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gif" ContentType="image/gi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60" r:id="rId3"/>
    <p:sldId id="294" r:id="rId4"/>
    <p:sldId id="257" r:id="rId5"/>
    <p:sldId id="293" r:id="rId6"/>
    <p:sldId id="256" r:id="rId7"/>
    <p:sldId id="272" r:id="rId8"/>
    <p:sldId id="263" r:id="rId10"/>
    <p:sldId id="296" r:id="rId11"/>
    <p:sldId id="287" r:id="rId12"/>
    <p:sldId id="297" r:id="rId13"/>
    <p:sldId id="292" r:id="rId14"/>
    <p:sldId id="277" r:id="rId15"/>
    <p:sldId id="279" r:id="rId16"/>
    <p:sldId id="291" r:id="rId17"/>
    <p:sldId id="288" r:id="rId18"/>
    <p:sldId id="289" r:id="rId19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3600" b="1" i="0" u="none" kern="1200" baseline="0">
        <a:solidFill>
          <a:srgbClr val="FF00FF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3600" b="1" i="0" u="none" kern="1200" baseline="0">
        <a:solidFill>
          <a:srgbClr val="FF00FF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3600" b="1" i="0" u="none" kern="1200" baseline="0">
        <a:solidFill>
          <a:srgbClr val="FF00FF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3600" b="1" i="0" u="none" kern="1200" baseline="0">
        <a:solidFill>
          <a:srgbClr val="FF00FF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3600" b="1" i="0" u="none" kern="1200" baseline="0">
        <a:solidFill>
          <a:srgbClr val="FF00FF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3600" b="1" i="0" u="none" kern="1200" baseline="0">
        <a:solidFill>
          <a:srgbClr val="FF00FF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3600" b="1" i="0" u="none" kern="1200" baseline="0">
        <a:solidFill>
          <a:srgbClr val="FF00FF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3600" b="1" i="0" u="none" kern="1200" baseline="0">
        <a:solidFill>
          <a:srgbClr val="FF00FF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3600" b="1" i="0" u="none" kern="1200" baseline="0">
        <a:solidFill>
          <a:srgbClr val="FF00FF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66FFFF"/>
    <a:srgbClr val="FFFFCC"/>
    <a:srgbClr val="0000FF"/>
    <a:srgbClr val="CCCCFF"/>
    <a:srgbClr val="FF3300"/>
    <a:srgbClr val="FFFF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6"/>
    <p:restoredTop sz="94704"/>
  </p:normalViewPr>
  <p:slideViewPr>
    <p:cSldViewPr showGuides="1">
      <p:cViewPr>
        <p:scale>
          <a:sx n="50" d="100"/>
          <a:sy n="50" d="100"/>
        </p:scale>
        <p:origin x="-1086" y="-5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5" Type="http://schemas.openxmlformats.org/officeDocument/2006/relationships/image" Target="../media/image20.wmf"/><Relationship Id="rId4" Type="http://schemas.openxmlformats.org/officeDocument/2006/relationships/image" Target="../media/image18.wmf"/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1138" name="页眉占位符 9113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b="0" dirty="0"/>
          </a:p>
        </p:txBody>
      </p:sp>
      <p:sp>
        <p:nvSpPr>
          <p:cNvPr id="91139" name="日期占位符 91138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b="0" dirty="0"/>
          </a:p>
        </p:txBody>
      </p:sp>
      <p:sp>
        <p:nvSpPr>
          <p:cNvPr id="91140" name="幻灯片图像占位符 91139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91141" name="文本占位符 91140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1142" name="页脚占位符 91141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b="0" dirty="0"/>
          </a:p>
        </p:txBody>
      </p:sp>
      <p:sp>
        <p:nvSpPr>
          <p:cNvPr id="91143" name="灯片编号占位符 91142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10594" name="幻灯片图像占位符 11059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10595" name="文本占位符 11059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94210" name="幻灯片图像占位符 9420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94211" name="文本占位符 9421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54626" name="幻灯片图像占位符 15462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54627" name="文本占位符 15462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39266" name="幻灯片图像占位符 13926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39267" name="文本占位符 13926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20834" name="幻灯片图像占位符 12083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20835" name="文本占位符 12083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24930" name="幻灯片图像占位符 12492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24931" name="文本占位符 12493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47458" name="幻灯片图像占位符 14745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47459" name="文本占位符 14745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42338" name="幻灯片图像占位符 14233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42339" name="文本占位符 14233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/>
              <a:t>www.czsx.com.cn</a:t>
            </a:r>
            <a:endParaRPr lang="en-US" altLang="zh-CN"/>
          </a:p>
          <a:p>
            <a:pPr lvl="0"/>
            <a:endParaRPr lang="en-US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/>
            </a:lvl1pPr>
          </a:lstStyle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/>
            </a:lvl1pPr>
          </a:lstStyle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/>
            </a:lvl1pPr>
          </a:lstStyle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600" b="1" i="0" u="none" kern="1200" baseline="0">
          <a:solidFill>
            <a:srgbClr val="FF00FF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600" b="1" i="0" u="none" kern="1200" baseline="0">
          <a:solidFill>
            <a:srgbClr val="FF00FF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600" b="1" i="0" u="none" kern="1200" baseline="0">
          <a:solidFill>
            <a:srgbClr val="FF00FF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600" b="1" i="0" u="none" kern="1200" baseline="0">
          <a:solidFill>
            <a:srgbClr val="FF00FF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600" b="1" i="0" u="none" kern="1200" baseline="0">
          <a:solidFill>
            <a:srgbClr val="FF00FF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600" b="1" i="0" u="none" kern="1200" baseline="0">
          <a:solidFill>
            <a:srgbClr val="FF00FF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600" b="1" i="0" u="none" kern="1200" baseline="0">
          <a:solidFill>
            <a:srgbClr val="FF00FF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600" b="1" i="0" u="none" kern="1200" baseline="0">
          <a:solidFill>
            <a:srgbClr val="FF00FF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.GIF"/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3.wmf"/><Relationship Id="rId5" Type="http://schemas.openxmlformats.org/officeDocument/2006/relationships/image" Target="../media/image9.png"/><Relationship Id="rId4" Type="http://schemas.openxmlformats.org/officeDocument/2006/relationships/image" Target="../media/image8.GIF"/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.wmf"/><Relationship Id="rId2" Type="http://schemas.openxmlformats.org/officeDocument/2006/relationships/image" Target="../media/image10.GIF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.wmf"/><Relationship Id="rId2" Type="http://schemas.openxmlformats.org/officeDocument/2006/relationships/image" Target="../media/image1.png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GIF"/><Relationship Id="rId2" Type="http://schemas.openxmlformats.org/officeDocument/2006/relationships/image" Target="../media/image14.wmf"/><Relationship Id="rId1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19.png"/><Relationship Id="rId8" Type="http://schemas.openxmlformats.org/officeDocument/2006/relationships/image" Target="../media/image18.wmf"/><Relationship Id="rId7" Type="http://schemas.openxmlformats.org/officeDocument/2006/relationships/oleObject" Target="../embeddings/oleObject5.bin"/><Relationship Id="rId6" Type="http://schemas.openxmlformats.org/officeDocument/2006/relationships/image" Target="../media/image17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16.w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15.wmf"/><Relationship Id="rId18" Type="http://schemas.openxmlformats.org/officeDocument/2006/relationships/notesSlide" Target="../notesSlides/notesSlide3.xml"/><Relationship Id="rId17" Type="http://schemas.openxmlformats.org/officeDocument/2006/relationships/vmlDrawing" Target="../drawings/vmlDrawing2.vml"/><Relationship Id="rId16" Type="http://schemas.openxmlformats.org/officeDocument/2006/relationships/slideLayout" Target="../slideLayouts/slideLayout7.xml"/><Relationship Id="rId15" Type="http://schemas.openxmlformats.org/officeDocument/2006/relationships/image" Target="../media/image20.wmf"/><Relationship Id="rId14" Type="http://schemas.openxmlformats.org/officeDocument/2006/relationships/oleObject" Target="../embeddings/oleObject6.bin"/><Relationship Id="rId13" Type="http://schemas.openxmlformats.org/officeDocument/2006/relationships/image" Target="../media/image13.png"/><Relationship Id="rId12" Type="http://schemas.openxmlformats.org/officeDocument/2006/relationships/image" Target="../media/image9.png"/><Relationship Id="rId11" Type="http://schemas.openxmlformats.org/officeDocument/2006/relationships/image" Target="../media/image8.GIF"/><Relationship Id="rId10" Type="http://schemas.openxmlformats.org/officeDocument/2006/relationships/image" Target="../media/image6.GIF"/><Relationship Id="rId1" Type="http://schemas.openxmlformats.org/officeDocument/2006/relationships/oleObject" Target="../embeddings/oleObject2.bin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3.png"/><Relationship Id="rId7" Type="http://schemas.openxmlformats.org/officeDocument/2006/relationships/image" Target="../media/image9.png"/><Relationship Id="rId6" Type="http://schemas.openxmlformats.org/officeDocument/2006/relationships/image" Target="../media/image8.GIF"/><Relationship Id="rId5" Type="http://schemas.openxmlformats.org/officeDocument/2006/relationships/image" Target="../media/image6.GIF"/><Relationship Id="rId4" Type="http://schemas.openxmlformats.org/officeDocument/2006/relationships/image" Target="../media/image22.GIF"/><Relationship Id="rId3" Type="http://schemas.openxmlformats.org/officeDocument/2006/relationships/image" Target="../media/image21.GIF"/><Relationship Id="rId2" Type="http://schemas.openxmlformats.org/officeDocument/2006/relationships/hyperlink" Target="http://www.dabaoku.com/gif/biaoshi/017/web/002b.htm" TargetMode="External"/><Relationship Id="rId10" Type="http://schemas.openxmlformats.org/officeDocument/2006/relationships/notesSlide" Target="../notesSlides/notesSlide4.xml"/><Relationship Id="rId1" Type="http://schemas.openxmlformats.org/officeDocument/2006/relationships/image" Target="../media/image10.GIF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3.png"/><Relationship Id="rId3" Type="http://schemas.openxmlformats.org/officeDocument/2006/relationships/image" Target="../media/image24.wmf"/><Relationship Id="rId2" Type="http://schemas.openxmlformats.org/officeDocument/2006/relationships/oleObject" Target="../embeddings/oleObject7.bin"/><Relationship Id="rId1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3.png"/><Relationship Id="rId7" Type="http://schemas.openxmlformats.org/officeDocument/2006/relationships/image" Target="../media/image4.GIF"/><Relationship Id="rId6" Type="http://schemas.openxmlformats.org/officeDocument/2006/relationships/image" Target="../media/image27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26.wmf"/><Relationship Id="rId3" Type="http://schemas.openxmlformats.org/officeDocument/2006/relationships/oleObject" Target="../embeddings/oleObject8.bin"/><Relationship Id="rId2" Type="http://schemas.openxmlformats.org/officeDocument/2006/relationships/image" Target="../media/image25.jpeg"/><Relationship Id="rId10" Type="http://schemas.openxmlformats.org/officeDocument/2006/relationships/vmlDrawing" Target="../drawings/vmlDrawing4.vml"/><Relationship Id="rId1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5.xml"/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13.png"/><Relationship Id="rId6" Type="http://schemas.openxmlformats.org/officeDocument/2006/relationships/image" Target="../media/image22.GIF"/><Relationship Id="rId5" Type="http://schemas.openxmlformats.org/officeDocument/2006/relationships/image" Target="../media/image1.png"/><Relationship Id="rId4" Type="http://schemas.openxmlformats.org/officeDocument/2006/relationships/image" Target="../media/image30.GIF"/><Relationship Id="rId3" Type="http://schemas.openxmlformats.org/officeDocument/2006/relationships/image" Target="../media/image4.GIF"/><Relationship Id="rId2" Type="http://schemas.openxmlformats.org/officeDocument/2006/relationships/image" Target="../media/image29.GIF"/><Relationship Id="rId1" Type="http://schemas.openxmlformats.org/officeDocument/2006/relationships/image" Target="../media/image28.GIF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1.GIF"/><Relationship Id="rId1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3.png"/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3.GIF"/><Relationship Id="rId1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042" name="矩形 87041"/>
          <p:cNvSpPr/>
          <p:nvPr/>
        </p:nvSpPr>
        <p:spPr>
          <a:xfrm>
            <a:off x="395288" y="1341438"/>
            <a:ext cx="7924800" cy="28940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(1)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小张准备将平时的零用钱节约一些储存起来．以购买他期盼已久的世界杯足球赛门票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.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他已存有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50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元，从现在起每个月节约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12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元．试写出小张的存款数</a:t>
            </a:r>
            <a:r>
              <a:rPr lang="en-US" altLang="zh-CN" sz="4400">
                <a:solidFill>
                  <a:srgbClr val="0000FF"/>
                </a:solidFill>
                <a:latin typeface="宋体" panose="02010600030101010101" pitchFamily="2" charset="-122"/>
              </a:rPr>
              <a:t>y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(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元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)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与从现在开始的月份数</a:t>
            </a:r>
            <a:r>
              <a:rPr lang="en-US" altLang="zh-CN" sz="4400">
                <a:solidFill>
                  <a:srgbClr val="0000FF"/>
                </a:solidFill>
                <a:latin typeface="宋体" panose="02010600030101010101" pitchFamily="2" charset="-122"/>
              </a:rPr>
              <a:t>x 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(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个月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)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之间的函数关系式．</a:t>
            </a:r>
            <a:endParaRPr lang="zh-CN" altLang="en-US" sz="3200" dirty="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87043" name="文本框 87042"/>
          <p:cNvSpPr txBox="1"/>
          <p:nvPr/>
        </p:nvSpPr>
        <p:spPr>
          <a:xfrm>
            <a:off x="2627313" y="4581525"/>
            <a:ext cx="356393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en-US" altLang="zh-CN" sz="4000" dirty="0">
                <a:solidFill>
                  <a:srgbClr val="FF0000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4000" dirty="0">
                <a:solidFill>
                  <a:srgbClr val="FF0000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sz="4000">
                <a:solidFill>
                  <a:srgbClr val="FF0000"/>
                </a:solidFill>
                <a:latin typeface="宋体" panose="02010600030101010101" pitchFamily="2" charset="-122"/>
              </a:rPr>
              <a:t>12x+50</a:t>
            </a:r>
            <a:endParaRPr lang="en-US" altLang="zh-CN" sz="40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pic>
        <p:nvPicPr>
          <p:cNvPr id="87044" name="图片 87043" descr="4B266719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019800"/>
            <a:ext cx="9144000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50" name="图片 87049" descr="d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0350"/>
            <a:ext cx="2592388" cy="5476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87051" name="组合 87050"/>
          <p:cNvGrpSpPr/>
          <p:nvPr/>
        </p:nvGrpSpPr>
        <p:grpSpPr>
          <a:xfrm>
            <a:off x="3382963" y="215900"/>
            <a:ext cx="5976937" cy="792163"/>
            <a:chOff x="788" y="3696"/>
            <a:chExt cx="4463" cy="599"/>
          </a:xfrm>
        </p:grpSpPr>
        <p:sp>
          <p:nvSpPr>
            <p:cNvPr id="87052" name="任意多边形 87051"/>
            <p:cNvSpPr/>
            <p:nvPr/>
          </p:nvSpPr>
          <p:spPr>
            <a:xfrm>
              <a:off x="788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88" y="0"/>
                  </a:moveTo>
                  <a:lnTo>
                    <a:pt x="225" y="2"/>
                  </a:lnTo>
                  <a:lnTo>
                    <a:pt x="257" y="10"/>
                  </a:lnTo>
                  <a:lnTo>
                    <a:pt x="286" y="22"/>
                  </a:lnTo>
                  <a:lnTo>
                    <a:pt x="308" y="36"/>
                  </a:lnTo>
                  <a:lnTo>
                    <a:pt x="327" y="55"/>
                  </a:lnTo>
                  <a:lnTo>
                    <a:pt x="339" y="76"/>
                  </a:lnTo>
                  <a:lnTo>
                    <a:pt x="346" y="98"/>
                  </a:lnTo>
                  <a:lnTo>
                    <a:pt x="347" y="122"/>
                  </a:lnTo>
                  <a:lnTo>
                    <a:pt x="339" y="144"/>
                  </a:lnTo>
                  <a:lnTo>
                    <a:pt x="320" y="163"/>
                  </a:lnTo>
                  <a:lnTo>
                    <a:pt x="295" y="176"/>
                  </a:lnTo>
                  <a:lnTo>
                    <a:pt x="265" y="184"/>
                  </a:lnTo>
                  <a:lnTo>
                    <a:pt x="234" y="185"/>
                  </a:lnTo>
                  <a:lnTo>
                    <a:pt x="206" y="178"/>
                  </a:lnTo>
                  <a:lnTo>
                    <a:pt x="185" y="165"/>
                  </a:lnTo>
                  <a:lnTo>
                    <a:pt x="172" y="142"/>
                  </a:lnTo>
                  <a:lnTo>
                    <a:pt x="170" y="124"/>
                  </a:lnTo>
                  <a:lnTo>
                    <a:pt x="173" y="118"/>
                  </a:lnTo>
                  <a:lnTo>
                    <a:pt x="181" y="121"/>
                  </a:lnTo>
                  <a:lnTo>
                    <a:pt x="191" y="129"/>
                  </a:lnTo>
                  <a:lnTo>
                    <a:pt x="206" y="135"/>
                  </a:lnTo>
                  <a:lnTo>
                    <a:pt x="224" y="135"/>
                  </a:lnTo>
                  <a:lnTo>
                    <a:pt x="240" y="130"/>
                  </a:lnTo>
                  <a:lnTo>
                    <a:pt x="255" y="120"/>
                  </a:lnTo>
                  <a:lnTo>
                    <a:pt x="263" y="107"/>
                  </a:lnTo>
                  <a:lnTo>
                    <a:pt x="264" y="91"/>
                  </a:lnTo>
                  <a:lnTo>
                    <a:pt x="256" y="76"/>
                  </a:lnTo>
                  <a:lnTo>
                    <a:pt x="234" y="61"/>
                  </a:lnTo>
                  <a:lnTo>
                    <a:pt x="221" y="56"/>
                  </a:lnTo>
                  <a:lnTo>
                    <a:pt x="209" y="50"/>
                  </a:lnTo>
                  <a:lnTo>
                    <a:pt x="196" y="46"/>
                  </a:lnTo>
                  <a:lnTo>
                    <a:pt x="183" y="42"/>
                  </a:lnTo>
                  <a:lnTo>
                    <a:pt x="171" y="38"/>
                  </a:lnTo>
                  <a:lnTo>
                    <a:pt x="158" y="36"/>
                  </a:lnTo>
                  <a:lnTo>
                    <a:pt x="144" y="34"/>
                  </a:lnTo>
                  <a:lnTo>
                    <a:pt x="132" y="33"/>
                  </a:lnTo>
                  <a:lnTo>
                    <a:pt x="118" y="32"/>
                  </a:lnTo>
                  <a:lnTo>
                    <a:pt x="105" y="31"/>
                  </a:lnTo>
                  <a:lnTo>
                    <a:pt x="92" y="31"/>
                  </a:lnTo>
                  <a:lnTo>
                    <a:pt x="78" y="32"/>
                  </a:lnTo>
                  <a:lnTo>
                    <a:pt x="64" y="32"/>
                  </a:lnTo>
                  <a:lnTo>
                    <a:pt x="50" y="34"/>
                  </a:lnTo>
                  <a:lnTo>
                    <a:pt x="36" y="35"/>
                  </a:lnTo>
                  <a:lnTo>
                    <a:pt x="22" y="37"/>
                  </a:lnTo>
                  <a:lnTo>
                    <a:pt x="16" y="29"/>
                  </a:lnTo>
                  <a:lnTo>
                    <a:pt x="11" y="24"/>
                  </a:lnTo>
                  <a:lnTo>
                    <a:pt x="7" y="21"/>
                  </a:lnTo>
                  <a:lnTo>
                    <a:pt x="0" y="20"/>
                  </a:lnTo>
                  <a:lnTo>
                    <a:pt x="5" y="18"/>
                  </a:lnTo>
                  <a:lnTo>
                    <a:pt x="10" y="16"/>
                  </a:lnTo>
                  <a:lnTo>
                    <a:pt x="17" y="15"/>
                  </a:lnTo>
                  <a:lnTo>
                    <a:pt x="24" y="13"/>
                  </a:lnTo>
                  <a:lnTo>
                    <a:pt x="32" y="12"/>
                  </a:lnTo>
                  <a:lnTo>
                    <a:pt x="41" y="10"/>
                  </a:lnTo>
                  <a:lnTo>
                    <a:pt x="52" y="9"/>
                  </a:lnTo>
                  <a:lnTo>
                    <a:pt x="62" y="6"/>
                  </a:lnTo>
                  <a:lnTo>
                    <a:pt x="73" y="5"/>
                  </a:lnTo>
                  <a:lnTo>
                    <a:pt x="86" y="4"/>
                  </a:lnTo>
                  <a:lnTo>
                    <a:pt x="100" y="3"/>
                  </a:lnTo>
                  <a:lnTo>
                    <a:pt x="116" y="2"/>
                  </a:lnTo>
                  <a:lnTo>
                    <a:pt x="132" y="1"/>
                  </a:lnTo>
                  <a:lnTo>
                    <a:pt x="149" y="0"/>
                  </a:lnTo>
                  <a:lnTo>
                    <a:pt x="167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53" name="任意多边形 87052"/>
            <p:cNvSpPr/>
            <p:nvPr/>
          </p:nvSpPr>
          <p:spPr>
            <a:xfrm>
              <a:off x="816" y="3696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0" y="49"/>
                  </a:moveTo>
                  <a:lnTo>
                    <a:pt x="6" y="53"/>
                  </a:lnTo>
                  <a:lnTo>
                    <a:pt x="11" y="58"/>
                  </a:lnTo>
                  <a:lnTo>
                    <a:pt x="12" y="65"/>
                  </a:lnTo>
                  <a:lnTo>
                    <a:pt x="12" y="73"/>
                  </a:lnTo>
                  <a:lnTo>
                    <a:pt x="30" y="64"/>
                  </a:lnTo>
                  <a:lnTo>
                    <a:pt x="46" y="58"/>
                  </a:lnTo>
                  <a:lnTo>
                    <a:pt x="60" y="55"/>
                  </a:lnTo>
                  <a:lnTo>
                    <a:pt x="73" y="54"/>
                  </a:lnTo>
                  <a:lnTo>
                    <a:pt x="82" y="55"/>
                  </a:lnTo>
                  <a:lnTo>
                    <a:pt x="90" y="58"/>
                  </a:lnTo>
                  <a:lnTo>
                    <a:pt x="95" y="64"/>
                  </a:lnTo>
                  <a:lnTo>
                    <a:pt x="99" y="72"/>
                  </a:lnTo>
                  <a:lnTo>
                    <a:pt x="99" y="79"/>
                  </a:lnTo>
                  <a:lnTo>
                    <a:pt x="97" y="86"/>
                  </a:lnTo>
                  <a:lnTo>
                    <a:pt x="92" y="90"/>
                  </a:lnTo>
                  <a:lnTo>
                    <a:pt x="86" y="92"/>
                  </a:lnTo>
                  <a:lnTo>
                    <a:pt x="79" y="92"/>
                  </a:lnTo>
                  <a:lnTo>
                    <a:pt x="75" y="89"/>
                  </a:lnTo>
                  <a:lnTo>
                    <a:pt x="70" y="84"/>
                  </a:lnTo>
                  <a:lnTo>
                    <a:pt x="68" y="76"/>
                  </a:lnTo>
                  <a:lnTo>
                    <a:pt x="61" y="84"/>
                  </a:lnTo>
                  <a:lnTo>
                    <a:pt x="56" y="94"/>
                  </a:lnTo>
                  <a:lnTo>
                    <a:pt x="53" y="106"/>
                  </a:lnTo>
                  <a:lnTo>
                    <a:pt x="54" y="117"/>
                  </a:lnTo>
                  <a:lnTo>
                    <a:pt x="59" y="128"/>
                  </a:lnTo>
                  <a:lnTo>
                    <a:pt x="68" y="137"/>
                  </a:lnTo>
                  <a:lnTo>
                    <a:pt x="83" y="142"/>
                  </a:lnTo>
                  <a:lnTo>
                    <a:pt x="105" y="144"/>
                  </a:lnTo>
                  <a:lnTo>
                    <a:pt x="128" y="142"/>
                  </a:lnTo>
                  <a:lnTo>
                    <a:pt x="146" y="137"/>
                  </a:lnTo>
                  <a:lnTo>
                    <a:pt x="161" y="129"/>
                  </a:lnTo>
                  <a:lnTo>
                    <a:pt x="172" y="118"/>
                  </a:lnTo>
                  <a:lnTo>
                    <a:pt x="181" y="107"/>
                  </a:lnTo>
                  <a:lnTo>
                    <a:pt x="187" y="95"/>
                  </a:lnTo>
                  <a:lnTo>
                    <a:pt x="191" y="84"/>
                  </a:lnTo>
                  <a:lnTo>
                    <a:pt x="192" y="73"/>
                  </a:lnTo>
                  <a:lnTo>
                    <a:pt x="192" y="61"/>
                  </a:lnTo>
                  <a:lnTo>
                    <a:pt x="188" y="50"/>
                  </a:lnTo>
                  <a:lnTo>
                    <a:pt x="184" y="39"/>
                  </a:lnTo>
                  <a:lnTo>
                    <a:pt x="178" y="29"/>
                  </a:lnTo>
                  <a:lnTo>
                    <a:pt x="170" y="20"/>
                  </a:lnTo>
                  <a:lnTo>
                    <a:pt x="160" y="13"/>
                  </a:lnTo>
                  <a:lnTo>
                    <a:pt x="148" y="8"/>
                  </a:lnTo>
                  <a:lnTo>
                    <a:pt x="136" y="3"/>
                  </a:lnTo>
                  <a:lnTo>
                    <a:pt x="122" y="1"/>
                  </a:lnTo>
                  <a:lnTo>
                    <a:pt x="107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56" y="13"/>
                  </a:lnTo>
                  <a:lnTo>
                    <a:pt x="38" y="22"/>
                  </a:lnTo>
                  <a:lnTo>
                    <a:pt x="20" y="34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54" name="任意多边形 87053"/>
            <p:cNvSpPr/>
            <p:nvPr/>
          </p:nvSpPr>
          <p:spPr>
            <a:xfrm>
              <a:off x="1852" y="3709"/>
              <a:ext cx="883" cy="104"/>
            </a:xfrm>
            <a:custGeom>
              <a:avLst/>
              <a:gdLst/>
              <a:ahLst/>
              <a:cxnLst/>
              <a:pathLst>
                <a:path w="883" h="104">
                  <a:moveTo>
                    <a:pt x="859" y="104"/>
                  </a:moveTo>
                  <a:lnTo>
                    <a:pt x="843" y="95"/>
                  </a:lnTo>
                  <a:lnTo>
                    <a:pt x="826" y="87"/>
                  </a:lnTo>
                  <a:lnTo>
                    <a:pt x="808" y="79"/>
                  </a:lnTo>
                  <a:lnTo>
                    <a:pt x="786" y="74"/>
                  </a:lnTo>
                  <a:lnTo>
                    <a:pt x="764" y="67"/>
                  </a:lnTo>
                  <a:lnTo>
                    <a:pt x="740" y="63"/>
                  </a:lnTo>
                  <a:lnTo>
                    <a:pt x="715" y="58"/>
                  </a:lnTo>
                  <a:lnTo>
                    <a:pt x="690" y="54"/>
                  </a:lnTo>
                  <a:lnTo>
                    <a:pt x="662" y="51"/>
                  </a:lnTo>
                  <a:lnTo>
                    <a:pt x="635" y="48"/>
                  </a:lnTo>
                  <a:lnTo>
                    <a:pt x="605" y="46"/>
                  </a:lnTo>
                  <a:lnTo>
                    <a:pt x="576" y="45"/>
                  </a:lnTo>
                  <a:lnTo>
                    <a:pt x="546" y="44"/>
                  </a:lnTo>
                  <a:lnTo>
                    <a:pt x="515" y="43"/>
                  </a:lnTo>
                  <a:lnTo>
                    <a:pt x="484" y="43"/>
                  </a:lnTo>
                  <a:lnTo>
                    <a:pt x="455" y="43"/>
                  </a:lnTo>
                  <a:lnTo>
                    <a:pt x="424" y="44"/>
                  </a:lnTo>
                  <a:lnTo>
                    <a:pt x="393" y="45"/>
                  </a:lnTo>
                  <a:lnTo>
                    <a:pt x="363" y="46"/>
                  </a:lnTo>
                  <a:lnTo>
                    <a:pt x="332" y="48"/>
                  </a:lnTo>
                  <a:lnTo>
                    <a:pt x="303" y="51"/>
                  </a:lnTo>
                  <a:lnTo>
                    <a:pt x="273" y="53"/>
                  </a:lnTo>
                  <a:lnTo>
                    <a:pt x="246" y="55"/>
                  </a:lnTo>
                  <a:lnTo>
                    <a:pt x="218" y="58"/>
                  </a:lnTo>
                  <a:lnTo>
                    <a:pt x="192" y="61"/>
                  </a:lnTo>
                  <a:lnTo>
                    <a:pt x="167" y="64"/>
                  </a:lnTo>
                  <a:lnTo>
                    <a:pt x="143" y="67"/>
                  </a:lnTo>
                  <a:lnTo>
                    <a:pt x="121" y="70"/>
                  </a:lnTo>
                  <a:lnTo>
                    <a:pt x="99" y="74"/>
                  </a:lnTo>
                  <a:lnTo>
                    <a:pt x="79" y="77"/>
                  </a:lnTo>
                  <a:lnTo>
                    <a:pt x="62" y="81"/>
                  </a:lnTo>
                  <a:lnTo>
                    <a:pt x="46" y="85"/>
                  </a:lnTo>
                  <a:lnTo>
                    <a:pt x="40" y="86"/>
                  </a:lnTo>
                  <a:lnTo>
                    <a:pt x="35" y="88"/>
                  </a:lnTo>
                  <a:lnTo>
                    <a:pt x="29" y="88"/>
                  </a:lnTo>
                  <a:lnTo>
                    <a:pt x="23" y="89"/>
                  </a:lnTo>
                  <a:lnTo>
                    <a:pt x="18" y="90"/>
                  </a:lnTo>
                  <a:lnTo>
                    <a:pt x="12" y="91"/>
                  </a:lnTo>
                  <a:lnTo>
                    <a:pt x="6" y="93"/>
                  </a:lnTo>
                  <a:lnTo>
                    <a:pt x="0" y="94"/>
                  </a:lnTo>
                  <a:lnTo>
                    <a:pt x="6" y="85"/>
                  </a:lnTo>
                  <a:lnTo>
                    <a:pt x="10" y="75"/>
                  </a:lnTo>
                  <a:lnTo>
                    <a:pt x="10" y="64"/>
                  </a:lnTo>
                  <a:lnTo>
                    <a:pt x="6" y="56"/>
                  </a:lnTo>
                  <a:lnTo>
                    <a:pt x="52" y="45"/>
                  </a:lnTo>
                  <a:lnTo>
                    <a:pt x="98" y="35"/>
                  </a:lnTo>
                  <a:lnTo>
                    <a:pt x="141" y="26"/>
                  </a:lnTo>
                  <a:lnTo>
                    <a:pt x="186" y="20"/>
                  </a:lnTo>
                  <a:lnTo>
                    <a:pt x="229" y="14"/>
                  </a:lnTo>
                  <a:lnTo>
                    <a:pt x="271" y="9"/>
                  </a:lnTo>
                  <a:lnTo>
                    <a:pt x="313" y="5"/>
                  </a:lnTo>
                  <a:lnTo>
                    <a:pt x="355" y="3"/>
                  </a:lnTo>
                  <a:lnTo>
                    <a:pt x="396" y="1"/>
                  </a:lnTo>
                  <a:lnTo>
                    <a:pt x="437" y="0"/>
                  </a:lnTo>
                  <a:lnTo>
                    <a:pt x="479" y="0"/>
                  </a:lnTo>
                  <a:lnTo>
                    <a:pt x="520" y="0"/>
                  </a:lnTo>
                  <a:lnTo>
                    <a:pt x="561" y="0"/>
                  </a:lnTo>
                  <a:lnTo>
                    <a:pt x="604" y="0"/>
                  </a:lnTo>
                  <a:lnTo>
                    <a:pt x="645" y="0"/>
                  </a:lnTo>
                  <a:lnTo>
                    <a:pt x="687" y="0"/>
                  </a:lnTo>
                  <a:lnTo>
                    <a:pt x="703" y="0"/>
                  </a:lnTo>
                  <a:lnTo>
                    <a:pt x="718" y="1"/>
                  </a:lnTo>
                  <a:lnTo>
                    <a:pt x="733" y="1"/>
                  </a:lnTo>
                  <a:lnTo>
                    <a:pt x="748" y="2"/>
                  </a:lnTo>
                  <a:lnTo>
                    <a:pt x="762" y="4"/>
                  </a:lnTo>
                  <a:lnTo>
                    <a:pt x="776" y="5"/>
                  </a:lnTo>
                  <a:lnTo>
                    <a:pt x="788" y="8"/>
                  </a:lnTo>
                  <a:lnTo>
                    <a:pt x="801" y="10"/>
                  </a:lnTo>
                  <a:lnTo>
                    <a:pt x="812" y="12"/>
                  </a:lnTo>
                  <a:lnTo>
                    <a:pt x="824" y="15"/>
                  </a:lnTo>
                  <a:lnTo>
                    <a:pt x="835" y="18"/>
                  </a:lnTo>
                  <a:lnTo>
                    <a:pt x="846" y="21"/>
                  </a:lnTo>
                  <a:lnTo>
                    <a:pt x="856" y="25"/>
                  </a:lnTo>
                  <a:lnTo>
                    <a:pt x="865" y="29"/>
                  </a:lnTo>
                  <a:lnTo>
                    <a:pt x="874" y="32"/>
                  </a:lnTo>
                  <a:lnTo>
                    <a:pt x="883" y="36"/>
                  </a:lnTo>
                  <a:lnTo>
                    <a:pt x="877" y="41"/>
                  </a:lnTo>
                  <a:lnTo>
                    <a:pt x="869" y="47"/>
                  </a:lnTo>
                  <a:lnTo>
                    <a:pt x="862" y="54"/>
                  </a:lnTo>
                  <a:lnTo>
                    <a:pt x="857" y="63"/>
                  </a:lnTo>
                  <a:lnTo>
                    <a:pt x="854" y="72"/>
                  </a:lnTo>
                  <a:lnTo>
                    <a:pt x="853" y="81"/>
                  </a:lnTo>
                  <a:lnTo>
                    <a:pt x="854" y="93"/>
                  </a:lnTo>
                  <a:lnTo>
                    <a:pt x="859" y="104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55" name="任意多边形 87054"/>
            <p:cNvSpPr/>
            <p:nvPr/>
          </p:nvSpPr>
          <p:spPr>
            <a:xfrm>
              <a:off x="1103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242" y="116"/>
                  </a:moveTo>
                  <a:lnTo>
                    <a:pt x="231" y="113"/>
                  </a:lnTo>
                  <a:lnTo>
                    <a:pt x="219" y="112"/>
                  </a:lnTo>
                  <a:lnTo>
                    <a:pt x="208" y="110"/>
                  </a:lnTo>
                  <a:lnTo>
                    <a:pt x="196" y="109"/>
                  </a:lnTo>
                  <a:lnTo>
                    <a:pt x="184" y="107"/>
                  </a:lnTo>
                  <a:lnTo>
                    <a:pt x="171" y="106"/>
                  </a:lnTo>
                  <a:lnTo>
                    <a:pt x="160" y="104"/>
                  </a:lnTo>
                  <a:lnTo>
                    <a:pt x="147" y="101"/>
                  </a:lnTo>
                  <a:lnTo>
                    <a:pt x="135" y="99"/>
                  </a:lnTo>
                  <a:lnTo>
                    <a:pt x="123" y="97"/>
                  </a:lnTo>
                  <a:lnTo>
                    <a:pt x="110" y="95"/>
                  </a:lnTo>
                  <a:lnTo>
                    <a:pt x="98" y="91"/>
                  </a:lnTo>
                  <a:lnTo>
                    <a:pt x="85" y="89"/>
                  </a:lnTo>
                  <a:lnTo>
                    <a:pt x="74" y="86"/>
                  </a:lnTo>
                  <a:lnTo>
                    <a:pt x="61" y="83"/>
                  </a:lnTo>
                  <a:lnTo>
                    <a:pt x="50" y="79"/>
                  </a:lnTo>
                  <a:lnTo>
                    <a:pt x="51" y="66"/>
                  </a:lnTo>
                  <a:lnTo>
                    <a:pt x="49" y="54"/>
                  </a:lnTo>
                  <a:lnTo>
                    <a:pt x="44" y="44"/>
                  </a:lnTo>
                  <a:lnTo>
                    <a:pt x="37" y="34"/>
                  </a:lnTo>
                  <a:lnTo>
                    <a:pt x="29" y="24"/>
                  </a:lnTo>
                  <a:lnTo>
                    <a:pt x="20" y="16"/>
                  </a:lnTo>
                  <a:lnTo>
                    <a:pt x="11" y="8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5" y="15"/>
                  </a:lnTo>
                  <a:lnTo>
                    <a:pt x="57" y="24"/>
                  </a:lnTo>
                  <a:lnTo>
                    <a:pt x="82" y="32"/>
                  </a:lnTo>
                  <a:lnTo>
                    <a:pt x="110" y="41"/>
                  </a:lnTo>
                  <a:lnTo>
                    <a:pt x="141" y="48"/>
                  </a:lnTo>
                  <a:lnTo>
                    <a:pt x="175" y="57"/>
                  </a:lnTo>
                  <a:lnTo>
                    <a:pt x="210" y="64"/>
                  </a:lnTo>
                  <a:lnTo>
                    <a:pt x="247" y="72"/>
                  </a:lnTo>
                  <a:lnTo>
                    <a:pt x="286" y="77"/>
                  </a:lnTo>
                  <a:lnTo>
                    <a:pt x="327" y="83"/>
                  </a:lnTo>
                  <a:lnTo>
                    <a:pt x="369" y="86"/>
                  </a:lnTo>
                  <a:lnTo>
                    <a:pt x="411" y="89"/>
                  </a:lnTo>
                  <a:lnTo>
                    <a:pt x="455" y="90"/>
                  </a:lnTo>
                  <a:lnTo>
                    <a:pt x="498" y="90"/>
                  </a:lnTo>
                  <a:lnTo>
                    <a:pt x="543" y="88"/>
                  </a:lnTo>
                  <a:lnTo>
                    <a:pt x="543" y="99"/>
                  </a:lnTo>
                  <a:lnTo>
                    <a:pt x="549" y="109"/>
                  </a:lnTo>
                  <a:lnTo>
                    <a:pt x="558" y="117"/>
                  </a:lnTo>
                  <a:lnTo>
                    <a:pt x="568" y="123"/>
                  </a:lnTo>
                  <a:lnTo>
                    <a:pt x="555" y="124"/>
                  </a:lnTo>
                  <a:lnTo>
                    <a:pt x="543" y="126"/>
                  </a:lnTo>
                  <a:lnTo>
                    <a:pt x="530" y="127"/>
                  </a:lnTo>
                  <a:lnTo>
                    <a:pt x="516" y="128"/>
                  </a:lnTo>
                  <a:lnTo>
                    <a:pt x="504" y="128"/>
                  </a:lnTo>
                  <a:lnTo>
                    <a:pt x="491" y="129"/>
                  </a:lnTo>
                  <a:lnTo>
                    <a:pt x="479" y="129"/>
                  </a:lnTo>
                  <a:lnTo>
                    <a:pt x="465" y="130"/>
                  </a:lnTo>
                  <a:lnTo>
                    <a:pt x="452" y="130"/>
                  </a:lnTo>
                  <a:lnTo>
                    <a:pt x="439" y="130"/>
                  </a:lnTo>
                  <a:lnTo>
                    <a:pt x="425" y="130"/>
                  </a:lnTo>
                  <a:lnTo>
                    <a:pt x="411" y="129"/>
                  </a:lnTo>
                  <a:lnTo>
                    <a:pt x="398" y="129"/>
                  </a:lnTo>
                  <a:lnTo>
                    <a:pt x="383" y="129"/>
                  </a:lnTo>
                  <a:lnTo>
                    <a:pt x="370" y="128"/>
                  </a:lnTo>
                  <a:lnTo>
                    <a:pt x="356" y="127"/>
                  </a:lnTo>
                  <a:lnTo>
                    <a:pt x="351" y="118"/>
                  </a:lnTo>
                  <a:lnTo>
                    <a:pt x="347" y="111"/>
                  </a:lnTo>
                  <a:lnTo>
                    <a:pt x="342" y="105"/>
                  </a:lnTo>
                  <a:lnTo>
                    <a:pt x="336" y="100"/>
                  </a:lnTo>
                  <a:lnTo>
                    <a:pt x="331" y="97"/>
                  </a:lnTo>
                  <a:lnTo>
                    <a:pt x="323" y="95"/>
                  </a:lnTo>
                  <a:lnTo>
                    <a:pt x="312" y="94"/>
                  </a:lnTo>
                  <a:lnTo>
                    <a:pt x="301" y="93"/>
                  </a:lnTo>
                  <a:lnTo>
                    <a:pt x="288" y="93"/>
                  </a:lnTo>
                  <a:lnTo>
                    <a:pt x="278" y="94"/>
                  </a:lnTo>
                  <a:lnTo>
                    <a:pt x="269" y="96"/>
                  </a:lnTo>
                  <a:lnTo>
                    <a:pt x="261" y="98"/>
                  </a:lnTo>
                  <a:lnTo>
                    <a:pt x="255" y="102"/>
                  </a:lnTo>
                  <a:lnTo>
                    <a:pt x="249" y="106"/>
                  </a:lnTo>
                  <a:lnTo>
                    <a:pt x="246" y="111"/>
                  </a:lnTo>
                  <a:lnTo>
                    <a:pt x="242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56" name="任意多边形 87055"/>
            <p:cNvSpPr/>
            <p:nvPr/>
          </p:nvSpPr>
          <p:spPr>
            <a:xfrm>
              <a:off x="1951" y="3896"/>
              <a:ext cx="32" cy="32"/>
            </a:xfrm>
            <a:custGeom>
              <a:avLst/>
              <a:gdLst/>
              <a:ahLst/>
              <a:cxnLst/>
              <a:pathLst>
                <a:path w="32" h="32">
                  <a:moveTo>
                    <a:pt x="16" y="0"/>
                  </a:moveTo>
                  <a:lnTo>
                    <a:pt x="23" y="1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2" y="17"/>
                  </a:lnTo>
                  <a:lnTo>
                    <a:pt x="31" y="23"/>
                  </a:lnTo>
                  <a:lnTo>
                    <a:pt x="27" y="28"/>
                  </a:lnTo>
                  <a:lnTo>
                    <a:pt x="23" y="31"/>
                  </a:lnTo>
                  <a:lnTo>
                    <a:pt x="16" y="32"/>
                  </a:lnTo>
                  <a:lnTo>
                    <a:pt x="9" y="31"/>
                  </a:lnTo>
                  <a:lnTo>
                    <a:pt x="5" y="28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5" y="6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57" name="任意多边形 87056"/>
            <p:cNvSpPr/>
            <p:nvPr/>
          </p:nvSpPr>
          <p:spPr>
            <a:xfrm>
              <a:off x="1842" y="3802"/>
              <a:ext cx="234" cy="224"/>
            </a:xfrm>
            <a:custGeom>
              <a:avLst/>
              <a:gdLst/>
              <a:ahLst/>
              <a:cxnLst/>
              <a:pathLst>
                <a:path w="234" h="224">
                  <a:moveTo>
                    <a:pt x="0" y="119"/>
                  </a:moveTo>
                  <a:lnTo>
                    <a:pt x="5" y="137"/>
                  </a:lnTo>
                  <a:lnTo>
                    <a:pt x="14" y="148"/>
                  </a:lnTo>
                  <a:lnTo>
                    <a:pt x="26" y="153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71" y="146"/>
                  </a:lnTo>
                  <a:lnTo>
                    <a:pt x="83" y="141"/>
                  </a:lnTo>
                  <a:lnTo>
                    <a:pt x="91" y="136"/>
                  </a:lnTo>
                  <a:lnTo>
                    <a:pt x="84" y="143"/>
                  </a:lnTo>
                  <a:lnTo>
                    <a:pt x="77" y="153"/>
                  </a:lnTo>
                  <a:lnTo>
                    <a:pt x="69" y="166"/>
                  </a:lnTo>
                  <a:lnTo>
                    <a:pt x="63" y="179"/>
                  </a:lnTo>
                  <a:lnTo>
                    <a:pt x="62" y="192"/>
                  </a:lnTo>
                  <a:lnTo>
                    <a:pt x="65" y="204"/>
                  </a:lnTo>
                  <a:lnTo>
                    <a:pt x="76" y="216"/>
                  </a:lnTo>
                  <a:lnTo>
                    <a:pt x="94" y="223"/>
                  </a:lnTo>
                  <a:lnTo>
                    <a:pt x="114" y="224"/>
                  </a:lnTo>
                  <a:lnTo>
                    <a:pt x="126" y="219"/>
                  </a:lnTo>
                  <a:lnTo>
                    <a:pt x="135" y="209"/>
                  </a:lnTo>
                  <a:lnTo>
                    <a:pt x="140" y="196"/>
                  </a:lnTo>
                  <a:lnTo>
                    <a:pt x="142" y="181"/>
                  </a:lnTo>
                  <a:lnTo>
                    <a:pt x="142" y="168"/>
                  </a:lnTo>
                  <a:lnTo>
                    <a:pt x="141" y="157"/>
                  </a:lnTo>
                  <a:lnTo>
                    <a:pt x="140" y="150"/>
                  </a:lnTo>
                  <a:lnTo>
                    <a:pt x="145" y="158"/>
                  </a:lnTo>
                  <a:lnTo>
                    <a:pt x="153" y="168"/>
                  </a:lnTo>
                  <a:lnTo>
                    <a:pt x="163" y="179"/>
                  </a:lnTo>
                  <a:lnTo>
                    <a:pt x="175" y="189"/>
                  </a:lnTo>
                  <a:lnTo>
                    <a:pt x="188" y="195"/>
                  </a:lnTo>
                  <a:lnTo>
                    <a:pt x="202" y="196"/>
                  </a:lnTo>
                  <a:lnTo>
                    <a:pt x="214" y="189"/>
                  </a:lnTo>
                  <a:lnTo>
                    <a:pt x="227" y="174"/>
                  </a:lnTo>
                  <a:lnTo>
                    <a:pt x="234" y="155"/>
                  </a:lnTo>
                  <a:lnTo>
                    <a:pt x="233" y="141"/>
                  </a:lnTo>
                  <a:lnTo>
                    <a:pt x="227" y="128"/>
                  </a:lnTo>
                  <a:lnTo>
                    <a:pt x="217" y="121"/>
                  </a:lnTo>
                  <a:lnTo>
                    <a:pt x="204" y="115"/>
                  </a:lnTo>
                  <a:lnTo>
                    <a:pt x="190" y="112"/>
                  </a:lnTo>
                  <a:lnTo>
                    <a:pt x="179" y="110"/>
                  </a:lnTo>
                  <a:lnTo>
                    <a:pt x="170" y="110"/>
                  </a:lnTo>
                  <a:lnTo>
                    <a:pt x="179" y="108"/>
                  </a:lnTo>
                  <a:lnTo>
                    <a:pt x="190" y="103"/>
                  </a:lnTo>
                  <a:lnTo>
                    <a:pt x="204" y="96"/>
                  </a:lnTo>
                  <a:lnTo>
                    <a:pt x="217" y="88"/>
                  </a:lnTo>
                  <a:lnTo>
                    <a:pt x="227" y="77"/>
                  </a:lnTo>
                  <a:lnTo>
                    <a:pt x="232" y="65"/>
                  </a:lnTo>
                  <a:lnTo>
                    <a:pt x="229" y="50"/>
                  </a:lnTo>
                  <a:lnTo>
                    <a:pt x="218" y="34"/>
                  </a:lnTo>
                  <a:lnTo>
                    <a:pt x="202" y="22"/>
                  </a:lnTo>
                  <a:lnTo>
                    <a:pt x="187" y="18"/>
                  </a:lnTo>
                  <a:lnTo>
                    <a:pt x="173" y="22"/>
                  </a:lnTo>
                  <a:lnTo>
                    <a:pt x="162" y="29"/>
                  </a:lnTo>
                  <a:lnTo>
                    <a:pt x="153" y="39"/>
                  </a:lnTo>
                  <a:lnTo>
                    <a:pt x="145" y="51"/>
                  </a:lnTo>
                  <a:lnTo>
                    <a:pt x="139" y="62"/>
                  </a:lnTo>
                  <a:lnTo>
                    <a:pt x="136" y="70"/>
                  </a:lnTo>
                  <a:lnTo>
                    <a:pt x="125" y="85"/>
                  </a:lnTo>
                  <a:lnTo>
                    <a:pt x="135" y="88"/>
                  </a:lnTo>
                  <a:lnTo>
                    <a:pt x="143" y="93"/>
                  </a:lnTo>
                  <a:lnTo>
                    <a:pt x="149" y="101"/>
                  </a:lnTo>
                  <a:lnTo>
                    <a:pt x="151" y="111"/>
                  </a:lnTo>
                  <a:lnTo>
                    <a:pt x="149" y="121"/>
                  </a:lnTo>
                  <a:lnTo>
                    <a:pt x="143" y="128"/>
                  </a:lnTo>
                  <a:lnTo>
                    <a:pt x="135" y="134"/>
                  </a:lnTo>
                  <a:lnTo>
                    <a:pt x="125" y="136"/>
                  </a:lnTo>
                  <a:lnTo>
                    <a:pt x="115" y="134"/>
                  </a:lnTo>
                  <a:lnTo>
                    <a:pt x="107" y="128"/>
                  </a:lnTo>
                  <a:lnTo>
                    <a:pt x="101" y="121"/>
                  </a:lnTo>
                  <a:lnTo>
                    <a:pt x="99" y="111"/>
                  </a:lnTo>
                  <a:lnTo>
                    <a:pt x="101" y="101"/>
                  </a:lnTo>
                  <a:lnTo>
                    <a:pt x="107" y="93"/>
                  </a:lnTo>
                  <a:lnTo>
                    <a:pt x="115" y="88"/>
                  </a:lnTo>
                  <a:lnTo>
                    <a:pt x="125" y="85"/>
                  </a:lnTo>
                  <a:lnTo>
                    <a:pt x="136" y="70"/>
                  </a:lnTo>
                  <a:lnTo>
                    <a:pt x="136" y="61"/>
                  </a:lnTo>
                  <a:lnTo>
                    <a:pt x="135" y="48"/>
                  </a:lnTo>
                  <a:lnTo>
                    <a:pt x="133" y="35"/>
                  </a:lnTo>
                  <a:lnTo>
                    <a:pt x="128" y="20"/>
                  </a:lnTo>
                  <a:lnTo>
                    <a:pt x="122" y="9"/>
                  </a:lnTo>
                  <a:lnTo>
                    <a:pt x="110" y="2"/>
                  </a:lnTo>
                  <a:lnTo>
                    <a:pt x="95" y="0"/>
                  </a:lnTo>
                  <a:lnTo>
                    <a:pt x="75" y="4"/>
                  </a:lnTo>
                  <a:lnTo>
                    <a:pt x="60" y="13"/>
                  </a:lnTo>
                  <a:lnTo>
                    <a:pt x="52" y="25"/>
                  </a:lnTo>
                  <a:lnTo>
                    <a:pt x="52" y="37"/>
                  </a:lnTo>
                  <a:lnTo>
                    <a:pt x="56" y="50"/>
                  </a:lnTo>
                  <a:lnTo>
                    <a:pt x="64" y="62"/>
                  </a:lnTo>
                  <a:lnTo>
                    <a:pt x="72" y="73"/>
                  </a:lnTo>
                  <a:lnTo>
                    <a:pt x="81" y="82"/>
                  </a:lnTo>
                  <a:lnTo>
                    <a:pt x="88" y="88"/>
                  </a:lnTo>
                  <a:lnTo>
                    <a:pt x="83" y="85"/>
                  </a:lnTo>
                  <a:lnTo>
                    <a:pt x="76" y="83"/>
                  </a:lnTo>
                  <a:lnTo>
                    <a:pt x="68" y="81"/>
                  </a:lnTo>
                  <a:lnTo>
                    <a:pt x="57" y="80"/>
                  </a:lnTo>
                  <a:lnTo>
                    <a:pt x="56" y="89"/>
                  </a:lnTo>
                  <a:lnTo>
                    <a:pt x="54" y="98"/>
                  </a:lnTo>
                  <a:lnTo>
                    <a:pt x="49" y="105"/>
                  </a:lnTo>
                  <a:lnTo>
                    <a:pt x="44" y="113"/>
                  </a:lnTo>
                  <a:lnTo>
                    <a:pt x="36" y="119"/>
                  </a:lnTo>
                  <a:lnTo>
                    <a:pt x="25" y="122"/>
                  </a:lnTo>
                  <a:lnTo>
                    <a:pt x="14" y="12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58" name="任意多边形 87057"/>
            <p:cNvSpPr/>
            <p:nvPr/>
          </p:nvSpPr>
          <p:spPr>
            <a:xfrm>
              <a:off x="1746" y="3838"/>
              <a:ext cx="35" cy="34"/>
            </a:xfrm>
            <a:custGeom>
              <a:avLst/>
              <a:gdLst/>
              <a:ahLst/>
              <a:cxnLst/>
              <a:pathLst>
                <a:path w="35" h="34">
                  <a:moveTo>
                    <a:pt x="11" y="1"/>
                  </a:moveTo>
                  <a:lnTo>
                    <a:pt x="18" y="0"/>
                  </a:lnTo>
                  <a:lnTo>
                    <a:pt x="25" y="1"/>
                  </a:lnTo>
                  <a:lnTo>
                    <a:pt x="31" y="5"/>
                  </a:lnTo>
                  <a:lnTo>
                    <a:pt x="34" y="11"/>
                  </a:lnTo>
                  <a:lnTo>
                    <a:pt x="35" y="18"/>
                  </a:lnTo>
                  <a:lnTo>
                    <a:pt x="34" y="23"/>
                  </a:lnTo>
                  <a:lnTo>
                    <a:pt x="29" y="29"/>
                  </a:lnTo>
                  <a:lnTo>
                    <a:pt x="24" y="33"/>
                  </a:lnTo>
                  <a:lnTo>
                    <a:pt x="18" y="34"/>
                  </a:lnTo>
                  <a:lnTo>
                    <a:pt x="11" y="33"/>
                  </a:lnTo>
                  <a:lnTo>
                    <a:pt x="5" y="29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59" name="任意多边形 87058"/>
            <p:cNvSpPr/>
            <p:nvPr/>
          </p:nvSpPr>
          <p:spPr>
            <a:xfrm>
              <a:off x="1639" y="3739"/>
              <a:ext cx="251" cy="239"/>
            </a:xfrm>
            <a:custGeom>
              <a:avLst/>
              <a:gdLst/>
              <a:ahLst/>
              <a:cxnLst/>
              <a:pathLst>
                <a:path w="251" h="239">
                  <a:moveTo>
                    <a:pt x="118" y="71"/>
                  </a:moveTo>
                  <a:lnTo>
                    <a:pt x="118" y="63"/>
                  </a:lnTo>
                  <a:lnTo>
                    <a:pt x="118" y="49"/>
                  </a:lnTo>
                  <a:lnTo>
                    <a:pt x="122" y="36"/>
                  </a:lnTo>
                  <a:lnTo>
                    <a:pt x="127" y="22"/>
                  </a:lnTo>
                  <a:lnTo>
                    <a:pt x="135" y="10"/>
                  </a:lnTo>
                  <a:lnTo>
                    <a:pt x="147" y="2"/>
                  </a:lnTo>
                  <a:lnTo>
                    <a:pt x="164" y="0"/>
                  </a:lnTo>
                  <a:lnTo>
                    <a:pt x="185" y="5"/>
                  </a:lnTo>
                  <a:lnTo>
                    <a:pt x="203" y="16"/>
                  </a:lnTo>
                  <a:lnTo>
                    <a:pt x="211" y="29"/>
                  </a:lnTo>
                  <a:lnTo>
                    <a:pt x="211" y="44"/>
                  </a:lnTo>
                  <a:lnTo>
                    <a:pt x="206" y="58"/>
                  </a:lnTo>
                  <a:lnTo>
                    <a:pt x="197" y="71"/>
                  </a:lnTo>
                  <a:lnTo>
                    <a:pt x="186" y="83"/>
                  </a:lnTo>
                  <a:lnTo>
                    <a:pt x="175" y="92"/>
                  </a:lnTo>
                  <a:lnTo>
                    <a:pt x="167" y="98"/>
                  </a:lnTo>
                  <a:lnTo>
                    <a:pt x="177" y="94"/>
                  </a:lnTo>
                  <a:lnTo>
                    <a:pt x="189" y="92"/>
                  </a:lnTo>
                  <a:lnTo>
                    <a:pt x="204" y="90"/>
                  </a:lnTo>
                  <a:lnTo>
                    <a:pt x="219" y="91"/>
                  </a:lnTo>
                  <a:lnTo>
                    <a:pt x="233" y="96"/>
                  </a:lnTo>
                  <a:lnTo>
                    <a:pt x="243" y="104"/>
                  </a:lnTo>
                  <a:lnTo>
                    <a:pt x="250" y="119"/>
                  </a:lnTo>
                  <a:lnTo>
                    <a:pt x="251" y="140"/>
                  </a:lnTo>
                  <a:lnTo>
                    <a:pt x="245" y="159"/>
                  </a:lnTo>
                  <a:lnTo>
                    <a:pt x="235" y="171"/>
                  </a:lnTo>
                  <a:lnTo>
                    <a:pt x="221" y="175"/>
                  </a:lnTo>
                  <a:lnTo>
                    <a:pt x="206" y="175"/>
                  </a:lnTo>
                  <a:lnTo>
                    <a:pt x="190" y="169"/>
                  </a:lnTo>
                  <a:lnTo>
                    <a:pt x="175" y="164"/>
                  </a:lnTo>
                  <a:lnTo>
                    <a:pt x="164" y="156"/>
                  </a:lnTo>
                  <a:lnTo>
                    <a:pt x="156" y="151"/>
                  </a:lnTo>
                  <a:lnTo>
                    <a:pt x="159" y="156"/>
                  </a:lnTo>
                  <a:lnTo>
                    <a:pt x="165" y="167"/>
                  </a:lnTo>
                  <a:lnTo>
                    <a:pt x="171" y="180"/>
                  </a:lnTo>
                  <a:lnTo>
                    <a:pt x="174" y="195"/>
                  </a:lnTo>
                  <a:lnTo>
                    <a:pt x="175" y="210"/>
                  </a:lnTo>
                  <a:lnTo>
                    <a:pt x="171" y="223"/>
                  </a:lnTo>
                  <a:lnTo>
                    <a:pt x="161" y="233"/>
                  </a:lnTo>
                  <a:lnTo>
                    <a:pt x="141" y="239"/>
                  </a:lnTo>
                  <a:lnTo>
                    <a:pt x="119" y="239"/>
                  </a:lnTo>
                  <a:lnTo>
                    <a:pt x="104" y="232"/>
                  </a:lnTo>
                  <a:lnTo>
                    <a:pt x="96" y="221"/>
                  </a:lnTo>
                  <a:lnTo>
                    <a:pt x="92" y="207"/>
                  </a:lnTo>
                  <a:lnTo>
                    <a:pt x="92" y="191"/>
                  </a:lnTo>
                  <a:lnTo>
                    <a:pt x="94" y="177"/>
                  </a:lnTo>
                  <a:lnTo>
                    <a:pt x="97" y="164"/>
                  </a:lnTo>
                  <a:lnTo>
                    <a:pt x="101" y="155"/>
                  </a:lnTo>
                  <a:lnTo>
                    <a:pt x="95" y="163"/>
                  </a:lnTo>
                  <a:lnTo>
                    <a:pt x="86" y="172"/>
                  </a:lnTo>
                  <a:lnTo>
                    <a:pt x="73" y="182"/>
                  </a:lnTo>
                  <a:lnTo>
                    <a:pt x="61" y="189"/>
                  </a:lnTo>
                  <a:lnTo>
                    <a:pt x="46" y="194"/>
                  </a:lnTo>
                  <a:lnTo>
                    <a:pt x="31" y="193"/>
                  </a:lnTo>
                  <a:lnTo>
                    <a:pt x="17" y="185"/>
                  </a:lnTo>
                  <a:lnTo>
                    <a:pt x="6" y="168"/>
                  </a:lnTo>
                  <a:lnTo>
                    <a:pt x="0" y="148"/>
                  </a:lnTo>
                  <a:lnTo>
                    <a:pt x="1" y="133"/>
                  </a:lnTo>
                  <a:lnTo>
                    <a:pt x="10" y="122"/>
                  </a:lnTo>
                  <a:lnTo>
                    <a:pt x="23" y="114"/>
                  </a:lnTo>
                  <a:lnTo>
                    <a:pt x="39" y="110"/>
                  </a:lnTo>
                  <a:lnTo>
                    <a:pt x="54" y="108"/>
                  </a:lnTo>
                  <a:lnTo>
                    <a:pt x="68" y="107"/>
                  </a:lnTo>
                  <a:lnTo>
                    <a:pt x="78" y="107"/>
                  </a:lnTo>
                  <a:lnTo>
                    <a:pt x="70" y="104"/>
                  </a:lnTo>
                  <a:lnTo>
                    <a:pt x="57" y="99"/>
                  </a:lnTo>
                  <a:lnTo>
                    <a:pt x="45" y="92"/>
                  </a:lnTo>
                  <a:lnTo>
                    <a:pt x="32" y="82"/>
                  </a:lnTo>
                  <a:lnTo>
                    <a:pt x="22" y="71"/>
                  </a:lnTo>
                  <a:lnTo>
                    <a:pt x="17" y="59"/>
                  </a:lnTo>
                  <a:lnTo>
                    <a:pt x="18" y="45"/>
                  </a:lnTo>
                  <a:lnTo>
                    <a:pt x="30" y="29"/>
                  </a:lnTo>
                  <a:lnTo>
                    <a:pt x="48" y="17"/>
                  </a:lnTo>
                  <a:lnTo>
                    <a:pt x="64" y="13"/>
                  </a:lnTo>
                  <a:lnTo>
                    <a:pt x="79" y="17"/>
                  </a:lnTo>
                  <a:lnTo>
                    <a:pt x="92" y="25"/>
                  </a:lnTo>
                  <a:lnTo>
                    <a:pt x="101" y="37"/>
                  </a:lnTo>
                  <a:lnTo>
                    <a:pt x="109" y="50"/>
                  </a:lnTo>
                  <a:lnTo>
                    <a:pt x="115" y="63"/>
                  </a:lnTo>
                  <a:lnTo>
                    <a:pt x="118" y="71"/>
                  </a:lnTo>
                  <a:lnTo>
                    <a:pt x="114" y="91"/>
                  </a:lnTo>
                  <a:lnTo>
                    <a:pt x="104" y="97"/>
                  </a:lnTo>
                  <a:lnTo>
                    <a:pt x="99" y="105"/>
                  </a:lnTo>
                  <a:lnTo>
                    <a:pt x="96" y="115"/>
                  </a:lnTo>
                  <a:lnTo>
                    <a:pt x="99" y="126"/>
                  </a:lnTo>
                  <a:lnTo>
                    <a:pt x="101" y="131"/>
                  </a:lnTo>
                  <a:lnTo>
                    <a:pt x="104" y="135"/>
                  </a:lnTo>
                  <a:lnTo>
                    <a:pt x="109" y="139"/>
                  </a:lnTo>
                  <a:lnTo>
                    <a:pt x="114" y="141"/>
                  </a:lnTo>
                  <a:lnTo>
                    <a:pt x="118" y="142"/>
                  </a:lnTo>
                  <a:lnTo>
                    <a:pt x="124" y="143"/>
                  </a:lnTo>
                  <a:lnTo>
                    <a:pt x="130" y="142"/>
                  </a:lnTo>
                  <a:lnTo>
                    <a:pt x="135" y="141"/>
                  </a:lnTo>
                  <a:lnTo>
                    <a:pt x="145" y="135"/>
                  </a:lnTo>
                  <a:lnTo>
                    <a:pt x="150" y="126"/>
                  </a:lnTo>
                  <a:lnTo>
                    <a:pt x="153" y="117"/>
                  </a:lnTo>
                  <a:lnTo>
                    <a:pt x="150" y="105"/>
                  </a:lnTo>
                  <a:lnTo>
                    <a:pt x="148" y="101"/>
                  </a:lnTo>
                  <a:lnTo>
                    <a:pt x="145" y="97"/>
                  </a:lnTo>
                  <a:lnTo>
                    <a:pt x="140" y="93"/>
                  </a:lnTo>
                  <a:lnTo>
                    <a:pt x="135" y="91"/>
                  </a:lnTo>
                  <a:lnTo>
                    <a:pt x="131" y="90"/>
                  </a:lnTo>
                  <a:lnTo>
                    <a:pt x="125" y="89"/>
                  </a:lnTo>
                  <a:lnTo>
                    <a:pt x="119" y="90"/>
                  </a:lnTo>
                  <a:lnTo>
                    <a:pt x="114" y="91"/>
                  </a:lnTo>
                  <a:lnTo>
                    <a:pt x="118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60" name="任意多边形 87059"/>
            <p:cNvSpPr/>
            <p:nvPr/>
          </p:nvSpPr>
          <p:spPr>
            <a:xfrm>
              <a:off x="1360" y="3934"/>
              <a:ext cx="40" cy="38"/>
            </a:xfrm>
            <a:custGeom>
              <a:avLst/>
              <a:gdLst/>
              <a:ahLst/>
              <a:cxnLst/>
              <a:pathLst>
                <a:path w="40" h="38">
                  <a:moveTo>
                    <a:pt x="7" y="4"/>
                  </a:moveTo>
                  <a:lnTo>
                    <a:pt x="14" y="1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9" y="13"/>
                  </a:lnTo>
                  <a:lnTo>
                    <a:pt x="40" y="21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7" y="37"/>
                  </a:lnTo>
                  <a:lnTo>
                    <a:pt x="19" y="38"/>
                  </a:lnTo>
                  <a:lnTo>
                    <a:pt x="11" y="36"/>
                  </a:lnTo>
                  <a:lnTo>
                    <a:pt x="5" y="32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3" y="1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61" name="任意多边形 87060"/>
            <p:cNvSpPr/>
            <p:nvPr/>
          </p:nvSpPr>
          <p:spPr>
            <a:xfrm>
              <a:off x="1238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19" y="95"/>
                  </a:moveTo>
                  <a:lnTo>
                    <a:pt x="115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8"/>
                  </a:lnTo>
                  <a:lnTo>
                    <a:pt x="115" y="21"/>
                  </a:lnTo>
                  <a:lnTo>
                    <a:pt x="126" y="9"/>
                  </a:lnTo>
                  <a:lnTo>
                    <a:pt x="142" y="1"/>
                  </a:lnTo>
                  <a:lnTo>
                    <a:pt x="167" y="0"/>
                  </a:lnTo>
                  <a:lnTo>
                    <a:pt x="191" y="7"/>
                  </a:lnTo>
                  <a:lnTo>
                    <a:pt x="206" y="19"/>
                  </a:lnTo>
                  <a:lnTo>
                    <a:pt x="212" y="34"/>
                  </a:lnTo>
                  <a:lnTo>
                    <a:pt x="211" y="51"/>
                  </a:lnTo>
                  <a:lnTo>
                    <a:pt x="206" y="70"/>
                  </a:lnTo>
                  <a:lnTo>
                    <a:pt x="198" y="85"/>
                  </a:lnTo>
                  <a:lnTo>
                    <a:pt x="190" y="100"/>
                  </a:lnTo>
                  <a:lnTo>
                    <a:pt x="183" y="108"/>
                  </a:lnTo>
                  <a:lnTo>
                    <a:pt x="192" y="102"/>
                  </a:lnTo>
                  <a:lnTo>
                    <a:pt x="205" y="94"/>
                  </a:lnTo>
                  <a:lnTo>
                    <a:pt x="220" y="87"/>
                  </a:lnTo>
                  <a:lnTo>
                    <a:pt x="237" y="83"/>
                  </a:lnTo>
                  <a:lnTo>
                    <a:pt x="254" y="83"/>
                  </a:lnTo>
                  <a:lnTo>
                    <a:pt x="269" y="90"/>
                  </a:lnTo>
                  <a:lnTo>
                    <a:pt x="282" y="103"/>
                  </a:lnTo>
                  <a:lnTo>
                    <a:pt x="291" y="126"/>
                  </a:lnTo>
                  <a:lnTo>
                    <a:pt x="292" y="150"/>
                  </a:lnTo>
                  <a:lnTo>
                    <a:pt x="285" y="166"/>
                  </a:lnTo>
                  <a:lnTo>
                    <a:pt x="271" y="176"/>
                  </a:lnTo>
                  <a:lnTo>
                    <a:pt x="254" y="180"/>
                  </a:lnTo>
                  <a:lnTo>
                    <a:pt x="235" y="180"/>
                  </a:lnTo>
                  <a:lnTo>
                    <a:pt x="216" y="178"/>
                  </a:lnTo>
                  <a:lnTo>
                    <a:pt x="200" y="173"/>
                  </a:lnTo>
                  <a:lnTo>
                    <a:pt x="189" y="170"/>
                  </a:lnTo>
                  <a:lnTo>
                    <a:pt x="196" y="176"/>
                  </a:lnTo>
                  <a:lnTo>
                    <a:pt x="206" y="185"/>
                  </a:lnTo>
                  <a:lnTo>
                    <a:pt x="217" y="198"/>
                  </a:lnTo>
                  <a:lnTo>
                    <a:pt x="227" y="213"/>
                  </a:lnTo>
                  <a:lnTo>
                    <a:pt x="234" y="228"/>
                  </a:lnTo>
                  <a:lnTo>
                    <a:pt x="234" y="245"/>
                  </a:lnTo>
                  <a:lnTo>
                    <a:pt x="226" y="260"/>
                  </a:lnTo>
                  <a:lnTo>
                    <a:pt x="206" y="274"/>
                  </a:lnTo>
                  <a:lnTo>
                    <a:pt x="182" y="281"/>
                  </a:lnTo>
                  <a:lnTo>
                    <a:pt x="162" y="279"/>
                  </a:lnTo>
                  <a:lnTo>
                    <a:pt x="149" y="269"/>
                  </a:lnTo>
                  <a:lnTo>
                    <a:pt x="139" y="255"/>
                  </a:lnTo>
                  <a:lnTo>
                    <a:pt x="134" y="238"/>
                  </a:lnTo>
                  <a:lnTo>
                    <a:pt x="130" y="221"/>
                  </a:lnTo>
                  <a:lnTo>
                    <a:pt x="130" y="205"/>
                  </a:lnTo>
                  <a:lnTo>
                    <a:pt x="130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0" y="232"/>
                  </a:lnTo>
                  <a:lnTo>
                    <a:pt x="98" y="246"/>
                  </a:lnTo>
                  <a:lnTo>
                    <a:pt x="83" y="256"/>
                  </a:lnTo>
                  <a:lnTo>
                    <a:pt x="67" y="259"/>
                  </a:lnTo>
                  <a:lnTo>
                    <a:pt x="50" y="256"/>
                  </a:lnTo>
                  <a:lnTo>
                    <a:pt x="31" y="242"/>
                  </a:lnTo>
                  <a:lnTo>
                    <a:pt x="17" y="222"/>
                  </a:lnTo>
                  <a:lnTo>
                    <a:pt x="13" y="204"/>
                  </a:lnTo>
                  <a:lnTo>
                    <a:pt x="19" y="189"/>
                  </a:lnTo>
                  <a:lnTo>
                    <a:pt x="31" y="176"/>
                  </a:lnTo>
                  <a:lnTo>
                    <a:pt x="45" y="166"/>
                  </a:lnTo>
                  <a:lnTo>
                    <a:pt x="61" y="158"/>
                  </a:lnTo>
                  <a:lnTo>
                    <a:pt x="76" y="152"/>
                  </a:lnTo>
                  <a:lnTo>
                    <a:pt x="88" y="149"/>
                  </a:lnTo>
                  <a:lnTo>
                    <a:pt x="78" y="149"/>
                  </a:lnTo>
                  <a:lnTo>
                    <a:pt x="63" y="148"/>
                  </a:lnTo>
                  <a:lnTo>
                    <a:pt x="44" y="145"/>
                  </a:lnTo>
                  <a:lnTo>
                    <a:pt x="27" y="138"/>
                  </a:lnTo>
                  <a:lnTo>
                    <a:pt x="12" y="129"/>
                  </a:lnTo>
                  <a:lnTo>
                    <a:pt x="2" y="117"/>
                  </a:lnTo>
                  <a:lnTo>
                    <a:pt x="0" y="101"/>
                  </a:lnTo>
                  <a:lnTo>
                    <a:pt x="6" y="80"/>
                  </a:lnTo>
                  <a:lnTo>
                    <a:pt x="21" y="60"/>
                  </a:lnTo>
                  <a:lnTo>
                    <a:pt x="37" y="50"/>
                  </a:lnTo>
                  <a:lnTo>
                    <a:pt x="55" y="50"/>
                  </a:lnTo>
                  <a:lnTo>
                    <a:pt x="72" y="54"/>
                  </a:lnTo>
                  <a:lnTo>
                    <a:pt x="88" y="64"/>
                  </a:lnTo>
                  <a:lnTo>
                    <a:pt x="102" y="75"/>
                  </a:lnTo>
                  <a:lnTo>
                    <a:pt x="112" y="86"/>
                  </a:lnTo>
                  <a:lnTo>
                    <a:pt x="119" y="95"/>
                  </a:lnTo>
                  <a:lnTo>
                    <a:pt x="121" y="119"/>
                  </a:lnTo>
                  <a:lnTo>
                    <a:pt x="113" y="129"/>
                  </a:lnTo>
                  <a:lnTo>
                    <a:pt x="110" y="140"/>
                  </a:lnTo>
                  <a:lnTo>
                    <a:pt x="112" y="152"/>
                  </a:lnTo>
                  <a:lnTo>
                    <a:pt x="118" y="162"/>
                  </a:lnTo>
                  <a:lnTo>
                    <a:pt x="122" y="167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39" y="173"/>
                  </a:lnTo>
                  <a:lnTo>
                    <a:pt x="145" y="173"/>
                  </a:lnTo>
                  <a:lnTo>
                    <a:pt x="152" y="172"/>
                  </a:lnTo>
                  <a:lnTo>
                    <a:pt x="158" y="170"/>
                  </a:lnTo>
                  <a:lnTo>
                    <a:pt x="162" y="167"/>
                  </a:lnTo>
                  <a:lnTo>
                    <a:pt x="170" y="157"/>
                  </a:lnTo>
                  <a:lnTo>
                    <a:pt x="174" y="146"/>
                  </a:lnTo>
                  <a:lnTo>
                    <a:pt x="173" y="134"/>
                  </a:lnTo>
                  <a:lnTo>
                    <a:pt x="167" y="123"/>
                  </a:lnTo>
                  <a:lnTo>
                    <a:pt x="162" y="118"/>
                  </a:lnTo>
                  <a:lnTo>
                    <a:pt x="157" y="115"/>
                  </a:lnTo>
                  <a:lnTo>
                    <a:pt x="151" y="113"/>
                  </a:lnTo>
                  <a:lnTo>
                    <a:pt x="145" y="112"/>
                  </a:lnTo>
                  <a:lnTo>
                    <a:pt x="138" y="112"/>
                  </a:lnTo>
                  <a:lnTo>
                    <a:pt x="133" y="114"/>
                  </a:lnTo>
                  <a:lnTo>
                    <a:pt x="127" y="116"/>
                  </a:lnTo>
                  <a:lnTo>
                    <a:pt x="121" y="119"/>
                  </a:lnTo>
                  <a:lnTo>
                    <a:pt x="119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87062" name="组合 87061"/>
            <p:cNvGrpSpPr/>
            <p:nvPr/>
          </p:nvGrpSpPr>
          <p:grpSpPr>
            <a:xfrm>
              <a:off x="1008" y="3744"/>
              <a:ext cx="317" cy="311"/>
              <a:chOff x="355" y="3625"/>
              <a:chExt cx="317" cy="311"/>
            </a:xfrm>
          </p:grpSpPr>
          <p:sp>
            <p:nvSpPr>
              <p:cNvPr id="87063" name="任意多边形 87062"/>
              <p:cNvSpPr/>
              <p:nvPr/>
            </p:nvSpPr>
            <p:spPr>
              <a:xfrm>
                <a:off x="480" y="3749"/>
                <a:ext cx="46" cy="43"/>
              </a:xfrm>
              <a:custGeom>
                <a:avLst/>
                <a:gdLst/>
                <a:ahLst/>
                <a:cxnLst/>
                <a:pathLst>
                  <a:path w="46" h="43">
                    <a:moveTo>
                      <a:pt x="23" y="0"/>
                    </a:moveTo>
                    <a:lnTo>
                      <a:pt x="14" y="2"/>
                    </a:lnTo>
                    <a:lnTo>
                      <a:pt x="7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7" y="36"/>
                    </a:lnTo>
                    <a:lnTo>
                      <a:pt x="14" y="40"/>
                    </a:lnTo>
                    <a:lnTo>
                      <a:pt x="23" y="43"/>
                    </a:lnTo>
                    <a:lnTo>
                      <a:pt x="32" y="40"/>
                    </a:lnTo>
                    <a:lnTo>
                      <a:pt x="39" y="36"/>
                    </a:lnTo>
                    <a:lnTo>
                      <a:pt x="43" y="29"/>
                    </a:lnTo>
                    <a:lnTo>
                      <a:pt x="46" y="21"/>
                    </a:lnTo>
                    <a:lnTo>
                      <a:pt x="43" y="13"/>
                    </a:lnTo>
                    <a:lnTo>
                      <a:pt x="39" y="6"/>
                    </a:lnTo>
                    <a:lnTo>
                      <a:pt x="32" y="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7A0A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4" name="任意多边形 87063"/>
              <p:cNvSpPr/>
              <p:nvPr/>
            </p:nvSpPr>
            <p:spPr>
              <a:xfrm>
                <a:off x="355" y="3625"/>
                <a:ext cx="317" cy="311"/>
              </a:xfrm>
              <a:custGeom>
                <a:avLst/>
                <a:gdLst/>
                <a:ahLst/>
                <a:cxnLst/>
                <a:pathLst>
                  <a:path w="317" h="311">
                    <a:moveTo>
                      <a:pt x="133" y="97"/>
                    </a:moveTo>
                    <a:lnTo>
                      <a:pt x="129" y="86"/>
                    </a:lnTo>
                    <a:lnTo>
                      <a:pt x="122" y="72"/>
                    </a:lnTo>
                    <a:lnTo>
                      <a:pt x="112" y="57"/>
                    </a:lnTo>
                    <a:lnTo>
                      <a:pt x="98" y="42"/>
                    </a:lnTo>
                    <a:lnTo>
                      <a:pt x="82" y="32"/>
                    </a:lnTo>
                    <a:lnTo>
                      <a:pt x="64" y="28"/>
                    </a:lnTo>
                    <a:lnTo>
                      <a:pt x="43" y="33"/>
                    </a:lnTo>
                    <a:lnTo>
                      <a:pt x="21" y="50"/>
                    </a:lnTo>
                    <a:lnTo>
                      <a:pt x="5" y="72"/>
                    </a:lnTo>
                    <a:lnTo>
                      <a:pt x="2" y="92"/>
                    </a:lnTo>
                    <a:lnTo>
                      <a:pt x="9" y="108"/>
                    </a:lnTo>
                    <a:lnTo>
                      <a:pt x="23" y="123"/>
                    </a:lnTo>
                    <a:lnTo>
                      <a:pt x="40" y="135"/>
                    </a:lnTo>
                    <a:lnTo>
                      <a:pt x="58" y="144"/>
                    </a:lnTo>
                    <a:lnTo>
                      <a:pt x="75" y="149"/>
                    </a:lnTo>
                    <a:lnTo>
                      <a:pt x="88" y="152"/>
                    </a:lnTo>
                    <a:lnTo>
                      <a:pt x="75" y="154"/>
                    </a:lnTo>
                    <a:lnTo>
                      <a:pt x="59" y="156"/>
                    </a:lnTo>
                    <a:lnTo>
                      <a:pt x="41" y="160"/>
                    </a:lnTo>
                    <a:lnTo>
                      <a:pt x="24" y="168"/>
                    </a:lnTo>
                    <a:lnTo>
                      <a:pt x="9" y="180"/>
                    </a:lnTo>
                    <a:lnTo>
                      <a:pt x="1" y="195"/>
                    </a:lnTo>
                    <a:lnTo>
                      <a:pt x="0" y="215"/>
                    </a:lnTo>
                    <a:lnTo>
                      <a:pt x="10" y="241"/>
                    </a:lnTo>
                    <a:lnTo>
                      <a:pt x="26" y="263"/>
                    </a:lnTo>
                    <a:lnTo>
                      <a:pt x="44" y="271"/>
                    </a:lnTo>
                    <a:lnTo>
                      <a:pt x="63" y="270"/>
                    </a:lnTo>
                    <a:lnTo>
                      <a:pt x="81" y="262"/>
                    </a:lnTo>
                    <a:lnTo>
                      <a:pt x="97" y="249"/>
                    </a:lnTo>
                    <a:lnTo>
                      <a:pt x="112" y="234"/>
                    </a:lnTo>
                    <a:lnTo>
                      <a:pt x="122" y="221"/>
                    </a:lnTo>
                    <a:lnTo>
                      <a:pt x="129" y="210"/>
                    </a:lnTo>
                    <a:lnTo>
                      <a:pt x="128" y="219"/>
                    </a:lnTo>
                    <a:lnTo>
                      <a:pt x="126" y="234"/>
                    </a:lnTo>
                    <a:lnTo>
                      <a:pt x="126" y="252"/>
                    </a:lnTo>
                    <a:lnTo>
                      <a:pt x="128" y="271"/>
                    </a:lnTo>
                    <a:lnTo>
                      <a:pt x="135" y="290"/>
                    </a:lnTo>
                    <a:lnTo>
                      <a:pt x="146" y="303"/>
                    </a:lnTo>
                    <a:lnTo>
                      <a:pt x="165" y="311"/>
                    </a:lnTo>
                    <a:lnTo>
                      <a:pt x="191" y="309"/>
                    </a:lnTo>
                    <a:lnTo>
                      <a:pt x="218" y="299"/>
                    </a:lnTo>
                    <a:lnTo>
                      <a:pt x="231" y="284"/>
                    </a:lnTo>
                    <a:lnTo>
                      <a:pt x="236" y="266"/>
                    </a:lnTo>
                    <a:lnTo>
                      <a:pt x="234" y="247"/>
                    </a:lnTo>
                    <a:lnTo>
                      <a:pt x="226" y="230"/>
                    </a:lnTo>
                    <a:lnTo>
                      <a:pt x="216" y="212"/>
                    </a:lnTo>
                    <a:lnTo>
                      <a:pt x="205" y="198"/>
                    </a:lnTo>
                    <a:lnTo>
                      <a:pt x="197" y="189"/>
                    </a:lnTo>
                    <a:lnTo>
                      <a:pt x="207" y="195"/>
                    </a:lnTo>
                    <a:lnTo>
                      <a:pt x="223" y="202"/>
                    </a:lnTo>
                    <a:lnTo>
                      <a:pt x="242" y="208"/>
                    </a:lnTo>
                    <a:lnTo>
                      <a:pt x="262" y="211"/>
                    </a:lnTo>
                    <a:lnTo>
                      <a:pt x="282" y="210"/>
                    </a:lnTo>
                    <a:lnTo>
                      <a:pt x="299" y="202"/>
                    </a:lnTo>
                    <a:lnTo>
                      <a:pt x="312" y="187"/>
                    </a:lnTo>
                    <a:lnTo>
                      <a:pt x="317" y="161"/>
                    </a:lnTo>
                    <a:lnTo>
                      <a:pt x="315" y="135"/>
                    </a:lnTo>
                    <a:lnTo>
                      <a:pt x="304" y="117"/>
                    </a:lnTo>
                    <a:lnTo>
                      <a:pt x="287" y="108"/>
                    </a:lnTo>
                    <a:lnTo>
                      <a:pt x="269" y="105"/>
                    </a:lnTo>
                    <a:lnTo>
                      <a:pt x="247" y="106"/>
                    </a:lnTo>
                    <a:lnTo>
                      <a:pt x="228" y="111"/>
                    </a:lnTo>
                    <a:lnTo>
                      <a:pt x="211" y="116"/>
                    </a:lnTo>
                    <a:lnTo>
                      <a:pt x="199" y="122"/>
                    </a:lnTo>
                    <a:lnTo>
                      <a:pt x="208" y="114"/>
                    </a:lnTo>
                    <a:lnTo>
                      <a:pt x="220" y="103"/>
                    </a:lnTo>
                    <a:lnTo>
                      <a:pt x="232" y="87"/>
                    </a:lnTo>
                    <a:lnTo>
                      <a:pt x="243" y="71"/>
                    </a:lnTo>
                    <a:lnTo>
                      <a:pt x="250" y="53"/>
                    </a:lnTo>
                    <a:lnTo>
                      <a:pt x="248" y="36"/>
                    </a:lnTo>
                    <a:lnTo>
                      <a:pt x="239" y="20"/>
                    </a:lnTo>
                    <a:lnTo>
                      <a:pt x="218" y="7"/>
                    </a:lnTo>
                    <a:lnTo>
                      <a:pt x="190" y="0"/>
                    </a:lnTo>
                    <a:lnTo>
                      <a:pt x="169" y="4"/>
                    </a:lnTo>
                    <a:lnTo>
                      <a:pt x="153" y="15"/>
                    </a:lnTo>
                    <a:lnTo>
                      <a:pt x="143" y="30"/>
                    </a:lnTo>
                    <a:lnTo>
                      <a:pt x="137" y="49"/>
                    </a:lnTo>
                    <a:lnTo>
                      <a:pt x="134" y="69"/>
                    </a:lnTo>
                    <a:lnTo>
                      <a:pt x="133" y="85"/>
                    </a:lnTo>
                    <a:lnTo>
                      <a:pt x="133" y="97"/>
                    </a:lnTo>
                    <a:lnTo>
                      <a:pt x="149" y="119"/>
                    </a:lnTo>
                    <a:lnTo>
                      <a:pt x="156" y="120"/>
                    </a:lnTo>
                    <a:lnTo>
                      <a:pt x="162" y="122"/>
                    </a:lnTo>
                    <a:lnTo>
                      <a:pt x="168" y="125"/>
                    </a:lnTo>
                    <a:lnTo>
                      <a:pt x="174" y="129"/>
                    </a:lnTo>
                    <a:lnTo>
                      <a:pt x="179" y="135"/>
                    </a:lnTo>
                    <a:lnTo>
                      <a:pt x="182" y="140"/>
                    </a:lnTo>
                    <a:lnTo>
                      <a:pt x="183" y="147"/>
                    </a:lnTo>
                    <a:lnTo>
                      <a:pt x="184" y="154"/>
                    </a:lnTo>
                    <a:lnTo>
                      <a:pt x="183" y="161"/>
                    </a:lnTo>
                    <a:lnTo>
                      <a:pt x="182" y="168"/>
                    </a:lnTo>
                    <a:lnTo>
                      <a:pt x="179" y="173"/>
                    </a:lnTo>
                    <a:lnTo>
                      <a:pt x="174" y="179"/>
                    </a:lnTo>
                    <a:lnTo>
                      <a:pt x="168" y="183"/>
                    </a:lnTo>
                    <a:lnTo>
                      <a:pt x="162" y="187"/>
                    </a:lnTo>
                    <a:lnTo>
                      <a:pt x="156" y="188"/>
                    </a:lnTo>
                    <a:lnTo>
                      <a:pt x="149" y="189"/>
                    </a:lnTo>
                    <a:lnTo>
                      <a:pt x="142" y="188"/>
                    </a:lnTo>
                    <a:lnTo>
                      <a:pt x="135" y="187"/>
                    </a:lnTo>
                    <a:lnTo>
                      <a:pt x="129" y="183"/>
                    </a:lnTo>
                    <a:lnTo>
                      <a:pt x="123" y="179"/>
                    </a:lnTo>
                    <a:lnTo>
                      <a:pt x="119" y="173"/>
                    </a:lnTo>
                    <a:lnTo>
                      <a:pt x="115" y="168"/>
                    </a:lnTo>
                    <a:lnTo>
                      <a:pt x="114" y="161"/>
                    </a:lnTo>
                    <a:lnTo>
                      <a:pt x="113" y="154"/>
                    </a:lnTo>
                    <a:lnTo>
                      <a:pt x="114" y="147"/>
                    </a:lnTo>
                    <a:lnTo>
                      <a:pt x="115" y="140"/>
                    </a:lnTo>
                    <a:lnTo>
                      <a:pt x="119" y="135"/>
                    </a:lnTo>
                    <a:lnTo>
                      <a:pt x="123" y="129"/>
                    </a:lnTo>
                    <a:lnTo>
                      <a:pt x="129" y="125"/>
                    </a:lnTo>
                    <a:lnTo>
                      <a:pt x="135" y="122"/>
                    </a:lnTo>
                    <a:lnTo>
                      <a:pt x="142" y="120"/>
                    </a:lnTo>
                    <a:lnTo>
                      <a:pt x="149" y="119"/>
                    </a:lnTo>
                    <a:lnTo>
                      <a:pt x="133" y="97"/>
                    </a:lnTo>
                    <a:close/>
                  </a:path>
                </a:pathLst>
              </a:custGeom>
              <a:solidFill>
                <a:srgbClr val="35CE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87065" name="任意多边形 87064"/>
            <p:cNvSpPr/>
            <p:nvPr/>
          </p:nvSpPr>
          <p:spPr>
            <a:xfrm>
              <a:off x="4930" y="3830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0" y="0"/>
                  </a:moveTo>
                  <a:lnTo>
                    <a:pt x="13" y="0"/>
                  </a:lnTo>
                  <a:lnTo>
                    <a:pt x="6" y="2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2" y="27"/>
                  </a:lnTo>
                  <a:lnTo>
                    <a:pt x="6" y="31"/>
                  </a:lnTo>
                  <a:lnTo>
                    <a:pt x="13" y="34"/>
                  </a:lnTo>
                  <a:lnTo>
                    <a:pt x="20" y="34"/>
                  </a:lnTo>
                  <a:lnTo>
                    <a:pt x="27" y="31"/>
                  </a:lnTo>
                  <a:lnTo>
                    <a:pt x="32" y="27"/>
                  </a:lnTo>
                  <a:lnTo>
                    <a:pt x="34" y="20"/>
                  </a:lnTo>
                  <a:lnTo>
                    <a:pt x="34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66" name="任意多边形 87065"/>
            <p:cNvSpPr/>
            <p:nvPr/>
          </p:nvSpPr>
          <p:spPr>
            <a:xfrm>
              <a:off x="4814" y="3716"/>
              <a:ext cx="266" cy="267"/>
            </a:xfrm>
            <a:custGeom>
              <a:avLst/>
              <a:gdLst/>
              <a:ahLst/>
              <a:cxnLst/>
              <a:pathLst>
                <a:path w="266" h="267">
                  <a:moveTo>
                    <a:pt x="190" y="182"/>
                  </a:moveTo>
                  <a:lnTo>
                    <a:pt x="181" y="178"/>
                  </a:lnTo>
                  <a:lnTo>
                    <a:pt x="174" y="174"/>
                  </a:lnTo>
                  <a:lnTo>
                    <a:pt x="170" y="168"/>
                  </a:lnTo>
                  <a:lnTo>
                    <a:pt x="165" y="165"/>
                  </a:lnTo>
                  <a:lnTo>
                    <a:pt x="171" y="174"/>
                  </a:lnTo>
                  <a:lnTo>
                    <a:pt x="176" y="187"/>
                  </a:lnTo>
                  <a:lnTo>
                    <a:pt x="182" y="203"/>
                  </a:lnTo>
                  <a:lnTo>
                    <a:pt x="186" y="220"/>
                  </a:lnTo>
                  <a:lnTo>
                    <a:pt x="186" y="236"/>
                  </a:lnTo>
                  <a:lnTo>
                    <a:pt x="179" y="251"/>
                  </a:lnTo>
                  <a:lnTo>
                    <a:pt x="166" y="262"/>
                  </a:lnTo>
                  <a:lnTo>
                    <a:pt x="144" y="267"/>
                  </a:lnTo>
                  <a:lnTo>
                    <a:pt x="124" y="265"/>
                  </a:lnTo>
                  <a:lnTo>
                    <a:pt x="110" y="255"/>
                  </a:lnTo>
                  <a:lnTo>
                    <a:pt x="103" y="242"/>
                  </a:lnTo>
                  <a:lnTo>
                    <a:pt x="100" y="224"/>
                  </a:lnTo>
                  <a:lnTo>
                    <a:pt x="101" y="208"/>
                  </a:lnTo>
                  <a:lnTo>
                    <a:pt x="104" y="191"/>
                  </a:lnTo>
                  <a:lnTo>
                    <a:pt x="108" y="178"/>
                  </a:lnTo>
                  <a:lnTo>
                    <a:pt x="110" y="171"/>
                  </a:lnTo>
                  <a:lnTo>
                    <a:pt x="103" y="179"/>
                  </a:lnTo>
                  <a:lnTo>
                    <a:pt x="92" y="189"/>
                  </a:lnTo>
                  <a:lnTo>
                    <a:pt x="77" y="199"/>
                  </a:lnTo>
                  <a:lnTo>
                    <a:pt x="61" y="208"/>
                  </a:lnTo>
                  <a:lnTo>
                    <a:pt x="43" y="212"/>
                  </a:lnTo>
                  <a:lnTo>
                    <a:pt x="27" y="211"/>
                  </a:lnTo>
                  <a:lnTo>
                    <a:pt x="14" y="202"/>
                  </a:lnTo>
                  <a:lnTo>
                    <a:pt x="3" y="184"/>
                  </a:lnTo>
                  <a:lnTo>
                    <a:pt x="0" y="163"/>
                  </a:lnTo>
                  <a:lnTo>
                    <a:pt x="4" y="146"/>
                  </a:lnTo>
                  <a:lnTo>
                    <a:pt x="15" y="135"/>
                  </a:lnTo>
                  <a:lnTo>
                    <a:pt x="30" y="127"/>
                  </a:lnTo>
                  <a:lnTo>
                    <a:pt x="46" y="123"/>
                  </a:lnTo>
                  <a:lnTo>
                    <a:pt x="62" y="121"/>
                  </a:lnTo>
                  <a:lnTo>
                    <a:pt x="75" y="121"/>
                  </a:lnTo>
                  <a:lnTo>
                    <a:pt x="86" y="122"/>
                  </a:lnTo>
                  <a:lnTo>
                    <a:pt x="75" y="117"/>
                  </a:lnTo>
                  <a:lnTo>
                    <a:pt x="63" y="111"/>
                  </a:lnTo>
                  <a:lnTo>
                    <a:pt x="48" y="101"/>
                  </a:lnTo>
                  <a:lnTo>
                    <a:pt x="34" y="89"/>
                  </a:lnTo>
                  <a:lnTo>
                    <a:pt x="24" y="74"/>
                  </a:lnTo>
                  <a:lnTo>
                    <a:pt x="20" y="60"/>
                  </a:lnTo>
                  <a:lnTo>
                    <a:pt x="25" y="45"/>
                  </a:lnTo>
                  <a:lnTo>
                    <a:pt x="40" y="29"/>
                  </a:lnTo>
                  <a:lnTo>
                    <a:pt x="59" y="19"/>
                  </a:lnTo>
                  <a:lnTo>
                    <a:pt x="78" y="18"/>
                  </a:lnTo>
                  <a:lnTo>
                    <a:pt x="93" y="25"/>
                  </a:lnTo>
                  <a:lnTo>
                    <a:pt x="105" y="36"/>
                  </a:lnTo>
                  <a:lnTo>
                    <a:pt x="114" y="49"/>
                  </a:lnTo>
                  <a:lnTo>
                    <a:pt x="121" y="63"/>
                  </a:lnTo>
                  <a:lnTo>
                    <a:pt x="126" y="76"/>
                  </a:lnTo>
                  <a:lnTo>
                    <a:pt x="128" y="86"/>
                  </a:lnTo>
                  <a:lnTo>
                    <a:pt x="137" y="104"/>
                  </a:lnTo>
                  <a:lnTo>
                    <a:pt x="126" y="104"/>
                  </a:lnTo>
                  <a:lnTo>
                    <a:pt x="117" y="109"/>
                  </a:lnTo>
                  <a:lnTo>
                    <a:pt x="109" y="116"/>
                  </a:lnTo>
                  <a:lnTo>
                    <a:pt x="105" y="126"/>
                  </a:lnTo>
                  <a:lnTo>
                    <a:pt x="105" y="137"/>
                  </a:lnTo>
                  <a:lnTo>
                    <a:pt x="110" y="147"/>
                  </a:lnTo>
                  <a:lnTo>
                    <a:pt x="118" y="154"/>
                  </a:lnTo>
                  <a:lnTo>
                    <a:pt x="128" y="158"/>
                  </a:lnTo>
                  <a:lnTo>
                    <a:pt x="140" y="158"/>
                  </a:lnTo>
                  <a:lnTo>
                    <a:pt x="149" y="154"/>
                  </a:lnTo>
                  <a:lnTo>
                    <a:pt x="157" y="146"/>
                  </a:lnTo>
                  <a:lnTo>
                    <a:pt x="160" y="136"/>
                  </a:lnTo>
                  <a:lnTo>
                    <a:pt x="160" y="125"/>
                  </a:lnTo>
                  <a:lnTo>
                    <a:pt x="156" y="115"/>
                  </a:lnTo>
                  <a:lnTo>
                    <a:pt x="148" y="108"/>
                  </a:lnTo>
                  <a:lnTo>
                    <a:pt x="137" y="104"/>
                  </a:lnTo>
                  <a:lnTo>
                    <a:pt x="128" y="86"/>
                  </a:lnTo>
                  <a:lnTo>
                    <a:pt x="129" y="74"/>
                  </a:lnTo>
                  <a:lnTo>
                    <a:pt x="132" y="60"/>
                  </a:lnTo>
                  <a:lnTo>
                    <a:pt x="136" y="43"/>
                  </a:lnTo>
                  <a:lnTo>
                    <a:pt x="144" y="26"/>
                  </a:lnTo>
                  <a:lnTo>
                    <a:pt x="155" y="12"/>
                  </a:lnTo>
                  <a:lnTo>
                    <a:pt x="170" y="2"/>
                  </a:lnTo>
                  <a:lnTo>
                    <a:pt x="188" y="0"/>
                  </a:lnTo>
                  <a:lnTo>
                    <a:pt x="212" y="7"/>
                  </a:lnTo>
                  <a:lnTo>
                    <a:pt x="229" y="20"/>
                  </a:lnTo>
                  <a:lnTo>
                    <a:pt x="235" y="36"/>
                  </a:lnTo>
                  <a:lnTo>
                    <a:pt x="233" y="52"/>
                  </a:lnTo>
                  <a:lnTo>
                    <a:pt x="223" y="69"/>
                  </a:lnTo>
                  <a:lnTo>
                    <a:pt x="211" y="84"/>
                  </a:lnTo>
                  <a:lnTo>
                    <a:pt x="197" y="98"/>
                  </a:lnTo>
                  <a:lnTo>
                    <a:pt x="186" y="106"/>
                  </a:lnTo>
                  <a:lnTo>
                    <a:pt x="176" y="112"/>
                  </a:lnTo>
                  <a:lnTo>
                    <a:pt x="186" y="110"/>
                  </a:lnTo>
                  <a:lnTo>
                    <a:pt x="198" y="109"/>
                  </a:lnTo>
                  <a:lnTo>
                    <a:pt x="212" y="108"/>
                  </a:lnTo>
                  <a:lnTo>
                    <a:pt x="228" y="109"/>
                  </a:lnTo>
                  <a:lnTo>
                    <a:pt x="242" y="113"/>
                  </a:lnTo>
                  <a:lnTo>
                    <a:pt x="254" y="120"/>
                  </a:lnTo>
                  <a:lnTo>
                    <a:pt x="262" y="130"/>
                  </a:lnTo>
                  <a:lnTo>
                    <a:pt x="266" y="145"/>
                  </a:lnTo>
                  <a:lnTo>
                    <a:pt x="256" y="144"/>
                  </a:lnTo>
                  <a:lnTo>
                    <a:pt x="245" y="144"/>
                  </a:lnTo>
                  <a:lnTo>
                    <a:pt x="234" y="145"/>
                  </a:lnTo>
                  <a:lnTo>
                    <a:pt x="222" y="149"/>
                  </a:lnTo>
                  <a:lnTo>
                    <a:pt x="212" y="155"/>
                  </a:lnTo>
                  <a:lnTo>
                    <a:pt x="203" y="163"/>
                  </a:lnTo>
                  <a:lnTo>
                    <a:pt x="195" y="171"/>
                  </a:lnTo>
                  <a:lnTo>
                    <a:pt x="190" y="182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67" name="任意多边形 87066"/>
            <p:cNvSpPr/>
            <p:nvPr/>
          </p:nvSpPr>
          <p:spPr>
            <a:xfrm>
              <a:off x="4978" y="4139"/>
              <a:ext cx="38" cy="36"/>
            </a:xfrm>
            <a:custGeom>
              <a:avLst/>
              <a:gdLst/>
              <a:ahLst/>
              <a:cxnLst/>
              <a:pathLst>
                <a:path w="38" h="36">
                  <a:moveTo>
                    <a:pt x="30" y="2"/>
                  </a:moveTo>
                  <a:lnTo>
                    <a:pt x="23" y="0"/>
                  </a:lnTo>
                  <a:lnTo>
                    <a:pt x="15" y="0"/>
                  </a:lnTo>
                  <a:lnTo>
                    <a:pt x="8" y="2"/>
                  </a:lnTo>
                  <a:lnTo>
                    <a:pt x="2" y="7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8" y="34"/>
                  </a:lnTo>
                  <a:lnTo>
                    <a:pt x="15" y="36"/>
                  </a:lnTo>
                  <a:lnTo>
                    <a:pt x="23" y="36"/>
                  </a:lnTo>
                  <a:lnTo>
                    <a:pt x="30" y="34"/>
                  </a:lnTo>
                  <a:lnTo>
                    <a:pt x="35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5" y="7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68" name="任意多边形 87067"/>
            <p:cNvSpPr/>
            <p:nvPr/>
          </p:nvSpPr>
          <p:spPr>
            <a:xfrm>
              <a:off x="4850" y="4020"/>
              <a:ext cx="278" cy="275"/>
            </a:xfrm>
            <a:custGeom>
              <a:avLst/>
              <a:gdLst/>
              <a:ahLst/>
              <a:cxnLst/>
              <a:pathLst>
                <a:path w="278" h="275">
                  <a:moveTo>
                    <a:pt x="277" y="104"/>
                  </a:moveTo>
                  <a:lnTo>
                    <a:pt x="270" y="113"/>
                  </a:lnTo>
                  <a:lnTo>
                    <a:pt x="260" y="120"/>
                  </a:lnTo>
                  <a:lnTo>
                    <a:pt x="249" y="125"/>
                  </a:lnTo>
                  <a:lnTo>
                    <a:pt x="238" y="130"/>
                  </a:lnTo>
                  <a:lnTo>
                    <a:pt x="226" y="133"/>
                  </a:lnTo>
                  <a:lnTo>
                    <a:pt x="216" y="135"/>
                  </a:lnTo>
                  <a:lnTo>
                    <a:pt x="207" y="137"/>
                  </a:lnTo>
                  <a:lnTo>
                    <a:pt x="200" y="137"/>
                  </a:lnTo>
                  <a:lnTo>
                    <a:pt x="212" y="140"/>
                  </a:lnTo>
                  <a:lnTo>
                    <a:pt x="226" y="143"/>
                  </a:lnTo>
                  <a:lnTo>
                    <a:pt x="242" y="148"/>
                  </a:lnTo>
                  <a:lnTo>
                    <a:pt x="259" y="157"/>
                  </a:lnTo>
                  <a:lnTo>
                    <a:pt x="271" y="168"/>
                  </a:lnTo>
                  <a:lnTo>
                    <a:pt x="278" y="183"/>
                  </a:lnTo>
                  <a:lnTo>
                    <a:pt x="277" y="200"/>
                  </a:lnTo>
                  <a:lnTo>
                    <a:pt x="265" y="221"/>
                  </a:lnTo>
                  <a:lnTo>
                    <a:pt x="248" y="237"/>
                  </a:lnTo>
                  <a:lnTo>
                    <a:pt x="232" y="242"/>
                  </a:lnTo>
                  <a:lnTo>
                    <a:pt x="216" y="240"/>
                  </a:lnTo>
                  <a:lnTo>
                    <a:pt x="201" y="232"/>
                  </a:lnTo>
                  <a:lnTo>
                    <a:pt x="187" y="220"/>
                  </a:lnTo>
                  <a:lnTo>
                    <a:pt x="177" y="207"/>
                  </a:lnTo>
                  <a:lnTo>
                    <a:pt x="169" y="195"/>
                  </a:lnTo>
                  <a:lnTo>
                    <a:pt x="164" y="186"/>
                  </a:lnTo>
                  <a:lnTo>
                    <a:pt x="166" y="197"/>
                  </a:lnTo>
                  <a:lnTo>
                    <a:pt x="167" y="211"/>
                  </a:lnTo>
                  <a:lnTo>
                    <a:pt x="164" y="229"/>
                  </a:lnTo>
                  <a:lnTo>
                    <a:pt x="161" y="245"/>
                  </a:lnTo>
                  <a:lnTo>
                    <a:pt x="153" y="261"/>
                  </a:lnTo>
                  <a:lnTo>
                    <a:pt x="142" y="271"/>
                  </a:lnTo>
                  <a:lnTo>
                    <a:pt x="123" y="275"/>
                  </a:lnTo>
                  <a:lnTo>
                    <a:pt x="99" y="271"/>
                  </a:lnTo>
                  <a:lnTo>
                    <a:pt x="78" y="260"/>
                  </a:lnTo>
                  <a:lnTo>
                    <a:pt x="69" y="245"/>
                  </a:lnTo>
                  <a:lnTo>
                    <a:pt x="67" y="230"/>
                  </a:lnTo>
                  <a:lnTo>
                    <a:pt x="72" y="214"/>
                  </a:lnTo>
                  <a:lnTo>
                    <a:pt x="80" y="198"/>
                  </a:lnTo>
                  <a:lnTo>
                    <a:pt x="90" y="185"/>
                  </a:lnTo>
                  <a:lnTo>
                    <a:pt x="99" y="174"/>
                  </a:lnTo>
                  <a:lnTo>
                    <a:pt x="105" y="168"/>
                  </a:lnTo>
                  <a:lnTo>
                    <a:pt x="95" y="173"/>
                  </a:lnTo>
                  <a:lnTo>
                    <a:pt x="80" y="178"/>
                  </a:lnTo>
                  <a:lnTo>
                    <a:pt x="61" y="183"/>
                  </a:lnTo>
                  <a:lnTo>
                    <a:pt x="43" y="184"/>
                  </a:lnTo>
                  <a:lnTo>
                    <a:pt x="25" y="182"/>
                  </a:lnTo>
                  <a:lnTo>
                    <a:pt x="11" y="174"/>
                  </a:lnTo>
                  <a:lnTo>
                    <a:pt x="2" y="158"/>
                  </a:lnTo>
                  <a:lnTo>
                    <a:pt x="0" y="135"/>
                  </a:lnTo>
                  <a:lnTo>
                    <a:pt x="6" y="112"/>
                  </a:lnTo>
                  <a:lnTo>
                    <a:pt x="18" y="98"/>
                  </a:lnTo>
                  <a:lnTo>
                    <a:pt x="31" y="90"/>
                  </a:lnTo>
                  <a:lnTo>
                    <a:pt x="49" y="89"/>
                  </a:lnTo>
                  <a:lnTo>
                    <a:pt x="65" y="91"/>
                  </a:lnTo>
                  <a:lnTo>
                    <a:pt x="81" y="97"/>
                  </a:lnTo>
                  <a:lnTo>
                    <a:pt x="93" y="102"/>
                  </a:lnTo>
                  <a:lnTo>
                    <a:pt x="103" y="108"/>
                  </a:lnTo>
                  <a:lnTo>
                    <a:pt x="95" y="100"/>
                  </a:lnTo>
                  <a:lnTo>
                    <a:pt x="85" y="87"/>
                  </a:lnTo>
                  <a:lnTo>
                    <a:pt x="76" y="72"/>
                  </a:lnTo>
                  <a:lnTo>
                    <a:pt x="69" y="55"/>
                  </a:lnTo>
                  <a:lnTo>
                    <a:pt x="67" y="38"/>
                  </a:lnTo>
                  <a:lnTo>
                    <a:pt x="72" y="23"/>
                  </a:lnTo>
                  <a:lnTo>
                    <a:pt x="84" y="10"/>
                  </a:lnTo>
                  <a:lnTo>
                    <a:pt x="107" y="1"/>
                  </a:lnTo>
                  <a:lnTo>
                    <a:pt x="113" y="0"/>
                  </a:lnTo>
                  <a:lnTo>
                    <a:pt x="116" y="0"/>
                  </a:lnTo>
                  <a:lnTo>
                    <a:pt x="121" y="0"/>
                  </a:lnTo>
                  <a:lnTo>
                    <a:pt x="124" y="0"/>
                  </a:lnTo>
                  <a:lnTo>
                    <a:pt x="127" y="11"/>
                  </a:lnTo>
                  <a:lnTo>
                    <a:pt x="130" y="20"/>
                  </a:lnTo>
                  <a:lnTo>
                    <a:pt x="132" y="28"/>
                  </a:lnTo>
                  <a:lnTo>
                    <a:pt x="137" y="36"/>
                  </a:lnTo>
                  <a:lnTo>
                    <a:pt x="142" y="42"/>
                  </a:lnTo>
                  <a:lnTo>
                    <a:pt x="150" y="47"/>
                  </a:lnTo>
                  <a:lnTo>
                    <a:pt x="158" y="52"/>
                  </a:lnTo>
                  <a:lnTo>
                    <a:pt x="169" y="54"/>
                  </a:lnTo>
                  <a:lnTo>
                    <a:pt x="169" y="65"/>
                  </a:lnTo>
                  <a:lnTo>
                    <a:pt x="168" y="75"/>
                  </a:lnTo>
                  <a:lnTo>
                    <a:pt x="166" y="82"/>
                  </a:lnTo>
                  <a:lnTo>
                    <a:pt x="163" y="89"/>
                  </a:lnTo>
                  <a:lnTo>
                    <a:pt x="164" y="112"/>
                  </a:lnTo>
                  <a:lnTo>
                    <a:pt x="159" y="109"/>
                  </a:lnTo>
                  <a:lnTo>
                    <a:pt x="153" y="108"/>
                  </a:lnTo>
                  <a:lnTo>
                    <a:pt x="146" y="107"/>
                  </a:lnTo>
                  <a:lnTo>
                    <a:pt x="140" y="108"/>
                  </a:lnTo>
                  <a:lnTo>
                    <a:pt x="135" y="109"/>
                  </a:lnTo>
                  <a:lnTo>
                    <a:pt x="129" y="112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6" y="131"/>
                  </a:lnTo>
                  <a:lnTo>
                    <a:pt x="116" y="143"/>
                  </a:lnTo>
                  <a:lnTo>
                    <a:pt x="121" y="154"/>
                  </a:lnTo>
                  <a:lnTo>
                    <a:pt x="129" y="162"/>
                  </a:lnTo>
                  <a:lnTo>
                    <a:pt x="135" y="165"/>
                  </a:lnTo>
                  <a:lnTo>
                    <a:pt x="140" y="167"/>
                  </a:lnTo>
                  <a:lnTo>
                    <a:pt x="147" y="167"/>
                  </a:lnTo>
                  <a:lnTo>
                    <a:pt x="153" y="167"/>
                  </a:lnTo>
                  <a:lnTo>
                    <a:pt x="159" y="165"/>
                  </a:lnTo>
                  <a:lnTo>
                    <a:pt x="164" y="163"/>
                  </a:lnTo>
                  <a:lnTo>
                    <a:pt x="169" y="158"/>
                  </a:lnTo>
                  <a:lnTo>
                    <a:pt x="173" y="154"/>
                  </a:lnTo>
                  <a:lnTo>
                    <a:pt x="177" y="143"/>
                  </a:lnTo>
                  <a:lnTo>
                    <a:pt x="177" y="131"/>
                  </a:lnTo>
                  <a:lnTo>
                    <a:pt x="173" y="120"/>
                  </a:lnTo>
                  <a:lnTo>
                    <a:pt x="164" y="112"/>
                  </a:lnTo>
                  <a:lnTo>
                    <a:pt x="163" y="89"/>
                  </a:lnTo>
                  <a:lnTo>
                    <a:pt x="167" y="83"/>
                  </a:lnTo>
                  <a:lnTo>
                    <a:pt x="171" y="77"/>
                  </a:lnTo>
                  <a:lnTo>
                    <a:pt x="177" y="69"/>
                  </a:lnTo>
                  <a:lnTo>
                    <a:pt x="185" y="61"/>
                  </a:lnTo>
                  <a:lnTo>
                    <a:pt x="193" y="54"/>
                  </a:lnTo>
                  <a:lnTo>
                    <a:pt x="201" y="47"/>
                  </a:lnTo>
                  <a:lnTo>
                    <a:pt x="210" y="42"/>
                  </a:lnTo>
                  <a:lnTo>
                    <a:pt x="221" y="37"/>
                  </a:lnTo>
                  <a:lnTo>
                    <a:pt x="220" y="46"/>
                  </a:lnTo>
                  <a:lnTo>
                    <a:pt x="218" y="57"/>
                  </a:lnTo>
                  <a:lnTo>
                    <a:pt x="220" y="69"/>
                  </a:lnTo>
                  <a:lnTo>
                    <a:pt x="223" y="80"/>
                  </a:lnTo>
                  <a:lnTo>
                    <a:pt x="230" y="90"/>
                  </a:lnTo>
                  <a:lnTo>
                    <a:pt x="240" y="98"/>
                  </a:lnTo>
                  <a:lnTo>
                    <a:pt x="256" y="103"/>
                  </a:lnTo>
                  <a:lnTo>
                    <a:pt x="277" y="104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69" name="任意多边形 87068"/>
            <p:cNvSpPr/>
            <p:nvPr/>
          </p:nvSpPr>
          <p:spPr>
            <a:xfrm>
              <a:off x="5099" y="3968"/>
              <a:ext cx="36" cy="34"/>
            </a:xfrm>
            <a:custGeom>
              <a:avLst/>
              <a:gdLst/>
              <a:ahLst/>
              <a:cxnLst/>
              <a:pathLst>
                <a:path w="36" h="34">
                  <a:moveTo>
                    <a:pt x="21" y="0"/>
                  </a:moveTo>
                  <a:lnTo>
                    <a:pt x="14" y="0"/>
                  </a:lnTo>
                  <a:lnTo>
                    <a:pt x="7" y="2"/>
                  </a:lnTo>
                  <a:lnTo>
                    <a:pt x="3" y="7"/>
                  </a:lnTo>
                  <a:lnTo>
                    <a:pt x="0" y="13"/>
                  </a:lnTo>
                  <a:lnTo>
                    <a:pt x="0" y="20"/>
                  </a:lnTo>
                  <a:lnTo>
                    <a:pt x="3" y="26"/>
                  </a:lnTo>
                  <a:lnTo>
                    <a:pt x="7" y="31"/>
                  </a:lnTo>
                  <a:lnTo>
                    <a:pt x="14" y="34"/>
                  </a:lnTo>
                  <a:lnTo>
                    <a:pt x="21" y="34"/>
                  </a:lnTo>
                  <a:lnTo>
                    <a:pt x="28" y="32"/>
                  </a:lnTo>
                  <a:lnTo>
                    <a:pt x="32" y="27"/>
                  </a:lnTo>
                  <a:lnTo>
                    <a:pt x="36" y="21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28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70" name="任意多边形 87069"/>
            <p:cNvSpPr/>
            <p:nvPr/>
          </p:nvSpPr>
          <p:spPr>
            <a:xfrm>
              <a:off x="4988" y="3869"/>
              <a:ext cx="263" cy="245"/>
            </a:xfrm>
            <a:custGeom>
              <a:avLst/>
              <a:gdLst/>
              <a:ahLst/>
              <a:cxnLst/>
              <a:pathLst>
                <a:path w="263" h="245">
                  <a:moveTo>
                    <a:pt x="126" y="69"/>
                  </a:moveTo>
                  <a:lnTo>
                    <a:pt x="125" y="59"/>
                  </a:lnTo>
                  <a:lnTo>
                    <a:pt x="122" y="47"/>
                  </a:lnTo>
                  <a:lnTo>
                    <a:pt x="116" y="33"/>
                  </a:lnTo>
                  <a:lnTo>
                    <a:pt x="108" y="20"/>
                  </a:lnTo>
                  <a:lnTo>
                    <a:pt x="96" y="9"/>
                  </a:lnTo>
                  <a:lnTo>
                    <a:pt x="83" y="3"/>
                  </a:lnTo>
                  <a:lnTo>
                    <a:pt x="67" y="3"/>
                  </a:lnTo>
                  <a:lnTo>
                    <a:pt x="46" y="13"/>
                  </a:lnTo>
                  <a:lnTo>
                    <a:pt x="29" y="28"/>
                  </a:lnTo>
                  <a:lnTo>
                    <a:pt x="23" y="43"/>
                  </a:lnTo>
                  <a:lnTo>
                    <a:pt x="25" y="58"/>
                  </a:lnTo>
                  <a:lnTo>
                    <a:pt x="33" y="71"/>
                  </a:lnTo>
                  <a:lnTo>
                    <a:pt x="46" y="83"/>
                  </a:lnTo>
                  <a:lnTo>
                    <a:pt x="59" y="93"/>
                  </a:lnTo>
                  <a:lnTo>
                    <a:pt x="71" y="101"/>
                  </a:lnTo>
                  <a:lnTo>
                    <a:pt x="80" y="106"/>
                  </a:lnTo>
                  <a:lnTo>
                    <a:pt x="71" y="104"/>
                  </a:lnTo>
                  <a:lnTo>
                    <a:pt x="57" y="103"/>
                  </a:lnTo>
                  <a:lnTo>
                    <a:pt x="43" y="104"/>
                  </a:lnTo>
                  <a:lnTo>
                    <a:pt x="26" y="108"/>
                  </a:lnTo>
                  <a:lnTo>
                    <a:pt x="14" y="114"/>
                  </a:lnTo>
                  <a:lnTo>
                    <a:pt x="4" y="125"/>
                  </a:lnTo>
                  <a:lnTo>
                    <a:pt x="0" y="141"/>
                  </a:lnTo>
                  <a:lnTo>
                    <a:pt x="4" y="163"/>
                  </a:lnTo>
                  <a:lnTo>
                    <a:pt x="13" y="183"/>
                  </a:lnTo>
                  <a:lnTo>
                    <a:pt x="26" y="193"/>
                  </a:lnTo>
                  <a:lnTo>
                    <a:pt x="41" y="195"/>
                  </a:lnTo>
                  <a:lnTo>
                    <a:pt x="56" y="190"/>
                  </a:lnTo>
                  <a:lnTo>
                    <a:pt x="71" y="183"/>
                  </a:lnTo>
                  <a:lnTo>
                    <a:pt x="85" y="174"/>
                  </a:lnTo>
                  <a:lnTo>
                    <a:pt x="96" y="164"/>
                  </a:lnTo>
                  <a:lnTo>
                    <a:pt x="103" y="157"/>
                  </a:lnTo>
                  <a:lnTo>
                    <a:pt x="101" y="164"/>
                  </a:lnTo>
                  <a:lnTo>
                    <a:pt x="96" y="176"/>
                  </a:lnTo>
                  <a:lnTo>
                    <a:pt x="94" y="190"/>
                  </a:lnTo>
                  <a:lnTo>
                    <a:pt x="93" y="206"/>
                  </a:lnTo>
                  <a:lnTo>
                    <a:pt x="94" y="221"/>
                  </a:lnTo>
                  <a:lnTo>
                    <a:pt x="102" y="234"/>
                  </a:lnTo>
                  <a:lnTo>
                    <a:pt x="115" y="243"/>
                  </a:lnTo>
                  <a:lnTo>
                    <a:pt x="137" y="245"/>
                  </a:lnTo>
                  <a:lnTo>
                    <a:pt x="158" y="241"/>
                  </a:lnTo>
                  <a:lnTo>
                    <a:pt x="172" y="232"/>
                  </a:lnTo>
                  <a:lnTo>
                    <a:pt x="179" y="219"/>
                  </a:lnTo>
                  <a:lnTo>
                    <a:pt x="180" y="204"/>
                  </a:lnTo>
                  <a:lnTo>
                    <a:pt x="177" y="188"/>
                  </a:lnTo>
                  <a:lnTo>
                    <a:pt x="172" y="173"/>
                  </a:lnTo>
                  <a:lnTo>
                    <a:pt x="166" y="161"/>
                  </a:lnTo>
                  <a:lnTo>
                    <a:pt x="161" y="152"/>
                  </a:lnTo>
                  <a:lnTo>
                    <a:pt x="169" y="158"/>
                  </a:lnTo>
                  <a:lnTo>
                    <a:pt x="180" y="166"/>
                  </a:lnTo>
                  <a:lnTo>
                    <a:pt x="194" y="174"/>
                  </a:lnTo>
                  <a:lnTo>
                    <a:pt x="209" y="179"/>
                  </a:lnTo>
                  <a:lnTo>
                    <a:pt x="225" y="182"/>
                  </a:lnTo>
                  <a:lnTo>
                    <a:pt x="240" y="178"/>
                  </a:lnTo>
                  <a:lnTo>
                    <a:pt x="251" y="167"/>
                  </a:lnTo>
                  <a:lnTo>
                    <a:pt x="260" y="149"/>
                  </a:lnTo>
                  <a:lnTo>
                    <a:pt x="263" y="126"/>
                  </a:lnTo>
                  <a:lnTo>
                    <a:pt x="258" y="112"/>
                  </a:lnTo>
                  <a:lnTo>
                    <a:pt x="247" y="102"/>
                  </a:lnTo>
                  <a:lnTo>
                    <a:pt x="232" y="97"/>
                  </a:lnTo>
                  <a:lnTo>
                    <a:pt x="216" y="95"/>
                  </a:lnTo>
                  <a:lnTo>
                    <a:pt x="199" y="95"/>
                  </a:lnTo>
                  <a:lnTo>
                    <a:pt x="185" y="97"/>
                  </a:lnTo>
                  <a:lnTo>
                    <a:pt x="174" y="99"/>
                  </a:lnTo>
                  <a:lnTo>
                    <a:pt x="182" y="95"/>
                  </a:lnTo>
                  <a:lnTo>
                    <a:pt x="194" y="87"/>
                  </a:lnTo>
                  <a:lnTo>
                    <a:pt x="207" y="77"/>
                  </a:lnTo>
                  <a:lnTo>
                    <a:pt x="218" y="66"/>
                  </a:lnTo>
                  <a:lnTo>
                    <a:pt x="226" y="53"/>
                  </a:lnTo>
                  <a:lnTo>
                    <a:pt x="228" y="38"/>
                  </a:lnTo>
                  <a:lnTo>
                    <a:pt x="224" y="24"/>
                  </a:lnTo>
                  <a:lnTo>
                    <a:pt x="209" y="10"/>
                  </a:lnTo>
                  <a:lnTo>
                    <a:pt x="188" y="1"/>
                  </a:lnTo>
                  <a:lnTo>
                    <a:pt x="171" y="0"/>
                  </a:lnTo>
                  <a:lnTo>
                    <a:pt x="156" y="6"/>
                  </a:lnTo>
                  <a:lnTo>
                    <a:pt x="146" y="17"/>
                  </a:lnTo>
                  <a:lnTo>
                    <a:pt x="137" y="32"/>
                  </a:lnTo>
                  <a:lnTo>
                    <a:pt x="131" y="46"/>
                  </a:lnTo>
                  <a:lnTo>
                    <a:pt x="127" y="59"/>
                  </a:lnTo>
                  <a:lnTo>
                    <a:pt x="126" y="69"/>
                  </a:lnTo>
                  <a:lnTo>
                    <a:pt x="134" y="89"/>
                  </a:lnTo>
                  <a:lnTo>
                    <a:pt x="145" y="93"/>
                  </a:lnTo>
                  <a:lnTo>
                    <a:pt x="153" y="101"/>
                  </a:lnTo>
                  <a:lnTo>
                    <a:pt x="157" y="111"/>
                  </a:lnTo>
                  <a:lnTo>
                    <a:pt x="157" y="122"/>
                  </a:lnTo>
                  <a:lnTo>
                    <a:pt x="155" y="128"/>
                  </a:lnTo>
                  <a:lnTo>
                    <a:pt x="153" y="132"/>
                  </a:lnTo>
                  <a:lnTo>
                    <a:pt x="149" y="136"/>
                  </a:lnTo>
                  <a:lnTo>
                    <a:pt x="145" y="139"/>
                  </a:lnTo>
                  <a:lnTo>
                    <a:pt x="140" y="142"/>
                  </a:lnTo>
                  <a:lnTo>
                    <a:pt x="134" y="143"/>
                  </a:lnTo>
                  <a:lnTo>
                    <a:pt x="129" y="144"/>
                  </a:lnTo>
                  <a:lnTo>
                    <a:pt x="123" y="143"/>
                  </a:lnTo>
                  <a:lnTo>
                    <a:pt x="113" y="139"/>
                  </a:lnTo>
                  <a:lnTo>
                    <a:pt x="104" y="131"/>
                  </a:lnTo>
                  <a:lnTo>
                    <a:pt x="100" y="121"/>
                  </a:lnTo>
                  <a:lnTo>
                    <a:pt x="100" y="110"/>
                  </a:lnTo>
                  <a:lnTo>
                    <a:pt x="102" y="104"/>
                  </a:lnTo>
                  <a:lnTo>
                    <a:pt x="104" y="100"/>
                  </a:lnTo>
                  <a:lnTo>
                    <a:pt x="108" y="96"/>
                  </a:lnTo>
                  <a:lnTo>
                    <a:pt x="113" y="92"/>
                  </a:lnTo>
                  <a:lnTo>
                    <a:pt x="118" y="90"/>
                  </a:lnTo>
                  <a:lnTo>
                    <a:pt x="123" y="89"/>
                  </a:lnTo>
                  <a:lnTo>
                    <a:pt x="129" y="88"/>
                  </a:lnTo>
                  <a:lnTo>
                    <a:pt x="134" y="89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71" name="任意多边形 87070"/>
            <p:cNvSpPr/>
            <p:nvPr/>
          </p:nvSpPr>
          <p:spPr>
            <a:xfrm>
              <a:off x="5056" y="3740"/>
              <a:ext cx="92" cy="138"/>
            </a:xfrm>
            <a:custGeom>
              <a:avLst/>
              <a:gdLst/>
              <a:ahLst/>
              <a:cxnLst/>
              <a:pathLst>
                <a:path w="92" h="138">
                  <a:moveTo>
                    <a:pt x="1" y="25"/>
                  </a:moveTo>
                  <a:lnTo>
                    <a:pt x="15" y="34"/>
                  </a:lnTo>
                  <a:lnTo>
                    <a:pt x="27" y="46"/>
                  </a:lnTo>
                  <a:lnTo>
                    <a:pt x="39" y="59"/>
                  </a:lnTo>
                  <a:lnTo>
                    <a:pt x="50" y="75"/>
                  </a:lnTo>
                  <a:lnTo>
                    <a:pt x="58" y="91"/>
                  </a:lnTo>
                  <a:lnTo>
                    <a:pt x="66" y="108"/>
                  </a:lnTo>
                  <a:lnTo>
                    <a:pt x="72" y="123"/>
                  </a:lnTo>
                  <a:lnTo>
                    <a:pt x="75" y="138"/>
                  </a:lnTo>
                  <a:lnTo>
                    <a:pt x="80" y="134"/>
                  </a:lnTo>
                  <a:lnTo>
                    <a:pt x="83" y="130"/>
                  </a:lnTo>
                  <a:lnTo>
                    <a:pt x="87" y="125"/>
                  </a:lnTo>
                  <a:lnTo>
                    <a:pt x="92" y="122"/>
                  </a:lnTo>
                  <a:lnTo>
                    <a:pt x="85" y="97"/>
                  </a:lnTo>
                  <a:lnTo>
                    <a:pt x="77" y="75"/>
                  </a:lnTo>
                  <a:lnTo>
                    <a:pt x="65" y="55"/>
                  </a:lnTo>
                  <a:lnTo>
                    <a:pt x="53" y="38"/>
                  </a:lnTo>
                  <a:lnTo>
                    <a:pt x="40" y="25"/>
                  </a:lnTo>
                  <a:lnTo>
                    <a:pt x="26" y="14"/>
                  </a:lnTo>
                  <a:lnTo>
                    <a:pt x="12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3" y="10"/>
                  </a:lnTo>
                  <a:lnTo>
                    <a:pt x="4" y="1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72" name="任意多边形 87071"/>
            <p:cNvSpPr/>
            <p:nvPr/>
          </p:nvSpPr>
          <p:spPr>
            <a:xfrm>
              <a:off x="4625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59" y="0"/>
                  </a:moveTo>
                  <a:lnTo>
                    <a:pt x="122" y="2"/>
                  </a:lnTo>
                  <a:lnTo>
                    <a:pt x="89" y="10"/>
                  </a:lnTo>
                  <a:lnTo>
                    <a:pt x="61" y="22"/>
                  </a:lnTo>
                  <a:lnTo>
                    <a:pt x="39" y="36"/>
                  </a:lnTo>
                  <a:lnTo>
                    <a:pt x="20" y="55"/>
                  </a:lnTo>
                  <a:lnTo>
                    <a:pt x="8" y="76"/>
                  </a:lnTo>
                  <a:lnTo>
                    <a:pt x="1" y="98"/>
                  </a:lnTo>
                  <a:lnTo>
                    <a:pt x="0" y="122"/>
                  </a:lnTo>
                  <a:lnTo>
                    <a:pt x="8" y="144"/>
                  </a:lnTo>
                  <a:lnTo>
                    <a:pt x="27" y="163"/>
                  </a:lnTo>
                  <a:lnTo>
                    <a:pt x="52" y="176"/>
                  </a:lnTo>
                  <a:lnTo>
                    <a:pt x="82" y="184"/>
                  </a:lnTo>
                  <a:lnTo>
                    <a:pt x="113" y="185"/>
                  </a:lnTo>
                  <a:lnTo>
                    <a:pt x="141" y="178"/>
                  </a:lnTo>
                  <a:lnTo>
                    <a:pt x="162" y="165"/>
                  </a:lnTo>
                  <a:lnTo>
                    <a:pt x="175" y="142"/>
                  </a:lnTo>
                  <a:lnTo>
                    <a:pt x="177" y="124"/>
                  </a:lnTo>
                  <a:lnTo>
                    <a:pt x="173" y="118"/>
                  </a:lnTo>
                  <a:lnTo>
                    <a:pt x="165" y="121"/>
                  </a:lnTo>
                  <a:lnTo>
                    <a:pt x="154" y="129"/>
                  </a:lnTo>
                  <a:lnTo>
                    <a:pt x="139" y="135"/>
                  </a:lnTo>
                  <a:lnTo>
                    <a:pt x="123" y="135"/>
                  </a:lnTo>
                  <a:lnTo>
                    <a:pt x="106" y="130"/>
                  </a:lnTo>
                  <a:lnTo>
                    <a:pt x="92" y="120"/>
                  </a:lnTo>
                  <a:lnTo>
                    <a:pt x="84" y="107"/>
                  </a:lnTo>
                  <a:lnTo>
                    <a:pt x="83" y="91"/>
                  </a:lnTo>
                  <a:lnTo>
                    <a:pt x="91" y="76"/>
                  </a:lnTo>
                  <a:lnTo>
                    <a:pt x="113" y="61"/>
                  </a:lnTo>
                  <a:lnTo>
                    <a:pt x="126" y="56"/>
                  </a:lnTo>
                  <a:lnTo>
                    <a:pt x="138" y="50"/>
                  </a:lnTo>
                  <a:lnTo>
                    <a:pt x="151" y="46"/>
                  </a:lnTo>
                  <a:lnTo>
                    <a:pt x="164" y="42"/>
                  </a:lnTo>
                  <a:lnTo>
                    <a:pt x="176" y="38"/>
                  </a:lnTo>
                  <a:lnTo>
                    <a:pt x="189" y="36"/>
                  </a:lnTo>
                  <a:lnTo>
                    <a:pt x="201" y="34"/>
                  </a:lnTo>
                  <a:lnTo>
                    <a:pt x="215" y="33"/>
                  </a:lnTo>
                  <a:lnTo>
                    <a:pt x="228" y="32"/>
                  </a:lnTo>
                  <a:lnTo>
                    <a:pt x="242" y="31"/>
                  </a:lnTo>
                  <a:lnTo>
                    <a:pt x="255" y="31"/>
                  </a:lnTo>
                  <a:lnTo>
                    <a:pt x="269" y="32"/>
                  </a:lnTo>
                  <a:lnTo>
                    <a:pt x="283" y="32"/>
                  </a:lnTo>
                  <a:lnTo>
                    <a:pt x="297" y="34"/>
                  </a:lnTo>
                  <a:lnTo>
                    <a:pt x="310" y="35"/>
                  </a:lnTo>
                  <a:lnTo>
                    <a:pt x="325" y="37"/>
                  </a:lnTo>
                  <a:lnTo>
                    <a:pt x="331" y="29"/>
                  </a:lnTo>
                  <a:lnTo>
                    <a:pt x="336" y="24"/>
                  </a:lnTo>
                  <a:lnTo>
                    <a:pt x="340" y="21"/>
                  </a:lnTo>
                  <a:lnTo>
                    <a:pt x="347" y="20"/>
                  </a:lnTo>
                  <a:lnTo>
                    <a:pt x="341" y="18"/>
                  </a:lnTo>
                  <a:lnTo>
                    <a:pt x="336" y="16"/>
                  </a:lnTo>
                  <a:lnTo>
                    <a:pt x="330" y="15"/>
                  </a:lnTo>
                  <a:lnTo>
                    <a:pt x="322" y="13"/>
                  </a:lnTo>
                  <a:lnTo>
                    <a:pt x="314" y="12"/>
                  </a:lnTo>
                  <a:lnTo>
                    <a:pt x="306" y="10"/>
                  </a:lnTo>
                  <a:lnTo>
                    <a:pt x="295" y="9"/>
                  </a:lnTo>
                  <a:lnTo>
                    <a:pt x="285" y="6"/>
                  </a:lnTo>
                  <a:lnTo>
                    <a:pt x="274" y="5"/>
                  </a:lnTo>
                  <a:lnTo>
                    <a:pt x="260" y="4"/>
                  </a:lnTo>
                  <a:lnTo>
                    <a:pt x="246" y="3"/>
                  </a:lnTo>
                  <a:lnTo>
                    <a:pt x="231" y="2"/>
                  </a:lnTo>
                  <a:lnTo>
                    <a:pt x="215" y="1"/>
                  </a:lnTo>
                  <a:lnTo>
                    <a:pt x="198" y="0"/>
                  </a:lnTo>
                  <a:lnTo>
                    <a:pt x="180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73" name="任意多边形 87072"/>
            <p:cNvSpPr/>
            <p:nvPr/>
          </p:nvSpPr>
          <p:spPr>
            <a:xfrm>
              <a:off x="4731" y="3980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192" y="49"/>
                  </a:moveTo>
                  <a:lnTo>
                    <a:pt x="185" y="53"/>
                  </a:lnTo>
                  <a:lnTo>
                    <a:pt x="181" y="58"/>
                  </a:lnTo>
                  <a:lnTo>
                    <a:pt x="179" y="65"/>
                  </a:lnTo>
                  <a:lnTo>
                    <a:pt x="179" y="73"/>
                  </a:lnTo>
                  <a:lnTo>
                    <a:pt x="161" y="64"/>
                  </a:lnTo>
                  <a:lnTo>
                    <a:pt x="145" y="58"/>
                  </a:lnTo>
                  <a:lnTo>
                    <a:pt x="131" y="55"/>
                  </a:lnTo>
                  <a:lnTo>
                    <a:pt x="119" y="54"/>
                  </a:lnTo>
                  <a:lnTo>
                    <a:pt x="109" y="55"/>
                  </a:lnTo>
                  <a:lnTo>
                    <a:pt x="102" y="58"/>
                  </a:lnTo>
                  <a:lnTo>
                    <a:pt x="97" y="64"/>
                  </a:lnTo>
                  <a:lnTo>
                    <a:pt x="93" y="72"/>
                  </a:lnTo>
                  <a:lnTo>
                    <a:pt x="93" y="79"/>
                  </a:lnTo>
                  <a:lnTo>
                    <a:pt x="95" y="86"/>
                  </a:lnTo>
                  <a:lnTo>
                    <a:pt x="100" y="90"/>
                  </a:lnTo>
                  <a:lnTo>
                    <a:pt x="106" y="92"/>
                  </a:lnTo>
                  <a:lnTo>
                    <a:pt x="111" y="92"/>
                  </a:lnTo>
                  <a:lnTo>
                    <a:pt x="117" y="89"/>
                  </a:lnTo>
                  <a:lnTo>
                    <a:pt x="122" y="84"/>
                  </a:lnTo>
                  <a:lnTo>
                    <a:pt x="124" y="76"/>
                  </a:lnTo>
                  <a:lnTo>
                    <a:pt x="131" y="84"/>
                  </a:lnTo>
                  <a:lnTo>
                    <a:pt x="136" y="94"/>
                  </a:lnTo>
                  <a:lnTo>
                    <a:pt x="139" y="106"/>
                  </a:lnTo>
                  <a:lnTo>
                    <a:pt x="138" y="117"/>
                  </a:lnTo>
                  <a:lnTo>
                    <a:pt x="133" y="128"/>
                  </a:lnTo>
                  <a:lnTo>
                    <a:pt x="123" y="137"/>
                  </a:lnTo>
                  <a:lnTo>
                    <a:pt x="108" y="142"/>
                  </a:lnTo>
                  <a:lnTo>
                    <a:pt x="86" y="144"/>
                  </a:lnTo>
                  <a:lnTo>
                    <a:pt x="63" y="142"/>
                  </a:lnTo>
                  <a:lnTo>
                    <a:pt x="45" y="137"/>
                  </a:lnTo>
                  <a:lnTo>
                    <a:pt x="30" y="129"/>
                  </a:lnTo>
                  <a:lnTo>
                    <a:pt x="19" y="118"/>
                  </a:lnTo>
                  <a:lnTo>
                    <a:pt x="11" y="107"/>
                  </a:lnTo>
                  <a:lnTo>
                    <a:pt x="5" y="95"/>
                  </a:lnTo>
                  <a:lnTo>
                    <a:pt x="1" y="84"/>
                  </a:lnTo>
                  <a:lnTo>
                    <a:pt x="0" y="73"/>
                  </a:lnTo>
                  <a:lnTo>
                    <a:pt x="0" y="61"/>
                  </a:lnTo>
                  <a:lnTo>
                    <a:pt x="2" y="50"/>
                  </a:lnTo>
                  <a:lnTo>
                    <a:pt x="7" y="39"/>
                  </a:lnTo>
                  <a:lnTo>
                    <a:pt x="14" y="29"/>
                  </a:lnTo>
                  <a:lnTo>
                    <a:pt x="22" y="20"/>
                  </a:lnTo>
                  <a:lnTo>
                    <a:pt x="31" y="13"/>
                  </a:lnTo>
                  <a:lnTo>
                    <a:pt x="43" y="8"/>
                  </a:lnTo>
                  <a:lnTo>
                    <a:pt x="55" y="3"/>
                  </a:lnTo>
                  <a:lnTo>
                    <a:pt x="69" y="1"/>
                  </a:lnTo>
                  <a:lnTo>
                    <a:pt x="85" y="0"/>
                  </a:lnTo>
                  <a:lnTo>
                    <a:pt x="101" y="2"/>
                  </a:lnTo>
                  <a:lnTo>
                    <a:pt x="117" y="7"/>
                  </a:lnTo>
                  <a:lnTo>
                    <a:pt x="136" y="13"/>
                  </a:lnTo>
                  <a:lnTo>
                    <a:pt x="154" y="22"/>
                  </a:lnTo>
                  <a:lnTo>
                    <a:pt x="172" y="34"/>
                  </a:lnTo>
                  <a:lnTo>
                    <a:pt x="192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74" name="任意多边形 87073"/>
            <p:cNvSpPr/>
            <p:nvPr/>
          </p:nvSpPr>
          <p:spPr>
            <a:xfrm>
              <a:off x="2995" y="3709"/>
              <a:ext cx="913" cy="120"/>
            </a:xfrm>
            <a:custGeom>
              <a:avLst/>
              <a:gdLst/>
              <a:ahLst/>
              <a:cxnLst/>
              <a:pathLst>
                <a:path w="913" h="120">
                  <a:moveTo>
                    <a:pt x="42" y="120"/>
                  </a:moveTo>
                  <a:lnTo>
                    <a:pt x="58" y="111"/>
                  </a:lnTo>
                  <a:lnTo>
                    <a:pt x="75" y="104"/>
                  </a:lnTo>
                  <a:lnTo>
                    <a:pt x="95" y="96"/>
                  </a:lnTo>
                  <a:lnTo>
                    <a:pt x="116" y="89"/>
                  </a:lnTo>
                  <a:lnTo>
                    <a:pt x="138" y="83"/>
                  </a:lnTo>
                  <a:lnTo>
                    <a:pt x="163" y="77"/>
                  </a:lnTo>
                  <a:lnTo>
                    <a:pt x="188" y="73"/>
                  </a:lnTo>
                  <a:lnTo>
                    <a:pt x="214" y="68"/>
                  </a:lnTo>
                  <a:lnTo>
                    <a:pt x="242" y="65"/>
                  </a:lnTo>
                  <a:lnTo>
                    <a:pt x="270" y="62"/>
                  </a:lnTo>
                  <a:lnTo>
                    <a:pt x="299" y="58"/>
                  </a:lnTo>
                  <a:lnTo>
                    <a:pt x="329" y="56"/>
                  </a:lnTo>
                  <a:lnTo>
                    <a:pt x="360" y="54"/>
                  </a:lnTo>
                  <a:lnTo>
                    <a:pt x="391" y="53"/>
                  </a:lnTo>
                  <a:lnTo>
                    <a:pt x="422" y="52"/>
                  </a:lnTo>
                  <a:lnTo>
                    <a:pt x="453" y="52"/>
                  </a:lnTo>
                  <a:lnTo>
                    <a:pt x="485" y="52"/>
                  </a:lnTo>
                  <a:lnTo>
                    <a:pt x="516" y="52"/>
                  </a:lnTo>
                  <a:lnTo>
                    <a:pt x="547" y="53"/>
                  </a:lnTo>
                  <a:lnTo>
                    <a:pt x="577" y="54"/>
                  </a:lnTo>
                  <a:lnTo>
                    <a:pt x="608" y="55"/>
                  </a:lnTo>
                  <a:lnTo>
                    <a:pt x="636" y="56"/>
                  </a:lnTo>
                  <a:lnTo>
                    <a:pt x="665" y="58"/>
                  </a:lnTo>
                  <a:lnTo>
                    <a:pt x="692" y="61"/>
                  </a:lnTo>
                  <a:lnTo>
                    <a:pt x="720" y="63"/>
                  </a:lnTo>
                  <a:lnTo>
                    <a:pt x="745" y="65"/>
                  </a:lnTo>
                  <a:lnTo>
                    <a:pt x="769" y="68"/>
                  </a:lnTo>
                  <a:lnTo>
                    <a:pt x="792" y="72"/>
                  </a:lnTo>
                  <a:lnTo>
                    <a:pt x="814" y="75"/>
                  </a:lnTo>
                  <a:lnTo>
                    <a:pt x="834" y="78"/>
                  </a:lnTo>
                  <a:lnTo>
                    <a:pt x="851" y="81"/>
                  </a:lnTo>
                  <a:lnTo>
                    <a:pt x="867" y="85"/>
                  </a:lnTo>
                  <a:lnTo>
                    <a:pt x="873" y="86"/>
                  </a:lnTo>
                  <a:lnTo>
                    <a:pt x="878" y="88"/>
                  </a:lnTo>
                  <a:lnTo>
                    <a:pt x="884" y="88"/>
                  </a:lnTo>
                  <a:lnTo>
                    <a:pt x="890" y="89"/>
                  </a:lnTo>
                  <a:lnTo>
                    <a:pt x="894" y="90"/>
                  </a:lnTo>
                  <a:lnTo>
                    <a:pt x="900" y="91"/>
                  </a:lnTo>
                  <a:lnTo>
                    <a:pt x="907" y="93"/>
                  </a:lnTo>
                  <a:lnTo>
                    <a:pt x="913" y="94"/>
                  </a:lnTo>
                  <a:lnTo>
                    <a:pt x="907" y="85"/>
                  </a:lnTo>
                  <a:lnTo>
                    <a:pt x="903" y="75"/>
                  </a:lnTo>
                  <a:lnTo>
                    <a:pt x="903" y="64"/>
                  </a:lnTo>
                  <a:lnTo>
                    <a:pt x="907" y="56"/>
                  </a:lnTo>
                  <a:lnTo>
                    <a:pt x="861" y="45"/>
                  </a:lnTo>
                  <a:lnTo>
                    <a:pt x="815" y="35"/>
                  </a:lnTo>
                  <a:lnTo>
                    <a:pt x="772" y="26"/>
                  </a:lnTo>
                  <a:lnTo>
                    <a:pt x="728" y="20"/>
                  </a:lnTo>
                  <a:lnTo>
                    <a:pt x="684" y="14"/>
                  </a:lnTo>
                  <a:lnTo>
                    <a:pt x="642" y="9"/>
                  </a:lnTo>
                  <a:lnTo>
                    <a:pt x="601" y="5"/>
                  </a:lnTo>
                  <a:lnTo>
                    <a:pt x="558" y="3"/>
                  </a:lnTo>
                  <a:lnTo>
                    <a:pt x="517" y="1"/>
                  </a:lnTo>
                  <a:lnTo>
                    <a:pt x="476" y="0"/>
                  </a:lnTo>
                  <a:lnTo>
                    <a:pt x="436" y="0"/>
                  </a:lnTo>
                  <a:lnTo>
                    <a:pt x="394" y="0"/>
                  </a:lnTo>
                  <a:lnTo>
                    <a:pt x="353" y="0"/>
                  </a:lnTo>
                  <a:lnTo>
                    <a:pt x="311" y="0"/>
                  </a:lnTo>
                  <a:lnTo>
                    <a:pt x="269" y="0"/>
                  </a:lnTo>
                  <a:lnTo>
                    <a:pt x="227" y="0"/>
                  </a:lnTo>
                  <a:lnTo>
                    <a:pt x="211" y="0"/>
                  </a:lnTo>
                  <a:lnTo>
                    <a:pt x="194" y="1"/>
                  </a:lnTo>
                  <a:lnTo>
                    <a:pt x="177" y="3"/>
                  </a:lnTo>
                  <a:lnTo>
                    <a:pt x="161" y="5"/>
                  </a:lnTo>
                  <a:lnTo>
                    <a:pt x="144" y="8"/>
                  </a:lnTo>
                  <a:lnTo>
                    <a:pt x="129" y="11"/>
                  </a:lnTo>
                  <a:lnTo>
                    <a:pt x="113" y="14"/>
                  </a:lnTo>
                  <a:lnTo>
                    <a:pt x="98" y="19"/>
                  </a:lnTo>
                  <a:lnTo>
                    <a:pt x="83" y="23"/>
                  </a:lnTo>
                  <a:lnTo>
                    <a:pt x="69" y="27"/>
                  </a:lnTo>
                  <a:lnTo>
                    <a:pt x="55" y="32"/>
                  </a:lnTo>
                  <a:lnTo>
                    <a:pt x="42" y="36"/>
                  </a:lnTo>
                  <a:lnTo>
                    <a:pt x="31" y="41"/>
                  </a:lnTo>
                  <a:lnTo>
                    <a:pt x="19" y="45"/>
                  </a:lnTo>
                  <a:lnTo>
                    <a:pt x="9" y="50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15" y="64"/>
                  </a:lnTo>
                  <a:lnTo>
                    <a:pt x="21" y="69"/>
                  </a:lnTo>
                  <a:lnTo>
                    <a:pt x="28" y="77"/>
                  </a:lnTo>
                  <a:lnTo>
                    <a:pt x="34" y="85"/>
                  </a:lnTo>
                  <a:lnTo>
                    <a:pt x="39" y="95"/>
                  </a:lnTo>
                  <a:lnTo>
                    <a:pt x="41" y="107"/>
                  </a:lnTo>
                  <a:lnTo>
                    <a:pt x="42" y="12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75" name="任意多边形 87074"/>
            <p:cNvSpPr/>
            <p:nvPr/>
          </p:nvSpPr>
          <p:spPr>
            <a:xfrm>
              <a:off x="4089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324" y="116"/>
                  </a:moveTo>
                  <a:lnTo>
                    <a:pt x="336" y="113"/>
                  </a:lnTo>
                  <a:lnTo>
                    <a:pt x="347" y="112"/>
                  </a:lnTo>
                  <a:lnTo>
                    <a:pt x="359" y="110"/>
                  </a:lnTo>
                  <a:lnTo>
                    <a:pt x="370" y="109"/>
                  </a:lnTo>
                  <a:lnTo>
                    <a:pt x="383" y="107"/>
                  </a:lnTo>
                  <a:lnTo>
                    <a:pt x="396" y="106"/>
                  </a:lnTo>
                  <a:lnTo>
                    <a:pt x="407" y="104"/>
                  </a:lnTo>
                  <a:lnTo>
                    <a:pt x="420" y="101"/>
                  </a:lnTo>
                  <a:lnTo>
                    <a:pt x="432" y="99"/>
                  </a:lnTo>
                  <a:lnTo>
                    <a:pt x="444" y="97"/>
                  </a:lnTo>
                  <a:lnTo>
                    <a:pt x="456" y="95"/>
                  </a:lnTo>
                  <a:lnTo>
                    <a:pt x="469" y="91"/>
                  </a:lnTo>
                  <a:lnTo>
                    <a:pt x="482" y="89"/>
                  </a:lnTo>
                  <a:lnTo>
                    <a:pt x="493" y="86"/>
                  </a:lnTo>
                  <a:lnTo>
                    <a:pt x="506" y="83"/>
                  </a:lnTo>
                  <a:lnTo>
                    <a:pt x="517" y="79"/>
                  </a:lnTo>
                  <a:lnTo>
                    <a:pt x="517" y="66"/>
                  </a:lnTo>
                  <a:lnTo>
                    <a:pt x="519" y="54"/>
                  </a:lnTo>
                  <a:lnTo>
                    <a:pt x="524" y="44"/>
                  </a:lnTo>
                  <a:lnTo>
                    <a:pt x="531" y="34"/>
                  </a:lnTo>
                  <a:lnTo>
                    <a:pt x="538" y="24"/>
                  </a:lnTo>
                  <a:lnTo>
                    <a:pt x="547" y="16"/>
                  </a:lnTo>
                  <a:lnTo>
                    <a:pt x="557" y="8"/>
                  </a:lnTo>
                  <a:lnTo>
                    <a:pt x="568" y="0"/>
                  </a:lnTo>
                  <a:lnTo>
                    <a:pt x="553" y="8"/>
                  </a:lnTo>
                  <a:lnTo>
                    <a:pt x="533" y="15"/>
                  </a:lnTo>
                  <a:lnTo>
                    <a:pt x="511" y="24"/>
                  </a:lnTo>
                  <a:lnTo>
                    <a:pt x="485" y="32"/>
                  </a:lnTo>
                  <a:lnTo>
                    <a:pt x="458" y="41"/>
                  </a:lnTo>
                  <a:lnTo>
                    <a:pt x="427" y="48"/>
                  </a:lnTo>
                  <a:lnTo>
                    <a:pt x="393" y="57"/>
                  </a:lnTo>
                  <a:lnTo>
                    <a:pt x="358" y="64"/>
                  </a:lnTo>
                  <a:lnTo>
                    <a:pt x="321" y="72"/>
                  </a:lnTo>
                  <a:lnTo>
                    <a:pt x="282" y="77"/>
                  </a:lnTo>
                  <a:lnTo>
                    <a:pt x="241" y="83"/>
                  </a:lnTo>
                  <a:lnTo>
                    <a:pt x="199" y="86"/>
                  </a:lnTo>
                  <a:lnTo>
                    <a:pt x="157" y="89"/>
                  </a:lnTo>
                  <a:lnTo>
                    <a:pt x="113" y="90"/>
                  </a:lnTo>
                  <a:lnTo>
                    <a:pt x="70" y="90"/>
                  </a:lnTo>
                  <a:lnTo>
                    <a:pt x="25" y="88"/>
                  </a:lnTo>
                  <a:lnTo>
                    <a:pt x="25" y="99"/>
                  </a:lnTo>
                  <a:lnTo>
                    <a:pt x="19" y="109"/>
                  </a:lnTo>
                  <a:lnTo>
                    <a:pt x="10" y="117"/>
                  </a:lnTo>
                  <a:lnTo>
                    <a:pt x="0" y="123"/>
                  </a:lnTo>
                  <a:lnTo>
                    <a:pt x="13" y="124"/>
                  </a:lnTo>
                  <a:lnTo>
                    <a:pt x="25" y="126"/>
                  </a:lnTo>
                  <a:lnTo>
                    <a:pt x="38" y="127"/>
                  </a:lnTo>
                  <a:lnTo>
                    <a:pt x="52" y="128"/>
                  </a:lnTo>
                  <a:lnTo>
                    <a:pt x="64" y="128"/>
                  </a:lnTo>
                  <a:lnTo>
                    <a:pt x="77" y="129"/>
                  </a:lnTo>
                  <a:lnTo>
                    <a:pt x="89" y="129"/>
                  </a:lnTo>
                  <a:lnTo>
                    <a:pt x="103" y="130"/>
                  </a:lnTo>
                  <a:lnTo>
                    <a:pt x="116" y="130"/>
                  </a:lnTo>
                  <a:lnTo>
                    <a:pt x="129" y="130"/>
                  </a:lnTo>
                  <a:lnTo>
                    <a:pt x="143" y="130"/>
                  </a:lnTo>
                  <a:lnTo>
                    <a:pt x="157" y="129"/>
                  </a:lnTo>
                  <a:lnTo>
                    <a:pt x="170" y="129"/>
                  </a:lnTo>
                  <a:lnTo>
                    <a:pt x="185" y="129"/>
                  </a:lnTo>
                  <a:lnTo>
                    <a:pt x="198" y="128"/>
                  </a:lnTo>
                  <a:lnTo>
                    <a:pt x="212" y="127"/>
                  </a:lnTo>
                  <a:lnTo>
                    <a:pt x="217" y="118"/>
                  </a:lnTo>
                  <a:lnTo>
                    <a:pt x="221" y="111"/>
                  </a:lnTo>
                  <a:lnTo>
                    <a:pt x="226" y="105"/>
                  </a:lnTo>
                  <a:lnTo>
                    <a:pt x="230" y="100"/>
                  </a:lnTo>
                  <a:lnTo>
                    <a:pt x="236" y="97"/>
                  </a:lnTo>
                  <a:lnTo>
                    <a:pt x="244" y="95"/>
                  </a:lnTo>
                  <a:lnTo>
                    <a:pt x="255" y="94"/>
                  </a:lnTo>
                  <a:lnTo>
                    <a:pt x="266" y="93"/>
                  </a:lnTo>
                  <a:lnTo>
                    <a:pt x="279" y="93"/>
                  </a:lnTo>
                  <a:lnTo>
                    <a:pt x="290" y="94"/>
                  </a:lnTo>
                  <a:lnTo>
                    <a:pt x="299" y="96"/>
                  </a:lnTo>
                  <a:lnTo>
                    <a:pt x="306" y="98"/>
                  </a:lnTo>
                  <a:lnTo>
                    <a:pt x="313" y="102"/>
                  </a:lnTo>
                  <a:lnTo>
                    <a:pt x="318" y="106"/>
                  </a:lnTo>
                  <a:lnTo>
                    <a:pt x="321" y="111"/>
                  </a:lnTo>
                  <a:lnTo>
                    <a:pt x="324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76" name="任意多边形 87075"/>
            <p:cNvSpPr/>
            <p:nvPr/>
          </p:nvSpPr>
          <p:spPr>
            <a:xfrm>
              <a:off x="3776" y="3896"/>
              <a:ext cx="33" cy="32"/>
            </a:xfrm>
            <a:custGeom>
              <a:avLst/>
              <a:gdLst/>
              <a:ahLst/>
              <a:cxnLst/>
              <a:pathLst>
                <a:path w="33" h="32">
                  <a:moveTo>
                    <a:pt x="16" y="0"/>
                  </a:moveTo>
                  <a:lnTo>
                    <a:pt x="10" y="1"/>
                  </a:lnTo>
                  <a:lnTo>
                    <a:pt x="4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4" y="28"/>
                  </a:lnTo>
                  <a:lnTo>
                    <a:pt x="9" y="31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28" y="28"/>
                  </a:lnTo>
                  <a:lnTo>
                    <a:pt x="32" y="23"/>
                  </a:lnTo>
                  <a:lnTo>
                    <a:pt x="33" y="17"/>
                  </a:lnTo>
                  <a:lnTo>
                    <a:pt x="32" y="10"/>
                  </a:lnTo>
                  <a:lnTo>
                    <a:pt x="28" y="6"/>
                  </a:lnTo>
                  <a:lnTo>
                    <a:pt x="23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77" name="任意多边形 87076"/>
            <p:cNvSpPr/>
            <p:nvPr/>
          </p:nvSpPr>
          <p:spPr>
            <a:xfrm>
              <a:off x="3685" y="3802"/>
              <a:ext cx="232" cy="224"/>
            </a:xfrm>
            <a:custGeom>
              <a:avLst/>
              <a:gdLst/>
              <a:ahLst/>
              <a:cxnLst/>
              <a:pathLst>
                <a:path w="232" h="224">
                  <a:moveTo>
                    <a:pt x="232" y="119"/>
                  </a:moveTo>
                  <a:lnTo>
                    <a:pt x="227" y="137"/>
                  </a:lnTo>
                  <a:lnTo>
                    <a:pt x="218" y="148"/>
                  </a:lnTo>
                  <a:lnTo>
                    <a:pt x="205" y="153"/>
                  </a:lnTo>
                  <a:lnTo>
                    <a:pt x="191" y="154"/>
                  </a:lnTo>
                  <a:lnTo>
                    <a:pt x="176" y="150"/>
                  </a:lnTo>
                  <a:lnTo>
                    <a:pt x="162" y="146"/>
                  </a:lnTo>
                  <a:lnTo>
                    <a:pt x="150" y="141"/>
                  </a:lnTo>
                  <a:lnTo>
                    <a:pt x="142" y="136"/>
                  </a:lnTo>
                  <a:lnTo>
                    <a:pt x="148" y="143"/>
                  </a:lnTo>
                  <a:lnTo>
                    <a:pt x="156" y="153"/>
                  </a:lnTo>
                  <a:lnTo>
                    <a:pt x="163" y="166"/>
                  </a:lnTo>
                  <a:lnTo>
                    <a:pt x="169" y="179"/>
                  </a:lnTo>
                  <a:lnTo>
                    <a:pt x="171" y="192"/>
                  </a:lnTo>
                  <a:lnTo>
                    <a:pt x="168" y="204"/>
                  </a:lnTo>
                  <a:lnTo>
                    <a:pt x="157" y="216"/>
                  </a:lnTo>
                  <a:lnTo>
                    <a:pt x="138" y="223"/>
                  </a:lnTo>
                  <a:lnTo>
                    <a:pt x="118" y="224"/>
                  </a:lnTo>
                  <a:lnTo>
                    <a:pt x="106" y="219"/>
                  </a:lnTo>
                  <a:lnTo>
                    <a:pt x="97" y="209"/>
                  </a:lnTo>
                  <a:lnTo>
                    <a:pt x="92" y="196"/>
                  </a:lnTo>
                  <a:lnTo>
                    <a:pt x="91" y="181"/>
                  </a:lnTo>
                  <a:lnTo>
                    <a:pt x="91" y="168"/>
                  </a:lnTo>
                  <a:lnTo>
                    <a:pt x="92" y="157"/>
                  </a:lnTo>
                  <a:lnTo>
                    <a:pt x="93" y="150"/>
                  </a:lnTo>
                  <a:lnTo>
                    <a:pt x="88" y="158"/>
                  </a:lnTo>
                  <a:lnTo>
                    <a:pt x="80" y="168"/>
                  </a:lnTo>
                  <a:lnTo>
                    <a:pt x="70" y="179"/>
                  </a:lnTo>
                  <a:lnTo>
                    <a:pt x="58" y="189"/>
                  </a:lnTo>
                  <a:lnTo>
                    <a:pt x="45" y="195"/>
                  </a:lnTo>
                  <a:lnTo>
                    <a:pt x="31" y="196"/>
                  </a:lnTo>
                  <a:lnTo>
                    <a:pt x="19" y="189"/>
                  </a:lnTo>
                  <a:lnTo>
                    <a:pt x="7" y="174"/>
                  </a:lnTo>
                  <a:lnTo>
                    <a:pt x="0" y="155"/>
                  </a:lnTo>
                  <a:lnTo>
                    <a:pt x="0" y="141"/>
                  </a:lnTo>
                  <a:lnTo>
                    <a:pt x="6" y="128"/>
                  </a:lnTo>
                  <a:lnTo>
                    <a:pt x="16" y="121"/>
                  </a:lnTo>
                  <a:lnTo>
                    <a:pt x="29" y="115"/>
                  </a:lnTo>
                  <a:lnTo>
                    <a:pt x="43" y="112"/>
                  </a:lnTo>
                  <a:lnTo>
                    <a:pt x="54" y="110"/>
                  </a:lnTo>
                  <a:lnTo>
                    <a:pt x="63" y="110"/>
                  </a:lnTo>
                  <a:lnTo>
                    <a:pt x="54" y="108"/>
                  </a:lnTo>
                  <a:lnTo>
                    <a:pt x="41" y="103"/>
                  </a:lnTo>
                  <a:lnTo>
                    <a:pt x="28" y="96"/>
                  </a:lnTo>
                  <a:lnTo>
                    <a:pt x="16" y="88"/>
                  </a:lnTo>
                  <a:lnTo>
                    <a:pt x="6" y="77"/>
                  </a:lnTo>
                  <a:lnTo>
                    <a:pt x="1" y="65"/>
                  </a:lnTo>
                  <a:lnTo>
                    <a:pt x="5" y="50"/>
                  </a:lnTo>
                  <a:lnTo>
                    <a:pt x="16" y="34"/>
                  </a:lnTo>
                  <a:lnTo>
                    <a:pt x="32" y="22"/>
                  </a:lnTo>
                  <a:lnTo>
                    <a:pt x="46" y="18"/>
                  </a:lnTo>
                  <a:lnTo>
                    <a:pt x="60" y="22"/>
                  </a:lnTo>
                  <a:lnTo>
                    <a:pt x="71" y="29"/>
                  </a:lnTo>
                  <a:lnTo>
                    <a:pt x="80" y="39"/>
                  </a:lnTo>
                  <a:lnTo>
                    <a:pt x="88" y="51"/>
                  </a:lnTo>
                  <a:lnTo>
                    <a:pt x="93" y="62"/>
                  </a:lnTo>
                  <a:lnTo>
                    <a:pt x="97" y="70"/>
                  </a:lnTo>
                  <a:lnTo>
                    <a:pt x="108" y="85"/>
                  </a:lnTo>
                  <a:lnTo>
                    <a:pt x="98" y="88"/>
                  </a:lnTo>
                  <a:lnTo>
                    <a:pt x="90" y="93"/>
                  </a:lnTo>
                  <a:lnTo>
                    <a:pt x="84" y="101"/>
                  </a:lnTo>
                  <a:lnTo>
                    <a:pt x="82" y="111"/>
                  </a:lnTo>
                  <a:lnTo>
                    <a:pt x="84" y="121"/>
                  </a:lnTo>
                  <a:lnTo>
                    <a:pt x="90" y="128"/>
                  </a:lnTo>
                  <a:lnTo>
                    <a:pt x="98" y="134"/>
                  </a:lnTo>
                  <a:lnTo>
                    <a:pt x="107" y="136"/>
                  </a:lnTo>
                  <a:lnTo>
                    <a:pt x="117" y="134"/>
                  </a:lnTo>
                  <a:lnTo>
                    <a:pt x="125" y="128"/>
                  </a:lnTo>
                  <a:lnTo>
                    <a:pt x="131" y="121"/>
                  </a:lnTo>
                  <a:lnTo>
                    <a:pt x="133" y="111"/>
                  </a:lnTo>
                  <a:lnTo>
                    <a:pt x="131" y="101"/>
                  </a:lnTo>
                  <a:lnTo>
                    <a:pt x="126" y="93"/>
                  </a:lnTo>
                  <a:lnTo>
                    <a:pt x="118" y="88"/>
                  </a:lnTo>
                  <a:lnTo>
                    <a:pt x="108" y="85"/>
                  </a:lnTo>
                  <a:lnTo>
                    <a:pt x="97" y="70"/>
                  </a:lnTo>
                  <a:lnTo>
                    <a:pt x="97" y="61"/>
                  </a:lnTo>
                  <a:lnTo>
                    <a:pt x="97" y="48"/>
                  </a:lnTo>
                  <a:lnTo>
                    <a:pt x="99" y="35"/>
                  </a:lnTo>
                  <a:lnTo>
                    <a:pt x="103" y="20"/>
                  </a:lnTo>
                  <a:lnTo>
                    <a:pt x="111" y="9"/>
                  </a:lnTo>
                  <a:lnTo>
                    <a:pt x="123" y="2"/>
                  </a:lnTo>
                  <a:lnTo>
                    <a:pt x="138" y="0"/>
                  </a:lnTo>
                  <a:lnTo>
                    <a:pt x="157" y="4"/>
                  </a:lnTo>
                  <a:lnTo>
                    <a:pt x="173" y="13"/>
                  </a:lnTo>
                  <a:lnTo>
                    <a:pt x="180" y="25"/>
                  </a:lnTo>
                  <a:lnTo>
                    <a:pt x="181" y="37"/>
                  </a:lnTo>
                  <a:lnTo>
                    <a:pt x="177" y="50"/>
                  </a:lnTo>
                  <a:lnTo>
                    <a:pt x="169" y="62"/>
                  </a:lnTo>
                  <a:lnTo>
                    <a:pt x="160" y="73"/>
                  </a:lnTo>
                  <a:lnTo>
                    <a:pt x="152" y="82"/>
                  </a:lnTo>
                  <a:lnTo>
                    <a:pt x="145" y="88"/>
                  </a:lnTo>
                  <a:lnTo>
                    <a:pt x="149" y="85"/>
                  </a:lnTo>
                  <a:lnTo>
                    <a:pt x="156" y="83"/>
                  </a:lnTo>
                  <a:lnTo>
                    <a:pt x="165" y="81"/>
                  </a:lnTo>
                  <a:lnTo>
                    <a:pt x="174" y="80"/>
                  </a:lnTo>
                  <a:lnTo>
                    <a:pt x="176" y="89"/>
                  </a:lnTo>
                  <a:lnTo>
                    <a:pt x="178" y="98"/>
                  </a:lnTo>
                  <a:lnTo>
                    <a:pt x="183" y="105"/>
                  </a:lnTo>
                  <a:lnTo>
                    <a:pt x="188" y="113"/>
                  </a:lnTo>
                  <a:lnTo>
                    <a:pt x="196" y="119"/>
                  </a:lnTo>
                  <a:lnTo>
                    <a:pt x="207" y="122"/>
                  </a:lnTo>
                  <a:lnTo>
                    <a:pt x="218" y="122"/>
                  </a:lnTo>
                  <a:lnTo>
                    <a:pt x="232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78" name="任意多边形 87077"/>
            <p:cNvSpPr/>
            <p:nvPr/>
          </p:nvSpPr>
          <p:spPr>
            <a:xfrm>
              <a:off x="3979" y="3838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4" y="1"/>
                  </a:moveTo>
                  <a:lnTo>
                    <a:pt x="17" y="0"/>
                  </a:lnTo>
                  <a:lnTo>
                    <a:pt x="10" y="1"/>
                  </a:lnTo>
                  <a:lnTo>
                    <a:pt x="4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4" y="29"/>
                  </a:lnTo>
                  <a:lnTo>
                    <a:pt x="10" y="33"/>
                  </a:lnTo>
                  <a:lnTo>
                    <a:pt x="17" y="34"/>
                  </a:lnTo>
                  <a:lnTo>
                    <a:pt x="24" y="33"/>
                  </a:lnTo>
                  <a:lnTo>
                    <a:pt x="30" y="29"/>
                  </a:lnTo>
                  <a:lnTo>
                    <a:pt x="33" y="23"/>
                  </a:lnTo>
                  <a:lnTo>
                    <a:pt x="34" y="16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79" name="任意多边形 87078"/>
            <p:cNvSpPr/>
            <p:nvPr/>
          </p:nvSpPr>
          <p:spPr>
            <a:xfrm>
              <a:off x="3870" y="3739"/>
              <a:ext cx="250" cy="239"/>
            </a:xfrm>
            <a:custGeom>
              <a:avLst/>
              <a:gdLst/>
              <a:ahLst/>
              <a:cxnLst/>
              <a:pathLst>
                <a:path w="250" h="239">
                  <a:moveTo>
                    <a:pt x="132" y="71"/>
                  </a:moveTo>
                  <a:lnTo>
                    <a:pt x="133" y="63"/>
                  </a:lnTo>
                  <a:lnTo>
                    <a:pt x="132" y="49"/>
                  </a:lnTo>
                  <a:lnTo>
                    <a:pt x="129" y="36"/>
                  </a:lnTo>
                  <a:lnTo>
                    <a:pt x="124" y="22"/>
                  </a:lnTo>
                  <a:lnTo>
                    <a:pt x="116" y="10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66" y="5"/>
                  </a:lnTo>
                  <a:lnTo>
                    <a:pt x="48" y="16"/>
                  </a:lnTo>
                  <a:lnTo>
                    <a:pt x="40" y="29"/>
                  </a:lnTo>
                  <a:lnTo>
                    <a:pt x="39" y="44"/>
                  </a:lnTo>
                  <a:lnTo>
                    <a:pt x="45" y="58"/>
                  </a:lnTo>
                  <a:lnTo>
                    <a:pt x="54" y="71"/>
                  </a:lnTo>
                  <a:lnTo>
                    <a:pt x="64" y="83"/>
                  </a:lnTo>
                  <a:lnTo>
                    <a:pt x="74" y="92"/>
                  </a:lnTo>
                  <a:lnTo>
                    <a:pt x="82" y="98"/>
                  </a:lnTo>
                  <a:lnTo>
                    <a:pt x="73" y="94"/>
                  </a:lnTo>
                  <a:lnTo>
                    <a:pt x="61" y="92"/>
                  </a:lnTo>
                  <a:lnTo>
                    <a:pt x="47" y="90"/>
                  </a:lnTo>
                  <a:lnTo>
                    <a:pt x="32" y="91"/>
                  </a:lnTo>
                  <a:lnTo>
                    <a:pt x="18" y="96"/>
                  </a:lnTo>
                  <a:lnTo>
                    <a:pt x="7" y="104"/>
                  </a:lnTo>
                  <a:lnTo>
                    <a:pt x="0" y="119"/>
                  </a:lnTo>
                  <a:lnTo>
                    <a:pt x="0" y="140"/>
                  </a:lnTo>
                  <a:lnTo>
                    <a:pt x="6" y="159"/>
                  </a:lnTo>
                  <a:lnTo>
                    <a:pt x="16" y="171"/>
                  </a:lnTo>
                  <a:lnTo>
                    <a:pt x="28" y="175"/>
                  </a:lnTo>
                  <a:lnTo>
                    <a:pt x="45" y="175"/>
                  </a:lnTo>
                  <a:lnTo>
                    <a:pt x="61" y="169"/>
                  </a:lnTo>
                  <a:lnTo>
                    <a:pt x="74" y="164"/>
                  </a:lnTo>
                  <a:lnTo>
                    <a:pt x="87" y="156"/>
                  </a:lnTo>
                  <a:lnTo>
                    <a:pt x="95" y="151"/>
                  </a:lnTo>
                  <a:lnTo>
                    <a:pt x="90" y="156"/>
                  </a:lnTo>
                  <a:lnTo>
                    <a:pt x="85" y="167"/>
                  </a:lnTo>
                  <a:lnTo>
                    <a:pt x="79" y="180"/>
                  </a:lnTo>
                  <a:lnTo>
                    <a:pt x="76" y="195"/>
                  </a:lnTo>
                  <a:lnTo>
                    <a:pt x="74" y="210"/>
                  </a:lnTo>
                  <a:lnTo>
                    <a:pt x="79" y="223"/>
                  </a:lnTo>
                  <a:lnTo>
                    <a:pt x="90" y="233"/>
                  </a:lnTo>
                  <a:lnTo>
                    <a:pt x="110" y="239"/>
                  </a:lnTo>
                  <a:lnTo>
                    <a:pt x="132" y="239"/>
                  </a:lnTo>
                  <a:lnTo>
                    <a:pt x="147" y="232"/>
                  </a:lnTo>
                  <a:lnTo>
                    <a:pt x="155" y="221"/>
                  </a:lnTo>
                  <a:lnTo>
                    <a:pt x="158" y="207"/>
                  </a:lnTo>
                  <a:lnTo>
                    <a:pt x="158" y="191"/>
                  </a:lnTo>
                  <a:lnTo>
                    <a:pt x="157" y="177"/>
                  </a:lnTo>
                  <a:lnTo>
                    <a:pt x="154" y="164"/>
                  </a:lnTo>
                  <a:lnTo>
                    <a:pt x="150" y="155"/>
                  </a:lnTo>
                  <a:lnTo>
                    <a:pt x="156" y="163"/>
                  </a:lnTo>
                  <a:lnTo>
                    <a:pt x="165" y="172"/>
                  </a:lnTo>
                  <a:lnTo>
                    <a:pt x="176" y="182"/>
                  </a:lnTo>
                  <a:lnTo>
                    <a:pt x="190" y="189"/>
                  </a:lnTo>
                  <a:lnTo>
                    <a:pt x="204" y="194"/>
                  </a:lnTo>
                  <a:lnTo>
                    <a:pt x="219" y="193"/>
                  </a:lnTo>
                  <a:lnTo>
                    <a:pt x="233" y="185"/>
                  </a:lnTo>
                  <a:lnTo>
                    <a:pt x="244" y="168"/>
                  </a:lnTo>
                  <a:lnTo>
                    <a:pt x="250" y="148"/>
                  </a:lnTo>
                  <a:lnTo>
                    <a:pt x="249" y="133"/>
                  </a:lnTo>
                  <a:lnTo>
                    <a:pt x="240" y="122"/>
                  </a:lnTo>
                  <a:lnTo>
                    <a:pt x="227" y="114"/>
                  </a:lnTo>
                  <a:lnTo>
                    <a:pt x="211" y="110"/>
                  </a:lnTo>
                  <a:lnTo>
                    <a:pt x="196" y="108"/>
                  </a:lnTo>
                  <a:lnTo>
                    <a:pt x="182" y="107"/>
                  </a:lnTo>
                  <a:lnTo>
                    <a:pt x="172" y="107"/>
                  </a:lnTo>
                  <a:lnTo>
                    <a:pt x="181" y="104"/>
                  </a:lnTo>
                  <a:lnTo>
                    <a:pt x="193" y="99"/>
                  </a:lnTo>
                  <a:lnTo>
                    <a:pt x="206" y="92"/>
                  </a:lnTo>
                  <a:lnTo>
                    <a:pt x="219" y="82"/>
                  </a:lnTo>
                  <a:lnTo>
                    <a:pt x="229" y="71"/>
                  </a:lnTo>
                  <a:lnTo>
                    <a:pt x="234" y="59"/>
                  </a:lnTo>
                  <a:lnTo>
                    <a:pt x="232" y="45"/>
                  </a:lnTo>
                  <a:lnTo>
                    <a:pt x="220" y="29"/>
                  </a:lnTo>
                  <a:lnTo>
                    <a:pt x="203" y="17"/>
                  </a:lnTo>
                  <a:lnTo>
                    <a:pt x="187" y="13"/>
                  </a:lnTo>
                  <a:lnTo>
                    <a:pt x="172" y="17"/>
                  </a:lnTo>
                  <a:lnTo>
                    <a:pt x="159" y="25"/>
                  </a:lnTo>
                  <a:lnTo>
                    <a:pt x="149" y="37"/>
                  </a:lnTo>
                  <a:lnTo>
                    <a:pt x="141" y="50"/>
                  </a:lnTo>
                  <a:lnTo>
                    <a:pt x="135" y="63"/>
                  </a:lnTo>
                  <a:lnTo>
                    <a:pt x="132" y="71"/>
                  </a:lnTo>
                  <a:lnTo>
                    <a:pt x="136" y="91"/>
                  </a:lnTo>
                  <a:lnTo>
                    <a:pt x="145" y="97"/>
                  </a:lnTo>
                  <a:lnTo>
                    <a:pt x="151" y="105"/>
                  </a:lnTo>
                  <a:lnTo>
                    <a:pt x="154" y="115"/>
                  </a:lnTo>
                  <a:lnTo>
                    <a:pt x="151" y="126"/>
                  </a:lnTo>
                  <a:lnTo>
                    <a:pt x="149" y="131"/>
                  </a:lnTo>
                  <a:lnTo>
                    <a:pt x="145" y="135"/>
                  </a:lnTo>
                  <a:lnTo>
                    <a:pt x="141" y="139"/>
                  </a:lnTo>
                  <a:lnTo>
                    <a:pt x="136" y="141"/>
                  </a:lnTo>
                  <a:lnTo>
                    <a:pt x="132" y="142"/>
                  </a:lnTo>
                  <a:lnTo>
                    <a:pt x="126" y="143"/>
                  </a:lnTo>
                  <a:lnTo>
                    <a:pt x="121" y="142"/>
                  </a:lnTo>
                  <a:lnTo>
                    <a:pt x="116" y="141"/>
                  </a:lnTo>
                  <a:lnTo>
                    <a:pt x="106" y="135"/>
                  </a:lnTo>
                  <a:lnTo>
                    <a:pt x="100" y="126"/>
                  </a:lnTo>
                  <a:lnTo>
                    <a:pt x="97" y="117"/>
                  </a:lnTo>
                  <a:lnTo>
                    <a:pt x="100" y="105"/>
                  </a:lnTo>
                  <a:lnTo>
                    <a:pt x="103" y="101"/>
                  </a:lnTo>
                  <a:lnTo>
                    <a:pt x="106" y="97"/>
                  </a:lnTo>
                  <a:lnTo>
                    <a:pt x="111" y="93"/>
                  </a:lnTo>
                  <a:lnTo>
                    <a:pt x="116" y="91"/>
                  </a:lnTo>
                  <a:lnTo>
                    <a:pt x="120" y="90"/>
                  </a:lnTo>
                  <a:lnTo>
                    <a:pt x="126" y="89"/>
                  </a:lnTo>
                  <a:lnTo>
                    <a:pt x="131" y="90"/>
                  </a:lnTo>
                  <a:lnTo>
                    <a:pt x="136" y="91"/>
                  </a:lnTo>
                  <a:lnTo>
                    <a:pt x="132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80" name="任意多边形 87079"/>
            <p:cNvSpPr/>
            <p:nvPr/>
          </p:nvSpPr>
          <p:spPr>
            <a:xfrm>
              <a:off x="4358" y="3934"/>
              <a:ext cx="42" cy="38"/>
            </a:xfrm>
            <a:custGeom>
              <a:avLst/>
              <a:gdLst/>
              <a:ahLst/>
              <a:cxnLst/>
              <a:pathLst>
                <a:path w="42" h="38">
                  <a:moveTo>
                    <a:pt x="35" y="4"/>
                  </a:moveTo>
                  <a:lnTo>
                    <a:pt x="28" y="1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3"/>
                  </a:lnTo>
                  <a:lnTo>
                    <a:pt x="0" y="21"/>
                  </a:lnTo>
                  <a:lnTo>
                    <a:pt x="3" y="28"/>
                  </a:lnTo>
                  <a:lnTo>
                    <a:pt x="8" y="34"/>
                  </a:lnTo>
                  <a:lnTo>
                    <a:pt x="15" y="37"/>
                  </a:lnTo>
                  <a:lnTo>
                    <a:pt x="23" y="38"/>
                  </a:lnTo>
                  <a:lnTo>
                    <a:pt x="30" y="36"/>
                  </a:lnTo>
                  <a:lnTo>
                    <a:pt x="37" y="32"/>
                  </a:lnTo>
                  <a:lnTo>
                    <a:pt x="41" y="25"/>
                  </a:lnTo>
                  <a:lnTo>
                    <a:pt x="42" y="17"/>
                  </a:lnTo>
                  <a:lnTo>
                    <a:pt x="39" y="10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81" name="任意多边形 87080"/>
            <p:cNvSpPr/>
            <p:nvPr/>
          </p:nvSpPr>
          <p:spPr>
            <a:xfrm>
              <a:off x="4230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72" y="95"/>
                  </a:moveTo>
                  <a:lnTo>
                    <a:pt x="177" y="85"/>
                  </a:lnTo>
                  <a:lnTo>
                    <a:pt x="180" y="72"/>
                  </a:lnTo>
                  <a:lnTo>
                    <a:pt x="182" y="55"/>
                  </a:lnTo>
                  <a:lnTo>
                    <a:pt x="181" y="38"/>
                  </a:lnTo>
                  <a:lnTo>
                    <a:pt x="177" y="21"/>
                  </a:lnTo>
                  <a:lnTo>
                    <a:pt x="166" y="9"/>
                  </a:lnTo>
                  <a:lnTo>
                    <a:pt x="149" y="1"/>
                  </a:lnTo>
                  <a:lnTo>
                    <a:pt x="124" y="0"/>
                  </a:lnTo>
                  <a:lnTo>
                    <a:pt x="100" y="7"/>
                  </a:lnTo>
                  <a:lnTo>
                    <a:pt x="86" y="19"/>
                  </a:lnTo>
                  <a:lnTo>
                    <a:pt x="80" y="34"/>
                  </a:lnTo>
                  <a:lnTo>
                    <a:pt x="80" y="51"/>
                  </a:lnTo>
                  <a:lnTo>
                    <a:pt x="86" y="70"/>
                  </a:lnTo>
                  <a:lnTo>
                    <a:pt x="93" y="85"/>
                  </a:lnTo>
                  <a:lnTo>
                    <a:pt x="101" y="100"/>
                  </a:lnTo>
                  <a:lnTo>
                    <a:pt x="108" y="108"/>
                  </a:lnTo>
                  <a:lnTo>
                    <a:pt x="100" y="102"/>
                  </a:lnTo>
                  <a:lnTo>
                    <a:pt x="87" y="94"/>
                  </a:lnTo>
                  <a:lnTo>
                    <a:pt x="71" y="87"/>
                  </a:lnTo>
                  <a:lnTo>
                    <a:pt x="55" y="83"/>
                  </a:lnTo>
                  <a:lnTo>
                    <a:pt x="38" y="83"/>
                  </a:lnTo>
                  <a:lnTo>
                    <a:pt x="22" y="90"/>
                  </a:lnTo>
                  <a:lnTo>
                    <a:pt x="9" y="103"/>
                  </a:lnTo>
                  <a:lnTo>
                    <a:pt x="1" y="126"/>
                  </a:lnTo>
                  <a:lnTo>
                    <a:pt x="0" y="150"/>
                  </a:lnTo>
                  <a:lnTo>
                    <a:pt x="7" y="166"/>
                  </a:lnTo>
                  <a:lnTo>
                    <a:pt x="21" y="176"/>
                  </a:lnTo>
                  <a:lnTo>
                    <a:pt x="38" y="180"/>
                  </a:lnTo>
                  <a:lnTo>
                    <a:pt x="56" y="180"/>
                  </a:lnTo>
                  <a:lnTo>
                    <a:pt x="76" y="178"/>
                  </a:lnTo>
                  <a:lnTo>
                    <a:pt x="91" y="173"/>
                  </a:lnTo>
                  <a:lnTo>
                    <a:pt x="102" y="170"/>
                  </a:lnTo>
                  <a:lnTo>
                    <a:pt x="95" y="176"/>
                  </a:lnTo>
                  <a:lnTo>
                    <a:pt x="86" y="185"/>
                  </a:lnTo>
                  <a:lnTo>
                    <a:pt x="75" y="198"/>
                  </a:lnTo>
                  <a:lnTo>
                    <a:pt x="64" y="213"/>
                  </a:lnTo>
                  <a:lnTo>
                    <a:pt x="57" y="228"/>
                  </a:lnTo>
                  <a:lnTo>
                    <a:pt x="57" y="245"/>
                  </a:lnTo>
                  <a:lnTo>
                    <a:pt x="65" y="260"/>
                  </a:lnTo>
                  <a:lnTo>
                    <a:pt x="85" y="274"/>
                  </a:lnTo>
                  <a:lnTo>
                    <a:pt x="109" y="281"/>
                  </a:lnTo>
                  <a:lnTo>
                    <a:pt x="128" y="279"/>
                  </a:lnTo>
                  <a:lnTo>
                    <a:pt x="142" y="269"/>
                  </a:lnTo>
                  <a:lnTo>
                    <a:pt x="151" y="255"/>
                  </a:lnTo>
                  <a:lnTo>
                    <a:pt x="157" y="238"/>
                  </a:lnTo>
                  <a:lnTo>
                    <a:pt x="161" y="221"/>
                  </a:lnTo>
                  <a:lnTo>
                    <a:pt x="162" y="205"/>
                  </a:lnTo>
                  <a:lnTo>
                    <a:pt x="162" y="194"/>
                  </a:lnTo>
                  <a:lnTo>
                    <a:pt x="165" y="204"/>
                  </a:lnTo>
                  <a:lnTo>
                    <a:pt x="172" y="217"/>
                  </a:lnTo>
                  <a:lnTo>
                    <a:pt x="181" y="232"/>
                  </a:lnTo>
                  <a:lnTo>
                    <a:pt x="194" y="246"/>
                  </a:lnTo>
                  <a:lnTo>
                    <a:pt x="208" y="256"/>
                  </a:lnTo>
                  <a:lnTo>
                    <a:pt x="224" y="259"/>
                  </a:lnTo>
                  <a:lnTo>
                    <a:pt x="242" y="256"/>
                  </a:lnTo>
                  <a:lnTo>
                    <a:pt x="260" y="242"/>
                  </a:lnTo>
                  <a:lnTo>
                    <a:pt x="275" y="222"/>
                  </a:lnTo>
                  <a:lnTo>
                    <a:pt x="279" y="204"/>
                  </a:lnTo>
                  <a:lnTo>
                    <a:pt x="273" y="189"/>
                  </a:lnTo>
                  <a:lnTo>
                    <a:pt x="261" y="176"/>
                  </a:lnTo>
                  <a:lnTo>
                    <a:pt x="247" y="166"/>
                  </a:lnTo>
                  <a:lnTo>
                    <a:pt x="231" y="158"/>
                  </a:lnTo>
                  <a:lnTo>
                    <a:pt x="216" y="152"/>
                  </a:lnTo>
                  <a:lnTo>
                    <a:pt x="204" y="149"/>
                  </a:lnTo>
                  <a:lnTo>
                    <a:pt x="214" y="149"/>
                  </a:lnTo>
                  <a:lnTo>
                    <a:pt x="229" y="148"/>
                  </a:lnTo>
                  <a:lnTo>
                    <a:pt x="248" y="145"/>
                  </a:lnTo>
                  <a:lnTo>
                    <a:pt x="265" y="138"/>
                  </a:lnTo>
                  <a:lnTo>
                    <a:pt x="280" y="129"/>
                  </a:lnTo>
                  <a:lnTo>
                    <a:pt x="290" y="117"/>
                  </a:lnTo>
                  <a:lnTo>
                    <a:pt x="292" y="101"/>
                  </a:lnTo>
                  <a:lnTo>
                    <a:pt x="286" y="80"/>
                  </a:lnTo>
                  <a:lnTo>
                    <a:pt x="271" y="60"/>
                  </a:lnTo>
                  <a:lnTo>
                    <a:pt x="253" y="50"/>
                  </a:lnTo>
                  <a:lnTo>
                    <a:pt x="236" y="50"/>
                  </a:lnTo>
                  <a:lnTo>
                    <a:pt x="220" y="54"/>
                  </a:lnTo>
                  <a:lnTo>
                    <a:pt x="204" y="64"/>
                  </a:lnTo>
                  <a:lnTo>
                    <a:pt x="190" y="75"/>
                  </a:lnTo>
                  <a:lnTo>
                    <a:pt x="179" y="86"/>
                  </a:lnTo>
                  <a:lnTo>
                    <a:pt x="172" y="95"/>
                  </a:lnTo>
                  <a:lnTo>
                    <a:pt x="170" y="119"/>
                  </a:lnTo>
                  <a:lnTo>
                    <a:pt x="178" y="129"/>
                  </a:lnTo>
                  <a:lnTo>
                    <a:pt x="181" y="140"/>
                  </a:lnTo>
                  <a:lnTo>
                    <a:pt x="180" y="152"/>
                  </a:lnTo>
                  <a:lnTo>
                    <a:pt x="174" y="162"/>
                  </a:lnTo>
                  <a:lnTo>
                    <a:pt x="170" y="167"/>
                  </a:lnTo>
                  <a:lnTo>
                    <a:pt x="164" y="170"/>
                  </a:lnTo>
                  <a:lnTo>
                    <a:pt x="158" y="172"/>
                  </a:lnTo>
                  <a:lnTo>
                    <a:pt x="153" y="173"/>
                  </a:lnTo>
                  <a:lnTo>
                    <a:pt x="146" y="173"/>
                  </a:lnTo>
                  <a:lnTo>
                    <a:pt x="140" y="172"/>
                  </a:lnTo>
                  <a:lnTo>
                    <a:pt x="134" y="170"/>
                  </a:lnTo>
                  <a:lnTo>
                    <a:pt x="128" y="167"/>
                  </a:lnTo>
                  <a:lnTo>
                    <a:pt x="120" y="157"/>
                  </a:lnTo>
                  <a:lnTo>
                    <a:pt x="117" y="146"/>
                  </a:lnTo>
                  <a:lnTo>
                    <a:pt x="119" y="134"/>
                  </a:lnTo>
                  <a:lnTo>
                    <a:pt x="125" y="123"/>
                  </a:lnTo>
                  <a:lnTo>
                    <a:pt x="130" y="118"/>
                  </a:lnTo>
                  <a:lnTo>
                    <a:pt x="135" y="115"/>
                  </a:lnTo>
                  <a:lnTo>
                    <a:pt x="141" y="113"/>
                  </a:lnTo>
                  <a:lnTo>
                    <a:pt x="147" y="112"/>
                  </a:lnTo>
                  <a:lnTo>
                    <a:pt x="153" y="112"/>
                  </a:lnTo>
                  <a:lnTo>
                    <a:pt x="158" y="114"/>
                  </a:lnTo>
                  <a:lnTo>
                    <a:pt x="164" y="116"/>
                  </a:lnTo>
                  <a:lnTo>
                    <a:pt x="170" y="119"/>
                  </a:lnTo>
                  <a:lnTo>
                    <a:pt x="172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82" name="任意多边形 87081"/>
            <p:cNvSpPr/>
            <p:nvPr/>
          </p:nvSpPr>
          <p:spPr>
            <a:xfrm>
              <a:off x="2847" y="3820"/>
              <a:ext cx="41" cy="40"/>
            </a:xfrm>
            <a:custGeom>
              <a:avLst/>
              <a:gdLst/>
              <a:ahLst/>
              <a:cxnLst/>
              <a:pathLst>
                <a:path w="41" h="40">
                  <a:moveTo>
                    <a:pt x="8" y="6"/>
                  </a:moveTo>
                  <a:lnTo>
                    <a:pt x="15" y="1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6" y="8"/>
                  </a:lnTo>
                  <a:lnTo>
                    <a:pt x="40" y="15"/>
                  </a:lnTo>
                  <a:lnTo>
                    <a:pt x="41" y="21"/>
                  </a:lnTo>
                  <a:lnTo>
                    <a:pt x="39" y="29"/>
                  </a:lnTo>
                  <a:lnTo>
                    <a:pt x="33" y="36"/>
                  </a:lnTo>
                  <a:lnTo>
                    <a:pt x="26" y="39"/>
                  </a:lnTo>
                  <a:lnTo>
                    <a:pt x="19" y="40"/>
                  </a:lnTo>
                  <a:lnTo>
                    <a:pt x="11" y="38"/>
                  </a:lnTo>
                  <a:lnTo>
                    <a:pt x="4" y="33"/>
                  </a:lnTo>
                  <a:lnTo>
                    <a:pt x="1" y="27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8" y="6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83" name="任意多边形 87082"/>
            <p:cNvSpPr/>
            <p:nvPr/>
          </p:nvSpPr>
          <p:spPr>
            <a:xfrm>
              <a:off x="2724" y="3698"/>
              <a:ext cx="294" cy="280"/>
            </a:xfrm>
            <a:custGeom>
              <a:avLst/>
              <a:gdLst/>
              <a:ahLst/>
              <a:cxnLst/>
              <a:pathLst>
                <a:path w="294" h="280">
                  <a:moveTo>
                    <a:pt x="120" y="95"/>
                  </a:moveTo>
                  <a:lnTo>
                    <a:pt x="116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7"/>
                  </a:lnTo>
                  <a:lnTo>
                    <a:pt x="116" y="21"/>
                  </a:lnTo>
                  <a:lnTo>
                    <a:pt x="126" y="9"/>
                  </a:lnTo>
                  <a:lnTo>
                    <a:pt x="143" y="1"/>
                  </a:lnTo>
                  <a:lnTo>
                    <a:pt x="169" y="0"/>
                  </a:lnTo>
                  <a:lnTo>
                    <a:pt x="193" y="7"/>
                  </a:lnTo>
                  <a:lnTo>
                    <a:pt x="208" y="18"/>
                  </a:lnTo>
                  <a:lnTo>
                    <a:pt x="213" y="33"/>
                  </a:lnTo>
                  <a:lnTo>
                    <a:pt x="212" y="51"/>
                  </a:lnTo>
                  <a:lnTo>
                    <a:pt x="208" y="68"/>
                  </a:lnTo>
                  <a:lnTo>
                    <a:pt x="200" y="85"/>
                  </a:lnTo>
                  <a:lnTo>
                    <a:pt x="192" y="99"/>
                  </a:lnTo>
                  <a:lnTo>
                    <a:pt x="185" y="108"/>
                  </a:lnTo>
                  <a:lnTo>
                    <a:pt x="193" y="101"/>
                  </a:lnTo>
                  <a:lnTo>
                    <a:pt x="205" y="94"/>
                  </a:lnTo>
                  <a:lnTo>
                    <a:pt x="221" y="87"/>
                  </a:lnTo>
                  <a:lnTo>
                    <a:pt x="239" y="83"/>
                  </a:lnTo>
                  <a:lnTo>
                    <a:pt x="255" y="83"/>
                  </a:lnTo>
                  <a:lnTo>
                    <a:pt x="271" y="88"/>
                  </a:lnTo>
                  <a:lnTo>
                    <a:pt x="283" y="101"/>
                  </a:lnTo>
                  <a:lnTo>
                    <a:pt x="292" y="124"/>
                  </a:lnTo>
                  <a:lnTo>
                    <a:pt x="294" y="149"/>
                  </a:lnTo>
                  <a:lnTo>
                    <a:pt x="287" y="165"/>
                  </a:lnTo>
                  <a:lnTo>
                    <a:pt x="273" y="174"/>
                  </a:lnTo>
                  <a:lnTo>
                    <a:pt x="256" y="178"/>
                  </a:lnTo>
                  <a:lnTo>
                    <a:pt x="236" y="180"/>
                  </a:lnTo>
                  <a:lnTo>
                    <a:pt x="217" y="177"/>
                  </a:lnTo>
                  <a:lnTo>
                    <a:pt x="202" y="173"/>
                  </a:lnTo>
                  <a:lnTo>
                    <a:pt x="190" y="170"/>
                  </a:lnTo>
                  <a:lnTo>
                    <a:pt x="197" y="175"/>
                  </a:lnTo>
                  <a:lnTo>
                    <a:pt x="206" y="185"/>
                  </a:lnTo>
                  <a:lnTo>
                    <a:pt x="218" y="197"/>
                  </a:lnTo>
                  <a:lnTo>
                    <a:pt x="228" y="213"/>
                  </a:lnTo>
                  <a:lnTo>
                    <a:pt x="235" y="228"/>
                  </a:lnTo>
                  <a:lnTo>
                    <a:pt x="235" y="245"/>
                  </a:lnTo>
                  <a:lnTo>
                    <a:pt x="227" y="260"/>
                  </a:lnTo>
                  <a:lnTo>
                    <a:pt x="208" y="273"/>
                  </a:lnTo>
                  <a:lnTo>
                    <a:pt x="184" y="280"/>
                  </a:lnTo>
                  <a:lnTo>
                    <a:pt x="164" y="278"/>
                  </a:lnTo>
                  <a:lnTo>
                    <a:pt x="150" y="269"/>
                  </a:lnTo>
                  <a:lnTo>
                    <a:pt x="141" y="254"/>
                  </a:lnTo>
                  <a:lnTo>
                    <a:pt x="135" y="237"/>
                  </a:lnTo>
                  <a:lnTo>
                    <a:pt x="132" y="220"/>
                  </a:lnTo>
                  <a:lnTo>
                    <a:pt x="131" y="205"/>
                  </a:lnTo>
                  <a:lnTo>
                    <a:pt x="131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1" y="231"/>
                  </a:lnTo>
                  <a:lnTo>
                    <a:pt x="100" y="245"/>
                  </a:lnTo>
                  <a:lnTo>
                    <a:pt x="85" y="254"/>
                  </a:lnTo>
                  <a:lnTo>
                    <a:pt x="69" y="259"/>
                  </a:lnTo>
                  <a:lnTo>
                    <a:pt x="52" y="256"/>
                  </a:lnTo>
                  <a:lnTo>
                    <a:pt x="32" y="241"/>
                  </a:lnTo>
                  <a:lnTo>
                    <a:pt x="17" y="221"/>
                  </a:lnTo>
                  <a:lnTo>
                    <a:pt x="14" y="204"/>
                  </a:lnTo>
                  <a:lnTo>
                    <a:pt x="20" y="188"/>
                  </a:lnTo>
                  <a:lnTo>
                    <a:pt x="31" y="175"/>
                  </a:lnTo>
                  <a:lnTo>
                    <a:pt x="46" y="165"/>
                  </a:lnTo>
                  <a:lnTo>
                    <a:pt x="63" y="158"/>
                  </a:lnTo>
                  <a:lnTo>
                    <a:pt x="78" y="152"/>
                  </a:lnTo>
                  <a:lnTo>
                    <a:pt x="89" y="149"/>
                  </a:lnTo>
                  <a:lnTo>
                    <a:pt x="79" y="149"/>
                  </a:lnTo>
                  <a:lnTo>
                    <a:pt x="64" y="146"/>
                  </a:lnTo>
                  <a:lnTo>
                    <a:pt x="46" y="143"/>
                  </a:lnTo>
                  <a:lnTo>
                    <a:pt x="29" y="138"/>
                  </a:lnTo>
                  <a:lnTo>
                    <a:pt x="14" y="129"/>
                  </a:lnTo>
                  <a:lnTo>
                    <a:pt x="3" y="117"/>
                  </a:lnTo>
                  <a:lnTo>
                    <a:pt x="0" y="100"/>
                  </a:lnTo>
                  <a:lnTo>
                    <a:pt x="7" y="79"/>
                  </a:lnTo>
                  <a:lnTo>
                    <a:pt x="22" y="59"/>
                  </a:lnTo>
                  <a:lnTo>
                    <a:pt x="39" y="50"/>
                  </a:lnTo>
                  <a:lnTo>
                    <a:pt x="56" y="50"/>
                  </a:lnTo>
                  <a:lnTo>
                    <a:pt x="73" y="54"/>
                  </a:lnTo>
                  <a:lnTo>
                    <a:pt x="89" y="64"/>
                  </a:lnTo>
                  <a:lnTo>
                    <a:pt x="103" y="75"/>
                  </a:lnTo>
                  <a:lnTo>
                    <a:pt x="114" y="86"/>
                  </a:lnTo>
                  <a:lnTo>
                    <a:pt x="120" y="95"/>
                  </a:lnTo>
                  <a:lnTo>
                    <a:pt x="123" y="119"/>
                  </a:lnTo>
                  <a:lnTo>
                    <a:pt x="115" y="129"/>
                  </a:lnTo>
                  <a:lnTo>
                    <a:pt x="111" y="140"/>
                  </a:lnTo>
                  <a:lnTo>
                    <a:pt x="112" y="151"/>
                  </a:lnTo>
                  <a:lnTo>
                    <a:pt x="118" y="162"/>
                  </a:lnTo>
                  <a:lnTo>
                    <a:pt x="123" y="166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40" y="173"/>
                  </a:lnTo>
                  <a:lnTo>
                    <a:pt x="147" y="173"/>
                  </a:lnTo>
                  <a:lnTo>
                    <a:pt x="153" y="172"/>
                  </a:lnTo>
                  <a:lnTo>
                    <a:pt x="158" y="170"/>
                  </a:lnTo>
                  <a:lnTo>
                    <a:pt x="164" y="166"/>
                  </a:lnTo>
                  <a:lnTo>
                    <a:pt x="172" y="156"/>
                  </a:lnTo>
                  <a:lnTo>
                    <a:pt x="175" y="145"/>
                  </a:lnTo>
                  <a:lnTo>
                    <a:pt x="174" y="133"/>
                  </a:lnTo>
                  <a:lnTo>
                    <a:pt x="169" y="122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3" y="112"/>
                  </a:lnTo>
                  <a:lnTo>
                    <a:pt x="147" y="111"/>
                  </a:lnTo>
                  <a:lnTo>
                    <a:pt x="140" y="111"/>
                  </a:lnTo>
                  <a:lnTo>
                    <a:pt x="134" y="113"/>
                  </a:lnTo>
                  <a:lnTo>
                    <a:pt x="128" y="116"/>
                  </a:lnTo>
                  <a:lnTo>
                    <a:pt x="123" y="119"/>
                  </a:lnTo>
                  <a:lnTo>
                    <a:pt x="120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pic>
        <p:nvPicPr>
          <p:cNvPr id="87084" name="图片 87083" descr="border_0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8700" y="215900"/>
            <a:ext cx="711200" cy="908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85" name="图片 87084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9725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86" name="图片 87085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3463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87" name="图片 87086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720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88" name="图片 87087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2525" y="6551613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89" name="图片 87088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70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90" name="图片 87089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935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91" name="图片 87090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3088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92" name="图片 87091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6825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93" name="图片 87092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215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94" name="图片 87093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1063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95" name="图片 87094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7325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96" name="图片 87095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64613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97" name="图片 87096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835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98" name="图片 87097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2088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99" name="图片 87098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7413" y="6551613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100" name="图片 87099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2588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7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0532" name="文本框 150531"/>
          <p:cNvSpPr txBox="1"/>
          <p:nvPr/>
        </p:nvSpPr>
        <p:spPr>
          <a:xfrm>
            <a:off x="395288" y="1804988"/>
            <a:ext cx="8280400" cy="27765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、为迎合“绿色星球”的环保理念，小明积极参与改善生态环境的活动。今年小明生日这一天，他种了一棵高为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米的树苗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. 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这种树苗平均每年长高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0.2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米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那么树高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h</a:t>
            </a:r>
            <a:r>
              <a:rPr lang="en-US" altLang="zh-CN" sz="2800" dirty="0">
                <a:solidFill>
                  <a:schemeClr val="tx2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</a:rPr>
              <a:t>米</a:t>
            </a:r>
            <a:r>
              <a:rPr lang="en-US" altLang="zh-CN" sz="2800">
                <a:solidFill>
                  <a:schemeClr val="tx2"/>
                </a:solidFill>
                <a:latin typeface="Times New Roman" panose="02020603050405020304" pitchFamily="18" charset="0"/>
              </a:rPr>
              <a:t>)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与年数</a:t>
            </a:r>
            <a:r>
              <a:rPr lang="en-US" altLang="zh-CN">
                <a:solidFill>
                  <a:srgbClr val="0000FF"/>
                </a:solidFill>
                <a:latin typeface="Shruti" panose="020B0502040204020203" pitchFamily="2"/>
              </a:rPr>
              <a:t>t </a:t>
            </a:r>
            <a:r>
              <a:rPr lang="en-US" altLang="zh-CN" sz="2800">
                <a:solidFill>
                  <a:schemeClr val="tx2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年</a:t>
            </a:r>
            <a:r>
              <a:rPr lang="en-US" altLang="zh-CN" sz="2800">
                <a:solidFill>
                  <a:schemeClr val="tx2"/>
                </a:solidFill>
                <a:latin typeface="Times New Roman" panose="02020603050405020304" pitchFamily="18" charset="0"/>
              </a:rPr>
              <a:t>)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之间的函数关系式是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________________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．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50533" name="图片 150532" descr="0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5088"/>
            <a:ext cx="395288" cy="3571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50534" name="组合 150533"/>
          <p:cNvGrpSpPr/>
          <p:nvPr/>
        </p:nvGrpSpPr>
        <p:grpSpPr>
          <a:xfrm>
            <a:off x="3167063" y="0"/>
            <a:ext cx="5976937" cy="792163"/>
            <a:chOff x="788" y="3696"/>
            <a:chExt cx="4463" cy="599"/>
          </a:xfrm>
        </p:grpSpPr>
        <p:sp>
          <p:nvSpPr>
            <p:cNvPr id="150535" name="任意多边形 150534"/>
            <p:cNvSpPr/>
            <p:nvPr/>
          </p:nvSpPr>
          <p:spPr>
            <a:xfrm>
              <a:off x="788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88" y="0"/>
                  </a:moveTo>
                  <a:lnTo>
                    <a:pt x="225" y="2"/>
                  </a:lnTo>
                  <a:lnTo>
                    <a:pt x="257" y="10"/>
                  </a:lnTo>
                  <a:lnTo>
                    <a:pt x="286" y="22"/>
                  </a:lnTo>
                  <a:lnTo>
                    <a:pt x="308" y="36"/>
                  </a:lnTo>
                  <a:lnTo>
                    <a:pt x="327" y="55"/>
                  </a:lnTo>
                  <a:lnTo>
                    <a:pt x="339" y="76"/>
                  </a:lnTo>
                  <a:lnTo>
                    <a:pt x="346" y="98"/>
                  </a:lnTo>
                  <a:lnTo>
                    <a:pt x="347" y="122"/>
                  </a:lnTo>
                  <a:lnTo>
                    <a:pt x="339" y="144"/>
                  </a:lnTo>
                  <a:lnTo>
                    <a:pt x="320" y="163"/>
                  </a:lnTo>
                  <a:lnTo>
                    <a:pt x="295" y="176"/>
                  </a:lnTo>
                  <a:lnTo>
                    <a:pt x="265" y="184"/>
                  </a:lnTo>
                  <a:lnTo>
                    <a:pt x="234" y="185"/>
                  </a:lnTo>
                  <a:lnTo>
                    <a:pt x="206" y="178"/>
                  </a:lnTo>
                  <a:lnTo>
                    <a:pt x="185" y="165"/>
                  </a:lnTo>
                  <a:lnTo>
                    <a:pt x="172" y="142"/>
                  </a:lnTo>
                  <a:lnTo>
                    <a:pt x="170" y="124"/>
                  </a:lnTo>
                  <a:lnTo>
                    <a:pt x="173" y="118"/>
                  </a:lnTo>
                  <a:lnTo>
                    <a:pt x="181" y="121"/>
                  </a:lnTo>
                  <a:lnTo>
                    <a:pt x="191" y="129"/>
                  </a:lnTo>
                  <a:lnTo>
                    <a:pt x="206" y="135"/>
                  </a:lnTo>
                  <a:lnTo>
                    <a:pt x="224" y="135"/>
                  </a:lnTo>
                  <a:lnTo>
                    <a:pt x="240" y="130"/>
                  </a:lnTo>
                  <a:lnTo>
                    <a:pt x="255" y="120"/>
                  </a:lnTo>
                  <a:lnTo>
                    <a:pt x="263" y="107"/>
                  </a:lnTo>
                  <a:lnTo>
                    <a:pt x="264" y="91"/>
                  </a:lnTo>
                  <a:lnTo>
                    <a:pt x="256" y="76"/>
                  </a:lnTo>
                  <a:lnTo>
                    <a:pt x="234" y="61"/>
                  </a:lnTo>
                  <a:lnTo>
                    <a:pt x="221" y="56"/>
                  </a:lnTo>
                  <a:lnTo>
                    <a:pt x="209" y="50"/>
                  </a:lnTo>
                  <a:lnTo>
                    <a:pt x="196" y="46"/>
                  </a:lnTo>
                  <a:lnTo>
                    <a:pt x="183" y="42"/>
                  </a:lnTo>
                  <a:lnTo>
                    <a:pt x="171" y="38"/>
                  </a:lnTo>
                  <a:lnTo>
                    <a:pt x="158" y="36"/>
                  </a:lnTo>
                  <a:lnTo>
                    <a:pt x="144" y="34"/>
                  </a:lnTo>
                  <a:lnTo>
                    <a:pt x="132" y="33"/>
                  </a:lnTo>
                  <a:lnTo>
                    <a:pt x="118" y="32"/>
                  </a:lnTo>
                  <a:lnTo>
                    <a:pt x="105" y="31"/>
                  </a:lnTo>
                  <a:lnTo>
                    <a:pt x="92" y="31"/>
                  </a:lnTo>
                  <a:lnTo>
                    <a:pt x="78" y="32"/>
                  </a:lnTo>
                  <a:lnTo>
                    <a:pt x="64" y="32"/>
                  </a:lnTo>
                  <a:lnTo>
                    <a:pt x="50" y="34"/>
                  </a:lnTo>
                  <a:lnTo>
                    <a:pt x="36" y="35"/>
                  </a:lnTo>
                  <a:lnTo>
                    <a:pt x="22" y="37"/>
                  </a:lnTo>
                  <a:lnTo>
                    <a:pt x="16" y="29"/>
                  </a:lnTo>
                  <a:lnTo>
                    <a:pt x="11" y="24"/>
                  </a:lnTo>
                  <a:lnTo>
                    <a:pt x="7" y="21"/>
                  </a:lnTo>
                  <a:lnTo>
                    <a:pt x="0" y="20"/>
                  </a:lnTo>
                  <a:lnTo>
                    <a:pt x="5" y="18"/>
                  </a:lnTo>
                  <a:lnTo>
                    <a:pt x="10" y="16"/>
                  </a:lnTo>
                  <a:lnTo>
                    <a:pt x="17" y="15"/>
                  </a:lnTo>
                  <a:lnTo>
                    <a:pt x="24" y="13"/>
                  </a:lnTo>
                  <a:lnTo>
                    <a:pt x="32" y="12"/>
                  </a:lnTo>
                  <a:lnTo>
                    <a:pt x="41" y="10"/>
                  </a:lnTo>
                  <a:lnTo>
                    <a:pt x="52" y="9"/>
                  </a:lnTo>
                  <a:lnTo>
                    <a:pt x="62" y="6"/>
                  </a:lnTo>
                  <a:lnTo>
                    <a:pt x="73" y="5"/>
                  </a:lnTo>
                  <a:lnTo>
                    <a:pt x="86" y="4"/>
                  </a:lnTo>
                  <a:lnTo>
                    <a:pt x="100" y="3"/>
                  </a:lnTo>
                  <a:lnTo>
                    <a:pt x="116" y="2"/>
                  </a:lnTo>
                  <a:lnTo>
                    <a:pt x="132" y="1"/>
                  </a:lnTo>
                  <a:lnTo>
                    <a:pt x="149" y="0"/>
                  </a:lnTo>
                  <a:lnTo>
                    <a:pt x="167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36" name="任意多边形 150535"/>
            <p:cNvSpPr/>
            <p:nvPr/>
          </p:nvSpPr>
          <p:spPr>
            <a:xfrm>
              <a:off x="816" y="3696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0" y="49"/>
                  </a:moveTo>
                  <a:lnTo>
                    <a:pt x="6" y="53"/>
                  </a:lnTo>
                  <a:lnTo>
                    <a:pt x="11" y="58"/>
                  </a:lnTo>
                  <a:lnTo>
                    <a:pt x="12" y="65"/>
                  </a:lnTo>
                  <a:lnTo>
                    <a:pt x="12" y="73"/>
                  </a:lnTo>
                  <a:lnTo>
                    <a:pt x="30" y="64"/>
                  </a:lnTo>
                  <a:lnTo>
                    <a:pt x="46" y="58"/>
                  </a:lnTo>
                  <a:lnTo>
                    <a:pt x="60" y="55"/>
                  </a:lnTo>
                  <a:lnTo>
                    <a:pt x="73" y="54"/>
                  </a:lnTo>
                  <a:lnTo>
                    <a:pt x="82" y="55"/>
                  </a:lnTo>
                  <a:lnTo>
                    <a:pt x="90" y="58"/>
                  </a:lnTo>
                  <a:lnTo>
                    <a:pt x="95" y="64"/>
                  </a:lnTo>
                  <a:lnTo>
                    <a:pt x="99" y="72"/>
                  </a:lnTo>
                  <a:lnTo>
                    <a:pt x="99" y="79"/>
                  </a:lnTo>
                  <a:lnTo>
                    <a:pt x="97" y="86"/>
                  </a:lnTo>
                  <a:lnTo>
                    <a:pt x="92" y="90"/>
                  </a:lnTo>
                  <a:lnTo>
                    <a:pt x="86" y="92"/>
                  </a:lnTo>
                  <a:lnTo>
                    <a:pt x="79" y="92"/>
                  </a:lnTo>
                  <a:lnTo>
                    <a:pt x="75" y="89"/>
                  </a:lnTo>
                  <a:lnTo>
                    <a:pt x="70" y="84"/>
                  </a:lnTo>
                  <a:lnTo>
                    <a:pt x="68" y="76"/>
                  </a:lnTo>
                  <a:lnTo>
                    <a:pt x="61" y="84"/>
                  </a:lnTo>
                  <a:lnTo>
                    <a:pt x="56" y="94"/>
                  </a:lnTo>
                  <a:lnTo>
                    <a:pt x="53" y="106"/>
                  </a:lnTo>
                  <a:lnTo>
                    <a:pt x="54" y="117"/>
                  </a:lnTo>
                  <a:lnTo>
                    <a:pt x="59" y="128"/>
                  </a:lnTo>
                  <a:lnTo>
                    <a:pt x="68" y="137"/>
                  </a:lnTo>
                  <a:lnTo>
                    <a:pt x="83" y="142"/>
                  </a:lnTo>
                  <a:lnTo>
                    <a:pt x="105" y="144"/>
                  </a:lnTo>
                  <a:lnTo>
                    <a:pt x="128" y="142"/>
                  </a:lnTo>
                  <a:lnTo>
                    <a:pt x="146" y="137"/>
                  </a:lnTo>
                  <a:lnTo>
                    <a:pt x="161" y="129"/>
                  </a:lnTo>
                  <a:lnTo>
                    <a:pt x="172" y="118"/>
                  </a:lnTo>
                  <a:lnTo>
                    <a:pt x="181" y="107"/>
                  </a:lnTo>
                  <a:lnTo>
                    <a:pt x="187" y="95"/>
                  </a:lnTo>
                  <a:lnTo>
                    <a:pt x="191" y="84"/>
                  </a:lnTo>
                  <a:lnTo>
                    <a:pt x="192" y="73"/>
                  </a:lnTo>
                  <a:lnTo>
                    <a:pt x="192" y="61"/>
                  </a:lnTo>
                  <a:lnTo>
                    <a:pt x="188" y="50"/>
                  </a:lnTo>
                  <a:lnTo>
                    <a:pt x="184" y="39"/>
                  </a:lnTo>
                  <a:lnTo>
                    <a:pt x="178" y="29"/>
                  </a:lnTo>
                  <a:lnTo>
                    <a:pt x="170" y="20"/>
                  </a:lnTo>
                  <a:lnTo>
                    <a:pt x="160" y="13"/>
                  </a:lnTo>
                  <a:lnTo>
                    <a:pt x="148" y="8"/>
                  </a:lnTo>
                  <a:lnTo>
                    <a:pt x="136" y="3"/>
                  </a:lnTo>
                  <a:lnTo>
                    <a:pt x="122" y="1"/>
                  </a:lnTo>
                  <a:lnTo>
                    <a:pt x="107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56" y="13"/>
                  </a:lnTo>
                  <a:lnTo>
                    <a:pt x="38" y="22"/>
                  </a:lnTo>
                  <a:lnTo>
                    <a:pt x="20" y="34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37" name="任意多边形 150536"/>
            <p:cNvSpPr/>
            <p:nvPr/>
          </p:nvSpPr>
          <p:spPr>
            <a:xfrm>
              <a:off x="1852" y="3709"/>
              <a:ext cx="883" cy="104"/>
            </a:xfrm>
            <a:custGeom>
              <a:avLst/>
              <a:gdLst/>
              <a:ahLst/>
              <a:cxnLst/>
              <a:pathLst>
                <a:path w="883" h="104">
                  <a:moveTo>
                    <a:pt x="859" y="104"/>
                  </a:moveTo>
                  <a:lnTo>
                    <a:pt x="843" y="95"/>
                  </a:lnTo>
                  <a:lnTo>
                    <a:pt x="826" y="87"/>
                  </a:lnTo>
                  <a:lnTo>
                    <a:pt x="808" y="79"/>
                  </a:lnTo>
                  <a:lnTo>
                    <a:pt x="786" y="74"/>
                  </a:lnTo>
                  <a:lnTo>
                    <a:pt x="764" y="67"/>
                  </a:lnTo>
                  <a:lnTo>
                    <a:pt x="740" y="63"/>
                  </a:lnTo>
                  <a:lnTo>
                    <a:pt x="715" y="58"/>
                  </a:lnTo>
                  <a:lnTo>
                    <a:pt x="690" y="54"/>
                  </a:lnTo>
                  <a:lnTo>
                    <a:pt x="662" y="51"/>
                  </a:lnTo>
                  <a:lnTo>
                    <a:pt x="635" y="48"/>
                  </a:lnTo>
                  <a:lnTo>
                    <a:pt x="605" y="46"/>
                  </a:lnTo>
                  <a:lnTo>
                    <a:pt x="576" y="45"/>
                  </a:lnTo>
                  <a:lnTo>
                    <a:pt x="546" y="44"/>
                  </a:lnTo>
                  <a:lnTo>
                    <a:pt x="515" y="43"/>
                  </a:lnTo>
                  <a:lnTo>
                    <a:pt x="484" y="43"/>
                  </a:lnTo>
                  <a:lnTo>
                    <a:pt x="455" y="43"/>
                  </a:lnTo>
                  <a:lnTo>
                    <a:pt x="424" y="44"/>
                  </a:lnTo>
                  <a:lnTo>
                    <a:pt x="393" y="45"/>
                  </a:lnTo>
                  <a:lnTo>
                    <a:pt x="363" y="46"/>
                  </a:lnTo>
                  <a:lnTo>
                    <a:pt x="332" y="48"/>
                  </a:lnTo>
                  <a:lnTo>
                    <a:pt x="303" y="51"/>
                  </a:lnTo>
                  <a:lnTo>
                    <a:pt x="273" y="53"/>
                  </a:lnTo>
                  <a:lnTo>
                    <a:pt x="246" y="55"/>
                  </a:lnTo>
                  <a:lnTo>
                    <a:pt x="218" y="58"/>
                  </a:lnTo>
                  <a:lnTo>
                    <a:pt x="192" y="61"/>
                  </a:lnTo>
                  <a:lnTo>
                    <a:pt x="167" y="64"/>
                  </a:lnTo>
                  <a:lnTo>
                    <a:pt x="143" y="67"/>
                  </a:lnTo>
                  <a:lnTo>
                    <a:pt x="121" y="70"/>
                  </a:lnTo>
                  <a:lnTo>
                    <a:pt x="99" y="74"/>
                  </a:lnTo>
                  <a:lnTo>
                    <a:pt x="79" y="77"/>
                  </a:lnTo>
                  <a:lnTo>
                    <a:pt x="62" y="81"/>
                  </a:lnTo>
                  <a:lnTo>
                    <a:pt x="46" y="85"/>
                  </a:lnTo>
                  <a:lnTo>
                    <a:pt x="40" y="86"/>
                  </a:lnTo>
                  <a:lnTo>
                    <a:pt x="35" y="88"/>
                  </a:lnTo>
                  <a:lnTo>
                    <a:pt x="29" y="88"/>
                  </a:lnTo>
                  <a:lnTo>
                    <a:pt x="23" y="89"/>
                  </a:lnTo>
                  <a:lnTo>
                    <a:pt x="18" y="90"/>
                  </a:lnTo>
                  <a:lnTo>
                    <a:pt x="12" y="91"/>
                  </a:lnTo>
                  <a:lnTo>
                    <a:pt x="6" y="93"/>
                  </a:lnTo>
                  <a:lnTo>
                    <a:pt x="0" y="94"/>
                  </a:lnTo>
                  <a:lnTo>
                    <a:pt x="6" y="85"/>
                  </a:lnTo>
                  <a:lnTo>
                    <a:pt x="10" y="75"/>
                  </a:lnTo>
                  <a:lnTo>
                    <a:pt x="10" y="64"/>
                  </a:lnTo>
                  <a:lnTo>
                    <a:pt x="6" y="56"/>
                  </a:lnTo>
                  <a:lnTo>
                    <a:pt x="52" y="45"/>
                  </a:lnTo>
                  <a:lnTo>
                    <a:pt x="98" y="35"/>
                  </a:lnTo>
                  <a:lnTo>
                    <a:pt x="141" y="26"/>
                  </a:lnTo>
                  <a:lnTo>
                    <a:pt x="186" y="20"/>
                  </a:lnTo>
                  <a:lnTo>
                    <a:pt x="229" y="14"/>
                  </a:lnTo>
                  <a:lnTo>
                    <a:pt x="271" y="9"/>
                  </a:lnTo>
                  <a:lnTo>
                    <a:pt x="313" y="5"/>
                  </a:lnTo>
                  <a:lnTo>
                    <a:pt x="355" y="3"/>
                  </a:lnTo>
                  <a:lnTo>
                    <a:pt x="396" y="1"/>
                  </a:lnTo>
                  <a:lnTo>
                    <a:pt x="437" y="0"/>
                  </a:lnTo>
                  <a:lnTo>
                    <a:pt x="479" y="0"/>
                  </a:lnTo>
                  <a:lnTo>
                    <a:pt x="520" y="0"/>
                  </a:lnTo>
                  <a:lnTo>
                    <a:pt x="561" y="0"/>
                  </a:lnTo>
                  <a:lnTo>
                    <a:pt x="604" y="0"/>
                  </a:lnTo>
                  <a:lnTo>
                    <a:pt x="645" y="0"/>
                  </a:lnTo>
                  <a:lnTo>
                    <a:pt x="687" y="0"/>
                  </a:lnTo>
                  <a:lnTo>
                    <a:pt x="703" y="0"/>
                  </a:lnTo>
                  <a:lnTo>
                    <a:pt x="718" y="1"/>
                  </a:lnTo>
                  <a:lnTo>
                    <a:pt x="733" y="1"/>
                  </a:lnTo>
                  <a:lnTo>
                    <a:pt x="748" y="2"/>
                  </a:lnTo>
                  <a:lnTo>
                    <a:pt x="762" y="4"/>
                  </a:lnTo>
                  <a:lnTo>
                    <a:pt x="776" y="5"/>
                  </a:lnTo>
                  <a:lnTo>
                    <a:pt x="788" y="8"/>
                  </a:lnTo>
                  <a:lnTo>
                    <a:pt x="801" y="10"/>
                  </a:lnTo>
                  <a:lnTo>
                    <a:pt x="812" y="12"/>
                  </a:lnTo>
                  <a:lnTo>
                    <a:pt x="824" y="15"/>
                  </a:lnTo>
                  <a:lnTo>
                    <a:pt x="835" y="18"/>
                  </a:lnTo>
                  <a:lnTo>
                    <a:pt x="846" y="21"/>
                  </a:lnTo>
                  <a:lnTo>
                    <a:pt x="856" y="25"/>
                  </a:lnTo>
                  <a:lnTo>
                    <a:pt x="865" y="29"/>
                  </a:lnTo>
                  <a:lnTo>
                    <a:pt x="874" y="32"/>
                  </a:lnTo>
                  <a:lnTo>
                    <a:pt x="883" y="36"/>
                  </a:lnTo>
                  <a:lnTo>
                    <a:pt x="877" y="41"/>
                  </a:lnTo>
                  <a:lnTo>
                    <a:pt x="869" y="47"/>
                  </a:lnTo>
                  <a:lnTo>
                    <a:pt x="862" y="54"/>
                  </a:lnTo>
                  <a:lnTo>
                    <a:pt x="857" y="63"/>
                  </a:lnTo>
                  <a:lnTo>
                    <a:pt x="854" y="72"/>
                  </a:lnTo>
                  <a:lnTo>
                    <a:pt x="853" y="81"/>
                  </a:lnTo>
                  <a:lnTo>
                    <a:pt x="854" y="93"/>
                  </a:lnTo>
                  <a:lnTo>
                    <a:pt x="859" y="104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38" name="任意多边形 150537"/>
            <p:cNvSpPr/>
            <p:nvPr/>
          </p:nvSpPr>
          <p:spPr>
            <a:xfrm>
              <a:off x="1103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242" y="116"/>
                  </a:moveTo>
                  <a:lnTo>
                    <a:pt x="231" y="113"/>
                  </a:lnTo>
                  <a:lnTo>
                    <a:pt x="219" y="112"/>
                  </a:lnTo>
                  <a:lnTo>
                    <a:pt x="208" y="110"/>
                  </a:lnTo>
                  <a:lnTo>
                    <a:pt x="196" y="109"/>
                  </a:lnTo>
                  <a:lnTo>
                    <a:pt x="184" y="107"/>
                  </a:lnTo>
                  <a:lnTo>
                    <a:pt x="171" y="106"/>
                  </a:lnTo>
                  <a:lnTo>
                    <a:pt x="160" y="104"/>
                  </a:lnTo>
                  <a:lnTo>
                    <a:pt x="147" y="101"/>
                  </a:lnTo>
                  <a:lnTo>
                    <a:pt x="135" y="99"/>
                  </a:lnTo>
                  <a:lnTo>
                    <a:pt x="123" y="97"/>
                  </a:lnTo>
                  <a:lnTo>
                    <a:pt x="110" y="95"/>
                  </a:lnTo>
                  <a:lnTo>
                    <a:pt x="98" y="91"/>
                  </a:lnTo>
                  <a:lnTo>
                    <a:pt x="85" y="89"/>
                  </a:lnTo>
                  <a:lnTo>
                    <a:pt x="74" y="86"/>
                  </a:lnTo>
                  <a:lnTo>
                    <a:pt x="61" y="83"/>
                  </a:lnTo>
                  <a:lnTo>
                    <a:pt x="50" y="79"/>
                  </a:lnTo>
                  <a:lnTo>
                    <a:pt x="51" y="66"/>
                  </a:lnTo>
                  <a:lnTo>
                    <a:pt x="49" y="54"/>
                  </a:lnTo>
                  <a:lnTo>
                    <a:pt x="44" y="44"/>
                  </a:lnTo>
                  <a:lnTo>
                    <a:pt x="37" y="34"/>
                  </a:lnTo>
                  <a:lnTo>
                    <a:pt x="29" y="24"/>
                  </a:lnTo>
                  <a:lnTo>
                    <a:pt x="20" y="16"/>
                  </a:lnTo>
                  <a:lnTo>
                    <a:pt x="11" y="8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5" y="15"/>
                  </a:lnTo>
                  <a:lnTo>
                    <a:pt x="57" y="24"/>
                  </a:lnTo>
                  <a:lnTo>
                    <a:pt x="82" y="32"/>
                  </a:lnTo>
                  <a:lnTo>
                    <a:pt x="110" y="41"/>
                  </a:lnTo>
                  <a:lnTo>
                    <a:pt x="141" y="48"/>
                  </a:lnTo>
                  <a:lnTo>
                    <a:pt x="175" y="57"/>
                  </a:lnTo>
                  <a:lnTo>
                    <a:pt x="210" y="64"/>
                  </a:lnTo>
                  <a:lnTo>
                    <a:pt x="247" y="72"/>
                  </a:lnTo>
                  <a:lnTo>
                    <a:pt x="286" y="77"/>
                  </a:lnTo>
                  <a:lnTo>
                    <a:pt x="327" y="83"/>
                  </a:lnTo>
                  <a:lnTo>
                    <a:pt x="369" y="86"/>
                  </a:lnTo>
                  <a:lnTo>
                    <a:pt x="411" y="89"/>
                  </a:lnTo>
                  <a:lnTo>
                    <a:pt x="455" y="90"/>
                  </a:lnTo>
                  <a:lnTo>
                    <a:pt x="498" y="90"/>
                  </a:lnTo>
                  <a:lnTo>
                    <a:pt x="543" y="88"/>
                  </a:lnTo>
                  <a:lnTo>
                    <a:pt x="543" y="99"/>
                  </a:lnTo>
                  <a:lnTo>
                    <a:pt x="549" y="109"/>
                  </a:lnTo>
                  <a:lnTo>
                    <a:pt x="558" y="117"/>
                  </a:lnTo>
                  <a:lnTo>
                    <a:pt x="568" y="123"/>
                  </a:lnTo>
                  <a:lnTo>
                    <a:pt x="555" y="124"/>
                  </a:lnTo>
                  <a:lnTo>
                    <a:pt x="543" y="126"/>
                  </a:lnTo>
                  <a:lnTo>
                    <a:pt x="530" y="127"/>
                  </a:lnTo>
                  <a:lnTo>
                    <a:pt x="516" y="128"/>
                  </a:lnTo>
                  <a:lnTo>
                    <a:pt x="504" y="128"/>
                  </a:lnTo>
                  <a:lnTo>
                    <a:pt x="491" y="129"/>
                  </a:lnTo>
                  <a:lnTo>
                    <a:pt x="479" y="129"/>
                  </a:lnTo>
                  <a:lnTo>
                    <a:pt x="465" y="130"/>
                  </a:lnTo>
                  <a:lnTo>
                    <a:pt x="452" y="130"/>
                  </a:lnTo>
                  <a:lnTo>
                    <a:pt x="439" y="130"/>
                  </a:lnTo>
                  <a:lnTo>
                    <a:pt x="425" y="130"/>
                  </a:lnTo>
                  <a:lnTo>
                    <a:pt x="411" y="129"/>
                  </a:lnTo>
                  <a:lnTo>
                    <a:pt x="398" y="129"/>
                  </a:lnTo>
                  <a:lnTo>
                    <a:pt x="383" y="129"/>
                  </a:lnTo>
                  <a:lnTo>
                    <a:pt x="370" y="128"/>
                  </a:lnTo>
                  <a:lnTo>
                    <a:pt x="356" y="127"/>
                  </a:lnTo>
                  <a:lnTo>
                    <a:pt x="351" y="118"/>
                  </a:lnTo>
                  <a:lnTo>
                    <a:pt x="347" y="111"/>
                  </a:lnTo>
                  <a:lnTo>
                    <a:pt x="342" y="105"/>
                  </a:lnTo>
                  <a:lnTo>
                    <a:pt x="336" y="100"/>
                  </a:lnTo>
                  <a:lnTo>
                    <a:pt x="331" y="97"/>
                  </a:lnTo>
                  <a:lnTo>
                    <a:pt x="323" y="95"/>
                  </a:lnTo>
                  <a:lnTo>
                    <a:pt x="312" y="94"/>
                  </a:lnTo>
                  <a:lnTo>
                    <a:pt x="301" y="93"/>
                  </a:lnTo>
                  <a:lnTo>
                    <a:pt x="288" y="93"/>
                  </a:lnTo>
                  <a:lnTo>
                    <a:pt x="278" y="94"/>
                  </a:lnTo>
                  <a:lnTo>
                    <a:pt x="269" y="96"/>
                  </a:lnTo>
                  <a:lnTo>
                    <a:pt x="261" y="98"/>
                  </a:lnTo>
                  <a:lnTo>
                    <a:pt x="255" y="102"/>
                  </a:lnTo>
                  <a:lnTo>
                    <a:pt x="249" y="106"/>
                  </a:lnTo>
                  <a:lnTo>
                    <a:pt x="246" y="111"/>
                  </a:lnTo>
                  <a:lnTo>
                    <a:pt x="242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39" name="任意多边形 150538"/>
            <p:cNvSpPr/>
            <p:nvPr/>
          </p:nvSpPr>
          <p:spPr>
            <a:xfrm>
              <a:off x="1951" y="3896"/>
              <a:ext cx="32" cy="32"/>
            </a:xfrm>
            <a:custGeom>
              <a:avLst/>
              <a:gdLst/>
              <a:ahLst/>
              <a:cxnLst/>
              <a:pathLst>
                <a:path w="32" h="32">
                  <a:moveTo>
                    <a:pt x="16" y="0"/>
                  </a:moveTo>
                  <a:lnTo>
                    <a:pt x="23" y="1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2" y="17"/>
                  </a:lnTo>
                  <a:lnTo>
                    <a:pt x="31" y="23"/>
                  </a:lnTo>
                  <a:lnTo>
                    <a:pt x="27" y="28"/>
                  </a:lnTo>
                  <a:lnTo>
                    <a:pt x="23" y="31"/>
                  </a:lnTo>
                  <a:lnTo>
                    <a:pt x="16" y="32"/>
                  </a:lnTo>
                  <a:lnTo>
                    <a:pt x="9" y="31"/>
                  </a:lnTo>
                  <a:lnTo>
                    <a:pt x="5" y="28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5" y="6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40" name="任意多边形 150539"/>
            <p:cNvSpPr/>
            <p:nvPr/>
          </p:nvSpPr>
          <p:spPr>
            <a:xfrm>
              <a:off x="1842" y="3802"/>
              <a:ext cx="234" cy="224"/>
            </a:xfrm>
            <a:custGeom>
              <a:avLst/>
              <a:gdLst/>
              <a:ahLst/>
              <a:cxnLst/>
              <a:pathLst>
                <a:path w="234" h="224">
                  <a:moveTo>
                    <a:pt x="0" y="119"/>
                  </a:moveTo>
                  <a:lnTo>
                    <a:pt x="5" y="137"/>
                  </a:lnTo>
                  <a:lnTo>
                    <a:pt x="14" y="148"/>
                  </a:lnTo>
                  <a:lnTo>
                    <a:pt x="26" y="153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71" y="146"/>
                  </a:lnTo>
                  <a:lnTo>
                    <a:pt x="83" y="141"/>
                  </a:lnTo>
                  <a:lnTo>
                    <a:pt x="91" y="136"/>
                  </a:lnTo>
                  <a:lnTo>
                    <a:pt x="84" y="143"/>
                  </a:lnTo>
                  <a:lnTo>
                    <a:pt x="77" y="153"/>
                  </a:lnTo>
                  <a:lnTo>
                    <a:pt x="69" y="166"/>
                  </a:lnTo>
                  <a:lnTo>
                    <a:pt x="63" y="179"/>
                  </a:lnTo>
                  <a:lnTo>
                    <a:pt x="62" y="192"/>
                  </a:lnTo>
                  <a:lnTo>
                    <a:pt x="65" y="204"/>
                  </a:lnTo>
                  <a:lnTo>
                    <a:pt x="76" y="216"/>
                  </a:lnTo>
                  <a:lnTo>
                    <a:pt x="94" y="223"/>
                  </a:lnTo>
                  <a:lnTo>
                    <a:pt x="114" y="224"/>
                  </a:lnTo>
                  <a:lnTo>
                    <a:pt x="126" y="219"/>
                  </a:lnTo>
                  <a:lnTo>
                    <a:pt x="135" y="209"/>
                  </a:lnTo>
                  <a:lnTo>
                    <a:pt x="140" y="196"/>
                  </a:lnTo>
                  <a:lnTo>
                    <a:pt x="142" y="181"/>
                  </a:lnTo>
                  <a:lnTo>
                    <a:pt x="142" y="168"/>
                  </a:lnTo>
                  <a:lnTo>
                    <a:pt x="141" y="157"/>
                  </a:lnTo>
                  <a:lnTo>
                    <a:pt x="140" y="150"/>
                  </a:lnTo>
                  <a:lnTo>
                    <a:pt x="145" y="158"/>
                  </a:lnTo>
                  <a:lnTo>
                    <a:pt x="153" y="168"/>
                  </a:lnTo>
                  <a:lnTo>
                    <a:pt x="163" y="179"/>
                  </a:lnTo>
                  <a:lnTo>
                    <a:pt x="175" y="189"/>
                  </a:lnTo>
                  <a:lnTo>
                    <a:pt x="188" y="195"/>
                  </a:lnTo>
                  <a:lnTo>
                    <a:pt x="202" y="196"/>
                  </a:lnTo>
                  <a:lnTo>
                    <a:pt x="214" y="189"/>
                  </a:lnTo>
                  <a:lnTo>
                    <a:pt x="227" y="174"/>
                  </a:lnTo>
                  <a:lnTo>
                    <a:pt x="234" y="155"/>
                  </a:lnTo>
                  <a:lnTo>
                    <a:pt x="233" y="141"/>
                  </a:lnTo>
                  <a:lnTo>
                    <a:pt x="227" y="128"/>
                  </a:lnTo>
                  <a:lnTo>
                    <a:pt x="217" y="121"/>
                  </a:lnTo>
                  <a:lnTo>
                    <a:pt x="204" y="115"/>
                  </a:lnTo>
                  <a:lnTo>
                    <a:pt x="190" y="112"/>
                  </a:lnTo>
                  <a:lnTo>
                    <a:pt x="179" y="110"/>
                  </a:lnTo>
                  <a:lnTo>
                    <a:pt x="170" y="110"/>
                  </a:lnTo>
                  <a:lnTo>
                    <a:pt x="179" y="108"/>
                  </a:lnTo>
                  <a:lnTo>
                    <a:pt x="190" y="103"/>
                  </a:lnTo>
                  <a:lnTo>
                    <a:pt x="204" y="96"/>
                  </a:lnTo>
                  <a:lnTo>
                    <a:pt x="217" y="88"/>
                  </a:lnTo>
                  <a:lnTo>
                    <a:pt x="227" y="77"/>
                  </a:lnTo>
                  <a:lnTo>
                    <a:pt x="232" y="65"/>
                  </a:lnTo>
                  <a:lnTo>
                    <a:pt x="229" y="50"/>
                  </a:lnTo>
                  <a:lnTo>
                    <a:pt x="218" y="34"/>
                  </a:lnTo>
                  <a:lnTo>
                    <a:pt x="202" y="22"/>
                  </a:lnTo>
                  <a:lnTo>
                    <a:pt x="187" y="18"/>
                  </a:lnTo>
                  <a:lnTo>
                    <a:pt x="173" y="22"/>
                  </a:lnTo>
                  <a:lnTo>
                    <a:pt x="162" y="29"/>
                  </a:lnTo>
                  <a:lnTo>
                    <a:pt x="153" y="39"/>
                  </a:lnTo>
                  <a:lnTo>
                    <a:pt x="145" y="51"/>
                  </a:lnTo>
                  <a:lnTo>
                    <a:pt x="139" y="62"/>
                  </a:lnTo>
                  <a:lnTo>
                    <a:pt x="136" y="70"/>
                  </a:lnTo>
                  <a:lnTo>
                    <a:pt x="125" y="85"/>
                  </a:lnTo>
                  <a:lnTo>
                    <a:pt x="135" y="88"/>
                  </a:lnTo>
                  <a:lnTo>
                    <a:pt x="143" y="93"/>
                  </a:lnTo>
                  <a:lnTo>
                    <a:pt x="149" y="101"/>
                  </a:lnTo>
                  <a:lnTo>
                    <a:pt x="151" y="111"/>
                  </a:lnTo>
                  <a:lnTo>
                    <a:pt x="149" y="121"/>
                  </a:lnTo>
                  <a:lnTo>
                    <a:pt x="143" y="128"/>
                  </a:lnTo>
                  <a:lnTo>
                    <a:pt x="135" y="134"/>
                  </a:lnTo>
                  <a:lnTo>
                    <a:pt x="125" y="136"/>
                  </a:lnTo>
                  <a:lnTo>
                    <a:pt x="115" y="134"/>
                  </a:lnTo>
                  <a:lnTo>
                    <a:pt x="107" y="128"/>
                  </a:lnTo>
                  <a:lnTo>
                    <a:pt x="101" y="121"/>
                  </a:lnTo>
                  <a:lnTo>
                    <a:pt x="99" y="111"/>
                  </a:lnTo>
                  <a:lnTo>
                    <a:pt x="101" y="101"/>
                  </a:lnTo>
                  <a:lnTo>
                    <a:pt x="107" y="93"/>
                  </a:lnTo>
                  <a:lnTo>
                    <a:pt x="115" y="88"/>
                  </a:lnTo>
                  <a:lnTo>
                    <a:pt x="125" y="85"/>
                  </a:lnTo>
                  <a:lnTo>
                    <a:pt x="136" y="70"/>
                  </a:lnTo>
                  <a:lnTo>
                    <a:pt x="136" y="61"/>
                  </a:lnTo>
                  <a:lnTo>
                    <a:pt x="135" y="48"/>
                  </a:lnTo>
                  <a:lnTo>
                    <a:pt x="133" y="35"/>
                  </a:lnTo>
                  <a:lnTo>
                    <a:pt x="128" y="20"/>
                  </a:lnTo>
                  <a:lnTo>
                    <a:pt x="122" y="9"/>
                  </a:lnTo>
                  <a:lnTo>
                    <a:pt x="110" y="2"/>
                  </a:lnTo>
                  <a:lnTo>
                    <a:pt x="95" y="0"/>
                  </a:lnTo>
                  <a:lnTo>
                    <a:pt x="75" y="4"/>
                  </a:lnTo>
                  <a:lnTo>
                    <a:pt x="60" y="13"/>
                  </a:lnTo>
                  <a:lnTo>
                    <a:pt x="52" y="25"/>
                  </a:lnTo>
                  <a:lnTo>
                    <a:pt x="52" y="37"/>
                  </a:lnTo>
                  <a:lnTo>
                    <a:pt x="56" y="50"/>
                  </a:lnTo>
                  <a:lnTo>
                    <a:pt x="64" y="62"/>
                  </a:lnTo>
                  <a:lnTo>
                    <a:pt x="72" y="73"/>
                  </a:lnTo>
                  <a:lnTo>
                    <a:pt x="81" y="82"/>
                  </a:lnTo>
                  <a:lnTo>
                    <a:pt x="88" y="88"/>
                  </a:lnTo>
                  <a:lnTo>
                    <a:pt x="83" y="85"/>
                  </a:lnTo>
                  <a:lnTo>
                    <a:pt x="76" y="83"/>
                  </a:lnTo>
                  <a:lnTo>
                    <a:pt x="68" y="81"/>
                  </a:lnTo>
                  <a:lnTo>
                    <a:pt x="57" y="80"/>
                  </a:lnTo>
                  <a:lnTo>
                    <a:pt x="56" y="89"/>
                  </a:lnTo>
                  <a:lnTo>
                    <a:pt x="54" y="98"/>
                  </a:lnTo>
                  <a:lnTo>
                    <a:pt x="49" y="105"/>
                  </a:lnTo>
                  <a:lnTo>
                    <a:pt x="44" y="113"/>
                  </a:lnTo>
                  <a:lnTo>
                    <a:pt x="36" y="119"/>
                  </a:lnTo>
                  <a:lnTo>
                    <a:pt x="25" y="122"/>
                  </a:lnTo>
                  <a:lnTo>
                    <a:pt x="14" y="12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41" name="任意多边形 150540"/>
            <p:cNvSpPr/>
            <p:nvPr/>
          </p:nvSpPr>
          <p:spPr>
            <a:xfrm>
              <a:off x="1746" y="3838"/>
              <a:ext cx="35" cy="34"/>
            </a:xfrm>
            <a:custGeom>
              <a:avLst/>
              <a:gdLst/>
              <a:ahLst/>
              <a:cxnLst/>
              <a:pathLst>
                <a:path w="35" h="34">
                  <a:moveTo>
                    <a:pt x="11" y="1"/>
                  </a:moveTo>
                  <a:lnTo>
                    <a:pt x="18" y="0"/>
                  </a:lnTo>
                  <a:lnTo>
                    <a:pt x="25" y="1"/>
                  </a:lnTo>
                  <a:lnTo>
                    <a:pt x="31" y="5"/>
                  </a:lnTo>
                  <a:lnTo>
                    <a:pt x="34" y="11"/>
                  </a:lnTo>
                  <a:lnTo>
                    <a:pt x="35" y="18"/>
                  </a:lnTo>
                  <a:lnTo>
                    <a:pt x="34" y="23"/>
                  </a:lnTo>
                  <a:lnTo>
                    <a:pt x="29" y="29"/>
                  </a:lnTo>
                  <a:lnTo>
                    <a:pt x="24" y="33"/>
                  </a:lnTo>
                  <a:lnTo>
                    <a:pt x="18" y="34"/>
                  </a:lnTo>
                  <a:lnTo>
                    <a:pt x="11" y="33"/>
                  </a:lnTo>
                  <a:lnTo>
                    <a:pt x="5" y="29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42" name="任意多边形 150541"/>
            <p:cNvSpPr/>
            <p:nvPr/>
          </p:nvSpPr>
          <p:spPr>
            <a:xfrm>
              <a:off x="1639" y="3739"/>
              <a:ext cx="251" cy="239"/>
            </a:xfrm>
            <a:custGeom>
              <a:avLst/>
              <a:gdLst/>
              <a:ahLst/>
              <a:cxnLst/>
              <a:pathLst>
                <a:path w="251" h="239">
                  <a:moveTo>
                    <a:pt x="118" y="71"/>
                  </a:moveTo>
                  <a:lnTo>
                    <a:pt x="118" y="63"/>
                  </a:lnTo>
                  <a:lnTo>
                    <a:pt x="118" y="49"/>
                  </a:lnTo>
                  <a:lnTo>
                    <a:pt x="122" y="36"/>
                  </a:lnTo>
                  <a:lnTo>
                    <a:pt x="127" y="22"/>
                  </a:lnTo>
                  <a:lnTo>
                    <a:pt x="135" y="10"/>
                  </a:lnTo>
                  <a:lnTo>
                    <a:pt x="147" y="2"/>
                  </a:lnTo>
                  <a:lnTo>
                    <a:pt x="164" y="0"/>
                  </a:lnTo>
                  <a:lnTo>
                    <a:pt x="185" y="5"/>
                  </a:lnTo>
                  <a:lnTo>
                    <a:pt x="203" y="16"/>
                  </a:lnTo>
                  <a:lnTo>
                    <a:pt x="211" y="29"/>
                  </a:lnTo>
                  <a:lnTo>
                    <a:pt x="211" y="44"/>
                  </a:lnTo>
                  <a:lnTo>
                    <a:pt x="206" y="58"/>
                  </a:lnTo>
                  <a:lnTo>
                    <a:pt x="197" y="71"/>
                  </a:lnTo>
                  <a:lnTo>
                    <a:pt x="186" y="83"/>
                  </a:lnTo>
                  <a:lnTo>
                    <a:pt x="175" y="92"/>
                  </a:lnTo>
                  <a:lnTo>
                    <a:pt x="167" y="98"/>
                  </a:lnTo>
                  <a:lnTo>
                    <a:pt x="177" y="94"/>
                  </a:lnTo>
                  <a:lnTo>
                    <a:pt x="189" y="92"/>
                  </a:lnTo>
                  <a:lnTo>
                    <a:pt x="204" y="90"/>
                  </a:lnTo>
                  <a:lnTo>
                    <a:pt x="219" y="91"/>
                  </a:lnTo>
                  <a:lnTo>
                    <a:pt x="233" y="96"/>
                  </a:lnTo>
                  <a:lnTo>
                    <a:pt x="243" y="104"/>
                  </a:lnTo>
                  <a:lnTo>
                    <a:pt x="250" y="119"/>
                  </a:lnTo>
                  <a:lnTo>
                    <a:pt x="251" y="140"/>
                  </a:lnTo>
                  <a:lnTo>
                    <a:pt x="245" y="159"/>
                  </a:lnTo>
                  <a:lnTo>
                    <a:pt x="235" y="171"/>
                  </a:lnTo>
                  <a:lnTo>
                    <a:pt x="221" y="175"/>
                  </a:lnTo>
                  <a:lnTo>
                    <a:pt x="206" y="175"/>
                  </a:lnTo>
                  <a:lnTo>
                    <a:pt x="190" y="169"/>
                  </a:lnTo>
                  <a:lnTo>
                    <a:pt x="175" y="164"/>
                  </a:lnTo>
                  <a:lnTo>
                    <a:pt x="164" y="156"/>
                  </a:lnTo>
                  <a:lnTo>
                    <a:pt x="156" y="151"/>
                  </a:lnTo>
                  <a:lnTo>
                    <a:pt x="159" y="156"/>
                  </a:lnTo>
                  <a:lnTo>
                    <a:pt x="165" y="167"/>
                  </a:lnTo>
                  <a:lnTo>
                    <a:pt x="171" y="180"/>
                  </a:lnTo>
                  <a:lnTo>
                    <a:pt x="174" y="195"/>
                  </a:lnTo>
                  <a:lnTo>
                    <a:pt x="175" y="210"/>
                  </a:lnTo>
                  <a:lnTo>
                    <a:pt x="171" y="223"/>
                  </a:lnTo>
                  <a:lnTo>
                    <a:pt x="161" y="233"/>
                  </a:lnTo>
                  <a:lnTo>
                    <a:pt x="141" y="239"/>
                  </a:lnTo>
                  <a:lnTo>
                    <a:pt x="119" y="239"/>
                  </a:lnTo>
                  <a:lnTo>
                    <a:pt x="104" y="232"/>
                  </a:lnTo>
                  <a:lnTo>
                    <a:pt x="96" y="221"/>
                  </a:lnTo>
                  <a:lnTo>
                    <a:pt x="92" y="207"/>
                  </a:lnTo>
                  <a:lnTo>
                    <a:pt x="92" y="191"/>
                  </a:lnTo>
                  <a:lnTo>
                    <a:pt x="94" y="177"/>
                  </a:lnTo>
                  <a:lnTo>
                    <a:pt x="97" y="164"/>
                  </a:lnTo>
                  <a:lnTo>
                    <a:pt x="101" y="155"/>
                  </a:lnTo>
                  <a:lnTo>
                    <a:pt x="95" y="163"/>
                  </a:lnTo>
                  <a:lnTo>
                    <a:pt x="86" y="172"/>
                  </a:lnTo>
                  <a:lnTo>
                    <a:pt x="73" y="182"/>
                  </a:lnTo>
                  <a:lnTo>
                    <a:pt x="61" y="189"/>
                  </a:lnTo>
                  <a:lnTo>
                    <a:pt x="46" y="194"/>
                  </a:lnTo>
                  <a:lnTo>
                    <a:pt x="31" y="193"/>
                  </a:lnTo>
                  <a:lnTo>
                    <a:pt x="17" y="185"/>
                  </a:lnTo>
                  <a:lnTo>
                    <a:pt x="6" y="168"/>
                  </a:lnTo>
                  <a:lnTo>
                    <a:pt x="0" y="148"/>
                  </a:lnTo>
                  <a:lnTo>
                    <a:pt x="1" y="133"/>
                  </a:lnTo>
                  <a:lnTo>
                    <a:pt x="10" y="122"/>
                  </a:lnTo>
                  <a:lnTo>
                    <a:pt x="23" y="114"/>
                  </a:lnTo>
                  <a:lnTo>
                    <a:pt x="39" y="110"/>
                  </a:lnTo>
                  <a:lnTo>
                    <a:pt x="54" y="108"/>
                  </a:lnTo>
                  <a:lnTo>
                    <a:pt x="68" y="107"/>
                  </a:lnTo>
                  <a:lnTo>
                    <a:pt x="78" y="107"/>
                  </a:lnTo>
                  <a:lnTo>
                    <a:pt x="70" y="104"/>
                  </a:lnTo>
                  <a:lnTo>
                    <a:pt x="57" y="99"/>
                  </a:lnTo>
                  <a:lnTo>
                    <a:pt x="45" y="92"/>
                  </a:lnTo>
                  <a:lnTo>
                    <a:pt x="32" y="82"/>
                  </a:lnTo>
                  <a:lnTo>
                    <a:pt x="22" y="71"/>
                  </a:lnTo>
                  <a:lnTo>
                    <a:pt x="17" y="59"/>
                  </a:lnTo>
                  <a:lnTo>
                    <a:pt x="18" y="45"/>
                  </a:lnTo>
                  <a:lnTo>
                    <a:pt x="30" y="29"/>
                  </a:lnTo>
                  <a:lnTo>
                    <a:pt x="48" y="17"/>
                  </a:lnTo>
                  <a:lnTo>
                    <a:pt x="64" y="13"/>
                  </a:lnTo>
                  <a:lnTo>
                    <a:pt x="79" y="17"/>
                  </a:lnTo>
                  <a:lnTo>
                    <a:pt x="92" y="25"/>
                  </a:lnTo>
                  <a:lnTo>
                    <a:pt x="101" y="37"/>
                  </a:lnTo>
                  <a:lnTo>
                    <a:pt x="109" y="50"/>
                  </a:lnTo>
                  <a:lnTo>
                    <a:pt x="115" y="63"/>
                  </a:lnTo>
                  <a:lnTo>
                    <a:pt x="118" y="71"/>
                  </a:lnTo>
                  <a:lnTo>
                    <a:pt x="114" y="91"/>
                  </a:lnTo>
                  <a:lnTo>
                    <a:pt x="104" y="97"/>
                  </a:lnTo>
                  <a:lnTo>
                    <a:pt x="99" y="105"/>
                  </a:lnTo>
                  <a:lnTo>
                    <a:pt x="96" y="115"/>
                  </a:lnTo>
                  <a:lnTo>
                    <a:pt x="99" y="126"/>
                  </a:lnTo>
                  <a:lnTo>
                    <a:pt x="101" y="131"/>
                  </a:lnTo>
                  <a:lnTo>
                    <a:pt x="104" y="135"/>
                  </a:lnTo>
                  <a:lnTo>
                    <a:pt x="109" y="139"/>
                  </a:lnTo>
                  <a:lnTo>
                    <a:pt x="114" y="141"/>
                  </a:lnTo>
                  <a:lnTo>
                    <a:pt x="118" y="142"/>
                  </a:lnTo>
                  <a:lnTo>
                    <a:pt x="124" y="143"/>
                  </a:lnTo>
                  <a:lnTo>
                    <a:pt x="130" y="142"/>
                  </a:lnTo>
                  <a:lnTo>
                    <a:pt x="135" y="141"/>
                  </a:lnTo>
                  <a:lnTo>
                    <a:pt x="145" y="135"/>
                  </a:lnTo>
                  <a:lnTo>
                    <a:pt x="150" y="126"/>
                  </a:lnTo>
                  <a:lnTo>
                    <a:pt x="153" y="117"/>
                  </a:lnTo>
                  <a:lnTo>
                    <a:pt x="150" y="105"/>
                  </a:lnTo>
                  <a:lnTo>
                    <a:pt x="148" y="101"/>
                  </a:lnTo>
                  <a:lnTo>
                    <a:pt x="145" y="97"/>
                  </a:lnTo>
                  <a:lnTo>
                    <a:pt x="140" y="93"/>
                  </a:lnTo>
                  <a:lnTo>
                    <a:pt x="135" y="91"/>
                  </a:lnTo>
                  <a:lnTo>
                    <a:pt x="131" y="90"/>
                  </a:lnTo>
                  <a:lnTo>
                    <a:pt x="125" y="89"/>
                  </a:lnTo>
                  <a:lnTo>
                    <a:pt x="119" y="90"/>
                  </a:lnTo>
                  <a:lnTo>
                    <a:pt x="114" y="91"/>
                  </a:lnTo>
                  <a:lnTo>
                    <a:pt x="118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43" name="任意多边形 150542"/>
            <p:cNvSpPr/>
            <p:nvPr/>
          </p:nvSpPr>
          <p:spPr>
            <a:xfrm>
              <a:off x="1360" y="3934"/>
              <a:ext cx="40" cy="38"/>
            </a:xfrm>
            <a:custGeom>
              <a:avLst/>
              <a:gdLst/>
              <a:ahLst/>
              <a:cxnLst/>
              <a:pathLst>
                <a:path w="40" h="38">
                  <a:moveTo>
                    <a:pt x="7" y="4"/>
                  </a:moveTo>
                  <a:lnTo>
                    <a:pt x="14" y="1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9" y="13"/>
                  </a:lnTo>
                  <a:lnTo>
                    <a:pt x="40" y="21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7" y="37"/>
                  </a:lnTo>
                  <a:lnTo>
                    <a:pt x="19" y="38"/>
                  </a:lnTo>
                  <a:lnTo>
                    <a:pt x="11" y="36"/>
                  </a:lnTo>
                  <a:lnTo>
                    <a:pt x="5" y="32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3" y="1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44" name="任意多边形 150543"/>
            <p:cNvSpPr/>
            <p:nvPr/>
          </p:nvSpPr>
          <p:spPr>
            <a:xfrm>
              <a:off x="1238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19" y="95"/>
                  </a:moveTo>
                  <a:lnTo>
                    <a:pt x="115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8"/>
                  </a:lnTo>
                  <a:lnTo>
                    <a:pt x="115" y="21"/>
                  </a:lnTo>
                  <a:lnTo>
                    <a:pt x="126" y="9"/>
                  </a:lnTo>
                  <a:lnTo>
                    <a:pt x="142" y="1"/>
                  </a:lnTo>
                  <a:lnTo>
                    <a:pt x="167" y="0"/>
                  </a:lnTo>
                  <a:lnTo>
                    <a:pt x="191" y="7"/>
                  </a:lnTo>
                  <a:lnTo>
                    <a:pt x="206" y="19"/>
                  </a:lnTo>
                  <a:lnTo>
                    <a:pt x="212" y="34"/>
                  </a:lnTo>
                  <a:lnTo>
                    <a:pt x="211" y="51"/>
                  </a:lnTo>
                  <a:lnTo>
                    <a:pt x="206" y="70"/>
                  </a:lnTo>
                  <a:lnTo>
                    <a:pt x="198" y="85"/>
                  </a:lnTo>
                  <a:lnTo>
                    <a:pt x="190" y="100"/>
                  </a:lnTo>
                  <a:lnTo>
                    <a:pt x="183" y="108"/>
                  </a:lnTo>
                  <a:lnTo>
                    <a:pt x="192" y="102"/>
                  </a:lnTo>
                  <a:lnTo>
                    <a:pt x="205" y="94"/>
                  </a:lnTo>
                  <a:lnTo>
                    <a:pt x="220" y="87"/>
                  </a:lnTo>
                  <a:lnTo>
                    <a:pt x="237" y="83"/>
                  </a:lnTo>
                  <a:lnTo>
                    <a:pt x="254" y="83"/>
                  </a:lnTo>
                  <a:lnTo>
                    <a:pt x="269" y="90"/>
                  </a:lnTo>
                  <a:lnTo>
                    <a:pt x="282" y="103"/>
                  </a:lnTo>
                  <a:lnTo>
                    <a:pt x="291" y="126"/>
                  </a:lnTo>
                  <a:lnTo>
                    <a:pt x="292" y="150"/>
                  </a:lnTo>
                  <a:lnTo>
                    <a:pt x="285" y="166"/>
                  </a:lnTo>
                  <a:lnTo>
                    <a:pt x="271" y="176"/>
                  </a:lnTo>
                  <a:lnTo>
                    <a:pt x="254" y="180"/>
                  </a:lnTo>
                  <a:lnTo>
                    <a:pt x="235" y="180"/>
                  </a:lnTo>
                  <a:lnTo>
                    <a:pt x="216" y="178"/>
                  </a:lnTo>
                  <a:lnTo>
                    <a:pt x="200" y="173"/>
                  </a:lnTo>
                  <a:lnTo>
                    <a:pt x="189" y="170"/>
                  </a:lnTo>
                  <a:lnTo>
                    <a:pt x="196" y="176"/>
                  </a:lnTo>
                  <a:lnTo>
                    <a:pt x="206" y="185"/>
                  </a:lnTo>
                  <a:lnTo>
                    <a:pt x="217" y="198"/>
                  </a:lnTo>
                  <a:lnTo>
                    <a:pt x="227" y="213"/>
                  </a:lnTo>
                  <a:lnTo>
                    <a:pt x="234" y="228"/>
                  </a:lnTo>
                  <a:lnTo>
                    <a:pt x="234" y="245"/>
                  </a:lnTo>
                  <a:lnTo>
                    <a:pt x="226" y="260"/>
                  </a:lnTo>
                  <a:lnTo>
                    <a:pt x="206" y="274"/>
                  </a:lnTo>
                  <a:lnTo>
                    <a:pt x="182" y="281"/>
                  </a:lnTo>
                  <a:lnTo>
                    <a:pt x="162" y="279"/>
                  </a:lnTo>
                  <a:lnTo>
                    <a:pt x="149" y="269"/>
                  </a:lnTo>
                  <a:lnTo>
                    <a:pt x="139" y="255"/>
                  </a:lnTo>
                  <a:lnTo>
                    <a:pt x="134" y="238"/>
                  </a:lnTo>
                  <a:lnTo>
                    <a:pt x="130" y="221"/>
                  </a:lnTo>
                  <a:lnTo>
                    <a:pt x="130" y="205"/>
                  </a:lnTo>
                  <a:lnTo>
                    <a:pt x="130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0" y="232"/>
                  </a:lnTo>
                  <a:lnTo>
                    <a:pt x="98" y="246"/>
                  </a:lnTo>
                  <a:lnTo>
                    <a:pt x="83" y="256"/>
                  </a:lnTo>
                  <a:lnTo>
                    <a:pt x="67" y="259"/>
                  </a:lnTo>
                  <a:lnTo>
                    <a:pt x="50" y="256"/>
                  </a:lnTo>
                  <a:lnTo>
                    <a:pt x="31" y="242"/>
                  </a:lnTo>
                  <a:lnTo>
                    <a:pt x="17" y="222"/>
                  </a:lnTo>
                  <a:lnTo>
                    <a:pt x="13" y="204"/>
                  </a:lnTo>
                  <a:lnTo>
                    <a:pt x="19" y="189"/>
                  </a:lnTo>
                  <a:lnTo>
                    <a:pt x="31" y="176"/>
                  </a:lnTo>
                  <a:lnTo>
                    <a:pt x="45" y="166"/>
                  </a:lnTo>
                  <a:lnTo>
                    <a:pt x="61" y="158"/>
                  </a:lnTo>
                  <a:lnTo>
                    <a:pt x="76" y="152"/>
                  </a:lnTo>
                  <a:lnTo>
                    <a:pt x="88" y="149"/>
                  </a:lnTo>
                  <a:lnTo>
                    <a:pt x="78" y="149"/>
                  </a:lnTo>
                  <a:lnTo>
                    <a:pt x="63" y="148"/>
                  </a:lnTo>
                  <a:lnTo>
                    <a:pt x="44" y="145"/>
                  </a:lnTo>
                  <a:lnTo>
                    <a:pt x="27" y="138"/>
                  </a:lnTo>
                  <a:lnTo>
                    <a:pt x="12" y="129"/>
                  </a:lnTo>
                  <a:lnTo>
                    <a:pt x="2" y="117"/>
                  </a:lnTo>
                  <a:lnTo>
                    <a:pt x="0" y="101"/>
                  </a:lnTo>
                  <a:lnTo>
                    <a:pt x="6" y="80"/>
                  </a:lnTo>
                  <a:lnTo>
                    <a:pt x="21" y="60"/>
                  </a:lnTo>
                  <a:lnTo>
                    <a:pt x="37" y="50"/>
                  </a:lnTo>
                  <a:lnTo>
                    <a:pt x="55" y="50"/>
                  </a:lnTo>
                  <a:lnTo>
                    <a:pt x="72" y="54"/>
                  </a:lnTo>
                  <a:lnTo>
                    <a:pt x="88" y="64"/>
                  </a:lnTo>
                  <a:lnTo>
                    <a:pt x="102" y="75"/>
                  </a:lnTo>
                  <a:lnTo>
                    <a:pt x="112" y="86"/>
                  </a:lnTo>
                  <a:lnTo>
                    <a:pt x="119" y="95"/>
                  </a:lnTo>
                  <a:lnTo>
                    <a:pt x="121" y="119"/>
                  </a:lnTo>
                  <a:lnTo>
                    <a:pt x="113" y="129"/>
                  </a:lnTo>
                  <a:lnTo>
                    <a:pt x="110" y="140"/>
                  </a:lnTo>
                  <a:lnTo>
                    <a:pt x="112" y="152"/>
                  </a:lnTo>
                  <a:lnTo>
                    <a:pt x="118" y="162"/>
                  </a:lnTo>
                  <a:lnTo>
                    <a:pt x="122" y="167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39" y="173"/>
                  </a:lnTo>
                  <a:lnTo>
                    <a:pt x="145" y="173"/>
                  </a:lnTo>
                  <a:lnTo>
                    <a:pt x="152" y="172"/>
                  </a:lnTo>
                  <a:lnTo>
                    <a:pt x="158" y="170"/>
                  </a:lnTo>
                  <a:lnTo>
                    <a:pt x="162" y="167"/>
                  </a:lnTo>
                  <a:lnTo>
                    <a:pt x="170" y="157"/>
                  </a:lnTo>
                  <a:lnTo>
                    <a:pt x="174" y="146"/>
                  </a:lnTo>
                  <a:lnTo>
                    <a:pt x="173" y="134"/>
                  </a:lnTo>
                  <a:lnTo>
                    <a:pt x="167" y="123"/>
                  </a:lnTo>
                  <a:lnTo>
                    <a:pt x="162" y="118"/>
                  </a:lnTo>
                  <a:lnTo>
                    <a:pt x="157" y="115"/>
                  </a:lnTo>
                  <a:lnTo>
                    <a:pt x="151" y="113"/>
                  </a:lnTo>
                  <a:lnTo>
                    <a:pt x="145" y="112"/>
                  </a:lnTo>
                  <a:lnTo>
                    <a:pt x="138" y="112"/>
                  </a:lnTo>
                  <a:lnTo>
                    <a:pt x="133" y="114"/>
                  </a:lnTo>
                  <a:lnTo>
                    <a:pt x="127" y="116"/>
                  </a:lnTo>
                  <a:lnTo>
                    <a:pt x="121" y="119"/>
                  </a:lnTo>
                  <a:lnTo>
                    <a:pt x="119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50545" name="组合 150544"/>
            <p:cNvGrpSpPr/>
            <p:nvPr/>
          </p:nvGrpSpPr>
          <p:grpSpPr>
            <a:xfrm>
              <a:off x="1008" y="3744"/>
              <a:ext cx="317" cy="311"/>
              <a:chOff x="355" y="3625"/>
              <a:chExt cx="317" cy="311"/>
            </a:xfrm>
          </p:grpSpPr>
          <p:sp>
            <p:nvSpPr>
              <p:cNvPr id="150546" name="任意多边形 150545"/>
              <p:cNvSpPr/>
              <p:nvPr/>
            </p:nvSpPr>
            <p:spPr>
              <a:xfrm>
                <a:off x="480" y="3749"/>
                <a:ext cx="46" cy="43"/>
              </a:xfrm>
              <a:custGeom>
                <a:avLst/>
                <a:gdLst/>
                <a:ahLst/>
                <a:cxnLst/>
                <a:pathLst>
                  <a:path w="46" h="43">
                    <a:moveTo>
                      <a:pt x="23" y="0"/>
                    </a:moveTo>
                    <a:lnTo>
                      <a:pt x="14" y="2"/>
                    </a:lnTo>
                    <a:lnTo>
                      <a:pt x="7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7" y="36"/>
                    </a:lnTo>
                    <a:lnTo>
                      <a:pt x="14" y="40"/>
                    </a:lnTo>
                    <a:lnTo>
                      <a:pt x="23" y="43"/>
                    </a:lnTo>
                    <a:lnTo>
                      <a:pt x="32" y="40"/>
                    </a:lnTo>
                    <a:lnTo>
                      <a:pt x="39" y="36"/>
                    </a:lnTo>
                    <a:lnTo>
                      <a:pt x="43" y="29"/>
                    </a:lnTo>
                    <a:lnTo>
                      <a:pt x="46" y="21"/>
                    </a:lnTo>
                    <a:lnTo>
                      <a:pt x="43" y="13"/>
                    </a:lnTo>
                    <a:lnTo>
                      <a:pt x="39" y="6"/>
                    </a:lnTo>
                    <a:lnTo>
                      <a:pt x="32" y="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7A0A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0547" name="任意多边形 150546"/>
              <p:cNvSpPr/>
              <p:nvPr/>
            </p:nvSpPr>
            <p:spPr>
              <a:xfrm>
                <a:off x="355" y="3625"/>
                <a:ext cx="317" cy="311"/>
              </a:xfrm>
              <a:custGeom>
                <a:avLst/>
                <a:gdLst/>
                <a:ahLst/>
                <a:cxnLst/>
                <a:pathLst>
                  <a:path w="317" h="311">
                    <a:moveTo>
                      <a:pt x="133" y="97"/>
                    </a:moveTo>
                    <a:lnTo>
                      <a:pt x="129" y="86"/>
                    </a:lnTo>
                    <a:lnTo>
                      <a:pt x="122" y="72"/>
                    </a:lnTo>
                    <a:lnTo>
                      <a:pt x="112" y="57"/>
                    </a:lnTo>
                    <a:lnTo>
                      <a:pt x="98" y="42"/>
                    </a:lnTo>
                    <a:lnTo>
                      <a:pt x="82" y="32"/>
                    </a:lnTo>
                    <a:lnTo>
                      <a:pt x="64" y="28"/>
                    </a:lnTo>
                    <a:lnTo>
                      <a:pt x="43" y="33"/>
                    </a:lnTo>
                    <a:lnTo>
                      <a:pt x="21" y="50"/>
                    </a:lnTo>
                    <a:lnTo>
                      <a:pt x="5" y="72"/>
                    </a:lnTo>
                    <a:lnTo>
                      <a:pt x="2" y="92"/>
                    </a:lnTo>
                    <a:lnTo>
                      <a:pt x="9" y="108"/>
                    </a:lnTo>
                    <a:lnTo>
                      <a:pt x="23" y="123"/>
                    </a:lnTo>
                    <a:lnTo>
                      <a:pt x="40" y="135"/>
                    </a:lnTo>
                    <a:lnTo>
                      <a:pt x="58" y="144"/>
                    </a:lnTo>
                    <a:lnTo>
                      <a:pt x="75" y="149"/>
                    </a:lnTo>
                    <a:lnTo>
                      <a:pt x="88" y="152"/>
                    </a:lnTo>
                    <a:lnTo>
                      <a:pt x="75" y="154"/>
                    </a:lnTo>
                    <a:lnTo>
                      <a:pt x="59" y="156"/>
                    </a:lnTo>
                    <a:lnTo>
                      <a:pt x="41" y="160"/>
                    </a:lnTo>
                    <a:lnTo>
                      <a:pt x="24" y="168"/>
                    </a:lnTo>
                    <a:lnTo>
                      <a:pt x="9" y="180"/>
                    </a:lnTo>
                    <a:lnTo>
                      <a:pt x="1" y="195"/>
                    </a:lnTo>
                    <a:lnTo>
                      <a:pt x="0" y="215"/>
                    </a:lnTo>
                    <a:lnTo>
                      <a:pt x="10" y="241"/>
                    </a:lnTo>
                    <a:lnTo>
                      <a:pt x="26" y="263"/>
                    </a:lnTo>
                    <a:lnTo>
                      <a:pt x="44" y="271"/>
                    </a:lnTo>
                    <a:lnTo>
                      <a:pt x="63" y="270"/>
                    </a:lnTo>
                    <a:lnTo>
                      <a:pt x="81" y="262"/>
                    </a:lnTo>
                    <a:lnTo>
                      <a:pt x="97" y="249"/>
                    </a:lnTo>
                    <a:lnTo>
                      <a:pt x="112" y="234"/>
                    </a:lnTo>
                    <a:lnTo>
                      <a:pt x="122" y="221"/>
                    </a:lnTo>
                    <a:lnTo>
                      <a:pt x="129" y="210"/>
                    </a:lnTo>
                    <a:lnTo>
                      <a:pt x="128" y="219"/>
                    </a:lnTo>
                    <a:lnTo>
                      <a:pt x="126" y="234"/>
                    </a:lnTo>
                    <a:lnTo>
                      <a:pt x="126" y="252"/>
                    </a:lnTo>
                    <a:lnTo>
                      <a:pt x="128" y="271"/>
                    </a:lnTo>
                    <a:lnTo>
                      <a:pt x="135" y="290"/>
                    </a:lnTo>
                    <a:lnTo>
                      <a:pt x="146" y="303"/>
                    </a:lnTo>
                    <a:lnTo>
                      <a:pt x="165" y="311"/>
                    </a:lnTo>
                    <a:lnTo>
                      <a:pt x="191" y="309"/>
                    </a:lnTo>
                    <a:lnTo>
                      <a:pt x="218" y="299"/>
                    </a:lnTo>
                    <a:lnTo>
                      <a:pt x="231" y="284"/>
                    </a:lnTo>
                    <a:lnTo>
                      <a:pt x="236" y="266"/>
                    </a:lnTo>
                    <a:lnTo>
                      <a:pt x="234" y="247"/>
                    </a:lnTo>
                    <a:lnTo>
                      <a:pt x="226" y="230"/>
                    </a:lnTo>
                    <a:lnTo>
                      <a:pt x="216" y="212"/>
                    </a:lnTo>
                    <a:lnTo>
                      <a:pt x="205" y="198"/>
                    </a:lnTo>
                    <a:lnTo>
                      <a:pt x="197" y="189"/>
                    </a:lnTo>
                    <a:lnTo>
                      <a:pt x="207" y="195"/>
                    </a:lnTo>
                    <a:lnTo>
                      <a:pt x="223" y="202"/>
                    </a:lnTo>
                    <a:lnTo>
                      <a:pt x="242" y="208"/>
                    </a:lnTo>
                    <a:lnTo>
                      <a:pt x="262" y="211"/>
                    </a:lnTo>
                    <a:lnTo>
                      <a:pt x="282" y="210"/>
                    </a:lnTo>
                    <a:lnTo>
                      <a:pt x="299" y="202"/>
                    </a:lnTo>
                    <a:lnTo>
                      <a:pt x="312" y="187"/>
                    </a:lnTo>
                    <a:lnTo>
                      <a:pt x="317" y="161"/>
                    </a:lnTo>
                    <a:lnTo>
                      <a:pt x="315" y="135"/>
                    </a:lnTo>
                    <a:lnTo>
                      <a:pt x="304" y="117"/>
                    </a:lnTo>
                    <a:lnTo>
                      <a:pt x="287" y="108"/>
                    </a:lnTo>
                    <a:lnTo>
                      <a:pt x="269" y="105"/>
                    </a:lnTo>
                    <a:lnTo>
                      <a:pt x="247" y="106"/>
                    </a:lnTo>
                    <a:lnTo>
                      <a:pt x="228" y="111"/>
                    </a:lnTo>
                    <a:lnTo>
                      <a:pt x="211" y="116"/>
                    </a:lnTo>
                    <a:lnTo>
                      <a:pt x="199" y="122"/>
                    </a:lnTo>
                    <a:lnTo>
                      <a:pt x="208" y="114"/>
                    </a:lnTo>
                    <a:lnTo>
                      <a:pt x="220" y="103"/>
                    </a:lnTo>
                    <a:lnTo>
                      <a:pt x="232" y="87"/>
                    </a:lnTo>
                    <a:lnTo>
                      <a:pt x="243" y="71"/>
                    </a:lnTo>
                    <a:lnTo>
                      <a:pt x="250" y="53"/>
                    </a:lnTo>
                    <a:lnTo>
                      <a:pt x="248" y="36"/>
                    </a:lnTo>
                    <a:lnTo>
                      <a:pt x="239" y="20"/>
                    </a:lnTo>
                    <a:lnTo>
                      <a:pt x="218" y="7"/>
                    </a:lnTo>
                    <a:lnTo>
                      <a:pt x="190" y="0"/>
                    </a:lnTo>
                    <a:lnTo>
                      <a:pt x="169" y="4"/>
                    </a:lnTo>
                    <a:lnTo>
                      <a:pt x="153" y="15"/>
                    </a:lnTo>
                    <a:lnTo>
                      <a:pt x="143" y="30"/>
                    </a:lnTo>
                    <a:lnTo>
                      <a:pt x="137" y="49"/>
                    </a:lnTo>
                    <a:lnTo>
                      <a:pt x="134" y="69"/>
                    </a:lnTo>
                    <a:lnTo>
                      <a:pt x="133" y="85"/>
                    </a:lnTo>
                    <a:lnTo>
                      <a:pt x="133" y="97"/>
                    </a:lnTo>
                    <a:lnTo>
                      <a:pt x="149" y="119"/>
                    </a:lnTo>
                    <a:lnTo>
                      <a:pt x="156" y="120"/>
                    </a:lnTo>
                    <a:lnTo>
                      <a:pt x="162" y="122"/>
                    </a:lnTo>
                    <a:lnTo>
                      <a:pt x="168" y="125"/>
                    </a:lnTo>
                    <a:lnTo>
                      <a:pt x="174" y="129"/>
                    </a:lnTo>
                    <a:lnTo>
                      <a:pt x="179" y="135"/>
                    </a:lnTo>
                    <a:lnTo>
                      <a:pt x="182" y="140"/>
                    </a:lnTo>
                    <a:lnTo>
                      <a:pt x="183" y="147"/>
                    </a:lnTo>
                    <a:lnTo>
                      <a:pt x="184" y="154"/>
                    </a:lnTo>
                    <a:lnTo>
                      <a:pt x="183" y="161"/>
                    </a:lnTo>
                    <a:lnTo>
                      <a:pt x="182" y="168"/>
                    </a:lnTo>
                    <a:lnTo>
                      <a:pt x="179" y="173"/>
                    </a:lnTo>
                    <a:lnTo>
                      <a:pt x="174" y="179"/>
                    </a:lnTo>
                    <a:lnTo>
                      <a:pt x="168" y="183"/>
                    </a:lnTo>
                    <a:lnTo>
                      <a:pt x="162" y="187"/>
                    </a:lnTo>
                    <a:lnTo>
                      <a:pt x="156" y="188"/>
                    </a:lnTo>
                    <a:lnTo>
                      <a:pt x="149" y="189"/>
                    </a:lnTo>
                    <a:lnTo>
                      <a:pt x="142" y="188"/>
                    </a:lnTo>
                    <a:lnTo>
                      <a:pt x="135" y="187"/>
                    </a:lnTo>
                    <a:lnTo>
                      <a:pt x="129" y="183"/>
                    </a:lnTo>
                    <a:lnTo>
                      <a:pt x="123" y="179"/>
                    </a:lnTo>
                    <a:lnTo>
                      <a:pt x="119" y="173"/>
                    </a:lnTo>
                    <a:lnTo>
                      <a:pt x="115" y="168"/>
                    </a:lnTo>
                    <a:lnTo>
                      <a:pt x="114" y="161"/>
                    </a:lnTo>
                    <a:lnTo>
                      <a:pt x="113" y="154"/>
                    </a:lnTo>
                    <a:lnTo>
                      <a:pt x="114" y="147"/>
                    </a:lnTo>
                    <a:lnTo>
                      <a:pt x="115" y="140"/>
                    </a:lnTo>
                    <a:lnTo>
                      <a:pt x="119" y="135"/>
                    </a:lnTo>
                    <a:lnTo>
                      <a:pt x="123" y="129"/>
                    </a:lnTo>
                    <a:lnTo>
                      <a:pt x="129" y="125"/>
                    </a:lnTo>
                    <a:lnTo>
                      <a:pt x="135" y="122"/>
                    </a:lnTo>
                    <a:lnTo>
                      <a:pt x="142" y="120"/>
                    </a:lnTo>
                    <a:lnTo>
                      <a:pt x="149" y="119"/>
                    </a:lnTo>
                    <a:lnTo>
                      <a:pt x="133" y="97"/>
                    </a:lnTo>
                    <a:close/>
                  </a:path>
                </a:pathLst>
              </a:custGeom>
              <a:solidFill>
                <a:srgbClr val="35CE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50548" name="任意多边形 150547"/>
            <p:cNvSpPr/>
            <p:nvPr/>
          </p:nvSpPr>
          <p:spPr>
            <a:xfrm>
              <a:off x="4930" y="3830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0" y="0"/>
                  </a:moveTo>
                  <a:lnTo>
                    <a:pt x="13" y="0"/>
                  </a:lnTo>
                  <a:lnTo>
                    <a:pt x="6" y="2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2" y="27"/>
                  </a:lnTo>
                  <a:lnTo>
                    <a:pt x="6" y="31"/>
                  </a:lnTo>
                  <a:lnTo>
                    <a:pt x="13" y="34"/>
                  </a:lnTo>
                  <a:lnTo>
                    <a:pt x="20" y="34"/>
                  </a:lnTo>
                  <a:lnTo>
                    <a:pt x="27" y="31"/>
                  </a:lnTo>
                  <a:lnTo>
                    <a:pt x="32" y="27"/>
                  </a:lnTo>
                  <a:lnTo>
                    <a:pt x="34" y="20"/>
                  </a:lnTo>
                  <a:lnTo>
                    <a:pt x="34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49" name="任意多边形 150548"/>
            <p:cNvSpPr/>
            <p:nvPr/>
          </p:nvSpPr>
          <p:spPr>
            <a:xfrm>
              <a:off x="4814" y="3716"/>
              <a:ext cx="266" cy="267"/>
            </a:xfrm>
            <a:custGeom>
              <a:avLst/>
              <a:gdLst/>
              <a:ahLst/>
              <a:cxnLst/>
              <a:pathLst>
                <a:path w="266" h="267">
                  <a:moveTo>
                    <a:pt x="190" y="182"/>
                  </a:moveTo>
                  <a:lnTo>
                    <a:pt x="181" y="178"/>
                  </a:lnTo>
                  <a:lnTo>
                    <a:pt x="174" y="174"/>
                  </a:lnTo>
                  <a:lnTo>
                    <a:pt x="170" y="168"/>
                  </a:lnTo>
                  <a:lnTo>
                    <a:pt x="165" y="165"/>
                  </a:lnTo>
                  <a:lnTo>
                    <a:pt x="171" y="174"/>
                  </a:lnTo>
                  <a:lnTo>
                    <a:pt x="176" y="187"/>
                  </a:lnTo>
                  <a:lnTo>
                    <a:pt x="182" y="203"/>
                  </a:lnTo>
                  <a:lnTo>
                    <a:pt x="186" y="220"/>
                  </a:lnTo>
                  <a:lnTo>
                    <a:pt x="186" y="236"/>
                  </a:lnTo>
                  <a:lnTo>
                    <a:pt x="179" y="251"/>
                  </a:lnTo>
                  <a:lnTo>
                    <a:pt x="166" y="262"/>
                  </a:lnTo>
                  <a:lnTo>
                    <a:pt x="144" y="267"/>
                  </a:lnTo>
                  <a:lnTo>
                    <a:pt x="124" y="265"/>
                  </a:lnTo>
                  <a:lnTo>
                    <a:pt x="110" y="255"/>
                  </a:lnTo>
                  <a:lnTo>
                    <a:pt x="103" y="242"/>
                  </a:lnTo>
                  <a:lnTo>
                    <a:pt x="100" y="224"/>
                  </a:lnTo>
                  <a:lnTo>
                    <a:pt x="101" y="208"/>
                  </a:lnTo>
                  <a:lnTo>
                    <a:pt x="104" y="191"/>
                  </a:lnTo>
                  <a:lnTo>
                    <a:pt x="108" y="178"/>
                  </a:lnTo>
                  <a:lnTo>
                    <a:pt x="110" y="171"/>
                  </a:lnTo>
                  <a:lnTo>
                    <a:pt x="103" y="179"/>
                  </a:lnTo>
                  <a:lnTo>
                    <a:pt x="92" y="189"/>
                  </a:lnTo>
                  <a:lnTo>
                    <a:pt x="77" y="199"/>
                  </a:lnTo>
                  <a:lnTo>
                    <a:pt x="61" y="208"/>
                  </a:lnTo>
                  <a:lnTo>
                    <a:pt x="43" y="212"/>
                  </a:lnTo>
                  <a:lnTo>
                    <a:pt x="27" y="211"/>
                  </a:lnTo>
                  <a:lnTo>
                    <a:pt x="14" y="202"/>
                  </a:lnTo>
                  <a:lnTo>
                    <a:pt x="3" y="184"/>
                  </a:lnTo>
                  <a:lnTo>
                    <a:pt x="0" y="163"/>
                  </a:lnTo>
                  <a:lnTo>
                    <a:pt x="4" y="146"/>
                  </a:lnTo>
                  <a:lnTo>
                    <a:pt x="15" y="135"/>
                  </a:lnTo>
                  <a:lnTo>
                    <a:pt x="30" y="127"/>
                  </a:lnTo>
                  <a:lnTo>
                    <a:pt x="46" y="123"/>
                  </a:lnTo>
                  <a:lnTo>
                    <a:pt x="62" y="121"/>
                  </a:lnTo>
                  <a:lnTo>
                    <a:pt x="75" y="121"/>
                  </a:lnTo>
                  <a:lnTo>
                    <a:pt x="86" y="122"/>
                  </a:lnTo>
                  <a:lnTo>
                    <a:pt x="75" y="117"/>
                  </a:lnTo>
                  <a:lnTo>
                    <a:pt x="63" y="111"/>
                  </a:lnTo>
                  <a:lnTo>
                    <a:pt x="48" y="101"/>
                  </a:lnTo>
                  <a:lnTo>
                    <a:pt x="34" y="89"/>
                  </a:lnTo>
                  <a:lnTo>
                    <a:pt x="24" y="74"/>
                  </a:lnTo>
                  <a:lnTo>
                    <a:pt x="20" y="60"/>
                  </a:lnTo>
                  <a:lnTo>
                    <a:pt x="25" y="45"/>
                  </a:lnTo>
                  <a:lnTo>
                    <a:pt x="40" y="29"/>
                  </a:lnTo>
                  <a:lnTo>
                    <a:pt x="59" y="19"/>
                  </a:lnTo>
                  <a:lnTo>
                    <a:pt x="78" y="18"/>
                  </a:lnTo>
                  <a:lnTo>
                    <a:pt x="93" y="25"/>
                  </a:lnTo>
                  <a:lnTo>
                    <a:pt x="105" y="36"/>
                  </a:lnTo>
                  <a:lnTo>
                    <a:pt x="114" y="49"/>
                  </a:lnTo>
                  <a:lnTo>
                    <a:pt x="121" y="63"/>
                  </a:lnTo>
                  <a:lnTo>
                    <a:pt x="126" y="76"/>
                  </a:lnTo>
                  <a:lnTo>
                    <a:pt x="128" y="86"/>
                  </a:lnTo>
                  <a:lnTo>
                    <a:pt x="137" y="104"/>
                  </a:lnTo>
                  <a:lnTo>
                    <a:pt x="126" y="104"/>
                  </a:lnTo>
                  <a:lnTo>
                    <a:pt x="117" y="109"/>
                  </a:lnTo>
                  <a:lnTo>
                    <a:pt x="109" y="116"/>
                  </a:lnTo>
                  <a:lnTo>
                    <a:pt x="105" y="126"/>
                  </a:lnTo>
                  <a:lnTo>
                    <a:pt x="105" y="137"/>
                  </a:lnTo>
                  <a:lnTo>
                    <a:pt x="110" y="147"/>
                  </a:lnTo>
                  <a:lnTo>
                    <a:pt x="118" y="154"/>
                  </a:lnTo>
                  <a:lnTo>
                    <a:pt x="128" y="158"/>
                  </a:lnTo>
                  <a:lnTo>
                    <a:pt x="140" y="158"/>
                  </a:lnTo>
                  <a:lnTo>
                    <a:pt x="149" y="154"/>
                  </a:lnTo>
                  <a:lnTo>
                    <a:pt x="157" y="146"/>
                  </a:lnTo>
                  <a:lnTo>
                    <a:pt x="160" y="136"/>
                  </a:lnTo>
                  <a:lnTo>
                    <a:pt x="160" y="125"/>
                  </a:lnTo>
                  <a:lnTo>
                    <a:pt x="156" y="115"/>
                  </a:lnTo>
                  <a:lnTo>
                    <a:pt x="148" y="108"/>
                  </a:lnTo>
                  <a:lnTo>
                    <a:pt x="137" y="104"/>
                  </a:lnTo>
                  <a:lnTo>
                    <a:pt x="128" y="86"/>
                  </a:lnTo>
                  <a:lnTo>
                    <a:pt x="129" y="74"/>
                  </a:lnTo>
                  <a:lnTo>
                    <a:pt x="132" y="60"/>
                  </a:lnTo>
                  <a:lnTo>
                    <a:pt x="136" y="43"/>
                  </a:lnTo>
                  <a:lnTo>
                    <a:pt x="144" y="26"/>
                  </a:lnTo>
                  <a:lnTo>
                    <a:pt x="155" y="12"/>
                  </a:lnTo>
                  <a:lnTo>
                    <a:pt x="170" y="2"/>
                  </a:lnTo>
                  <a:lnTo>
                    <a:pt x="188" y="0"/>
                  </a:lnTo>
                  <a:lnTo>
                    <a:pt x="212" y="7"/>
                  </a:lnTo>
                  <a:lnTo>
                    <a:pt x="229" y="20"/>
                  </a:lnTo>
                  <a:lnTo>
                    <a:pt x="235" y="36"/>
                  </a:lnTo>
                  <a:lnTo>
                    <a:pt x="233" y="52"/>
                  </a:lnTo>
                  <a:lnTo>
                    <a:pt x="223" y="69"/>
                  </a:lnTo>
                  <a:lnTo>
                    <a:pt x="211" y="84"/>
                  </a:lnTo>
                  <a:lnTo>
                    <a:pt x="197" y="98"/>
                  </a:lnTo>
                  <a:lnTo>
                    <a:pt x="186" y="106"/>
                  </a:lnTo>
                  <a:lnTo>
                    <a:pt x="176" y="112"/>
                  </a:lnTo>
                  <a:lnTo>
                    <a:pt x="186" y="110"/>
                  </a:lnTo>
                  <a:lnTo>
                    <a:pt x="198" y="109"/>
                  </a:lnTo>
                  <a:lnTo>
                    <a:pt x="212" y="108"/>
                  </a:lnTo>
                  <a:lnTo>
                    <a:pt x="228" y="109"/>
                  </a:lnTo>
                  <a:lnTo>
                    <a:pt x="242" y="113"/>
                  </a:lnTo>
                  <a:lnTo>
                    <a:pt x="254" y="120"/>
                  </a:lnTo>
                  <a:lnTo>
                    <a:pt x="262" y="130"/>
                  </a:lnTo>
                  <a:lnTo>
                    <a:pt x="266" y="145"/>
                  </a:lnTo>
                  <a:lnTo>
                    <a:pt x="256" y="144"/>
                  </a:lnTo>
                  <a:lnTo>
                    <a:pt x="245" y="144"/>
                  </a:lnTo>
                  <a:lnTo>
                    <a:pt x="234" y="145"/>
                  </a:lnTo>
                  <a:lnTo>
                    <a:pt x="222" y="149"/>
                  </a:lnTo>
                  <a:lnTo>
                    <a:pt x="212" y="155"/>
                  </a:lnTo>
                  <a:lnTo>
                    <a:pt x="203" y="163"/>
                  </a:lnTo>
                  <a:lnTo>
                    <a:pt x="195" y="171"/>
                  </a:lnTo>
                  <a:lnTo>
                    <a:pt x="190" y="182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50" name="任意多边形 150549"/>
            <p:cNvSpPr/>
            <p:nvPr/>
          </p:nvSpPr>
          <p:spPr>
            <a:xfrm>
              <a:off x="4978" y="4139"/>
              <a:ext cx="38" cy="36"/>
            </a:xfrm>
            <a:custGeom>
              <a:avLst/>
              <a:gdLst/>
              <a:ahLst/>
              <a:cxnLst/>
              <a:pathLst>
                <a:path w="38" h="36">
                  <a:moveTo>
                    <a:pt x="30" y="2"/>
                  </a:moveTo>
                  <a:lnTo>
                    <a:pt x="23" y="0"/>
                  </a:lnTo>
                  <a:lnTo>
                    <a:pt x="15" y="0"/>
                  </a:lnTo>
                  <a:lnTo>
                    <a:pt x="8" y="2"/>
                  </a:lnTo>
                  <a:lnTo>
                    <a:pt x="2" y="7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8" y="34"/>
                  </a:lnTo>
                  <a:lnTo>
                    <a:pt x="15" y="36"/>
                  </a:lnTo>
                  <a:lnTo>
                    <a:pt x="23" y="36"/>
                  </a:lnTo>
                  <a:lnTo>
                    <a:pt x="30" y="34"/>
                  </a:lnTo>
                  <a:lnTo>
                    <a:pt x="35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5" y="7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51" name="任意多边形 150550"/>
            <p:cNvSpPr/>
            <p:nvPr/>
          </p:nvSpPr>
          <p:spPr>
            <a:xfrm>
              <a:off x="4850" y="4020"/>
              <a:ext cx="278" cy="275"/>
            </a:xfrm>
            <a:custGeom>
              <a:avLst/>
              <a:gdLst/>
              <a:ahLst/>
              <a:cxnLst/>
              <a:pathLst>
                <a:path w="278" h="275">
                  <a:moveTo>
                    <a:pt x="277" y="104"/>
                  </a:moveTo>
                  <a:lnTo>
                    <a:pt x="270" y="113"/>
                  </a:lnTo>
                  <a:lnTo>
                    <a:pt x="260" y="120"/>
                  </a:lnTo>
                  <a:lnTo>
                    <a:pt x="249" y="125"/>
                  </a:lnTo>
                  <a:lnTo>
                    <a:pt x="238" y="130"/>
                  </a:lnTo>
                  <a:lnTo>
                    <a:pt x="226" y="133"/>
                  </a:lnTo>
                  <a:lnTo>
                    <a:pt x="216" y="135"/>
                  </a:lnTo>
                  <a:lnTo>
                    <a:pt x="207" y="137"/>
                  </a:lnTo>
                  <a:lnTo>
                    <a:pt x="200" y="137"/>
                  </a:lnTo>
                  <a:lnTo>
                    <a:pt x="212" y="140"/>
                  </a:lnTo>
                  <a:lnTo>
                    <a:pt x="226" y="143"/>
                  </a:lnTo>
                  <a:lnTo>
                    <a:pt x="242" y="148"/>
                  </a:lnTo>
                  <a:lnTo>
                    <a:pt x="259" y="157"/>
                  </a:lnTo>
                  <a:lnTo>
                    <a:pt x="271" y="168"/>
                  </a:lnTo>
                  <a:lnTo>
                    <a:pt x="278" y="183"/>
                  </a:lnTo>
                  <a:lnTo>
                    <a:pt x="277" y="200"/>
                  </a:lnTo>
                  <a:lnTo>
                    <a:pt x="265" y="221"/>
                  </a:lnTo>
                  <a:lnTo>
                    <a:pt x="248" y="237"/>
                  </a:lnTo>
                  <a:lnTo>
                    <a:pt x="232" y="242"/>
                  </a:lnTo>
                  <a:lnTo>
                    <a:pt x="216" y="240"/>
                  </a:lnTo>
                  <a:lnTo>
                    <a:pt x="201" y="232"/>
                  </a:lnTo>
                  <a:lnTo>
                    <a:pt x="187" y="220"/>
                  </a:lnTo>
                  <a:lnTo>
                    <a:pt x="177" y="207"/>
                  </a:lnTo>
                  <a:lnTo>
                    <a:pt x="169" y="195"/>
                  </a:lnTo>
                  <a:lnTo>
                    <a:pt x="164" y="186"/>
                  </a:lnTo>
                  <a:lnTo>
                    <a:pt x="166" y="197"/>
                  </a:lnTo>
                  <a:lnTo>
                    <a:pt x="167" y="211"/>
                  </a:lnTo>
                  <a:lnTo>
                    <a:pt x="164" y="229"/>
                  </a:lnTo>
                  <a:lnTo>
                    <a:pt x="161" y="245"/>
                  </a:lnTo>
                  <a:lnTo>
                    <a:pt x="153" y="261"/>
                  </a:lnTo>
                  <a:lnTo>
                    <a:pt x="142" y="271"/>
                  </a:lnTo>
                  <a:lnTo>
                    <a:pt x="123" y="275"/>
                  </a:lnTo>
                  <a:lnTo>
                    <a:pt x="99" y="271"/>
                  </a:lnTo>
                  <a:lnTo>
                    <a:pt x="78" y="260"/>
                  </a:lnTo>
                  <a:lnTo>
                    <a:pt x="69" y="245"/>
                  </a:lnTo>
                  <a:lnTo>
                    <a:pt x="67" y="230"/>
                  </a:lnTo>
                  <a:lnTo>
                    <a:pt x="72" y="214"/>
                  </a:lnTo>
                  <a:lnTo>
                    <a:pt x="80" y="198"/>
                  </a:lnTo>
                  <a:lnTo>
                    <a:pt x="90" y="185"/>
                  </a:lnTo>
                  <a:lnTo>
                    <a:pt x="99" y="174"/>
                  </a:lnTo>
                  <a:lnTo>
                    <a:pt x="105" y="168"/>
                  </a:lnTo>
                  <a:lnTo>
                    <a:pt x="95" y="173"/>
                  </a:lnTo>
                  <a:lnTo>
                    <a:pt x="80" y="178"/>
                  </a:lnTo>
                  <a:lnTo>
                    <a:pt x="61" y="183"/>
                  </a:lnTo>
                  <a:lnTo>
                    <a:pt x="43" y="184"/>
                  </a:lnTo>
                  <a:lnTo>
                    <a:pt x="25" y="182"/>
                  </a:lnTo>
                  <a:lnTo>
                    <a:pt x="11" y="174"/>
                  </a:lnTo>
                  <a:lnTo>
                    <a:pt x="2" y="158"/>
                  </a:lnTo>
                  <a:lnTo>
                    <a:pt x="0" y="135"/>
                  </a:lnTo>
                  <a:lnTo>
                    <a:pt x="6" y="112"/>
                  </a:lnTo>
                  <a:lnTo>
                    <a:pt x="18" y="98"/>
                  </a:lnTo>
                  <a:lnTo>
                    <a:pt x="31" y="90"/>
                  </a:lnTo>
                  <a:lnTo>
                    <a:pt x="49" y="89"/>
                  </a:lnTo>
                  <a:lnTo>
                    <a:pt x="65" y="91"/>
                  </a:lnTo>
                  <a:lnTo>
                    <a:pt x="81" y="97"/>
                  </a:lnTo>
                  <a:lnTo>
                    <a:pt x="93" y="102"/>
                  </a:lnTo>
                  <a:lnTo>
                    <a:pt x="103" y="108"/>
                  </a:lnTo>
                  <a:lnTo>
                    <a:pt x="95" y="100"/>
                  </a:lnTo>
                  <a:lnTo>
                    <a:pt x="85" y="87"/>
                  </a:lnTo>
                  <a:lnTo>
                    <a:pt x="76" y="72"/>
                  </a:lnTo>
                  <a:lnTo>
                    <a:pt x="69" y="55"/>
                  </a:lnTo>
                  <a:lnTo>
                    <a:pt x="67" y="38"/>
                  </a:lnTo>
                  <a:lnTo>
                    <a:pt x="72" y="23"/>
                  </a:lnTo>
                  <a:lnTo>
                    <a:pt x="84" y="10"/>
                  </a:lnTo>
                  <a:lnTo>
                    <a:pt x="107" y="1"/>
                  </a:lnTo>
                  <a:lnTo>
                    <a:pt x="113" y="0"/>
                  </a:lnTo>
                  <a:lnTo>
                    <a:pt x="116" y="0"/>
                  </a:lnTo>
                  <a:lnTo>
                    <a:pt x="121" y="0"/>
                  </a:lnTo>
                  <a:lnTo>
                    <a:pt x="124" y="0"/>
                  </a:lnTo>
                  <a:lnTo>
                    <a:pt x="127" y="11"/>
                  </a:lnTo>
                  <a:lnTo>
                    <a:pt x="130" y="20"/>
                  </a:lnTo>
                  <a:lnTo>
                    <a:pt x="132" y="28"/>
                  </a:lnTo>
                  <a:lnTo>
                    <a:pt x="137" y="36"/>
                  </a:lnTo>
                  <a:lnTo>
                    <a:pt x="142" y="42"/>
                  </a:lnTo>
                  <a:lnTo>
                    <a:pt x="150" y="47"/>
                  </a:lnTo>
                  <a:lnTo>
                    <a:pt x="158" y="52"/>
                  </a:lnTo>
                  <a:lnTo>
                    <a:pt x="169" y="54"/>
                  </a:lnTo>
                  <a:lnTo>
                    <a:pt x="169" y="65"/>
                  </a:lnTo>
                  <a:lnTo>
                    <a:pt x="168" y="75"/>
                  </a:lnTo>
                  <a:lnTo>
                    <a:pt x="166" y="82"/>
                  </a:lnTo>
                  <a:lnTo>
                    <a:pt x="163" y="89"/>
                  </a:lnTo>
                  <a:lnTo>
                    <a:pt x="164" y="112"/>
                  </a:lnTo>
                  <a:lnTo>
                    <a:pt x="159" y="109"/>
                  </a:lnTo>
                  <a:lnTo>
                    <a:pt x="153" y="108"/>
                  </a:lnTo>
                  <a:lnTo>
                    <a:pt x="146" y="107"/>
                  </a:lnTo>
                  <a:lnTo>
                    <a:pt x="140" y="108"/>
                  </a:lnTo>
                  <a:lnTo>
                    <a:pt x="135" y="109"/>
                  </a:lnTo>
                  <a:lnTo>
                    <a:pt x="129" y="112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6" y="131"/>
                  </a:lnTo>
                  <a:lnTo>
                    <a:pt x="116" y="143"/>
                  </a:lnTo>
                  <a:lnTo>
                    <a:pt x="121" y="154"/>
                  </a:lnTo>
                  <a:lnTo>
                    <a:pt x="129" y="162"/>
                  </a:lnTo>
                  <a:lnTo>
                    <a:pt x="135" y="165"/>
                  </a:lnTo>
                  <a:lnTo>
                    <a:pt x="140" y="167"/>
                  </a:lnTo>
                  <a:lnTo>
                    <a:pt x="147" y="167"/>
                  </a:lnTo>
                  <a:lnTo>
                    <a:pt x="153" y="167"/>
                  </a:lnTo>
                  <a:lnTo>
                    <a:pt x="159" y="165"/>
                  </a:lnTo>
                  <a:lnTo>
                    <a:pt x="164" y="163"/>
                  </a:lnTo>
                  <a:lnTo>
                    <a:pt x="169" y="158"/>
                  </a:lnTo>
                  <a:lnTo>
                    <a:pt x="173" y="154"/>
                  </a:lnTo>
                  <a:lnTo>
                    <a:pt x="177" y="143"/>
                  </a:lnTo>
                  <a:lnTo>
                    <a:pt x="177" y="131"/>
                  </a:lnTo>
                  <a:lnTo>
                    <a:pt x="173" y="120"/>
                  </a:lnTo>
                  <a:lnTo>
                    <a:pt x="164" y="112"/>
                  </a:lnTo>
                  <a:lnTo>
                    <a:pt x="163" y="89"/>
                  </a:lnTo>
                  <a:lnTo>
                    <a:pt x="167" y="83"/>
                  </a:lnTo>
                  <a:lnTo>
                    <a:pt x="171" y="77"/>
                  </a:lnTo>
                  <a:lnTo>
                    <a:pt x="177" y="69"/>
                  </a:lnTo>
                  <a:lnTo>
                    <a:pt x="185" y="61"/>
                  </a:lnTo>
                  <a:lnTo>
                    <a:pt x="193" y="54"/>
                  </a:lnTo>
                  <a:lnTo>
                    <a:pt x="201" y="47"/>
                  </a:lnTo>
                  <a:lnTo>
                    <a:pt x="210" y="42"/>
                  </a:lnTo>
                  <a:lnTo>
                    <a:pt x="221" y="37"/>
                  </a:lnTo>
                  <a:lnTo>
                    <a:pt x="220" y="46"/>
                  </a:lnTo>
                  <a:lnTo>
                    <a:pt x="218" y="57"/>
                  </a:lnTo>
                  <a:lnTo>
                    <a:pt x="220" y="69"/>
                  </a:lnTo>
                  <a:lnTo>
                    <a:pt x="223" y="80"/>
                  </a:lnTo>
                  <a:lnTo>
                    <a:pt x="230" y="90"/>
                  </a:lnTo>
                  <a:lnTo>
                    <a:pt x="240" y="98"/>
                  </a:lnTo>
                  <a:lnTo>
                    <a:pt x="256" y="103"/>
                  </a:lnTo>
                  <a:lnTo>
                    <a:pt x="277" y="104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52" name="任意多边形 150551"/>
            <p:cNvSpPr/>
            <p:nvPr/>
          </p:nvSpPr>
          <p:spPr>
            <a:xfrm>
              <a:off x="5099" y="3968"/>
              <a:ext cx="36" cy="34"/>
            </a:xfrm>
            <a:custGeom>
              <a:avLst/>
              <a:gdLst/>
              <a:ahLst/>
              <a:cxnLst/>
              <a:pathLst>
                <a:path w="36" h="34">
                  <a:moveTo>
                    <a:pt x="21" y="0"/>
                  </a:moveTo>
                  <a:lnTo>
                    <a:pt x="14" y="0"/>
                  </a:lnTo>
                  <a:lnTo>
                    <a:pt x="7" y="2"/>
                  </a:lnTo>
                  <a:lnTo>
                    <a:pt x="3" y="7"/>
                  </a:lnTo>
                  <a:lnTo>
                    <a:pt x="0" y="13"/>
                  </a:lnTo>
                  <a:lnTo>
                    <a:pt x="0" y="20"/>
                  </a:lnTo>
                  <a:lnTo>
                    <a:pt x="3" y="26"/>
                  </a:lnTo>
                  <a:lnTo>
                    <a:pt x="7" y="31"/>
                  </a:lnTo>
                  <a:lnTo>
                    <a:pt x="14" y="34"/>
                  </a:lnTo>
                  <a:lnTo>
                    <a:pt x="21" y="34"/>
                  </a:lnTo>
                  <a:lnTo>
                    <a:pt x="28" y="32"/>
                  </a:lnTo>
                  <a:lnTo>
                    <a:pt x="32" y="27"/>
                  </a:lnTo>
                  <a:lnTo>
                    <a:pt x="36" y="21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28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53" name="任意多边形 150552"/>
            <p:cNvSpPr/>
            <p:nvPr/>
          </p:nvSpPr>
          <p:spPr>
            <a:xfrm>
              <a:off x="4988" y="3869"/>
              <a:ext cx="263" cy="245"/>
            </a:xfrm>
            <a:custGeom>
              <a:avLst/>
              <a:gdLst/>
              <a:ahLst/>
              <a:cxnLst/>
              <a:pathLst>
                <a:path w="263" h="245">
                  <a:moveTo>
                    <a:pt x="126" y="69"/>
                  </a:moveTo>
                  <a:lnTo>
                    <a:pt x="125" y="59"/>
                  </a:lnTo>
                  <a:lnTo>
                    <a:pt x="122" y="47"/>
                  </a:lnTo>
                  <a:lnTo>
                    <a:pt x="116" y="33"/>
                  </a:lnTo>
                  <a:lnTo>
                    <a:pt x="108" y="20"/>
                  </a:lnTo>
                  <a:lnTo>
                    <a:pt x="96" y="9"/>
                  </a:lnTo>
                  <a:lnTo>
                    <a:pt x="83" y="3"/>
                  </a:lnTo>
                  <a:lnTo>
                    <a:pt x="67" y="3"/>
                  </a:lnTo>
                  <a:lnTo>
                    <a:pt x="46" y="13"/>
                  </a:lnTo>
                  <a:lnTo>
                    <a:pt x="29" y="28"/>
                  </a:lnTo>
                  <a:lnTo>
                    <a:pt x="23" y="43"/>
                  </a:lnTo>
                  <a:lnTo>
                    <a:pt x="25" y="58"/>
                  </a:lnTo>
                  <a:lnTo>
                    <a:pt x="33" y="71"/>
                  </a:lnTo>
                  <a:lnTo>
                    <a:pt x="46" y="83"/>
                  </a:lnTo>
                  <a:lnTo>
                    <a:pt x="59" y="93"/>
                  </a:lnTo>
                  <a:lnTo>
                    <a:pt x="71" y="101"/>
                  </a:lnTo>
                  <a:lnTo>
                    <a:pt x="80" y="106"/>
                  </a:lnTo>
                  <a:lnTo>
                    <a:pt x="71" y="104"/>
                  </a:lnTo>
                  <a:lnTo>
                    <a:pt x="57" y="103"/>
                  </a:lnTo>
                  <a:lnTo>
                    <a:pt x="43" y="104"/>
                  </a:lnTo>
                  <a:lnTo>
                    <a:pt x="26" y="108"/>
                  </a:lnTo>
                  <a:lnTo>
                    <a:pt x="14" y="114"/>
                  </a:lnTo>
                  <a:lnTo>
                    <a:pt x="4" y="125"/>
                  </a:lnTo>
                  <a:lnTo>
                    <a:pt x="0" y="141"/>
                  </a:lnTo>
                  <a:lnTo>
                    <a:pt x="4" y="163"/>
                  </a:lnTo>
                  <a:lnTo>
                    <a:pt x="13" y="183"/>
                  </a:lnTo>
                  <a:lnTo>
                    <a:pt x="26" y="193"/>
                  </a:lnTo>
                  <a:lnTo>
                    <a:pt x="41" y="195"/>
                  </a:lnTo>
                  <a:lnTo>
                    <a:pt x="56" y="190"/>
                  </a:lnTo>
                  <a:lnTo>
                    <a:pt x="71" y="183"/>
                  </a:lnTo>
                  <a:lnTo>
                    <a:pt x="85" y="174"/>
                  </a:lnTo>
                  <a:lnTo>
                    <a:pt x="96" y="164"/>
                  </a:lnTo>
                  <a:lnTo>
                    <a:pt x="103" y="157"/>
                  </a:lnTo>
                  <a:lnTo>
                    <a:pt x="101" y="164"/>
                  </a:lnTo>
                  <a:lnTo>
                    <a:pt x="96" y="176"/>
                  </a:lnTo>
                  <a:lnTo>
                    <a:pt x="94" y="190"/>
                  </a:lnTo>
                  <a:lnTo>
                    <a:pt x="93" y="206"/>
                  </a:lnTo>
                  <a:lnTo>
                    <a:pt x="94" y="221"/>
                  </a:lnTo>
                  <a:lnTo>
                    <a:pt x="102" y="234"/>
                  </a:lnTo>
                  <a:lnTo>
                    <a:pt x="115" y="243"/>
                  </a:lnTo>
                  <a:lnTo>
                    <a:pt x="137" y="245"/>
                  </a:lnTo>
                  <a:lnTo>
                    <a:pt x="158" y="241"/>
                  </a:lnTo>
                  <a:lnTo>
                    <a:pt x="172" y="232"/>
                  </a:lnTo>
                  <a:lnTo>
                    <a:pt x="179" y="219"/>
                  </a:lnTo>
                  <a:lnTo>
                    <a:pt x="180" y="204"/>
                  </a:lnTo>
                  <a:lnTo>
                    <a:pt x="177" y="188"/>
                  </a:lnTo>
                  <a:lnTo>
                    <a:pt x="172" y="173"/>
                  </a:lnTo>
                  <a:lnTo>
                    <a:pt x="166" y="161"/>
                  </a:lnTo>
                  <a:lnTo>
                    <a:pt x="161" y="152"/>
                  </a:lnTo>
                  <a:lnTo>
                    <a:pt x="169" y="158"/>
                  </a:lnTo>
                  <a:lnTo>
                    <a:pt x="180" y="166"/>
                  </a:lnTo>
                  <a:lnTo>
                    <a:pt x="194" y="174"/>
                  </a:lnTo>
                  <a:lnTo>
                    <a:pt x="209" y="179"/>
                  </a:lnTo>
                  <a:lnTo>
                    <a:pt x="225" y="182"/>
                  </a:lnTo>
                  <a:lnTo>
                    <a:pt x="240" y="178"/>
                  </a:lnTo>
                  <a:lnTo>
                    <a:pt x="251" y="167"/>
                  </a:lnTo>
                  <a:lnTo>
                    <a:pt x="260" y="149"/>
                  </a:lnTo>
                  <a:lnTo>
                    <a:pt x="263" y="126"/>
                  </a:lnTo>
                  <a:lnTo>
                    <a:pt x="258" y="112"/>
                  </a:lnTo>
                  <a:lnTo>
                    <a:pt x="247" y="102"/>
                  </a:lnTo>
                  <a:lnTo>
                    <a:pt x="232" y="97"/>
                  </a:lnTo>
                  <a:lnTo>
                    <a:pt x="216" y="95"/>
                  </a:lnTo>
                  <a:lnTo>
                    <a:pt x="199" y="95"/>
                  </a:lnTo>
                  <a:lnTo>
                    <a:pt x="185" y="97"/>
                  </a:lnTo>
                  <a:lnTo>
                    <a:pt x="174" y="99"/>
                  </a:lnTo>
                  <a:lnTo>
                    <a:pt x="182" y="95"/>
                  </a:lnTo>
                  <a:lnTo>
                    <a:pt x="194" y="87"/>
                  </a:lnTo>
                  <a:lnTo>
                    <a:pt x="207" y="77"/>
                  </a:lnTo>
                  <a:lnTo>
                    <a:pt x="218" y="66"/>
                  </a:lnTo>
                  <a:lnTo>
                    <a:pt x="226" y="53"/>
                  </a:lnTo>
                  <a:lnTo>
                    <a:pt x="228" y="38"/>
                  </a:lnTo>
                  <a:lnTo>
                    <a:pt x="224" y="24"/>
                  </a:lnTo>
                  <a:lnTo>
                    <a:pt x="209" y="10"/>
                  </a:lnTo>
                  <a:lnTo>
                    <a:pt x="188" y="1"/>
                  </a:lnTo>
                  <a:lnTo>
                    <a:pt x="171" y="0"/>
                  </a:lnTo>
                  <a:lnTo>
                    <a:pt x="156" y="6"/>
                  </a:lnTo>
                  <a:lnTo>
                    <a:pt x="146" y="17"/>
                  </a:lnTo>
                  <a:lnTo>
                    <a:pt x="137" y="32"/>
                  </a:lnTo>
                  <a:lnTo>
                    <a:pt x="131" y="46"/>
                  </a:lnTo>
                  <a:lnTo>
                    <a:pt x="127" y="59"/>
                  </a:lnTo>
                  <a:lnTo>
                    <a:pt x="126" y="69"/>
                  </a:lnTo>
                  <a:lnTo>
                    <a:pt x="134" y="89"/>
                  </a:lnTo>
                  <a:lnTo>
                    <a:pt x="145" y="93"/>
                  </a:lnTo>
                  <a:lnTo>
                    <a:pt x="153" y="101"/>
                  </a:lnTo>
                  <a:lnTo>
                    <a:pt x="157" y="111"/>
                  </a:lnTo>
                  <a:lnTo>
                    <a:pt x="157" y="122"/>
                  </a:lnTo>
                  <a:lnTo>
                    <a:pt x="155" y="128"/>
                  </a:lnTo>
                  <a:lnTo>
                    <a:pt x="153" y="132"/>
                  </a:lnTo>
                  <a:lnTo>
                    <a:pt x="149" y="136"/>
                  </a:lnTo>
                  <a:lnTo>
                    <a:pt x="145" y="139"/>
                  </a:lnTo>
                  <a:lnTo>
                    <a:pt x="140" y="142"/>
                  </a:lnTo>
                  <a:lnTo>
                    <a:pt x="134" y="143"/>
                  </a:lnTo>
                  <a:lnTo>
                    <a:pt x="129" y="144"/>
                  </a:lnTo>
                  <a:lnTo>
                    <a:pt x="123" y="143"/>
                  </a:lnTo>
                  <a:lnTo>
                    <a:pt x="113" y="139"/>
                  </a:lnTo>
                  <a:lnTo>
                    <a:pt x="104" y="131"/>
                  </a:lnTo>
                  <a:lnTo>
                    <a:pt x="100" y="121"/>
                  </a:lnTo>
                  <a:lnTo>
                    <a:pt x="100" y="110"/>
                  </a:lnTo>
                  <a:lnTo>
                    <a:pt x="102" y="104"/>
                  </a:lnTo>
                  <a:lnTo>
                    <a:pt x="104" y="100"/>
                  </a:lnTo>
                  <a:lnTo>
                    <a:pt x="108" y="96"/>
                  </a:lnTo>
                  <a:lnTo>
                    <a:pt x="113" y="92"/>
                  </a:lnTo>
                  <a:lnTo>
                    <a:pt x="118" y="90"/>
                  </a:lnTo>
                  <a:lnTo>
                    <a:pt x="123" y="89"/>
                  </a:lnTo>
                  <a:lnTo>
                    <a:pt x="129" y="88"/>
                  </a:lnTo>
                  <a:lnTo>
                    <a:pt x="134" y="89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54" name="任意多边形 150553"/>
            <p:cNvSpPr/>
            <p:nvPr/>
          </p:nvSpPr>
          <p:spPr>
            <a:xfrm>
              <a:off x="5056" y="3740"/>
              <a:ext cx="92" cy="138"/>
            </a:xfrm>
            <a:custGeom>
              <a:avLst/>
              <a:gdLst/>
              <a:ahLst/>
              <a:cxnLst/>
              <a:pathLst>
                <a:path w="92" h="138">
                  <a:moveTo>
                    <a:pt x="1" y="25"/>
                  </a:moveTo>
                  <a:lnTo>
                    <a:pt x="15" y="34"/>
                  </a:lnTo>
                  <a:lnTo>
                    <a:pt x="27" y="46"/>
                  </a:lnTo>
                  <a:lnTo>
                    <a:pt x="39" y="59"/>
                  </a:lnTo>
                  <a:lnTo>
                    <a:pt x="50" y="75"/>
                  </a:lnTo>
                  <a:lnTo>
                    <a:pt x="58" y="91"/>
                  </a:lnTo>
                  <a:lnTo>
                    <a:pt x="66" y="108"/>
                  </a:lnTo>
                  <a:lnTo>
                    <a:pt x="72" y="123"/>
                  </a:lnTo>
                  <a:lnTo>
                    <a:pt x="75" y="138"/>
                  </a:lnTo>
                  <a:lnTo>
                    <a:pt x="80" y="134"/>
                  </a:lnTo>
                  <a:lnTo>
                    <a:pt x="83" y="130"/>
                  </a:lnTo>
                  <a:lnTo>
                    <a:pt x="87" y="125"/>
                  </a:lnTo>
                  <a:lnTo>
                    <a:pt x="92" y="122"/>
                  </a:lnTo>
                  <a:lnTo>
                    <a:pt x="85" y="97"/>
                  </a:lnTo>
                  <a:lnTo>
                    <a:pt x="77" y="75"/>
                  </a:lnTo>
                  <a:lnTo>
                    <a:pt x="65" y="55"/>
                  </a:lnTo>
                  <a:lnTo>
                    <a:pt x="53" y="38"/>
                  </a:lnTo>
                  <a:lnTo>
                    <a:pt x="40" y="25"/>
                  </a:lnTo>
                  <a:lnTo>
                    <a:pt x="26" y="14"/>
                  </a:lnTo>
                  <a:lnTo>
                    <a:pt x="12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3" y="10"/>
                  </a:lnTo>
                  <a:lnTo>
                    <a:pt x="4" y="1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55" name="任意多边形 150554"/>
            <p:cNvSpPr/>
            <p:nvPr/>
          </p:nvSpPr>
          <p:spPr>
            <a:xfrm>
              <a:off x="4625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59" y="0"/>
                  </a:moveTo>
                  <a:lnTo>
                    <a:pt x="122" y="2"/>
                  </a:lnTo>
                  <a:lnTo>
                    <a:pt x="89" y="10"/>
                  </a:lnTo>
                  <a:lnTo>
                    <a:pt x="61" y="22"/>
                  </a:lnTo>
                  <a:lnTo>
                    <a:pt x="39" y="36"/>
                  </a:lnTo>
                  <a:lnTo>
                    <a:pt x="20" y="55"/>
                  </a:lnTo>
                  <a:lnTo>
                    <a:pt x="8" y="76"/>
                  </a:lnTo>
                  <a:lnTo>
                    <a:pt x="1" y="98"/>
                  </a:lnTo>
                  <a:lnTo>
                    <a:pt x="0" y="122"/>
                  </a:lnTo>
                  <a:lnTo>
                    <a:pt x="8" y="144"/>
                  </a:lnTo>
                  <a:lnTo>
                    <a:pt x="27" y="163"/>
                  </a:lnTo>
                  <a:lnTo>
                    <a:pt x="52" y="176"/>
                  </a:lnTo>
                  <a:lnTo>
                    <a:pt x="82" y="184"/>
                  </a:lnTo>
                  <a:lnTo>
                    <a:pt x="113" y="185"/>
                  </a:lnTo>
                  <a:lnTo>
                    <a:pt x="141" y="178"/>
                  </a:lnTo>
                  <a:lnTo>
                    <a:pt x="162" y="165"/>
                  </a:lnTo>
                  <a:lnTo>
                    <a:pt x="175" y="142"/>
                  </a:lnTo>
                  <a:lnTo>
                    <a:pt x="177" y="124"/>
                  </a:lnTo>
                  <a:lnTo>
                    <a:pt x="173" y="118"/>
                  </a:lnTo>
                  <a:lnTo>
                    <a:pt x="165" y="121"/>
                  </a:lnTo>
                  <a:lnTo>
                    <a:pt x="154" y="129"/>
                  </a:lnTo>
                  <a:lnTo>
                    <a:pt x="139" y="135"/>
                  </a:lnTo>
                  <a:lnTo>
                    <a:pt x="123" y="135"/>
                  </a:lnTo>
                  <a:lnTo>
                    <a:pt x="106" y="130"/>
                  </a:lnTo>
                  <a:lnTo>
                    <a:pt x="92" y="120"/>
                  </a:lnTo>
                  <a:lnTo>
                    <a:pt x="84" y="107"/>
                  </a:lnTo>
                  <a:lnTo>
                    <a:pt x="83" y="91"/>
                  </a:lnTo>
                  <a:lnTo>
                    <a:pt x="91" y="76"/>
                  </a:lnTo>
                  <a:lnTo>
                    <a:pt x="113" y="61"/>
                  </a:lnTo>
                  <a:lnTo>
                    <a:pt x="126" y="56"/>
                  </a:lnTo>
                  <a:lnTo>
                    <a:pt x="138" y="50"/>
                  </a:lnTo>
                  <a:lnTo>
                    <a:pt x="151" y="46"/>
                  </a:lnTo>
                  <a:lnTo>
                    <a:pt x="164" y="42"/>
                  </a:lnTo>
                  <a:lnTo>
                    <a:pt x="176" y="38"/>
                  </a:lnTo>
                  <a:lnTo>
                    <a:pt x="189" y="36"/>
                  </a:lnTo>
                  <a:lnTo>
                    <a:pt x="201" y="34"/>
                  </a:lnTo>
                  <a:lnTo>
                    <a:pt x="215" y="33"/>
                  </a:lnTo>
                  <a:lnTo>
                    <a:pt x="228" y="32"/>
                  </a:lnTo>
                  <a:lnTo>
                    <a:pt x="242" y="31"/>
                  </a:lnTo>
                  <a:lnTo>
                    <a:pt x="255" y="31"/>
                  </a:lnTo>
                  <a:lnTo>
                    <a:pt x="269" y="32"/>
                  </a:lnTo>
                  <a:lnTo>
                    <a:pt x="283" y="32"/>
                  </a:lnTo>
                  <a:lnTo>
                    <a:pt x="297" y="34"/>
                  </a:lnTo>
                  <a:lnTo>
                    <a:pt x="310" y="35"/>
                  </a:lnTo>
                  <a:lnTo>
                    <a:pt x="325" y="37"/>
                  </a:lnTo>
                  <a:lnTo>
                    <a:pt x="331" y="29"/>
                  </a:lnTo>
                  <a:lnTo>
                    <a:pt x="336" y="24"/>
                  </a:lnTo>
                  <a:lnTo>
                    <a:pt x="340" y="21"/>
                  </a:lnTo>
                  <a:lnTo>
                    <a:pt x="347" y="20"/>
                  </a:lnTo>
                  <a:lnTo>
                    <a:pt x="341" y="18"/>
                  </a:lnTo>
                  <a:lnTo>
                    <a:pt x="336" y="16"/>
                  </a:lnTo>
                  <a:lnTo>
                    <a:pt x="330" y="15"/>
                  </a:lnTo>
                  <a:lnTo>
                    <a:pt x="322" y="13"/>
                  </a:lnTo>
                  <a:lnTo>
                    <a:pt x="314" y="12"/>
                  </a:lnTo>
                  <a:lnTo>
                    <a:pt x="306" y="10"/>
                  </a:lnTo>
                  <a:lnTo>
                    <a:pt x="295" y="9"/>
                  </a:lnTo>
                  <a:lnTo>
                    <a:pt x="285" y="6"/>
                  </a:lnTo>
                  <a:lnTo>
                    <a:pt x="274" y="5"/>
                  </a:lnTo>
                  <a:lnTo>
                    <a:pt x="260" y="4"/>
                  </a:lnTo>
                  <a:lnTo>
                    <a:pt x="246" y="3"/>
                  </a:lnTo>
                  <a:lnTo>
                    <a:pt x="231" y="2"/>
                  </a:lnTo>
                  <a:lnTo>
                    <a:pt x="215" y="1"/>
                  </a:lnTo>
                  <a:lnTo>
                    <a:pt x="198" y="0"/>
                  </a:lnTo>
                  <a:lnTo>
                    <a:pt x="180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56" name="任意多边形 150555"/>
            <p:cNvSpPr/>
            <p:nvPr/>
          </p:nvSpPr>
          <p:spPr>
            <a:xfrm>
              <a:off x="4731" y="3980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192" y="49"/>
                  </a:moveTo>
                  <a:lnTo>
                    <a:pt x="185" y="53"/>
                  </a:lnTo>
                  <a:lnTo>
                    <a:pt x="181" y="58"/>
                  </a:lnTo>
                  <a:lnTo>
                    <a:pt x="179" y="65"/>
                  </a:lnTo>
                  <a:lnTo>
                    <a:pt x="179" y="73"/>
                  </a:lnTo>
                  <a:lnTo>
                    <a:pt x="161" y="64"/>
                  </a:lnTo>
                  <a:lnTo>
                    <a:pt x="145" y="58"/>
                  </a:lnTo>
                  <a:lnTo>
                    <a:pt x="131" y="55"/>
                  </a:lnTo>
                  <a:lnTo>
                    <a:pt x="119" y="54"/>
                  </a:lnTo>
                  <a:lnTo>
                    <a:pt x="109" y="55"/>
                  </a:lnTo>
                  <a:lnTo>
                    <a:pt x="102" y="58"/>
                  </a:lnTo>
                  <a:lnTo>
                    <a:pt x="97" y="64"/>
                  </a:lnTo>
                  <a:lnTo>
                    <a:pt x="93" y="72"/>
                  </a:lnTo>
                  <a:lnTo>
                    <a:pt x="93" y="79"/>
                  </a:lnTo>
                  <a:lnTo>
                    <a:pt x="95" y="86"/>
                  </a:lnTo>
                  <a:lnTo>
                    <a:pt x="100" y="90"/>
                  </a:lnTo>
                  <a:lnTo>
                    <a:pt x="106" y="92"/>
                  </a:lnTo>
                  <a:lnTo>
                    <a:pt x="111" y="92"/>
                  </a:lnTo>
                  <a:lnTo>
                    <a:pt x="117" y="89"/>
                  </a:lnTo>
                  <a:lnTo>
                    <a:pt x="122" y="84"/>
                  </a:lnTo>
                  <a:lnTo>
                    <a:pt x="124" y="76"/>
                  </a:lnTo>
                  <a:lnTo>
                    <a:pt x="131" y="84"/>
                  </a:lnTo>
                  <a:lnTo>
                    <a:pt x="136" y="94"/>
                  </a:lnTo>
                  <a:lnTo>
                    <a:pt x="139" y="106"/>
                  </a:lnTo>
                  <a:lnTo>
                    <a:pt x="138" y="117"/>
                  </a:lnTo>
                  <a:lnTo>
                    <a:pt x="133" y="128"/>
                  </a:lnTo>
                  <a:lnTo>
                    <a:pt x="123" y="137"/>
                  </a:lnTo>
                  <a:lnTo>
                    <a:pt x="108" y="142"/>
                  </a:lnTo>
                  <a:lnTo>
                    <a:pt x="86" y="144"/>
                  </a:lnTo>
                  <a:lnTo>
                    <a:pt x="63" y="142"/>
                  </a:lnTo>
                  <a:lnTo>
                    <a:pt x="45" y="137"/>
                  </a:lnTo>
                  <a:lnTo>
                    <a:pt x="30" y="129"/>
                  </a:lnTo>
                  <a:lnTo>
                    <a:pt x="19" y="118"/>
                  </a:lnTo>
                  <a:lnTo>
                    <a:pt x="11" y="107"/>
                  </a:lnTo>
                  <a:lnTo>
                    <a:pt x="5" y="95"/>
                  </a:lnTo>
                  <a:lnTo>
                    <a:pt x="1" y="84"/>
                  </a:lnTo>
                  <a:lnTo>
                    <a:pt x="0" y="73"/>
                  </a:lnTo>
                  <a:lnTo>
                    <a:pt x="0" y="61"/>
                  </a:lnTo>
                  <a:lnTo>
                    <a:pt x="2" y="50"/>
                  </a:lnTo>
                  <a:lnTo>
                    <a:pt x="7" y="39"/>
                  </a:lnTo>
                  <a:lnTo>
                    <a:pt x="14" y="29"/>
                  </a:lnTo>
                  <a:lnTo>
                    <a:pt x="22" y="20"/>
                  </a:lnTo>
                  <a:lnTo>
                    <a:pt x="31" y="13"/>
                  </a:lnTo>
                  <a:lnTo>
                    <a:pt x="43" y="8"/>
                  </a:lnTo>
                  <a:lnTo>
                    <a:pt x="55" y="3"/>
                  </a:lnTo>
                  <a:lnTo>
                    <a:pt x="69" y="1"/>
                  </a:lnTo>
                  <a:lnTo>
                    <a:pt x="85" y="0"/>
                  </a:lnTo>
                  <a:lnTo>
                    <a:pt x="101" y="2"/>
                  </a:lnTo>
                  <a:lnTo>
                    <a:pt x="117" y="7"/>
                  </a:lnTo>
                  <a:lnTo>
                    <a:pt x="136" y="13"/>
                  </a:lnTo>
                  <a:lnTo>
                    <a:pt x="154" y="22"/>
                  </a:lnTo>
                  <a:lnTo>
                    <a:pt x="172" y="34"/>
                  </a:lnTo>
                  <a:lnTo>
                    <a:pt x="192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57" name="任意多边形 150556"/>
            <p:cNvSpPr/>
            <p:nvPr/>
          </p:nvSpPr>
          <p:spPr>
            <a:xfrm>
              <a:off x="2995" y="3709"/>
              <a:ext cx="913" cy="120"/>
            </a:xfrm>
            <a:custGeom>
              <a:avLst/>
              <a:gdLst/>
              <a:ahLst/>
              <a:cxnLst/>
              <a:pathLst>
                <a:path w="913" h="120">
                  <a:moveTo>
                    <a:pt x="42" y="120"/>
                  </a:moveTo>
                  <a:lnTo>
                    <a:pt x="58" y="111"/>
                  </a:lnTo>
                  <a:lnTo>
                    <a:pt x="75" y="104"/>
                  </a:lnTo>
                  <a:lnTo>
                    <a:pt x="95" y="96"/>
                  </a:lnTo>
                  <a:lnTo>
                    <a:pt x="116" y="89"/>
                  </a:lnTo>
                  <a:lnTo>
                    <a:pt x="138" y="83"/>
                  </a:lnTo>
                  <a:lnTo>
                    <a:pt x="163" y="77"/>
                  </a:lnTo>
                  <a:lnTo>
                    <a:pt x="188" y="73"/>
                  </a:lnTo>
                  <a:lnTo>
                    <a:pt x="214" y="68"/>
                  </a:lnTo>
                  <a:lnTo>
                    <a:pt x="242" y="65"/>
                  </a:lnTo>
                  <a:lnTo>
                    <a:pt x="270" y="62"/>
                  </a:lnTo>
                  <a:lnTo>
                    <a:pt x="299" y="58"/>
                  </a:lnTo>
                  <a:lnTo>
                    <a:pt x="329" y="56"/>
                  </a:lnTo>
                  <a:lnTo>
                    <a:pt x="360" y="54"/>
                  </a:lnTo>
                  <a:lnTo>
                    <a:pt x="391" y="53"/>
                  </a:lnTo>
                  <a:lnTo>
                    <a:pt x="422" y="52"/>
                  </a:lnTo>
                  <a:lnTo>
                    <a:pt x="453" y="52"/>
                  </a:lnTo>
                  <a:lnTo>
                    <a:pt x="485" y="52"/>
                  </a:lnTo>
                  <a:lnTo>
                    <a:pt x="516" y="52"/>
                  </a:lnTo>
                  <a:lnTo>
                    <a:pt x="547" y="53"/>
                  </a:lnTo>
                  <a:lnTo>
                    <a:pt x="577" y="54"/>
                  </a:lnTo>
                  <a:lnTo>
                    <a:pt x="608" y="55"/>
                  </a:lnTo>
                  <a:lnTo>
                    <a:pt x="636" y="56"/>
                  </a:lnTo>
                  <a:lnTo>
                    <a:pt x="665" y="58"/>
                  </a:lnTo>
                  <a:lnTo>
                    <a:pt x="692" y="61"/>
                  </a:lnTo>
                  <a:lnTo>
                    <a:pt x="720" y="63"/>
                  </a:lnTo>
                  <a:lnTo>
                    <a:pt x="745" y="65"/>
                  </a:lnTo>
                  <a:lnTo>
                    <a:pt x="769" y="68"/>
                  </a:lnTo>
                  <a:lnTo>
                    <a:pt x="792" y="72"/>
                  </a:lnTo>
                  <a:lnTo>
                    <a:pt x="814" y="75"/>
                  </a:lnTo>
                  <a:lnTo>
                    <a:pt x="834" y="78"/>
                  </a:lnTo>
                  <a:lnTo>
                    <a:pt x="851" y="81"/>
                  </a:lnTo>
                  <a:lnTo>
                    <a:pt x="867" y="85"/>
                  </a:lnTo>
                  <a:lnTo>
                    <a:pt x="873" y="86"/>
                  </a:lnTo>
                  <a:lnTo>
                    <a:pt x="878" y="88"/>
                  </a:lnTo>
                  <a:lnTo>
                    <a:pt x="884" y="88"/>
                  </a:lnTo>
                  <a:lnTo>
                    <a:pt x="890" y="89"/>
                  </a:lnTo>
                  <a:lnTo>
                    <a:pt x="894" y="90"/>
                  </a:lnTo>
                  <a:lnTo>
                    <a:pt x="900" y="91"/>
                  </a:lnTo>
                  <a:lnTo>
                    <a:pt x="907" y="93"/>
                  </a:lnTo>
                  <a:lnTo>
                    <a:pt x="913" y="94"/>
                  </a:lnTo>
                  <a:lnTo>
                    <a:pt x="907" y="85"/>
                  </a:lnTo>
                  <a:lnTo>
                    <a:pt x="903" y="75"/>
                  </a:lnTo>
                  <a:lnTo>
                    <a:pt x="903" y="64"/>
                  </a:lnTo>
                  <a:lnTo>
                    <a:pt x="907" y="56"/>
                  </a:lnTo>
                  <a:lnTo>
                    <a:pt x="861" y="45"/>
                  </a:lnTo>
                  <a:lnTo>
                    <a:pt x="815" y="35"/>
                  </a:lnTo>
                  <a:lnTo>
                    <a:pt x="772" y="26"/>
                  </a:lnTo>
                  <a:lnTo>
                    <a:pt x="728" y="20"/>
                  </a:lnTo>
                  <a:lnTo>
                    <a:pt x="684" y="14"/>
                  </a:lnTo>
                  <a:lnTo>
                    <a:pt x="642" y="9"/>
                  </a:lnTo>
                  <a:lnTo>
                    <a:pt x="601" y="5"/>
                  </a:lnTo>
                  <a:lnTo>
                    <a:pt x="558" y="3"/>
                  </a:lnTo>
                  <a:lnTo>
                    <a:pt x="517" y="1"/>
                  </a:lnTo>
                  <a:lnTo>
                    <a:pt x="476" y="0"/>
                  </a:lnTo>
                  <a:lnTo>
                    <a:pt x="436" y="0"/>
                  </a:lnTo>
                  <a:lnTo>
                    <a:pt x="394" y="0"/>
                  </a:lnTo>
                  <a:lnTo>
                    <a:pt x="353" y="0"/>
                  </a:lnTo>
                  <a:lnTo>
                    <a:pt x="311" y="0"/>
                  </a:lnTo>
                  <a:lnTo>
                    <a:pt x="269" y="0"/>
                  </a:lnTo>
                  <a:lnTo>
                    <a:pt x="227" y="0"/>
                  </a:lnTo>
                  <a:lnTo>
                    <a:pt x="211" y="0"/>
                  </a:lnTo>
                  <a:lnTo>
                    <a:pt x="194" y="1"/>
                  </a:lnTo>
                  <a:lnTo>
                    <a:pt x="177" y="3"/>
                  </a:lnTo>
                  <a:lnTo>
                    <a:pt x="161" y="5"/>
                  </a:lnTo>
                  <a:lnTo>
                    <a:pt x="144" y="8"/>
                  </a:lnTo>
                  <a:lnTo>
                    <a:pt x="129" y="11"/>
                  </a:lnTo>
                  <a:lnTo>
                    <a:pt x="113" y="14"/>
                  </a:lnTo>
                  <a:lnTo>
                    <a:pt x="98" y="19"/>
                  </a:lnTo>
                  <a:lnTo>
                    <a:pt x="83" y="23"/>
                  </a:lnTo>
                  <a:lnTo>
                    <a:pt x="69" y="27"/>
                  </a:lnTo>
                  <a:lnTo>
                    <a:pt x="55" y="32"/>
                  </a:lnTo>
                  <a:lnTo>
                    <a:pt x="42" y="36"/>
                  </a:lnTo>
                  <a:lnTo>
                    <a:pt x="31" y="41"/>
                  </a:lnTo>
                  <a:lnTo>
                    <a:pt x="19" y="45"/>
                  </a:lnTo>
                  <a:lnTo>
                    <a:pt x="9" y="50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15" y="64"/>
                  </a:lnTo>
                  <a:lnTo>
                    <a:pt x="21" y="69"/>
                  </a:lnTo>
                  <a:lnTo>
                    <a:pt x="28" y="77"/>
                  </a:lnTo>
                  <a:lnTo>
                    <a:pt x="34" y="85"/>
                  </a:lnTo>
                  <a:lnTo>
                    <a:pt x="39" y="95"/>
                  </a:lnTo>
                  <a:lnTo>
                    <a:pt x="41" y="107"/>
                  </a:lnTo>
                  <a:lnTo>
                    <a:pt x="42" y="12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58" name="任意多边形 150557"/>
            <p:cNvSpPr/>
            <p:nvPr/>
          </p:nvSpPr>
          <p:spPr>
            <a:xfrm>
              <a:off x="4089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324" y="116"/>
                  </a:moveTo>
                  <a:lnTo>
                    <a:pt x="336" y="113"/>
                  </a:lnTo>
                  <a:lnTo>
                    <a:pt x="347" y="112"/>
                  </a:lnTo>
                  <a:lnTo>
                    <a:pt x="359" y="110"/>
                  </a:lnTo>
                  <a:lnTo>
                    <a:pt x="370" y="109"/>
                  </a:lnTo>
                  <a:lnTo>
                    <a:pt x="383" y="107"/>
                  </a:lnTo>
                  <a:lnTo>
                    <a:pt x="396" y="106"/>
                  </a:lnTo>
                  <a:lnTo>
                    <a:pt x="407" y="104"/>
                  </a:lnTo>
                  <a:lnTo>
                    <a:pt x="420" y="101"/>
                  </a:lnTo>
                  <a:lnTo>
                    <a:pt x="432" y="99"/>
                  </a:lnTo>
                  <a:lnTo>
                    <a:pt x="444" y="97"/>
                  </a:lnTo>
                  <a:lnTo>
                    <a:pt x="456" y="95"/>
                  </a:lnTo>
                  <a:lnTo>
                    <a:pt x="469" y="91"/>
                  </a:lnTo>
                  <a:lnTo>
                    <a:pt x="482" y="89"/>
                  </a:lnTo>
                  <a:lnTo>
                    <a:pt x="493" y="86"/>
                  </a:lnTo>
                  <a:lnTo>
                    <a:pt x="506" y="83"/>
                  </a:lnTo>
                  <a:lnTo>
                    <a:pt x="517" y="79"/>
                  </a:lnTo>
                  <a:lnTo>
                    <a:pt x="517" y="66"/>
                  </a:lnTo>
                  <a:lnTo>
                    <a:pt x="519" y="54"/>
                  </a:lnTo>
                  <a:lnTo>
                    <a:pt x="524" y="44"/>
                  </a:lnTo>
                  <a:lnTo>
                    <a:pt x="531" y="34"/>
                  </a:lnTo>
                  <a:lnTo>
                    <a:pt x="538" y="24"/>
                  </a:lnTo>
                  <a:lnTo>
                    <a:pt x="547" y="16"/>
                  </a:lnTo>
                  <a:lnTo>
                    <a:pt x="557" y="8"/>
                  </a:lnTo>
                  <a:lnTo>
                    <a:pt x="568" y="0"/>
                  </a:lnTo>
                  <a:lnTo>
                    <a:pt x="553" y="8"/>
                  </a:lnTo>
                  <a:lnTo>
                    <a:pt x="533" y="15"/>
                  </a:lnTo>
                  <a:lnTo>
                    <a:pt x="511" y="24"/>
                  </a:lnTo>
                  <a:lnTo>
                    <a:pt x="485" y="32"/>
                  </a:lnTo>
                  <a:lnTo>
                    <a:pt x="458" y="41"/>
                  </a:lnTo>
                  <a:lnTo>
                    <a:pt x="427" y="48"/>
                  </a:lnTo>
                  <a:lnTo>
                    <a:pt x="393" y="57"/>
                  </a:lnTo>
                  <a:lnTo>
                    <a:pt x="358" y="64"/>
                  </a:lnTo>
                  <a:lnTo>
                    <a:pt x="321" y="72"/>
                  </a:lnTo>
                  <a:lnTo>
                    <a:pt x="282" y="77"/>
                  </a:lnTo>
                  <a:lnTo>
                    <a:pt x="241" y="83"/>
                  </a:lnTo>
                  <a:lnTo>
                    <a:pt x="199" y="86"/>
                  </a:lnTo>
                  <a:lnTo>
                    <a:pt x="157" y="89"/>
                  </a:lnTo>
                  <a:lnTo>
                    <a:pt x="113" y="90"/>
                  </a:lnTo>
                  <a:lnTo>
                    <a:pt x="70" y="90"/>
                  </a:lnTo>
                  <a:lnTo>
                    <a:pt x="25" y="88"/>
                  </a:lnTo>
                  <a:lnTo>
                    <a:pt x="25" y="99"/>
                  </a:lnTo>
                  <a:lnTo>
                    <a:pt x="19" y="109"/>
                  </a:lnTo>
                  <a:lnTo>
                    <a:pt x="10" y="117"/>
                  </a:lnTo>
                  <a:lnTo>
                    <a:pt x="0" y="123"/>
                  </a:lnTo>
                  <a:lnTo>
                    <a:pt x="13" y="124"/>
                  </a:lnTo>
                  <a:lnTo>
                    <a:pt x="25" y="126"/>
                  </a:lnTo>
                  <a:lnTo>
                    <a:pt x="38" y="127"/>
                  </a:lnTo>
                  <a:lnTo>
                    <a:pt x="52" y="128"/>
                  </a:lnTo>
                  <a:lnTo>
                    <a:pt x="64" y="128"/>
                  </a:lnTo>
                  <a:lnTo>
                    <a:pt x="77" y="129"/>
                  </a:lnTo>
                  <a:lnTo>
                    <a:pt x="89" y="129"/>
                  </a:lnTo>
                  <a:lnTo>
                    <a:pt x="103" y="130"/>
                  </a:lnTo>
                  <a:lnTo>
                    <a:pt x="116" y="130"/>
                  </a:lnTo>
                  <a:lnTo>
                    <a:pt x="129" y="130"/>
                  </a:lnTo>
                  <a:lnTo>
                    <a:pt x="143" y="130"/>
                  </a:lnTo>
                  <a:lnTo>
                    <a:pt x="157" y="129"/>
                  </a:lnTo>
                  <a:lnTo>
                    <a:pt x="170" y="129"/>
                  </a:lnTo>
                  <a:lnTo>
                    <a:pt x="185" y="129"/>
                  </a:lnTo>
                  <a:lnTo>
                    <a:pt x="198" y="128"/>
                  </a:lnTo>
                  <a:lnTo>
                    <a:pt x="212" y="127"/>
                  </a:lnTo>
                  <a:lnTo>
                    <a:pt x="217" y="118"/>
                  </a:lnTo>
                  <a:lnTo>
                    <a:pt x="221" y="111"/>
                  </a:lnTo>
                  <a:lnTo>
                    <a:pt x="226" y="105"/>
                  </a:lnTo>
                  <a:lnTo>
                    <a:pt x="230" y="100"/>
                  </a:lnTo>
                  <a:lnTo>
                    <a:pt x="236" y="97"/>
                  </a:lnTo>
                  <a:lnTo>
                    <a:pt x="244" y="95"/>
                  </a:lnTo>
                  <a:lnTo>
                    <a:pt x="255" y="94"/>
                  </a:lnTo>
                  <a:lnTo>
                    <a:pt x="266" y="93"/>
                  </a:lnTo>
                  <a:lnTo>
                    <a:pt x="279" y="93"/>
                  </a:lnTo>
                  <a:lnTo>
                    <a:pt x="290" y="94"/>
                  </a:lnTo>
                  <a:lnTo>
                    <a:pt x="299" y="96"/>
                  </a:lnTo>
                  <a:lnTo>
                    <a:pt x="306" y="98"/>
                  </a:lnTo>
                  <a:lnTo>
                    <a:pt x="313" y="102"/>
                  </a:lnTo>
                  <a:lnTo>
                    <a:pt x="318" y="106"/>
                  </a:lnTo>
                  <a:lnTo>
                    <a:pt x="321" y="111"/>
                  </a:lnTo>
                  <a:lnTo>
                    <a:pt x="324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59" name="任意多边形 150558"/>
            <p:cNvSpPr/>
            <p:nvPr/>
          </p:nvSpPr>
          <p:spPr>
            <a:xfrm>
              <a:off x="3776" y="3896"/>
              <a:ext cx="33" cy="32"/>
            </a:xfrm>
            <a:custGeom>
              <a:avLst/>
              <a:gdLst/>
              <a:ahLst/>
              <a:cxnLst/>
              <a:pathLst>
                <a:path w="33" h="32">
                  <a:moveTo>
                    <a:pt x="16" y="0"/>
                  </a:moveTo>
                  <a:lnTo>
                    <a:pt x="10" y="1"/>
                  </a:lnTo>
                  <a:lnTo>
                    <a:pt x="4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4" y="28"/>
                  </a:lnTo>
                  <a:lnTo>
                    <a:pt x="9" y="31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28" y="28"/>
                  </a:lnTo>
                  <a:lnTo>
                    <a:pt x="32" y="23"/>
                  </a:lnTo>
                  <a:lnTo>
                    <a:pt x="33" y="17"/>
                  </a:lnTo>
                  <a:lnTo>
                    <a:pt x="32" y="10"/>
                  </a:lnTo>
                  <a:lnTo>
                    <a:pt x="28" y="6"/>
                  </a:lnTo>
                  <a:lnTo>
                    <a:pt x="23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60" name="任意多边形 150559"/>
            <p:cNvSpPr/>
            <p:nvPr/>
          </p:nvSpPr>
          <p:spPr>
            <a:xfrm>
              <a:off x="3685" y="3802"/>
              <a:ext cx="232" cy="224"/>
            </a:xfrm>
            <a:custGeom>
              <a:avLst/>
              <a:gdLst/>
              <a:ahLst/>
              <a:cxnLst/>
              <a:pathLst>
                <a:path w="232" h="224">
                  <a:moveTo>
                    <a:pt x="232" y="119"/>
                  </a:moveTo>
                  <a:lnTo>
                    <a:pt x="227" y="137"/>
                  </a:lnTo>
                  <a:lnTo>
                    <a:pt x="218" y="148"/>
                  </a:lnTo>
                  <a:lnTo>
                    <a:pt x="205" y="153"/>
                  </a:lnTo>
                  <a:lnTo>
                    <a:pt x="191" y="154"/>
                  </a:lnTo>
                  <a:lnTo>
                    <a:pt x="176" y="150"/>
                  </a:lnTo>
                  <a:lnTo>
                    <a:pt x="162" y="146"/>
                  </a:lnTo>
                  <a:lnTo>
                    <a:pt x="150" y="141"/>
                  </a:lnTo>
                  <a:lnTo>
                    <a:pt x="142" y="136"/>
                  </a:lnTo>
                  <a:lnTo>
                    <a:pt x="148" y="143"/>
                  </a:lnTo>
                  <a:lnTo>
                    <a:pt x="156" y="153"/>
                  </a:lnTo>
                  <a:lnTo>
                    <a:pt x="163" y="166"/>
                  </a:lnTo>
                  <a:lnTo>
                    <a:pt x="169" y="179"/>
                  </a:lnTo>
                  <a:lnTo>
                    <a:pt x="171" y="192"/>
                  </a:lnTo>
                  <a:lnTo>
                    <a:pt x="168" y="204"/>
                  </a:lnTo>
                  <a:lnTo>
                    <a:pt x="157" y="216"/>
                  </a:lnTo>
                  <a:lnTo>
                    <a:pt x="138" y="223"/>
                  </a:lnTo>
                  <a:lnTo>
                    <a:pt x="118" y="224"/>
                  </a:lnTo>
                  <a:lnTo>
                    <a:pt x="106" y="219"/>
                  </a:lnTo>
                  <a:lnTo>
                    <a:pt x="97" y="209"/>
                  </a:lnTo>
                  <a:lnTo>
                    <a:pt x="92" y="196"/>
                  </a:lnTo>
                  <a:lnTo>
                    <a:pt x="91" y="181"/>
                  </a:lnTo>
                  <a:lnTo>
                    <a:pt x="91" y="168"/>
                  </a:lnTo>
                  <a:lnTo>
                    <a:pt x="92" y="157"/>
                  </a:lnTo>
                  <a:lnTo>
                    <a:pt x="93" y="150"/>
                  </a:lnTo>
                  <a:lnTo>
                    <a:pt x="88" y="158"/>
                  </a:lnTo>
                  <a:lnTo>
                    <a:pt x="80" y="168"/>
                  </a:lnTo>
                  <a:lnTo>
                    <a:pt x="70" y="179"/>
                  </a:lnTo>
                  <a:lnTo>
                    <a:pt x="58" y="189"/>
                  </a:lnTo>
                  <a:lnTo>
                    <a:pt x="45" y="195"/>
                  </a:lnTo>
                  <a:lnTo>
                    <a:pt x="31" y="196"/>
                  </a:lnTo>
                  <a:lnTo>
                    <a:pt x="19" y="189"/>
                  </a:lnTo>
                  <a:lnTo>
                    <a:pt x="7" y="174"/>
                  </a:lnTo>
                  <a:lnTo>
                    <a:pt x="0" y="155"/>
                  </a:lnTo>
                  <a:lnTo>
                    <a:pt x="0" y="141"/>
                  </a:lnTo>
                  <a:lnTo>
                    <a:pt x="6" y="128"/>
                  </a:lnTo>
                  <a:lnTo>
                    <a:pt x="16" y="121"/>
                  </a:lnTo>
                  <a:lnTo>
                    <a:pt x="29" y="115"/>
                  </a:lnTo>
                  <a:lnTo>
                    <a:pt x="43" y="112"/>
                  </a:lnTo>
                  <a:lnTo>
                    <a:pt x="54" y="110"/>
                  </a:lnTo>
                  <a:lnTo>
                    <a:pt x="63" y="110"/>
                  </a:lnTo>
                  <a:lnTo>
                    <a:pt x="54" y="108"/>
                  </a:lnTo>
                  <a:lnTo>
                    <a:pt x="41" y="103"/>
                  </a:lnTo>
                  <a:lnTo>
                    <a:pt x="28" y="96"/>
                  </a:lnTo>
                  <a:lnTo>
                    <a:pt x="16" y="88"/>
                  </a:lnTo>
                  <a:lnTo>
                    <a:pt x="6" y="77"/>
                  </a:lnTo>
                  <a:lnTo>
                    <a:pt x="1" y="65"/>
                  </a:lnTo>
                  <a:lnTo>
                    <a:pt x="5" y="50"/>
                  </a:lnTo>
                  <a:lnTo>
                    <a:pt x="16" y="34"/>
                  </a:lnTo>
                  <a:lnTo>
                    <a:pt x="32" y="22"/>
                  </a:lnTo>
                  <a:lnTo>
                    <a:pt x="46" y="18"/>
                  </a:lnTo>
                  <a:lnTo>
                    <a:pt x="60" y="22"/>
                  </a:lnTo>
                  <a:lnTo>
                    <a:pt x="71" y="29"/>
                  </a:lnTo>
                  <a:lnTo>
                    <a:pt x="80" y="39"/>
                  </a:lnTo>
                  <a:lnTo>
                    <a:pt x="88" y="51"/>
                  </a:lnTo>
                  <a:lnTo>
                    <a:pt x="93" y="62"/>
                  </a:lnTo>
                  <a:lnTo>
                    <a:pt x="97" y="70"/>
                  </a:lnTo>
                  <a:lnTo>
                    <a:pt x="108" y="85"/>
                  </a:lnTo>
                  <a:lnTo>
                    <a:pt x="98" y="88"/>
                  </a:lnTo>
                  <a:lnTo>
                    <a:pt x="90" y="93"/>
                  </a:lnTo>
                  <a:lnTo>
                    <a:pt x="84" y="101"/>
                  </a:lnTo>
                  <a:lnTo>
                    <a:pt x="82" y="111"/>
                  </a:lnTo>
                  <a:lnTo>
                    <a:pt x="84" y="121"/>
                  </a:lnTo>
                  <a:lnTo>
                    <a:pt x="90" y="128"/>
                  </a:lnTo>
                  <a:lnTo>
                    <a:pt x="98" y="134"/>
                  </a:lnTo>
                  <a:lnTo>
                    <a:pt x="107" y="136"/>
                  </a:lnTo>
                  <a:lnTo>
                    <a:pt x="117" y="134"/>
                  </a:lnTo>
                  <a:lnTo>
                    <a:pt x="125" y="128"/>
                  </a:lnTo>
                  <a:lnTo>
                    <a:pt x="131" y="121"/>
                  </a:lnTo>
                  <a:lnTo>
                    <a:pt x="133" y="111"/>
                  </a:lnTo>
                  <a:lnTo>
                    <a:pt x="131" y="101"/>
                  </a:lnTo>
                  <a:lnTo>
                    <a:pt x="126" y="93"/>
                  </a:lnTo>
                  <a:lnTo>
                    <a:pt x="118" y="88"/>
                  </a:lnTo>
                  <a:lnTo>
                    <a:pt x="108" y="85"/>
                  </a:lnTo>
                  <a:lnTo>
                    <a:pt x="97" y="70"/>
                  </a:lnTo>
                  <a:lnTo>
                    <a:pt x="97" y="61"/>
                  </a:lnTo>
                  <a:lnTo>
                    <a:pt x="97" y="48"/>
                  </a:lnTo>
                  <a:lnTo>
                    <a:pt x="99" y="35"/>
                  </a:lnTo>
                  <a:lnTo>
                    <a:pt x="103" y="20"/>
                  </a:lnTo>
                  <a:lnTo>
                    <a:pt x="111" y="9"/>
                  </a:lnTo>
                  <a:lnTo>
                    <a:pt x="123" y="2"/>
                  </a:lnTo>
                  <a:lnTo>
                    <a:pt x="138" y="0"/>
                  </a:lnTo>
                  <a:lnTo>
                    <a:pt x="157" y="4"/>
                  </a:lnTo>
                  <a:lnTo>
                    <a:pt x="173" y="13"/>
                  </a:lnTo>
                  <a:lnTo>
                    <a:pt x="180" y="25"/>
                  </a:lnTo>
                  <a:lnTo>
                    <a:pt x="181" y="37"/>
                  </a:lnTo>
                  <a:lnTo>
                    <a:pt x="177" y="50"/>
                  </a:lnTo>
                  <a:lnTo>
                    <a:pt x="169" y="62"/>
                  </a:lnTo>
                  <a:lnTo>
                    <a:pt x="160" y="73"/>
                  </a:lnTo>
                  <a:lnTo>
                    <a:pt x="152" y="82"/>
                  </a:lnTo>
                  <a:lnTo>
                    <a:pt x="145" y="88"/>
                  </a:lnTo>
                  <a:lnTo>
                    <a:pt x="149" y="85"/>
                  </a:lnTo>
                  <a:lnTo>
                    <a:pt x="156" y="83"/>
                  </a:lnTo>
                  <a:lnTo>
                    <a:pt x="165" y="81"/>
                  </a:lnTo>
                  <a:lnTo>
                    <a:pt x="174" y="80"/>
                  </a:lnTo>
                  <a:lnTo>
                    <a:pt x="176" y="89"/>
                  </a:lnTo>
                  <a:lnTo>
                    <a:pt x="178" y="98"/>
                  </a:lnTo>
                  <a:lnTo>
                    <a:pt x="183" y="105"/>
                  </a:lnTo>
                  <a:lnTo>
                    <a:pt x="188" y="113"/>
                  </a:lnTo>
                  <a:lnTo>
                    <a:pt x="196" y="119"/>
                  </a:lnTo>
                  <a:lnTo>
                    <a:pt x="207" y="122"/>
                  </a:lnTo>
                  <a:lnTo>
                    <a:pt x="218" y="122"/>
                  </a:lnTo>
                  <a:lnTo>
                    <a:pt x="232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61" name="任意多边形 150560"/>
            <p:cNvSpPr/>
            <p:nvPr/>
          </p:nvSpPr>
          <p:spPr>
            <a:xfrm>
              <a:off x="3979" y="3838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4" y="1"/>
                  </a:moveTo>
                  <a:lnTo>
                    <a:pt x="17" y="0"/>
                  </a:lnTo>
                  <a:lnTo>
                    <a:pt x="10" y="1"/>
                  </a:lnTo>
                  <a:lnTo>
                    <a:pt x="4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4" y="29"/>
                  </a:lnTo>
                  <a:lnTo>
                    <a:pt x="10" y="33"/>
                  </a:lnTo>
                  <a:lnTo>
                    <a:pt x="17" y="34"/>
                  </a:lnTo>
                  <a:lnTo>
                    <a:pt x="24" y="33"/>
                  </a:lnTo>
                  <a:lnTo>
                    <a:pt x="30" y="29"/>
                  </a:lnTo>
                  <a:lnTo>
                    <a:pt x="33" y="23"/>
                  </a:lnTo>
                  <a:lnTo>
                    <a:pt x="34" y="16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62" name="任意多边形 150561"/>
            <p:cNvSpPr/>
            <p:nvPr/>
          </p:nvSpPr>
          <p:spPr>
            <a:xfrm>
              <a:off x="3870" y="3739"/>
              <a:ext cx="250" cy="239"/>
            </a:xfrm>
            <a:custGeom>
              <a:avLst/>
              <a:gdLst/>
              <a:ahLst/>
              <a:cxnLst/>
              <a:pathLst>
                <a:path w="250" h="239">
                  <a:moveTo>
                    <a:pt x="132" y="71"/>
                  </a:moveTo>
                  <a:lnTo>
                    <a:pt x="133" y="63"/>
                  </a:lnTo>
                  <a:lnTo>
                    <a:pt x="132" y="49"/>
                  </a:lnTo>
                  <a:lnTo>
                    <a:pt x="129" y="36"/>
                  </a:lnTo>
                  <a:lnTo>
                    <a:pt x="124" y="22"/>
                  </a:lnTo>
                  <a:lnTo>
                    <a:pt x="116" y="10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66" y="5"/>
                  </a:lnTo>
                  <a:lnTo>
                    <a:pt x="48" y="16"/>
                  </a:lnTo>
                  <a:lnTo>
                    <a:pt x="40" y="29"/>
                  </a:lnTo>
                  <a:lnTo>
                    <a:pt x="39" y="44"/>
                  </a:lnTo>
                  <a:lnTo>
                    <a:pt x="45" y="58"/>
                  </a:lnTo>
                  <a:lnTo>
                    <a:pt x="54" y="71"/>
                  </a:lnTo>
                  <a:lnTo>
                    <a:pt x="64" y="83"/>
                  </a:lnTo>
                  <a:lnTo>
                    <a:pt x="74" y="92"/>
                  </a:lnTo>
                  <a:lnTo>
                    <a:pt x="82" y="98"/>
                  </a:lnTo>
                  <a:lnTo>
                    <a:pt x="73" y="94"/>
                  </a:lnTo>
                  <a:lnTo>
                    <a:pt x="61" y="92"/>
                  </a:lnTo>
                  <a:lnTo>
                    <a:pt x="47" y="90"/>
                  </a:lnTo>
                  <a:lnTo>
                    <a:pt x="32" y="91"/>
                  </a:lnTo>
                  <a:lnTo>
                    <a:pt x="18" y="96"/>
                  </a:lnTo>
                  <a:lnTo>
                    <a:pt x="7" y="104"/>
                  </a:lnTo>
                  <a:lnTo>
                    <a:pt x="0" y="119"/>
                  </a:lnTo>
                  <a:lnTo>
                    <a:pt x="0" y="140"/>
                  </a:lnTo>
                  <a:lnTo>
                    <a:pt x="6" y="159"/>
                  </a:lnTo>
                  <a:lnTo>
                    <a:pt x="16" y="171"/>
                  </a:lnTo>
                  <a:lnTo>
                    <a:pt x="28" y="175"/>
                  </a:lnTo>
                  <a:lnTo>
                    <a:pt x="45" y="175"/>
                  </a:lnTo>
                  <a:lnTo>
                    <a:pt x="61" y="169"/>
                  </a:lnTo>
                  <a:lnTo>
                    <a:pt x="74" y="164"/>
                  </a:lnTo>
                  <a:lnTo>
                    <a:pt x="87" y="156"/>
                  </a:lnTo>
                  <a:lnTo>
                    <a:pt x="95" y="151"/>
                  </a:lnTo>
                  <a:lnTo>
                    <a:pt x="90" y="156"/>
                  </a:lnTo>
                  <a:lnTo>
                    <a:pt x="85" y="167"/>
                  </a:lnTo>
                  <a:lnTo>
                    <a:pt x="79" y="180"/>
                  </a:lnTo>
                  <a:lnTo>
                    <a:pt x="76" y="195"/>
                  </a:lnTo>
                  <a:lnTo>
                    <a:pt x="74" y="210"/>
                  </a:lnTo>
                  <a:lnTo>
                    <a:pt x="79" y="223"/>
                  </a:lnTo>
                  <a:lnTo>
                    <a:pt x="90" y="233"/>
                  </a:lnTo>
                  <a:lnTo>
                    <a:pt x="110" y="239"/>
                  </a:lnTo>
                  <a:lnTo>
                    <a:pt x="132" y="239"/>
                  </a:lnTo>
                  <a:lnTo>
                    <a:pt x="147" y="232"/>
                  </a:lnTo>
                  <a:lnTo>
                    <a:pt x="155" y="221"/>
                  </a:lnTo>
                  <a:lnTo>
                    <a:pt x="158" y="207"/>
                  </a:lnTo>
                  <a:lnTo>
                    <a:pt x="158" y="191"/>
                  </a:lnTo>
                  <a:lnTo>
                    <a:pt x="157" y="177"/>
                  </a:lnTo>
                  <a:lnTo>
                    <a:pt x="154" y="164"/>
                  </a:lnTo>
                  <a:lnTo>
                    <a:pt x="150" y="155"/>
                  </a:lnTo>
                  <a:lnTo>
                    <a:pt x="156" y="163"/>
                  </a:lnTo>
                  <a:lnTo>
                    <a:pt x="165" y="172"/>
                  </a:lnTo>
                  <a:lnTo>
                    <a:pt x="176" y="182"/>
                  </a:lnTo>
                  <a:lnTo>
                    <a:pt x="190" y="189"/>
                  </a:lnTo>
                  <a:lnTo>
                    <a:pt x="204" y="194"/>
                  </a:lnTo>
                  <a:lnTo>
                    <a:pt x="219" y="193"/>
                  </a:lnTo>
                  <a:lnTo>
                    <a:pt x="233" y="185"/>
                  </a:lnTo>
                  <a:lnTo>
                    <a:pt x="244" y="168"/>
                  </a:lnTo>
                  <a:lnTo>
                    <a:pt x="250" y="148"/>
                  </a:lnTo>
                  <a:lnTo>
                    <a:pt x="249" y="133"/>
                  </a:lnTo>
                  <a:lnTo>
                    <a:pt x="240" y="122"/>
                  </a:lnTo>
                  <a:lnTo>
                    <a:pt x="227" y="114"/>
                  </a:lnTo>
                  <a:lnTo>
                    <a:pt x="211" y="110"/>
                  </a:lnTo>
                  <a:lnTo>
                    <a:pt x="196" y="108"/>
                  </a:lnTo>
                  <a:lnTo>
                    <a:pt x="182" y="107"/>
                  </a:lnTo>
                  <a:lnTo>
                    <a:pt x="172" y="107"/>
                  </a:lnTo>
                  <a:lnTo>
                    <a:pt x="181" y="104"/>
                  </a:lnTo>
                  <a:lnTo>
                    <a:pt x="193" y="99"/>
                  </a:lnTo>
                  <a:lnTo>
                    <a:pt x="206" y="92"/>
                  </a:lnTo>
                  <a:lnTo>
                    <a:pt x="219" y="82"/>
                  </a:lnTo>
                  <a:lnTo>
                    <a:pt x="229" y="71"/>
                  </a:lnTo>
                  <a:lnTo>
                    <a:pt x="234" y="59"/>
                  </a:lnTo>
                  <a:lnTo>
                    <a:pt x="232" y="45"/>
                  </a:lnTo>
                  <a:lnTo>
                    <a:pt x="220" y="29"/>
                  </a:lnTo>
                  <a:lnTo>
                    <a:pt x="203" y="17"/>
                  </a:lnTo>
                  <a:lnTo>
                    <a:pt x="187" y="13"/>
                  </a:lnTo>
                  <a:lnTo>
                    <a:pt x="172" y="17"/>
                  </a:lnTo>
                  <a:lnTo>
                    <a:pt x="159" y="25"/>
                  </a:lnTo>
                  <a:lnTo>
                    <a:pt x="149" y="37"/>
                  </a:lnTo>
                  <a:lnTo>
                    <a:pt x="141" y="50"/>
                  </a:lnTo>
                  <a:lnTo>
                    <a:pt x="135" y="63"/>
                  </a:lnTo>
                  <a:lnTo>
                    <a:pt x="132" y="71"/>
                  </a:lnTo>
                  <a:lnTo>
                    <a:pt x="136" y="91"/>
                  </a:lnTo>
                  <a:lnTo>
                    <a:pt x="145" y="97"/>
                  </a:lnTo>
                  <a:lnTo>
                    <a:pt x="151" y="105"/>
                  </a:lnTo>
                  <a:lnTo>
                    <a:pt x="154" y="115"/>
                  </a:lnTo>
                  <a:lnTo>
                    <a:pt x="151" y="126"/>
                  </a:lnTo>
                  <a:lnTo>
                    <a:pt x="149" y="131"/>
                  </a:lnTo>
                  <a:lnTo>
                    <a:pt x="145" y="135"/>
                  </a:lnTo>
                  <a:lnTo>
                    <a:pt x="141" y="139"/>
                  </a:lnTo>
                  <a:lnTo>
                    <a:pt x="136" y="141"/>
                  </a:lnTo>
                  <a:lnTo>
                    <a:pt x="132" y="142"/>
                  </a:lnTo>
                  <a:lnTo>
                    <a:pt x="126" y="143"/>
                  </a:lnTo>
                  <a:lnTo>
                    <a:pt x="121" y="142"/>
                  </a:lnTo>
                  <a:lnTo>
                    <a:pt x="116" y="141"/>
                  </a:lnTo>
                  <a:lnTo>
                    <a:pt x="106" y="135"/>
                  </a:lnTo>
                  <a:lnTo>
                    <a:pt x="100" y="126"/>
                  </a:lnTo>
                  <a:lnTo>
                    <a:pt x="97" y="117"/>
                  </a:lnTo>
                  <a:lnTo>
                    <a:pt x="100" y="105"/>
                  </a:lnTo>
                  <a:lnTo>
                    <a:pt x="103" y="101"/>
                  </a:lnTo>
                  <a:lnTo>
                    <a:pt x="106" y="97"/>
                  </a:lnTo>
                  <a:lnTo>
                    <a:pt x="111" y="93"/>
                  </a:lnTo>
                  <a:lnTo>
                    <a:pt x="116" y="91"/>
                  </a:lnTo>
                  <a:lnTo>
                    <a:pt x="120" y="90"/>
                  </a:lnTo>
                  <a:lnTo>
                    <a:pt x="126" y="89"/>
                  </a:lnTo>
                  <a:lnTo>
                    <a:pt x="131" y="90"/>
                  </a:lnTo>
                  <a:lnTo>
                    <a:pt x="136" y="91"/>
                  </a:lnTo>
                  <a:lnTo>
                    <a:pt x="132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63" name="任意多边形 150562"/>
            <p:cNvSpPr/>
            <p:nvPr/>
          </p:nvSpPr>
          <p:spPr>
            <a:xfrm>
              <a:off x="4358" y="3934"/>
              <a:ext cx="42" cy="38"/>
            </a:xfrm>
            <a:custGeom>
              <a:avLst/>
              <a:gdLst/>
              <a:ahLst/>
              <a:cxnLst/>
              <a:pathLst>
                <a:path w="42" h="38">
                  <a:moveTo>
                    <a:pt x="35" y="4"/>
                  </a:moveTo>
                  <a:lnTo>
                    <a:pt x="28" y="1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3"/>
                  </a:lnTo>
                  <a:lnTo>
                    <a:pt x="0" y="21"/>
                  </a:lnTo>
                  <a:lnTo>
                    <a:pt x="3" y="28"/>
                  </a:lnTo>
                  <a:lnTo>
                    <a:pt x="8" y="34"/>
                  </a:lnTo>
                  <a:lnTo>
                    <a:pt x="15" y="37"/>
                  </a:lnTo>
                  <a:lnTo>
                    <a:pt x="23" y="38"/>
                  </a:lnTo>
                  <a:lnTo>
                    <a:pt x="30" y="36"/>
                  </a:lnTo>
                  <a:lnTo>
                    <a:pt x="37" y="32"/>
                  </a:lnTo>
                  <a:lnTo>
                    <a:pt x="41" y="25"/>
                  </a:lnTo>
                  <a:lnTo>
                    <a:pt x="42" y="17"/>
                  </a:lnTo>
                  <a:lnTo>
                    <a:pt x="39" y="10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64" name="任意多边形 150563"/>
            <p:cNvSpPr/>
            <p:nvPr/>
          </p:nvSpPr>
          <p:spPr>
            <a:xfrm>
              <a:off x="4230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72" y="95"/>
                  </a:moveTo>
                  <a:lnTo>
                    <a:pt x="177" y="85"/>
                  </a:lnTo>
                  <a:lnTo>
                    <a:pt x="180" y="72"/>
                  </a:lnTo>
                  <a:lnTo>
                    <a:pt x="182" y="55"/>
                  </a:lnTo>
                  <a:lnTo>
                    <a:pt x="181" y="38"/>
                  </a:lnTo>
                  <a:lnTo>
                    <a:pt x="177" y="21"/>
                  </a:lnTo>
                  <a:lnTo>
                    <a:pt x="166" y="9"/>
                  </a:lnTo>
                  <a:lnTo>
                    <a:pt x="149" y="1"/>
                  </a:lnTo>
                  <a:lnTo>
                    <a:pt x="124" y="0"/>
                  </a:lnTo>
                  <a:lnTo>
                    <a:pt x="100" y="7"/>
                  </a:lnTo>
                  <a:lnTo>
                    <a:pt x="86" y="19"/>
                  </a:lnTo>
                  <a:lnTo>
                    <a:pt x="80" y="34"/>
                  </a:lnTo>
                  <a:lnTo>
                    <a:pt x="80" y="51"/>
                  </a:lnTo>
                  <a:lnTo>
                    <a:pt x="86" y="70"/>
                  </a:lnTo>
                  <a:lnTo>
                    <a:pt x="93" y="85"/>
                  </a:lnTo>
                  <a:lnTo>
                    <a:pt x="101" y="100"/>
                  </a:lnTo>
                  <a:lnTo>
                    <a:pt x="108" y="108"/>
                  </a:lnTo>
                  <a:lnTo>
                    <a:pt x="100" y="102"/>
                  </a:lnTo>
                  <a:lnTo>
                    <a:pt x="87" y="94"/>
                  </a:lnTo>
                  <a:lnTo>
                    <a:pt x="71" y="87"/>
                  </a:lnTo>
                  <a:lnTo>
                    <a:pt x="55" y="83"/>
                  </a:lnTo>
                  <a:lnTo>
                    <a:pt x="38" y="83"/>
                  </a:lnTo>
                  <a:lnTo>
                    <a:pt x="22" y="90"/>
                  </a:lnTo>
                  <a:lnTo>
                    <a:pt x="9" y="103"/>
                  </a:lnTo>
                  <a:lnTo>
                    <a:pt x="1" y="126"/>
                  </a:lnTo>
                  <a:lnTo>
                    <a:pt x="0" y="150"/>
                  </a:lnTo>
                  <a:lnTo>
                    <a:pt x="7" y="166"/>
                  </a:lnTo>
                  <a:lnTo>
                    <a:pt x="21" y="176"/>
                  </a:lnTo>
                  <a:lnTo>
                    <a:pt x="38" y="180"/>
                  </a:lnTo>
                  <a:lnTo>
                    <a:pt x="56" y="180"/>
                  </a:lnTo>
                  <a:lnTo>
                    <a:pt x="76" y="178"/>
                  </a:lnTo>
                  <a:lnTo>
                    <a:pt x="91" y="173"/>
                  </a:lnTo>
                  <a:lnTo>
                    <a:pt x="102" y="170"/>
                  </a:lnTo>
                  <a:lnTo>
                    <a:pt x="95" y="176"/>
                  </a:lnTo>
                  <a:lnTo>
                    <a:pt x="86" y="185"/>
                  </a:lnTo>
                  <a:lnTo>
                    <a:pt x="75" y="198"/>
                  </a:lnTo>
                  <a:lnTo>
                    <a:pt x="64" y="213"/>
                  </a:lnTo>
                  <a:lnTo>
                    <a:pt x="57" y="228"/>
                  </a:lnTo>
                  <a:lnTo>
                    <a:pt x="57" y="245"/>
                  </a:lnTo>
                  <a:lnTo>
                    <a:pt x="65" y="260"/>
                  </a:lnTo>
                  <a:lnTo>
                    <a:pt x="85" y="274"/>
                  </a:lnTo>
                  <a:lnTo>
                    <a:pt x="109" y="281"/>
                  </a:lnTo>
                  <a:lnTo>
                    <a:pt x="128" y="279"/>
                  </a:lnTo>
                  <a:lnTo>
                    <a:pt x="142" y="269"/>
                  </a:lnTo>
                  <a:lnTo>
                    <a:pt x="151" y="255"/>
                  </a:lnTo>
                  <a:lnTo>
                    <a:pt x="157" y="238"/>
                  </a:lnTo>
                  <a:lnTo>
                    <a:pt x="161" y="221"/>
                  </a:lnTo>
                  <a:lnTo>
                    <a:pt x="162" y="205"/>
                  </a:lnTo>
                  <a:lnTo>
                    <a:pt x="162" y="194"/>
                  </a:lnTo>
                  <a:lnTo>
                    <a:pt x="165" y="204"/>
                  </a:lnTo>
                  <a:lnTo>
                    <a:pt x="172" y="217"/>
                  </a:lnTo>
                  <a:lnTo>
                    <a:pt x="181" y="232"/>
                  </a:lnTo>
                  <a:lnTo>
                    <a:pt x="194" y="246"/>
                  </a:lnTo>
                  <a:lnTo>
                    <a:pt x="208" y="256"/>
                  </a:lnTo>
                  <a:lnTo>
                    <a:pt x="224" y="259"/>
                  </a:lnTo>
                  <a:lnTo>
                    <a:pt x="242" y="256"/>
                  </a:lnTo>
                  <a:lnTo>
                    <a:pt x="260" y="242"/>
                  </a:lnTo>
                  <a:lnTo>
                    <a:pt x="275" y="222"/>
                  </a:lnTo>
                  <a:lnTo>
                    <a:pt x="279" y="204"/>
                  </a:lnTo>
                  <a:lnTo>
                    <a:pt x="273" y="189"/>
                  </a:lnTo>
                  <a:lnTo>
                    <a:pt x="261" y="176"/>
                  </a:lnTo>
                  <a:lnTo>
                    <a:pt x="247" y="166"/>
                  </a:lnTo>
                  <a:lnTo>
                    <a:pt x="231" y="158"/>
                  </a:lnTo>
                  <a:lnTo>
                    <a:pt x="216" y="152"/>
                  </a:lnTo>
                  <a:lnTo>
                    <a:pt x="204" y="149"/>
                  </a:lnTo>
                  <a:lnTo>
                    <a:pt x="214" y="149"/>
                  </a:lnTo>
                  <a:lnTo>
                    <a:pt x="229" y="148"/>
                  </a:lnTo>
                  <a:lnTo>
                    <a:pt x="248" y="145"/>
                  </a:lnTo>
                  <a:lnTo>
                    <a:pt x="265" y="138"/>
                  </a:lnTo>
                  <a:lnTo>
                    <a:pt x="280" y="129"/>
                  </a:lnTo>
                  <a:lnTo>
                    <a:pt x="290" y="117"/>
                  </a:lnTo>
                  <a:lnTo>
                    <a:pt x="292" y="101"/>
                  </a:lnTo>
                  <a:lnTo>
                    <a:pt x="286" y="80"/>
                  </a:lnTo>
                  <a:lnTo>
                    <a:pt x="271" y="60"/>
                  </a:lnTo>
                  <a:lnTo>
                    <a:pt x="253" y="50"/>
                  </a:lnTo>
                  <a:lnTo>
                    <a:pt x="236" y="50"/>
                  </a:lnTo>
                  <a:lnTo>
                    <a:pt x="220" y="54"/>
                  </a:lnTo>
                  <a:lnTo>
                    <a:pt x="204" y="64"/>
                  </a:lnTo>
                  <a:lnTo>
                    <a:pt x="190" y="75"/>
                  </a:lnTo>
                  <a:lnTo>
                    <a:pt x="179" y="86"/>
                  </a:lnTo>
                  <a:lnTo>
                    <a:pt x="172" y="95"/>
                  </a:lnTo>
                  <a:lnTo>
                    <a:pt x="170" y="119"/>
                  </a:lnTo>
                  <a:lnTo>
                    <a:pt x="178" y="129"/>
                  </a:lnTo>
                  <a:lnTo>
                    <a:pt x="181" y="140"/>
                  </a:lnTo>
                  <a:lnTo>
                    <a:pt x="180" y="152"/>
                  </a:lnTo>
                  <a:lnTo>
                    <a:pt x="174" y="162"/>
                  </a:lnTo>
                  <a:lnTo>
                    <a:pt x="170" y="167"/>
                  </a:lnTo>
                  <a:lnTo>
                    <a:pt x="164" y="170"/>
                  </a:lnTo>
                  <a:lnTo>
                    <a:pt x="158" y="172"/>
                  </a:lnTo>
                  <a:lnTo>
                    <a:pt x="153" y="173"/>
                  </a:lnTo>
                  <a:lnTo>
                    <a:pt x="146" y="173"/>
                  </a:lnTo>
                  <a:lnTo>
                    <a:pt x="140" y="172"/>
                  </a:lnTo>
                  <a:lnTo>
                    <a:pt x="134" y="170"/>
                  </a:lnTo>
                  <a:lnTo>
                    <a:pt x="128" y="167"/>
                  </a:lnTo>
                  <a:lnTo>
                    <a:pt x="120" y="157"/>
                  </a:lnTo>
                  <a:lnTo>
                    <a:pt x="117" y="146"/>
                  </a:lnTo>
                  <a:lnTo>
                    <a:pt x="119" y="134"/>
                  </a:lnTo>
                  <a:lnTo>
                    <a:pt x="125" y="123"/>
                  </a:lnTo>
                  <a:lnTo>
                    <a:pt x="130" y="118"/>
                  </a:lnTo>
                  <a:lnTo>
                    <a:pt x="135" y="115"/>
                  </a:lnTo>
                  <a:lnTo>
                    <a:pt x="141" y="113"/>
                  </a:lnTo>
                  <a:lnTo>
                    <a:pt x="147" y="112"/>
                  </a:lnTo>
                  <a:lnTo>
                    <a:pt x="153" y="112"/>
                  </a:lnTo>
                  <a:lnTo>
                    <a:pt x="158" y="114"/>
                  </a:lnTo>
                  <a:lnTo>
                    <a:pt x="164" y="116"/>
                  </a:lnTo>
                  <a:lnTo>
                    <a:pt x="170" y="119"/>
                  </a:lnTo>
                  <a:lnTo>
                    <a:pt x="172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65" name="任意多边形 150564"/>
            <p:cNvSpPr/>
            <p:nvPr/>
          </p:nvSpPr>
          <p:spPr>
            <a:xfrm>
              <a:off x="2847" y="3820"/>
              <a:ext cx="41" cy="40"/>
            </a:xfrm>
            <a:custGeom>
              <a:avLst/>
              <a:gdLst/>
              <a:ahLst/>
              <a:cxnLst/>
              <a:pathLst>
                <a:path w="41" h="40">
                  <a:moveTo>
                    <a:pt x="8" y="6"/>
                  </a:moveTo>
                  <a:lnTo>
                    <a:pt x="15" y="1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6" y="8"/>
                  </a:lnTo>
                  <a:lnTo>
                    <a:pt x="40" y="15"/>
                  </a:lnTo>
                  <a:lnTo>
                    <a:pt x="41" y="21"/>
                  </a:lnTo>
                  <a:lnTo>
                    <a:pt x="39" y="29"/>
                  </a:lnTo>
                  <a:lnTo>
                    <a:pt x="33" y="36"/>
                  </a:lnTo>
                  <a:lnTo>
                    <a:pt x="26" y="39"/>
                  </a:lnTo>
                  <a:lnTo>
                    <a:pt x="19" y="40"/>
                  </a:lnTo>
                  <a:lnTo>
                    <a:pt x="11" y="38"/>
                  </a:lnTo>
                  <a:lnTo>
                    <a:pt x="4" y="33"/>
                  </a:lnTo>
                  <a:lnTo>
                    <a:pt x="1" y="27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8" y="6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66" name="任意多边形 150565"/>
            <p:cNvSpPr/>
            <p:nvPr/>
          </p:nvSpPr>
          <p:spPr>
            <a:xfrm>
              <a:off x="2724" y="3698"/>
              <a:ext cx="294" cy="280"/>
            </a:xfrm>
            <a:custGeom>
              <a:avLst/>
              <a:gdLst/>
              <a:ahLst/>
              <a:cxnLst/>
              <a:pathLst>
                <a:path w="294" h="280">
                  <a:moveTo>
                    <a:pt x="120" y="95"/>
                  </a:moveTo>
                  <a:lnTo>
                    <a:pt x="116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7"/>
                  </a:lnTo>
                  <a:lnTo>
                    <a:pt x="116" y="21"/>
                  </a:lnTo>
                  <a:lnTo>
                    <a:pt x="126" y="9"/>
                  </a:lnTo>
                  <a:lnTo>
                    <a:pt x="143" y="1"/>
                  </a:lnTo>
                  <a:lnTo>
                    <a:pt x="169" y="0"/>
                  </a:lnTo>
                  <a:lnTo>
                    <a:pt x="193" y="7"/>
                  </a:lnTo>
                  <a:lnTo>
                    <a:pt x="208" y="18"/>
                  </a:lnTo>
                  <a:lnTo>
                    <a:pt x="213" y="33"/>
                  </a:lnTo>
                  <a:lnTo>
                    <a:pt x="212" y="51"/>
                  </a:lnTo>
                  <a:lnTo>
                    <a:pt x="208" y="68"/>
                  </a:lnTo>
                  <a:lnTo>
                    <a:pt x="200" y="85"/>
                  </a:lnTo>
                  <a:lnTo>
                    <a:pt x="192" y="99"/>
                  </a:lnTo>
                  <a:lnTo>
                    <a:pt x="185" y="108"/>
                  </a:lnTo>
                  <a:lnTo>
                    <a:pt x="193" y="101"/>
                  </a:lnTo>
                  <a:lnTo>
                    <a:pt x="205" y="94"/>
                  </a:lnTo>
                  <a:lnTo>
                    <a:pt x="221" y="87"/>
                  </a:lnTo>
                  <a:lnTo>
                    <a:pt x="239" y="83"/>
                  </a:lnTo>
                  <a:lnTo>
                    <a:pt x="255" y="83"/>
                  </a:lnTo>
                  <a:lnTo>
                    <a:pt x="271" y="88"/>
                  </a:lnTo>
                  <a:lnTo>
                    <a:pt x="283" y="101"/>
                  </a:lnTo>
                  <a:lnTo>
                    <a:pt x="292" y="124"/>
                  </a:lnTo>
                  <a:lnTo>
                    <a:pt x="294" y="149"/>
                  </a:lnTo>
                  <a:lnTo>
                    <a:pt x="287" y="165"/>
                  </a:lnTo>
                  <a:lnTo>
                    <a:pt x="273" y="174"/>
                  </a:lnTo>
                  <a:lnTo>
                    <a:pt x="256" y="178"/>
                  </a:lnTo>
                  <a:lnTo>
                    <a:pt x="236" y="180"/>
                  </a:lnTo>
                  <a:lnTo>
                    <a:pt x="217" y="177"/>
                  </a:lnTo>
                  <a:lnTo>
                    <a:pt x="202" y="173"/>
                  </a:lnTo>
                  <a:lnTo>
                    <a:pt x="190" y="170"/>
                  </a:lnTo>
                  <a:lnTo>
                    <a:pt x="197" y="175"/>
                  </a:lnTo>
                  <a:lnTo>
                    <a:pt x="206" y="185"/>
                  </a:lnTo>
                  <a:lnTo>
                    <a:pt x="218" y="197"/>
                  </a:lnTo>
                  <a:lnTo>
                    <a:pt x="228" y="213"/>
                  </a:lnTo>
                  <a:lnTo>
                    <a:pt x="235" y="228"/>
                  </a:lnTo>
                  <a:lnTo>
                    <a:pt x="235" y="245"/>
                  </a:lnTo>
                  <a:lnTo>
                    <a:pt x="227" y="260"/>
                  </a:lnTo>
                  <a:lnTo>
                    <a:pt x="208" y="273"/>
                  </a:lnTo>
                  <a:lnTo>
                    <a:pt x="184" y="280"/>
                  </a:lnTo>
                  <a:lnTo>
                    <a:pt x="164" y="278"/>
                  </a:lnTo>
                  <a:lnTo>
                    <a:pt x="150" y="269"/>
                  </a:lnTo>
                  <a:lnTo>
                    <a:pt x="141" y="254"/>
                  </a:lnTo>
                  <a:lnTo>
                    <a:pt x="135" y="237"/>
                  </a:lnTo>
                  <a:lnTo>
                    <a:pt x="132" y="220"/>
                  </a:lnTo>
                  <a:lnTo>
                    <a:pt x="131" y="205"/>
                  </a:lnTo>
                  <a:lnTo>
                    <a:pt x="131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1" y="231"/>
                  </a:lnTo>
                  <a:lnTo>
                    <a:pt x="100" y="245"/>
                  </a:lnTo>
                  <a:lnTo>
                    <a:pt x="85" y="254"/>
                  </a:lnTo>
                  <a:lnTo>
                    <a:pt x="69" y="259"/>
                  </a:lnTo>
                  <a:lnTo>
                    <a:pt x="52" y="256"/>
                  </a:lnTo>
                  <a:lnTo>
                    <a:pt x="32" y="241"/>
                  </a:lnTo>
                  <a:lnTo>
                    <a:pt x="17" y="221"/>
                  </a:lnTo>
                  <a:lnTo>
                    <a:pt x="14" y="204"/>
                  </a:lnTo>
                  <a:lnTo>
                    <a:pt x="20" y="188"/>
                  </a:lnTo>
                  <a:lnTo>
                    <a:pt x="31" y="175"/>
                  </a:lnTo>
                  <a:lnTo>
                    <a:pt x="46" y="165"/>
                  </a:lnTo>
                  <a:lnTo>
                    <a:pt x="63" y="158"/>
                  </a:lnTo>
                  <a:lnTo>
                    <a:pt x="78" y="152"/>
                  </a:lnTo>
                  <a:lnTo>
                    <a:pt x="89" y="149"/>
                  </a:lnTo>
                  <a:lnTo>
                    <a:pt x="79" y="149"/>
                  </a:lnTo>
                  <a:lnTo>
                    <a:pt x="64" y="146"/>
                  </a:lnTo>
                  <a:lnTo>
                    <a:pt x="46" y="143"/>
                  </a:lnTo>
                  <a:lnTo>
                    <a:pt x="29" y="138"/>
                  </a:lnTo>
                  <a:lnTo>
                    <a:pt x="14" y="129"/>
                  </a:lnTo>
                  <a:lnTo>
                    <a:pt x="3" y="117"/>
                  </a:lnTo>
                  <a:lnTo>
                    <a:pt x="0" y="100"/>
                  </a:lnTo>
                  <a:lnTo>
                    <a:pt x="7" y="79"/>
                  </a:lnTo>
                  <a:lnTo>
                    <a:pt x="22" y="59"/>
                  </a:lnTo>
                  <a:lnTo>
                    <a:pt x="39" y="50"/>
                  </a:lnTo>
                  <a:lnTo>
                    <a:pt x="56" y="50"/>
                  </a:lnTo>
                  <a:lnTo>
                    <a:pt x="73" y="54"/>
                  </a:lnTo>
                  <a:lnTo>
                    <a:pt x="89" y="64"/>
                  </a:lnTo>
                  <a:lnTo>
                    <a:pt x="103" y="75"/>
                  </a:lnTo>
                  <a:lnTo>
                    <a:pt x="114" y="86"/>
                  </a:lnTo>
                  <a:lnTo>
                    <a:pt x="120" y="95"/>
                  </a:lnTo>
                  <a:lnTo>
                    <a:pt x="123" y="119"/>
                  </a:lnTo>
                  <a:lnTo>
                    <a:pt x="115" y="129"/>
                  </a:lnTo>
                  <a:lnTo>
                    <a:pt x="111" y="140"/>
                  </a:lnTo>
                  <a:lnTo>
                    <a:pt x="112" y="151"/>
                  </a:lnTo>
                  <a:lnTo>
                    <a:pt x="118" y="162"/>
                  </a:lnTo>
                  <a:lnTo>
                    <a:pt x="123" y="166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40" y="173"/>
                  </a:lnTo>
                  <a:lnTo>
                    <a:pt x="147" y="173"/>
                  </a:lnTo>
                  <a:lnTo>
                    <a:pt x="153" y="172"/>
                  </a:lnTo>
                  <a:lnTo>
                    <a:pt x="158" y="170"/>
                  </a:lnTo>
                  <a:lnTo>
                    <a:pt x="164" y="166"/>
                  </a:lnTo>
                  <a:lnTo>
                    <a:pt x="172" y="156"/>
                  </a:lnTo>
                  <a:lnTo>
                    <a:pt x="175" y="145"/>
                  </a:lnTo>
                  <a:lnTo>
                    <a:pt x="174" y="133"/>
                  </a:lnTo>
                  <a:lnTo>
                    <a:pt x="169" y="122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3" y="112"/>
                  </a:lnTo>
                  <a:lnTo>
                    <a:pt x="147" y="111"/>
                  </a:lnTo>
                  <a:lnTo>
                    <a:pt x="140" y="111"/>
                  </a:lnTo>
                  <a:lnTo>
                    <a:pt x="134" y="113"/>
                  </a:lnTo>
                  <a:lnTo>
                    <a:pt x="128" y="116"/>
                  </a:lnTo>
                  <a:lnTo>
                    <a:pt x="123" y="119"/>
                  </a:lnTo>
                  <a:lnTo>
                    <a:pt x="120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pic>
        <p:nvPicPr>
          <p:cNvPr id="150567" name="图片 150566" descr="64318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0" y="5715000"/>
            <a:ext cx="1143000" cy="1143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0568" name="图片 150567" descr="花边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68975"/>
            <a:ext cx="9144000" cy="1089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0569" name="图片 150568" descr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0570" name="图片 150569" descr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3400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0571" name="图片 150570" descr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35375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0572" name="图片 150571" descr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625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0573" name="图片 150572" descr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8850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0574" name="图片 150573" descr="top_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7763" y="5953125"/>
            <a:ext cx="2493962" cy="904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0575" name="图片 150574" descr="border_04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32800" y="0"/>
            <a:ext cx="711200" cy="908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0576" name="文本框 150575"/>
          <p:cNvSpPr txBox="1"/>
          <p:nvPr/>
        </p:nvSpPr>
        <p:spPr>
          <a:xfrm>
            <a:off x="1203008" y="3510280"/>
            <a:ext cx="356393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en-US" altLang="zh-CN" sz="4000" dirty="0">
                <a:solidFill>
                  <a:srgbClr val="FF0000"/>
                </a:solidFill>
                <a:latin typeface="宋体" panose="02010600030101010101" pitchFamily="2" charset="-122"/>
              </a:rPr>
              <a:t>h</a:t>
            </a:r>
            <a:r>
              <a:rPr lang="zh-CN" altLang="en-US" sz="4000" dirty="0">
                <a:solidFill>
                  <a:srgbClr val="FF0000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sz="4000">
                <a:solidFill>
                  <a:srgbClr val="FF0000"/>
                </a:solidFill>
                <a:latin typeface="宋体" panose="02010600030101010101" pitchFamily="2" charset="-122"/>
              </a:rPr>
              <a:t>0.2t+1</a:t>
            </a:r>
            <a:endParaRPr lang="en-US" altLang="zh-CN" sz="40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0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0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2" grpId="0"/>
      <p:bldP spid="15057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4996" name="文本框 84995"/>
          <p:cNvSpPr txBox="1"/>
          <p:nvPr/>
        </p:nvSpPr>
        <p:spPr>
          <a:xfrm>
            <a:off x="215900" y="2152650"/>
            <a:ext cx="8058150" cy="2720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lnSpc>
                <a:spcPct val="135000"/>
              </a:lnSpc>
              <a:spcBef>
                <a:spcPct val="0"/>
              </a:spcBef>
            </a:pP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  (3)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小刚家到学校的路程为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3km.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他每天骑自行车去上学，速度为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0.2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千米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/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分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.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在上学的路上小刚距学校的路程</a:t>
            </a:r>
            <a:r>
              <a:rPr lang="en-US" altLang="zh-CN" sz="3200" i="1" err="1">
                <a:solidFill>
                  <a:srgbClr val="0000FF"/>
                </a:solidFill>
                <a:latin typeface="宋体" panose="02010600030101010101" pitchFamily="2" charset="-122"/>
              </a:rPr>
              <a:t>S</a:t>
            </a:r>
            <a:r>
              <a:rPr lang="en-US" altLang="zh-CN" sz="3200" err="1">
                <a:solidFill>
                  <a:schemeClr val="tx1"/>
                </a:solidFill>
                <a:latin typeface="宋体" panose="02010600030101010101" pitchFamily="2" charset="-122"/>
              </a:rPr>
              <a:t>(km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)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与离开家的时间</a:t>
            </a:r>
            <a:r>
              <a:rPr lang="en-US" altLang="zh-CN" sz="3200" i="1">
                <a:solidFill>
                  <a:srgbClr val="0000FF"/>
                </a:solidFill>
                <a:latin typeface="宋体" panose="02010600030101010101" pitchFamily="2" charset="-122"/>
              </a:rPr>
              <a:t>t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(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分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)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的关系式为</a:t>
            </a:r>
            <a:r>
              <a:rPr lang="en-US" altLang="zh-CN" sz="3200">
                <a:solidFill>
                  <a:schemeClr val="tx1"/>
                </a:solidFill>
                <a:latin typeface="宋体" panose="02010600030101010101" pitchFamily="2" charset="-122"/>
              </a:rPr>
              <a:t>:____________</a:t>
            </a:r>
            <a:endParaRPr lang="en-US" altLang="zh-CN" sz="3200" baseline="-2500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85000" name="文本框 84999"/>
          <p:cNvSpPr txBox="1"/>
          <p:nvPr/>
        </p:nvSpPr>
        <p:spPr>
          <a:xfrm>
            <a:off x="5651500" y="4240213"/>
            <a:ext cx="28082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s= -0.2t+3</a:t>
            </a:r>
            <a:endParaRPr lang="en-US" altLang="zh-CN" sz="400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85001" name="图片 85000" descr="d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388" y="144463"/>
            <a:ext cx="2592387" cy="5476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5002" name="图片 85001" descr="line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77000"/>
            <a:ext cx="9144000" cy="3810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85003" name="组合 85002"/>
          <p:cNvGrpSpPr/>
          <p:nvPr/>
        </p:nvGrpSpPr>
        <p:grpSpPr>
          <a:xfrm>
            <a:off x="3382963" y="215900"/>
            <a:ext cx="5976937" cy="792163"/>
            <a:chOff x="788" y="3696"/>
            <a:chExt cx="4463" cy="599"/>
          </a:xfrm>
        </p:grpSpPr>
        <p:sp>
          <p:nvSpPr>
            <p:cNvPr id="85004" name="任意多边形 85003"/>
            <p:cNvSpPr/>
            <p:nvPr/>
          </p:nvSpPr>
          <p:spPr>
            <a:xfrm>
              <a:off x="788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88" y="0"/>
                  </a:moveTo>
                  <a:lnTo>
                    <a:pt x="225" y="2"/>
                  </a:lnTo>
                  <a:lnTo>
                    <a:pt x="257" y="10"/>
                  </a:lnTo>
                  <a:lnTo>
                    <a:pt x="286" y="22"/>
                  </a:lnTo>
                  <a:lnTo>
                    <a:pt x="308" y="36"/>
                  </a:lnTo>
                  <a:lnTo>
                    <a:pt x="327" y="55"/>
                  </a:lnTo>
                  <a:lnTo>
                    <a:pt x="339" y="76"/>
                  </a:lnTo>
                  <a:lnTo>
                    <a:pt x="346" y="98"/>
                  </a:lnTo>
                  <a:lnTo>
                    <a:pt x="347" y="122"/>
                  </a:lnTo>
                  <a:lnTo>
                    <a:pt x="339" y="144"/>
                  </a:lnTo>
                  <a:lnTo>
                    <a:pt x="320" y="163"/>
                  </a:lnTo>
                  <a:lnTo>
                    <a:pt x="295" y="176"/>
                  </a:lnTo>
                  <a:lnTo>
                    <a:pt x="265" y="184"/>
                  </a:lnTo>
                  <a:lnTo>
                    <a:pt x="234" y="185"/>
                  </a:lnTo>
                  <a:lnTo>
                    <a:pt x="206" y="178"/>
                  </a:lnTo>
                  <a:lnTo>
                    <a:pt x="185" y="165"/>
                  </a:lnTo>
                  <a:lnTo>
                    <a:pt x="172" y="142"/>
                  </a:lnTo>
                  <a:lnTo>
                    <a:pt x="170" y="124"/>
                  </a:lnTo>
                  <a:lnTo>
                    <a:pt x="173" y="118"/>
                  </a:lnTo>
                  <a:lnTo>
                    <a:pt x="181" y="121"/>
                  </a:lnTo>
                  <a:lnTo>
                    <a:pt x="191" y="129"/>
                  </a:lnTo>
                  <a:lnTo>
                    <a:pt x="206" y="135"/>
                  </a:lnTo>
                  <a:lnTo>
                    <a:pt x="224" y="135"/>
                  </a:lnTo>
                  <a:lnTo>
                    <a:pt x="240" y="130"/>
                  </a:lnTo>
                  <a:lnTo>
                    <a:pt x="255" y="120"/>
                  </a:lnTo>
                  <a:lnTo>
                    <a:pt x="263" y="107"/>
                  </a:lnTo>
                  <a:lnTo>
                    <a:pt x="264" y="91"/>
                  </a:lnTo>
                  <a:lnTo>
                    <a:pt x="256" y="76"/>
                  </a:lnTo>
                  <a:lnTo>
                    <a:pt x="234" y="61"/>
                  </a:lnTo>
                  <a:lnTo>
                    <a:pt x="221" y="56"/>
                  </a:lnTo>
                  <a:lnTo>
                    <a:pt x="209" y="50"/>
                  </a:lnTo>
                  <a:lnTo>
                    <a:pt x="196" y="46"/>
                  </a:lnTo>
                  <a:lnTo>
                    <a:pt x="183" y="42"/>
                  </a:lnTo>
                  <a:lnTo>
                    <a:pt x="171" y="38"/>
                  </a:lnTo>
                  <a:lnTo>
                    <a:pt x="158" y="36"/>
                  </a:lnTo>
                  <a:lnTo>
                    <a:pt x="144" y="34"/>
                  </a:lnTo>
                  <a:lnTo>
                    <a:pt x="132" y="33"/>
                  </a:lnTo>
                  <a:lnTo>
                    <a:pt x="118" y="32"/>
                  </a:lnTo>
                  <a:lnTo>
                    <a:pt x="105" y="31"/>
                  </a:lnTo>
                  <a:lnTo>
                    <a:pt x="92" y="31"/>
                  </a:lnTo>
                  <a:lnTo>
                    <a:pt x="78" y="32"/>
                  </a:lnTo>
                  <a:lnTo>
                    <a:pt x="64" y="32"/>
                  </a:lnTo>
                  <a:lnTo>
                    <a:pt x="50" y="34"/>
                  </a:lnTo>
                  <a:lnTo>
                    <a:pt x="36" y="35"/>
                  </a:lnTo>
                  <a:lnTo>
                    <a:pt x="22" y="37"/>
                  </a:lnTo>
                  <a:lnTo>
                    <a:pt x="16" y="29"/>
                  </a:lnTo>
                  <a:lnTo>
                    <a:pt x="11" y="24"/>
                  </a:lnTo>
                  <a:lnTo>
                    <a:pt x="7" y="21"/>
                  </a:lnTo>
                  <a:lnTo>
                    <a:pt x="0" y="20"/>
                  </a:lnTo>
                  <a:lnTo>
                    <a:pt x="5" y="18"/>
                  </a:lnTo>
                  <a:lnTo>
                    <a:pt x="10" y="16"/>
                  </a:lnTo>
                  <a:lnTo>
                    <a:pt x="17" y="15"/>
                  </a:lnTo>
                  <a:lnTo>
                    <a:pt x="24" y="13"/>
                  </a:lnTo>
                  <a:lnTo>
                    <a:pt x="32" y="12"/>
                  </a:lnTo>
                  <a:lnTo>
                    <a:pt x="41" y="10"/>
                  </a:lnTo>
                  <a:lnTo>
                    <a:pt x="52" y="9"/>
                  </a:lnTo>
                  <a:lnTo>
                    <a:pt x="62" y="6"/>
                  </a:lnTo>
                  <a:lnTo>
                    <a:pt x="73" y="5"/>
                  </a:lnTo>
                  <a:lnTo>
                    <a:pt x="86" y="4"/>
                  </a:lnTo>
                  <a:lnTo>
                    <a:pt x="100" y="3"/>
                  </a:lnTo>
                  <a:lnTo>
                    <a:pt x="116" y="2"/>
                  </a:lnTo>
                  <a:lnTo>
                    <a:pt x="132" y="1"/>
                  </a:lnTo>
                  <a:lnTo>
                    <a:pt x="149" y="0"/>
                  </a:lnTo>
                  <a:lnTo>
                    <a:pt x="167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05" name="任意多边形 85004"/>
            <p:cNvSpPr/>
            <p:nvPr/>
          </p:nvSpPr>
          <p:spPr>
            <a:xfrm>
              <a:off x="816" y="3696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0" y="49"/>
                  </a:moveTo>
                  <a:lnTo>
                    <a:pt x="6" y="53"/>
                  </a:lnTo>
                  <a:lnTo>
                    <a:pt x="11" y="58"/>
                  </a:lnTo>
                  <a:lnTo>
                    <a:pt x="12" y="65"/>
                  </a:lnTo>
                  <a:lnTo>
                    <a:pt x="12" y="73"/>
                  </a:lnTo>
                  <a:lnTo>
                    <a:pt x="30" y="64"/>
                  </a:lnTo>
                  <a:lnTo>
                    <a:pt x="46" y="58"/>
                  </a:lnTo>
                  <a:lnTo>
                    <a:pt x="60" y="55"/>
                  </a:lnTo>
                  <a:lnTo>
                    <a:pt x="73" y="54"/>
                  </a:lnTo>
                  <a:lnTo>
                    <a:pt x="82" y="55"/>
                  </a:lnTo>
                  <a:lnTo>
                    <a:pt x="90" y="58"/>
                  </a:lnTo>
                  <a:lnTo>
                    <a:pt x="95" y="64"/>
                  </a:lnTo>
                  <a:lnTo>
                    <a:pt x="99" y="72"/>
                  </a:lnTo>
                  <a:lnTo>
                    <a:pt x="99" y="79"/>
                  </a:lnTo>
                  <a:lnTo>
                    <a:pt x="97" y="86"/>
                  </a:lnTo>
                  <a:lnTo>
                    <a:pt x="92" y="90"/>
                  </a:lnTo>
                  <a:lnTo>
                    <a:pt x="86" y="92"/>
                  </a:lnTo>
                  <a:lnTo>
                    <a:pt x="79" y="92"/>
                  </a:lnTo>
                  <a:lnTo>
                    <a:pt x="75" y="89"/>
                  </a:lnTo>
                  <a:lnTo>
                    <a:pt x="70" y="84"/>
                  </a:lnTo>
                  <a:lnTo>
                    <a:pt x="68" y="76"/>
                  </a:lnTo>
                  <a:lnTo>
                    <a:pt x="61" y="84"/>
                  </a:lnTo>
                  <a:lnTo>
                    <a:pt x="56" y="94"/>
                  </a:lnTo>
                  <a:lnTo>
                    <a:pt x="53" y="106"/>
                  </a:lnTo>
                  <a:lnTo>
                    <a:pt x="54" y="117"/>
                  </a:lnTo>
                  <a:lnTo>
                    <a:pt x="59" y="128"/>
                  </a:lnTo>
                  <a:lnTo>
                    <a:pt x="68" y="137"/>
                  </a:lnTo>
                  <a:lnTo>
                    <a:pt x="83" y="142"/>
                  </a:lnTo>
                  <a:lnTo>
                    <a:pt x="105" y="144"/>
                  </a:lnTo>
                  <a:lnTo>
                    <a:pt x="128" y="142"/>
                  </a:lnTo>
                  <a:lnTo>
                    <a:pt x="146" y="137"/>
                  </a:lnTo>
                  <a:lnTo>
                    <a:pt x="161" y="129"/>
                  </a:lnTo>
                  <a:lnTo>
                    <a:pt x="172" y="118"/>
                  </a:lnTo>
                  <a:lnTo>
                    <a:pt x="181" y="107"/>
                  </a:lnTo>
                  <a:lnTo>
                    <a:pt x="187" y="95"/>
                  </a:lnTo>
                  <a:lnTo>
                    <a:pt x="191" y="84"/>
                  </a:lnTo>
                  <a:lnTo>
                    <a:pt x="192" y="73"/>
                  </a:lnTo>
                  <a:lnTo>
                    <a:pt x="192" y="61"/>
                  </a:lnTo>
                  <a:lnTo>
                    <a:pt x="188" y="50"/>
                  </a:lnTo>
                  <a:lnTo>
                    <a:pt x="184" y="39"/>
                  </a:lnTo>
                  <a:lnTo>
                    <a:pt x="178" y="29"/>
                  </a:lnTo>
                  <a:lnTo>
                    <a:pt x="170" y="20"/>
                  </a:lnTo>
                  <a:lnTo>
                    <a:pt x="160" y="13"/>
                  </a:lnTo>
                  <a:lnTo>
                    <a:pt x="148" y="8"/>
                  </a:lnTo>
                  <a:lnTo>
                    <a:pt x="136" y="3"/>
                  </a:lnTo>
                  <a:lnTo>
                    <a:pt x="122" y="1"/>
                  </a:lnTo>
                  <a:lnTo>
                    <a:pt x="107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56" y="13"/>
                  </a:lnTo>
                  <a:lnTo>
                    <a:pt x="38" y="22"/>
                  </a:lnTo>
                  <a:lnTo>
                    <a:pt x="20" y="34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06" name="任意多边形 85005"/>
            <p:cNvSpPr/>
            <p:nvPr/>
          </p:nvSpPr>
          <p:spPr>
            <a:xfrm>
              <a:off x="1852" y="3709"/>
              <a:ext cx="883" cy="104"/>
            </a:xfrm>
            <a:custGeom>
              <a:avLst/>
              <a:gdLst/>
              <a:ahLst/>
              <a:cxnLst/>
              <a:pathLst>
                <a:path w="883" h="104">
                  <a:moveTo>
                    <a:pt x="859" y="104"/>
                  </a:moveTo>
                  <a:lnTo>
                    <a:pt x="843" y="95"/>
                  </a:lnTo>
                  <a:lnTo>
                    <a:pt x="826" y="87"/>
                  </a:lnTo>
                  <a:lnTo>
                    <a:pt x="808" y="79"/>
                  </a:lnTo>
                  <a:lnTo>
                    <a:pt x="786" y="74"/>
                  </a:lnTo>
                  <a:lnTo>
                    <a:pt x="764" y="67"/>
                  </a:lnTo>
                  <a:lnTo>
                    <a:pt x="740" y="63"/>
                  </a:lnTo>
                  <a:lnTo>
                    <a:pt x="715" y="58"/>
                  </a:lnTo>
                  <a:lnTo>
                    <a:pt x="690" y="54"/>
                  </a:lnTo>
                  <a:lnTo>
                    <a:pt x="662" y="51"/>
                  </a:lnTo>
                  <a:lnTo>
                    <a:pt x="635" y="48"/>
                  </a:lnTo>
                  <a:lnTo>
                    <a:pt x="605" y="46"/>
                  </a:lnTo>
                  <a:lnTo>
                    <a:pt x="576" y="45"/>
                  </a:lnTo>
                  <a:lnTo>
                    <a:pt x="546" y="44"/>
                  </a:lnTo>
                  <a:lnTo>
                    <a:pt x="515" y="43"/>
                  </a:lnTo>
                  <a:lnTo>
                    <a:pt x="484" y="43"/>
                  </a:lnTo>
                  <a:lnTo>
                    <a:pt x="455" y="43"/>
                  </a:lnTo>
                  <a:lnTo>
                    <a:pt x="424" y="44"/>
                  </a:lnTo>
                  <a:lnTo>
                    <a:pt x="393" y="45"/>
                  </a:lnTo>
                  <a:lnTo>
                    <a:pt x="363" y="46"/>
                  </a:lnTo>
                  <a:lnTo>
                    <a:pt x="332" y="48"/>
                  </a:lnTo>
                  <a:lnTo>
                    <a:pt x="303" y="51"/>
                  </a:lnTo>
                  <a:lnTo>
                    <a:pt x="273" y="53"/>
                  </a:lnTo>
                  <a:lnTo>
                    <a:pt x="246" y="55"/>
                  </a:lnTo>
                  <a:lnTo>
                    <a:pt x="218" y="58"/>
                  </a:lnTo>
                  <a:lnTo>
                    <a:pt x="192" y="61"/>
                  </a:lnTo>
                  <a:lnTo>
                    <a:pt x="167" y="64"/>
                  </a:lnTo>
                  <a:lnTo>
                    <a:pt x="143" y="67"/>
                  </a:lnTo>
                  <a:lnTo>
                    <a:pt x="121" y="70"/>
                  </a:lnTo>
                  <a:lnTo>
                    <a:pt x="99" y="74"/>
                  </a:lnTo>
                  <a:lnTo>
                    <a:pt x="79" y="77"/>
                  </a:lnTo>
                  <a:lnTo>
                    <a:pt x="62" y="81"/>
                  </a:lnTo>
                  <a:lnTo>
                    <a:pt x="46" y="85"/>
                  </a:lnTo>
                  <a:lnTo>
                    <a:pt x="40" y="86"/>
                  </a:lnTo>
                  <a:lnTo>
                    <a:pt x="35" y="88"/>
                  </a:lnTo>
                  <a:lnTo>
                    <a:pt x="29" y="88"/>
                  </a:lnTo>
                  <a:lnTo>
                    <a:pt x="23" y="89"/>
                  </a:lnTo>
                  <a:lnTo>
                    <a:pt x="18" y="90"/>
                  </a:lnTo>
                  <a:lnTo>
                    <a:pt x="12" y="91"/>
                  </a:lnTo>
                  <a:lnTo>
                    <a:pt x="6" y="93"/>
                  </a:lnTo>
                  <a:lnTo>
                    <a:pt x="0" y="94"/>
                  </a:lnTo>
                  <a:lnTo>
                    <a:pt x="6" y="85"/>
                  </a:lnTo>
                  <a:lnTo>
                    <a:pt x="10" y="75"/>
                  </a:lnTo>
                  <a:lnTo>
                    <a:pt x="10" y="64"/>
                  </a:lnTo>
                  <a:lnTo>
                    <a:pt x="6" y="56"/>
                  </a:lnTo>
                  <a:lnTo>
                    <a:pt x="52" y="45"/>
                  </a:lnTo>
                  <a:lnTo>
                    <a:pt x="98" y="35"/>
                  </a:lnTo>
                  <a:lnTo>
                    <a:pt x="141" y="26"/>
                  </a:lnTo>
                  <a:lnTo>
                    <a:pt x="186" y="20"/>
                  </a:lnTo>
                  <a:lnTo>
                    <a:pt x="229" y="14"/>
                  </a:lnTo>
                  <a:lnTo>
                    <a:pt x="271" y="9"/>
                  </a:lnTo>
                  <a:lnTo>
                    <a:pt x="313" y="5"/>
                  </a:lnTo>
                  <a:lnTo>
                    <a:pt x="355" y="3"/>
                  </a:lnTo>
                  <a:lnTo>
                    <a:pt x="396" y="1"/>
                  </a:lnTo>
                  <a:lnTo>
                    <a:pt x="437" y="0"/>
                  </a:lnTo>
                  <a:lnTo>
                    <a:pt x="479" y="0"/>
                  </a:lnTo>
                  <a:lnTo>
                    <a:pt x="520" y="0"/>
                  </a:lnTo>
                  <a:lnTo>
                    <a:pt x="561" y="0"/>
                  </a:lnTo>
                  <a:lnTo>
                    <a:pt x="604" y="0"/>
                  </a:lnTo>
                  <a:lnTo>
                    <a:pt x="645" y="0"/>
                  </a:lnTo>
                  <a:lnTo>
                    <a:pt x="687" y="0"/>
                  </a:lnTo>
                  <a:lnTo>
                    <a:pt x="703" y="0"/>
                  </a:lnTo>
                  <a:lnTo>
                    <a:pt x="718" y="1"/>
                  </a:lnTo>
                  <a:lnTo>
                    <a:pt x="733" y="1"/>
                  </a:lnTo>
                  <a:lnTo>
                    <a:pt x="748" y="2"/>
                  </a:lnTo>
                  <a:lnTo>
                    <a:pt x="762" y="4"/>
                  </a:lnTo>
                  <a:lnTo>
                    <a:pt x="776" y="5"/>
                  </a:lnTo>
                  <a:lnTo>
                    <a:pt x="788" y="8"/>
                  </a:lnTo>
                  <a:lnTo>
                    <a:pt x="801" y="10"/>
                  </a:lnTo>
                  <a:lnTo>
                    <a:pt x="812" y="12"/>
                  </a:lnTo>
                  <a:lnTo>
                    <a:pt x="824" y="15"/>
                  </a:lnTo>
                  <a:lnTo>
                    <a:pt x="835" y="18"/>
                  </a:lnTo>
                  <a:lnTo>
                    <a:pt x="846" y="21"/>
                  </a:lnTo>
                  <a:lnTo>
                    <a:pt x="856" y="25"/>
                  </a:lnTo>
                  <a:lnTo>
                    <a:pt x="865" y="29"/>
                  </a:lnTo>
                  <a:lnTo>
                    <a:pt x="874" y="32"/>
                  </a:lnTo>
                  <a:lnTo>
                    <a:pt x="883" y="36"/>
                  </a:lnTo>
                  <a:lnTo>
                    <a:pt x="877" y="41"/>
                  </a:lnTo>
                  <a:lnTo>
                    <a:pt x="869" y="47"/>
                  </a:lnTo>
                  <a:lnTo>
                    <a:pt x="862" y="54"/>
                  </a:lnTo>
                  <a:lnTo>
                    <a:pt x="857" y="63"/>
                  </a:lnTo>
                  <a:lnTo>
                    <a:pt x="854" y="72"/>
                  </a:lnTo>
                  <a:lnTo>
                    <a:pt x="853" y="81"/>
                  </a:lnTo>
                  <a:lnTo>
                    <a:pt x="854" y="93"/>
                  </a:lnTo>
                  <a:lnTo>
                    <a:pt x="859" y="104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07" name="任意多边形 85006"/>
            <p:cNvSpPr/>
            <p:nvPr/>
          </p:nvSpPr>
          <p:spPr>
            <a:xfrm>
              <a:off x="1103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242" y="116"/>
                  </a:moveTo>
                  <a:lnTo>
                    <a:pt x="231" y="113"/>
                  </a:lnTo>
                  <a:lnTo>
                    <a:pt x="219" y="112"/>
                  </a:lnTo>
                  <a:lnTo>
                    <a:pt x="208" y="110"/>
                  </a:lnTo>
                  <a:lnTo>
                    <a:pt x="196" y="109"/>
                  </a:lnTo>
                  <a:lnTo>
                    <a:pt x="184" y="107"/>
                  </a:lnTo>
                  <a:lnTo>
                    <a:pt x="171" y="106"/>
                  </a:lnTo>
                  <a:lnTo>
                    <a:pt x="160" y="104"/>
                  </a:lnTo>
                  <a:lnTo>
                    <a:pt x="147" y="101"/>
                  </a:lnTo>
                  <a:lnTo>
                    <a:pt x="135" y="99"/>
                  </a:lnTo>
                  <a:lnTo>
                    <a:pt x="123" y="97"/>
                  </a:lnTo>
                  <a:lnTo>
                    <a:pt x="110" y="95"/>
                  </a:lnTo>
                  <a:lnTo>
                    <a:pt x="98" y="91"/>
                  </a:lnTo>
                  <a:lnTo>
                    <a:pt x="85" y="89"/>
                  </a:lnTo>
                  <a:lnTo>
                    <a:pt x="74" y="86"/>
                  </a:lnTo>
                  <a:lnTo>
                    <a:pt x="61" y="83"/>
                  </a:lnTo>
                  <a:lnTo>
                    <a:pt x="50" y="79"/>
                  </a:lnTo>
                  <a:lnTo>
                    <a:pt x="51" y="66"/>
                  </a:lnTo>
                  <a:lnTo>
                    <a:pt x="49" y="54"/>
                  </a:lnTo>
                  <a:lnTo>
                    <a:pt x="44" y="44"/>
                  </a:lnTo>
                  <a:lnTo>
                    <a:pt x="37" y="34"/>
                  </a:lnTo>
                  <a:lnTo>
                    <a:pt x="29" y="24"/>
                  </a:lnTo>
                  <a:lnTo>
                    <a:pt x="20" y="16"/>
                  </a:lnTo>
                  <a:lnTo>
                    <a:pt x="11" y="8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5" y="15"/>
                  </a:lnTo>
                  <a:lnTo>
                    <a:pt x="57" y="24"/>
                  </a:lnTo>
                  <a:lnTo>
                    <a:pt x="82" y="32"/>
                  </a:lnTo>
                  <a:lnTo>
                    <a:pt x="110" y="41"/>
                  </a:lnTo>
                  <a:lnTo>
                    <a:pt x="141" y="48"/>
                  </a:lnTo>
                  <a:lnTo>
                    <a:pt x="175" y="57"/>
                  </a:lnTo>
                  <a:lnTo>
                    <a:pt x="210" y="64"/>
                  </a:lnTo>
                  <a:lnTo>
                    <a:pt x="247" y="72"/>
                  </a:lnTo>
                  <a:lnTo>
                    <a:pt x="286" y="77"/>
                  </a:lnTo>
                  <a:lnTo>
                    <a:pt x="327" y="83"/>
                  </a:lnTo>
                  <a:lnTo>
                    <a:pt x="369" y="86"/>
                  </a:lnTo>
                  <a:lnTo>
                    <a:pt x="411" y="89"/>
                  </a:lnTo>
                  <a:lnTo>
                    <a:pt x="455" y="90"/>
                  </a:lnTo>
                  <a:lnTo>
                    <a:pt x="498" y="90"/>
                  </a:lnTo>
                  <a:lnTo>
                    <a:pt x="543" y="88"/>
                  </a:lnTo>
                  <a:lnTo>
                    <a:pt x="543" y="99"/>
                  </a:lnTo>
                  <a:lnTo>
                    <a:pt x="549" y="109"/>
                  </a:lnTo>
                  <a:lnTo>
                    <a:pt x="558" y="117"/>
                  </a:lnTo>
                  <a:lnTo>
                    <a:pt x="568" y="123"/>
                  </a:lnTo>
                  <a:lnTo>
                    <a:pt x="555" y="124"/>
                  </a:lnTo>
                  <a:lnTo>
                    <a:pt x="543" y="126"/>
                  </a:lnTo>
                  <a:lnTo>
                    <a:pt x="530" y="127"/>
                  </a:lnTo>
                  <a:lnTo>
                    <a:pt x="516" y="128"/>
                  </a:lnTo>
                  <a:lnTo>
                    <a:pt x="504" y="128"/>
                  </a:lnTo>
                  <a:lnTo>
                    <a:pt x="491" y="129"/>
                  </a:lnTo>
                  <a:lnTo>
                    <a:pt x="479" y="129"/>
                  </a:lnTo>
                  <a:lnTo>
                    <a:pt x="465" y="130"/>
                  </a:lnTo>
                  <a:lnTo>
                    <a:pt x="452" y="130"/>
                  </a:lnTo>
                  <a:lnTo>
                    <a:pt x="439" y="130"/>
                  </a:lnTo>
                  <a:lnTo>
                    <a:pt x="425" y="130"/>
                  </a:lnTo>
                  <a:lnTo>
                    <a:pt x="411" y="129"/>
                  </a:lnTo>
                  <a:lnTo>
                    <a:pt x="398" y="129"/>
                  </a:lnTo>
                  <a:lnTo>
                    <a:pt x="383" y="129"/>
                  </a:lnTo>
                  <a:lnTo>
                    <a:pt x="370" y="128"/>
                  </a:lnTo>
                  <a:lnTo>
                    <a:pt x="356" y="127"/>
                  </a:lnTo>
                  <a:lnTo>
                    <a:pt x="351" y="118"/>
                  </a:lnTo>
                  <a:lnTo>
                    <a:pt x="347" y="111"/>
                  </a:lnTo>
                  <a:lnTo>
                    <a:pt x="342" y="105"/>
                  </a:lnTo>
                  <a:lnTo>
                    <a:pt x="336" y="100"/>
                  </a:lnTo>
                  <a:lnTo>
                    <a:pt x="331" y="97"/>
                  </a:lnTo>
                  <a:lnTo>
                    <a:pt x="323" y="95"/>
                  </a:lnTo>
                  <a:lnTo>
                    <a:pt x="312" y="94"/>
                  </a:lnTo>
                  <a:lnTo>
                    <a:pt x="301" y="93"/>
                  </a:lnTo>
                  <a:lnTo>
                    <a:pt x="288" y="93"/>
                  </a:lnTo>
                  <a:lnTo>
                    <a:pt x="278" y="94"/>
                  </a:lnTo>
                  <a:lnTo>
                    <a:pt x="269" y="96"/>
                  </a:lnTo>
                  <a:lnTo>
                    <a:pt x="261" y="98"/>
                  </a:lnTo>
                  <a:lnTo>
                    <a:pt x="255" y="102"/>
                  </a:lnTo>
                  <a:lnTo>
                    <a:pt x="249" y="106"/>
                  </a:lnTo>
                  <a:lnTo>
                    <a:pt x="246" y="111"/>
                  </a:lnTo>
                  <a:lnTo>
                    <a:pt x="242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08" name="任意多边形 85007"/>
            <p:cNvSpPr/>
            <p:nvPr/>
          </p:nvSpPr>
          <p:spPr>
            <a:xfrm>
              <a:off x="1951" y="3896"/>
              <a:ext cx="32" cy="32"/>
            </a:xfrm>
            <a:custGeom>
              <a:avLst/>
              <a:gdLst/>
              <a:ahLst/>
              <a:cxnLst/>
              <a:pathLst>
                <a:path w="32" h="32">
                  <a:moveTo>
                    <a:pt x="16" y="0"/>
                  </a:moveTo>
                  <a:lnTo>
                    <a:pt x="23" y="1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2" y="17"/>
                  </a:lnTo>
                  <a:lnTo>
                    <a:pt x="31" y="23"/>
                  </a:lnTo>
                  <a:lnTo>
                    <a:pt x="27" y="28"/>
                  </a:lnTo>
                  <a:lnTo>
                    <a:pt x="23" y="31"/>
                  </a:lnTo>
                  <a:lnTo>
                    <a:pt x="16" y="32"/>
                  </a:lnTo>
                  <a:lnTo>
                    <a:pt x="9" y="31"/>
                  </a:lnTo>
                  <a:lnTo>
                    <a:pt x="5" y="28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5" y="6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09" name="任意多边形 85008"/>
            <p:cNvSpPr/>
            <p:nvPr/>
          </p:nvSpPr>
          <p:spPr>
            <a:xfrm>
              <a:off x="1842" y="3802"/>
              <a:ext cx="234" cy="224"/>
            </a:xfrm>
            <a:custGeom>
              <a:avLst/>
              <a:gdLst/>
              <a:ahLst/>
              <a:cxnLst/>
              <a:pathLst>
                <a:path w="234" h="224">
                  <a:moveTo>
                    <a:pt x="0" y="119"/>
                  </a:moveTo>
                  <a:lnTo>
                    <a:pt x="5" y="137"/>
                  </a:lnTo>
                  <a:lnTo>
                    <a:pt x="14" y="148"/>
                  </a:lnTo>
                  <a:lnTo>
                    <a:pt x="26" y="153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71" y="146"/>
                  </a:lnTo>
                  <a:lnTo>
                    <a:pt x="83" y="141"/>
                  </a:lnTo>
                  <a:lnTo>
                    <a:pt x="91" y="136"/>
                  </a:lnTo>
                  <a:lnTo>
                    <a:pt x="84" y="143"/>
                  </a:lnTo>
                  <a:lnTo>
                    <a:pt x="77" y="153"/>
                  </a:lnTo>
                  <a:lnTo>
                    <a:pt x="69" y="166"/>
                  </a:lnTo>
                  <a:lnTo>
                    <a:pt x="63" y="179"/>
                  </a:lnTo>
                  <a:lnTo>
                    <a:pt x="62" y="192"/>
                  </a:lnTo>
                  <a:lnTo>
                    <a:pt x="65" y="204"/>
                  </a:lnTo>
                  <a:lnTo>
                    <a:pt x="76" y="216"/>
                  </a:lnTo>
                  <a:lnTo>
                    <a:pt x="94" y="223"/>
                  </a:lnTo>
                  <a:lnTo>
                    <a:pt x="114" y="224"/>
                  </a:lnTo>
                  <a:lnTo>
                    <a:pt x="126" y="219"/>
                  </a:lnTo>
                  <a:lnTo>
                    <a:pt x="135" y="209"/>
                  </a:lnTo>
                  <a:lnTo>
                    <a:pt x="140" y="196"/>
                  </a:lnTo>
                  <a:lnTo>
                    <a:pt x="142" y="181"/>
                  </a:lnTo>
                  <a:lnTo>
                    <a:pt x="142" y="168"/>
                  </a:lnTo>
                  <a:lnTo>
                    <a:pt x="141" y="157"/>
                  </a:lnTo>
                  <a:lnTo>
                    <a:pt x="140" y="150"/>
                  </a:lnTo>
                  <a:lnTo>
                    <a:pt x="145" y="158"/>
                  </a:lnTo>
                  <a:lnTo>
                    <a:pt x="153" y="168"/>
                  </a:lnTo>
                  <a:lnTo>
                    <a:pt x="163" y="179"/>
                  </a:lnTo>
                  <a:lnTo>
                    <a:pt x="175" y="189"/>
                  </a:lnTo>
                  <a:lnTo>
                    <a:pt x="188" y="195"/>
                  </a:lnTo>
                  <a:lnTo>
                    <a:pt x="202" y="196"/>
                  </a:lnTo>
                  <a:lnTo>
                    <a:pt x="214" y="189"/>
                  </a:lnTo>
                  <a:lnTo>
                    <a:pt x="227" y="174"/>
                  </a:lnTo>
                  <a:lnTo>
                    <a:pt x="234" y="155"/>
                  </a:lnTo>
                  <a:lnTo>
                    <a:pt x="233" y="141"/>
                  </a:lnTo>
                  <a:lnTo>
                    <a:pt x="227" y="128"/>
                  </a:lnTo>
                  <a:lnTo>
                    <a:pt x="217" y="121"/>
                  </a:lnTo>
                  <a:lnTo>
                    <a:pt x="204" y="115"/>
                  </a:lnTo>
                  <a:lnTo>
                    <a:pt x="190" y="112"/>
                  </a:lnTo>
                  <a:lnTo>
                    <a:pt x="179" y="110"/>
                  </a:lnTo>
                  <a:lnTo>
                    <a:pt x="170" y="110"/>
                  </a:lnTo>
                  <a:lnTo>
                    <a:pt x="179" y="108"/>
                  </a:lnTo>
                  <a:lnTo>
                    <a:pt x="190" y="103"/>
                  </a:lnTo>
                  <a:lnTo>
                    <a:pt x="204" y="96"/>
                  </a:lnTo>
                  <a:lnTo>
                    <a:pt x="217" y="88"/>
                  </a:lnTo>
                  <a:lnTo>
                    <a:pt x="227" y="77"/>
                  </a:lnTo>
                  <a:lnTo>
                    <a:pt x="232" y="65"/>
                  </a:lnTo>
                  <a:lnTo>
                    <a:pt x="229" y="50"/>
                  </a:lnTo>
                  <a:lnTo>
                    <a:pt x="218" y="34"/>
                  </a:lnTo>
                  <a:lnTo>
                    <a:pt x="202" y="22"/>
                  </a:lnTo>
                  <a:lnTo>
                    <a:pt x="187" y="18"/>
                  </a:lnTo>
                  <a:lnTo>
                    <a:pt x="173" y="22"/>
                  </a:lnTo>
                  <a:lnTo>
                    <a:pt x="162" y="29"/>
                  </a:lnTo>
                  <a:lnTo>
                    <a:pt x="153" y="39"/>
                  </a:lnTo>
                  <a:lnTo>
                    <a:pt x="145" y="51"/>
                  </a:lnTo>
                  <a:lnTo>
                    <a:pt x="139" y="62"/>
                  </a:lnTo>
                  <a:lnTo>
                    <a:pt x="136" y="70"/>
                  </a:lnTo>
                  <a:lnTo>
                    <a:pt x="125" y="85"/>
                  </a:lnTo>
                  <a:lnTo>
                    <a:pt x="135" y="88"/>
                  </a:lnTo>
                  <a:lnTo>
                    <a:pt x="143" y="93"/>
                  </a:lnTo>
                  <a:lnTo>
                    <a:pt x="149" y="101"/>
                  </a:lnTo>
                  <a:lnTo>
                    <a:pt x="151" y="111"/>
                  </a:lnTo>
                  <a:lnTo>
                    <a:pt x="149" y="121"/>
                  </a:lnTo>
                  <a:lnTo>
                    <a:pt x="143" y="128"/>
                  </a:lnTo>
                  <a:lnTo>
                    <a:pt x="135" y="134"/>
                  </a:lnTo>
                  <a:lnTo>
                    <a:pt x="125" y="136"/>
                  </a:lnTo>
                  <a:lnTo>
                    <a:pt x="115" y="134"/>
                  </a:lnTo>
                  <a:lnTo>
                    <a:pt x="107" y="128"/>
                  </a:lnTo>
                  <a:lnTo>
                    <a:pt x="101" y="121"/>
                  </a:lnTo>
                  <a:lnTo>
                    <a:pt x="99" y="111"/>
                  </a:lnTo>
                  <a:lnTo>
                    <a:pt x="101" y="101"/>
                  </a:lnTo>
                  <a:lnTo>
                    <a:pt x="107" y="93"/>
                  </a:lnTo>
                  <a:lnTo>
                    <a:pt x="115" y="88"/>
                  </a:lnTo>
                  <a:lnTo>
                    <a:pt x="125" y="85"/>
                  </a:lnTo>
                  <a:lnTo>
                    <a:pt x="136" y="70"/>
                  </a:lnTo>
                  <a:lnTo>
                    <a:pt x="136" y="61"/>
                  </a:lnTo>
                  <a:lnTo>
                    <a:pt x="135" y="48"/>
                  </a:lnTo>
                  <a:lnTo>
                    <a:pt x="133" y="35"/>
                  </a:lnTo>
                  <a:lnTo>
                    <a:pt x="128" y="20"/>
                  </a:lnTo>
                  <a:lnTo>
                    <a:pt x="122" y="9"/>
                  </a:lnTo>
                  <a:lnTo>
                    <a:pt x="110" y="2"/>
                  </a:lnTo>
                  <a:lnTo>
                    <a:pt x="95" y="0"/>
                  </a:lnTo>
                  <a:lnTo>
                    <a:pt x="75" y="4"/>
                  </a:lnTo>
                  <a:lnTo>
                    <a:pt x="60" y="13"/>
                  </a:lnTo>
                  <a:lnTo>
                    <a:pt x="52" y="25"/>
                  </a:lnTo>
                  <a:lnTo>
                    <a:pt x="52" y="37"/>
                  </a:lnTo>
                  <a:lnTo>
                    <a:pt x="56" y="50"/>
                  </a:lnTo>
                  <a:lnTo>
                    <a:pt x="64" y="62"/>
                  </a:lnTo>
                  <a:lnTo>
                    <a:pt x="72" y="73"/>
                  </a:lnTo>
                  <a:lnTo>
                    <a:pt x="81" y="82"/>
                  </a:lnTo>
                  <a:lnTo>
                    <a:pt x="88" y="88"/>
                  </a:lnTo>
                  <a:lnTo>
                    <a:pt x="83" y="85"/>
                  </a:lnTo>
                  <a:lnTo>
                    <a:pt x="76" y="83"/>
                  </a:lnTo>
                  <a:lnTo>
                    <a:pt x="68" y="81"/>
                  </a:lnTo>
                  <a:lnTo>
                    <a:pt x="57" y="80"/>
                  </a:lnTo>
                  <a:lnTo>
                    <a:pt x="56" y="89"/>
                  </a:lnTo>
                  <a:lnTo>
                    <a:pt x="54" y="98"/>
                  </a:lnTo>
                  <a:lnTo>
                    <a:pt x="49" y="105"/>
                  </a:lnTo>
                  <a:lnTo>
                    <a:pt x="44" y="113"/>
                  </a:lnTo>
                  <a:lnTo>
                    <a:pt x="36" y="119"/>
                  </a:lnTo>
                  <a:lnTo>
                    <a:pt x="25" y="122"/>
                  </a:lnTo>
                  <a:lnTo>
                    <a:pt x="14" y="12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10" name="任意多边形 85009"/>
            <p:cNvSpPr/>
            <p:nvPr/>
          </p:nvSpPr>
          <p:spPr>
            <a:xfrm>
              <a:off x="1746" y="3838"/>
              <a:ext cx="35" cy="34"/>
            </a:xfrm>
            <a:custGeom>
              <a:avLst/>
              <a:gdLst/>
              <a:ahLst/>
              <a:cxnLst/>
              <a:pathLst>
                <a:path w="35" h="34">
                  <a:moveTo>
                    <a:pt x="11" y="1"/>
                  </a:moveTo>
                  <a:lnTo>
                    <a:pt x="18" y="0"/>
                  </a:lnTo>
                  <a:lnTo>
                    <a:pt x="25" y="1"/>
                  </a:lnTo>
                  <a:lnTo>
                    <a:pt x="31" y="5"/>
                  </a:lnTo>
                  <a:lnTo>
                    <a:pt x="34" y="11"/>
                  </a:lnTo>
                  <a:lnTo>
                    <a:pt x="35" y="18"/>
                  </a:lnTo>
                  <a:lnTo>
                    <a:pt x="34" y="23"/>
                  </a:lnTo>
                  <a:lnTo>
                    <a:pt x="29" y="29"/>
                  </a:lnTo>
                  <a:lnTo>
                    <a:pt x="24" y="33"/>
                  </a:lnTo>
                  <a:lnTo>
                    <a:pt x="18" y="34"/>
                  </a:lnTo>
                  <a:lnTo>
                    <a:pt x="11" y="33"/>
                  </a:lnTo>
                  <a:lnTo>
                    <a:pt x="5" y="29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11" name="任意多边形 85010"/>
            <p:cNvSpPr/>
            <p:nvPr/>
          </p:nvSpPr>
          <p:spPr>
            <a:xfrm>
              <a:off x="1639" y="3739"/>
              <a:ext cx="251" cy="239"/>
            </a:xfrm>
            <a:custGeom>
              <a:avLst/>
              <a:gdLst/>
              <a:ahLst/>
              <a:cxnLst/>
              <a:pathLst>
                <a:path w="251" h="239">
                  <a:moveTo>
                    <a:pt x="118" y="71"/>
                  </a:moveTo>
                  <a:lnTo>
                    <a:pt x="118" y="63"/>
                  </a:lnTo>
                  <a:lnTo>
                    <a:pt x="118" y="49"/>
                  </a:lnTo>
                  <a:lnTo>
                    <a:pt x="122" y="36"/>
                  </a:lnTo>
                  <a:lnTo>
                    <a:pt x="127" y="22"/>
                  </a:lnTo>
                  <a:lnTo>
                    <a:pt x="135" y="10"/>
                  </a:lnTo>
                  <a:lnTo>
                    <a:pt x="147" y="2"/>
                  </a:lnTo>
                  <a:lnTo>
                    <a:pt x="164" y="0"/>
                  </a:lnTo>
                  <a:lnTo>
                    <a:pt x="185" y="5"/>
                  </a:lnTo>
                  <a:lnTo>
                    <a:pt x="203" y="16"/>
                  </a:lnTo>
                  <a:lnTo>
                    <a:pt x="211" y="29"/>
                  </a:lnTo>
                  <a:lnTo>
                    <a:pt x="211" y="44"/>
                  </a:lnTo>
                  <a:lnTo>
                    <a:pt x="206" y="58"/>
                  </a:lnTo>
                  <a:lnTo>
                    <a:pt x="197" y="71"/>
                  </a:lnTo>
                  <a:lnTo>
                    <a:pt x="186" y="83"/>
                  </a:lnTo>
                  <a:lnTo>
                    <a:pt x="175" y="92"/>
                  </a:lnTo>
                  <a:lnTo>
                    <a:pt x="167" y="98"/>
                  </a:lnTo>
                  <a:lnTo>
                    <a:pt x="177" y="94"/>
                  </a:lnTo>
                  <a:lnTo>
                    <a:pt x="189" y="92"/>
                  </a:lnTo>
                  <a:lnTo>
                    <a:pt x="204" y="90"/>
                  </a:lnTo>
                  <a:lnTo>
                    <a:pt x="219" y="91"/>
                  </a:lnTo>
                  <a:lnTo>
                    <a:pt x="233" y="96"/>
                  </a:lnTo>
                  <a:lnTo>
                    <a:pt x="243" y="104"/>
                  </a:lnTo>
                  <a:lnTo>
                    <a:pt x="250" y="119"/>
                  </a:lnTo>
                  <a:lnTo>
                    <a:pt x="251" y="140"/>
                  </a:lnTo>
                  <a:lnTo>
                    <a:pt x="245" y="159"/>
                  </a:lnTo>
                  <a:lnTo>
                    <a:pt x="235" y="171"/>
                  </a:lnTo>
                  <a:lnTo>
                    <a:pt x="221" y="175"/>
                  </a:lnTo>
                  <a:lnTo>
                    <a:pt x="206" y="175"/>
                  </a:lnTo>
                  <a:lnTo>
                    <a:pt x="190" y="169"/>
                  </a:lnTo>
                  <a:lnTo>
                    <a:pt x="175" y="164"/>
                  </a:lnTo>
                  <a:lnTo>
                    <a:pt x="164" y="156"/>
                  </a:lnTo>
                  <a:lnTo>
                    <a:pt x="156" y="151"/>
                  </a:lnTo>
                  <a:lnTo>
                    <a:pt x="159" y="156"/>
                  </a:lnTo>
                  <a:lnTo>
                    <a:pt x="165" y="167"/>
                  </a:lnTo>
                  <a:lnTo>
                    <a:pt x="171" y="180"/>
                  </a:lnTo>
                  <a:lnTo>
                    <a:pt x="174" y="195"/>
                  </a:lnTo>
                  <a:lnTo>
                    <a:pt x="175" y="210"/>
                  </a:lnTo>
                  <a:lnTo>
                    <a:pt x="171" y="223"/>
                  </a:lnTo>
                  <a:lnTo>
                    <a:pt x="161" y="233"/>
                  </a:lnTo>
                  <a:lnTo>
                    <a:pt x="141" y="239"/>
                  </a:lnTo>
                  <a:lnTo>
                    <a:pt x="119" y="239"/>
                  </a:lnTo>
                  <a:lnTo>
                    <a:pt x="104" y="232"/>
                  </a:lnTo>
                  <a:lnTo>
                    <a:pt x="96" y="221"/>
                  </a:lnTo>
                  <a:lnTo>
                    <a:pt x="92" y="207"/>
                  </a:lnTo>
                  <a:lnTo>
                    <a:pt x="92" y="191"/>
                  </a:lnTo>
                  <a:lnTo>
                    <a:pt x="94" y="177"/>
                  </a:lnTo>
                  <a:lnTo>
                    <a:pt x="97" y="164"/>
                  </a:lnTo>
                  <a:lnTo>
                    <a:pt x="101" y="155"/>
                  </a:lnTo>
                  <a:lnTo>
                    <a:pt x="95" y="163"/>
                  </a:lnTo>
                  <a:lnTo>
                    <a:pt x="86" y="172"/>
                  </a:lnTo>
                  <a:lnTo>
                    <a:pt x="73" y="182"/>
                  </a:lnTo>
                  <a:lnTo>
                    <a:pt x="61" y="189"/>
                  </a:lnTo>
                  <a:lnTo>
                    <a:pt x="46" y="194"/>
                  </a:lnTo>
                  <a:lnTo>
                    <a:pt x="31" y="193"/>
                  </a:lnTo>
                  <a:lnTo>
                    <a:pt x="17" y="185"/>
                  </a:lnTo>
                  <a:lnTo>
                    <a:pt x="6" y="168"/>
                  </a:lnTo>
                  <a:lnTo>
                    <a:pt x="0" y="148"/>
                  </a:lnTo>
                  <a:lnTo>
                    <a:pt x="1" y="133"/>
                  </a:lnTo>
                  <a:lnTo>
                    <a:pt x="10" y="122"/>
                  </a:lnTo>
                  <a:lnTo>
                    <a:pt x="23" y="114"/>
                  </a:lnTo>
                  <a:lnTo>
                    <a:pt x="39" y="110"/>
                  </a:lnTo>
                  <a:lnTo>
                    <a:pt x="54" y="108"/>
                  </a:lnTo>
                  <a:lnTo>
                    <a:pt x="68" y="107"/>
                  </a:lnTo>
                  <a:lnTo>
                    <a:pt x="78" y="107"/>
                  </a:lnTo>
                  <a:lnTo>
                    <a:pt x="70" y="104"/>
                  </a:lnTo>
                  <a:lnTo>
                    <a:pt x="57" y="99"/>
                  </a:lnTo>
                  <a:lnTo>
                    <a:pt x="45" y="92"/>
                  </a:lnTo>
                  <a:lnTo>
                    <a:pt x="32" y="82"/>
                  </a:lnTo>
                  <a:lnTo>
                    <a:pt x="22" y="71"/>
                  </a:lnTo>
                  <a:lnTo>
                    <a:pt x="17" y="59"/>
                  </a:lnTo>
                  <a:lnTo>
                    <a:pt x="18" y="45"/>
                  </a:lnTo>
                  <a:lnTo>
                    <a:pt x="30" y="29"/>
                  </a:lnTo>
                  <a:lnTo>
                    <a:pt x="48" y="17"/>
                  </a:lnTo>
                  <a:lnTo>
                    <a:pt x="64" y="13"/>
                  </a:lnTo>
                  <a:lnTo>
                    <a:pt x="79" y="17"/>
                  </a:lnTo>
                  <a:lnTo>
                    <a:pt x="92" y="25"/>
                  </a:lnTo>
                  <a:lnTo>
                    <a:pt x="101" y="37"/>
                  </a:lnTo>
                  <a:lnTo>
                    <a:pt x="109" y="50"/>
                  </a:lnTo>
                  <a:lnTo>
                    <a:pt x="115" y="63"/>
                  </a:lnTo>
                  <a:lnTo>
                    <a:pt x="118" y="71"/>
                  </a:lnTo>
                  <a:lnTo>
                    <a:pt x="114" y="91"/>
                  </a:lnTo>
                  <a:lnTo>
                    <a:pt x="104" y="97"/>
                  </a:lnTo>
                  <a:lnTo>
                    <a:pt x="99" y="105"/>
                  </a:lnTo>
                  <a:lnTo>
                    <a:pt x="96" y="115"/>
                  </a:lnTo>
                  <a:lnTo>
                    <a:pt x="99" y="126"/>
                  </a:lnTo>
                  <a:lnTo>
                    <a:pt x="101" y="131"/>
                  </a:lnTo>
                  <a:lnTo>
                    <a:pt x="104" y="135"/>
                  </a:lnTo>
                  <a:lnTo>
                    <a:pt x="109" y="139"/>
                  </a:lnTo>
                  <a:lnTo>
                    <a:pt x="114" y="141"/>
                  </a:lnTo>
                  <a:lnTo>
                    <a:pt x="118" y="142"/>
                  </a:lnTo>
                  <a:lnTo>
                    <a:pt x="124" y="143"/>
                  </a:lnTo>
                  <a:lnTo>
                    <a:pt x="130" y="142"/>
                  </a:lnTo>
                  <a:lnTo>
                    <a:pt x="135" y="141"/>
                  </a:lnTo>
                  <a:lnTo>
                    <a:pt x="145" y="135"/>
                  </a:lnTo>
                  <a:lnTo>
                    <a:pt x="150" y="126"/>
                  </a:lnTo>
                  <a:lnTo>
                    <a:pt x="153" y="117"/>
                  </a:lnTo>
                  <a:lnTo>
                    <a:pt x="150" y="105"/>
                  </a:lnTo>
                  <a:lnTo>
                    <a:pt x="148" y="101"/>
                  </a:lnTo>
                  <a:lnTo>
                    <a:pt x="145" y="97"/>
                  </a:lnTo>
                  <a:lnTo>
                    <a:pt x="140" y="93"/>
                  </a:lnTo>
                  <a:lnTo>
                    <a:pt x="135" y="91"/>
                  </a:lnTo>
                  <a:lnTo>
                    <a:pt x="131" y="90"/>
                  </a:lnTo>
                  <a:lnTo>
                    <a:pt x="125" y="89"/>
                  </a:lnTo>
                  <a:lnTo>
                    <a:pt x="119" y="90"/>
                  </a:lnTo>
                  <a:lnTo>
                    <a:pt x="114" y="91"/>
                  </a:lnTo>
                  <a:lnTo>
                    <a:pt x="118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12" name="任意多边形 85011"/>
            <p:cNvSpPr/>
            <p:nvPr/>
          </p:nvSpPr>
          <p:spPr>
            <a:xfrm>
              <a:off x="1360" y="3934"/>
              <a:ext cx="40" cy="38"/>
            </a:xfrm>
            <a:custGeom>
              <a:avLst/>
              <a:gdLst/>
              <a:ahLst/>
              <a:cxnLst/>
              <a:pathLst>
                <a:path w="40" h="38">
                  <a:moveTo>
                    <a:pt x="7" y="4"/>
                  </a:moveTo>
                  <a:lnTo>
                    <a:pt x="14" y="1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9" y="13"/>
                  </a:lnTo>
                  <a:lnTo>
                    <a:pt x="40" y="21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7" y="37"/>
                  </a:lnTo>
                  <a:lnTo>
                    <a:pt x="19" y="38"/>
                  </a:lnTo>
                  <a:lnTo>
                    <a:pt x="11" y="36"/>
                  </a:lnTo>
                  <a:lnTo>
                    <a:pt x="5" y="32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3" y="1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13" name="任意多边形 85012"/>
            <p:cNvSpPr/>
            <p:nvPr/>
          </p:nvSpPr>
          <p:spPr>
            <a:xfrm>
              <a:off x="1238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19" y="95"/>
                  </a:moveTo>
                  <a:lnTo>
                    <a:pt x="115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8"/>
                  </a:lnTo>
                  <a:lnTo>
                    <a:pt x="115" y="21"/>
                  </a:lnTo>
                  <a:lnTo>
                    <a:pt x="126" y="9"/>
                  </a:lnTo>
                  <a:lnTo>
                    <a:pt x="142" y="1"/>
                  </a:lnTo>
                  <a:lnTo>
                    <a:pt x="167" y="0"/>
                  </a:lnTo>
                  <a:lnTo>
                    <a:pt x="191" y="7"/>
                  </a:lnTo>
                  <a:lnTo>
                    <a:pt x="206" y="19"/>
                  </a:lnTo>
                  <a:lnTo>
                    <a:pt x="212" y="34"/>
                  </a:lnTo>
                  <a:lnTo>
                    <a:pt x="211" y="51"/>
                  </a:lnTo>
                  <a:lnTo>
                    <a:pt x="206" y="70"/>
                  </a:lnTo>
                  <a:lnTo>
                    <a:pt x="198" y="85"/>
                  </a:lnTo>
                  <a:lnTo>
                    <a:pt x="190" y="100"/>
                  </a:lnTo>
                  <a:lnTo>
                    <a:pt x="183" y="108"/>
                  </a:lnTo>
                  <a:lnTo>
                    <a:pt x="192" y="102"/>
                  </a:lnTo>
                  <a:lnTo>
                    <a:pt x="205" y="94"/>
                  </a:lnTo>
                  <a:lnTo>
                    <a:pt x="220" y="87"/>
                  </a:lnTo>
                  <a:lnTo>
                    <a:pt x="237" y="83"/>
                  </a:lnTo>
                  <a:lnTo>
                    <a:pt x="254" y="83"/>
                  </a:lnTo>
                  <a:lnTo>
                    <a:pt x="269" y="90"/>
                  </a:lnTo>
                  <a:lnTo>
                    <a:pt x="282" y="103"/>
                  </a:lnTo>
                  <a:lnTo>
                    <a:pt x="291" y="126"/>
                  </a:lnTo>
                  <a:lnTo>
                    <a:pt x="292" y="150"/>
                  </a:lnTo>
                  <a:lnTo>
                    <a:pt x="285" y="166"/>
                  </a:lnTo>
                  <a:lnTo>
                    <a:pt x="271" y="176"/>
                  </a:lnTo>
                  <a:lnTo>
                    <a:pt x="254" y="180"/>
                  </a:lnTo>
                  <a:lnTo>
                    <a:pt x="235" y="180"/>
                  </a:lnTo>
                  <a:lnTo>
                    <a:pt x="216" y="178"/>
                  </a:lnTo>
                  <a:lnTo>
                    <a:pt x="200" y="173"/>
                  </a:lnTo>
                  <a:lnTo>
                    <a:pt x="189" y="170"/>
                  </a:lnTo>
                  <a:lnTo>
                    <a:pt x="196" y="176"/>
                  </a:lnTo>
                  <a:lnTo>
                    <a:pt x="206" y="185"/>
                  </a:lnTo>
                  <a:lnTo>
                    <a:pt x="217" y="198"/>
                  </a:lnTo>
                  <a:lnTo>
                    <a:pt x="227" y="213"/>
                  </a:lnTo>
                  <a:lnTo>
                    <a:pt x="234" y="228"/>
                  </a:lnTo>
                  <a:lnTo>
                    <a:pt x="234" y="245"/>
                  </a:lnTo>
                  <a:lnTo>
                    <a:pt x="226" y="260"/>
                  </a:lnTo>
                  <a:lnTo>
                    <a:pt x="206" y="274"/>
                  </a:lnTo>
                  <a:lnTo>
                    <a:pt x="182" y="281"/>
                  </a:lnTo>
                  <a:lnTo>
                    <a:pt x="162" y="279"/>
                  </a:lnTo>
                  <a:lnTo>
                    <a:pt x="149" y="269"/>
                  </a:lnTo>
                  <a:lnTo>
                    <a:pt x="139" y="255"/>
                  </a:lnTo>
                  <a:lnTo>
                    <a:pt x="134" y="238"/>
                  </a:lnTo>
                  <a:lnTo>
                    <a:pt x="130" y="221"/>
                  </a:lnTo>
                  <a:lnTo>
                    <a:pt x="130" y="205"/>
                  </a:lnTo>
                  <a:lnTo>
                    <a:pt x="130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0" y="232"/>
                  </a:lnTo>
                  <a:lnTo>
                    <a:pt x="98" y="246"/>
                  </a:lnTo>
                  <a:lnTo>
                    <a:pt x="83" y="256"/>
                  </a:lnTo>
                  <a:lnTo>
                    <a:pt x="67" y="259"/>
                  </a:lnTo>
                  <a:lnTo>
                    <a:pt x="50" y="256"/>
                  </a:lnTo>
                  <a:lnTo>
                    <a:pt x="31" y="242"/>
                  </a:lnTo>
                  <a:lnTo>
                    <a:pt x="17" y="222"/>
                  </a:lnTo>
                  <a:lnTo>
                    <a:pt x="13" y="204"/>
                  </a:lnTo>
                  <a:lnTo>
                    <a:pt x="19" y="189"/>
                  </a:lnTo>
                  <a:lnTo>
                    <a:pt x="31" y="176"/>
                  </a:lnTo>
                  <a:lnTo>
                    <a:pt x="45" y="166"/>
                  </a:lnTo>
                  <a:lnTo>
                    <a:pt x="61" y="158"/>
                  </a:lnTo>
                  <a:lnTo>
                    <a:pt x="76" y="152"/>
                  </a:lnTo>
                  <a:lnTo>
                    <a:pt x="88" y="149"/>
                  </a:lnTo>
                  <a:lnTo>
                    <a:pt x="78" y="149"/>
                  </a:lnTo>
                  <a:lnTo>
                    <a:pt x="63" y="148"/>
                  </a:lnTo>
                  <a:lnTo>
                    <a:pt x="44" y="145"/>
                  </a:lnTo>
                  <a:lnTo>
                    <a:pt x="27" y="138"/>
                  </a:lnTo>
                  <a:lnTo>
                    <a:pt x="12" y="129"/>
                  </a:lnTo>
                  <a:lnTo>
                    <a:pt x="2" y="117"/>
                  </a:lnTo>
                  <a:lnTo>
                    <a:pt x="0" y="101"/>
                  </a:lnTo>
                  <a:lnTo>
                    <a:pt x="6" y="80"/>
                  </a:lnTo>
                  <a:lnTo>
                    <a:pt x="21" y="60"/>
                  </a:lnTo>
                  <a:lnTo>
                    <a:pt x="37" y="50"/>
                  </a:lnTo>
                  <a:lnTo>
                    <a:pt x="55" y="50"/>
                  </a:lnTo>
                  <a:lnTo>
                    <a:pt x="72" y="54"/>
                  </a:lnTo>
                  <a:lnTo>
                    <a:pt x="88" y="64"/>
                  </a:lnTo>
                  <a:lnTo>
                    <a:pt x="102" y="75"/>
                  </a:lnTo>
                  <a:lnTo>
                    <a:pt x="112" y="86"/>
                  </a:lnTo>
                  <a:lnTo>
                    <a:pt x="119" y="95"/>
                  </a:lnTo>
                  <a:lnTo>
                    <a:pt x="121" y="119"/>
                  </a:lnTo>
                  <a:lnTo>
                    <a:pt x="113" y="129"/>
                  </a:lnTo>
                  <a:lnTo>
                    <a:pt x="110" y="140"/>
                  </a:lnTo>
                  <a:lnTo>
                    <a:pt x="112" y="152"/>
                  </a:lnTo>
                  <a:lnTo>
                    <a:pt x="118" y="162"/>
                  </a:lnTo>
                  <a:lnTo>
                    <a:pt x="122" y="167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39" y="173"/>
                  </a:lnTo>
                  <a:lnTo>
                    <a:pt x="145" y="173"/>
                  </a:lnTo>
                  <a:lnTo>
                    <a:pt x="152" y="172"/>
                  </a:lnTo>
                  <a:lnTo>
                    <a:pt x="158" y="170"/>
                  </a:lnTo>
                  <a:lnTo>
                    <a:pt x="162" y="167"/>
                  </a:lnTo>
                  <a:lnTo>
                    <a:pt x="170" y="157"/>
                  </a:lnTo>
                  <a:lnTo>
                    <a:pt x="174" y="146"/>
                  </a:lnTo>
                  <a:lnTo>
                    <a:pt x="173" y="134"/>
                  </a:lnTo>
                  <a:lnTo>
                    <a:pt x="167" y="123"/>
                  </a:lnTo>
                  <a:lnTo>
                    <a:pt x="162" y="118"/>
                  </a:lnTo>
                  <a:lnTo>
                    <a:pt x="157" y="115"/>
                  </a:lnTo>
                  <a:lnTo>
                    <a:pt x="151" y="113"/>
                  </a:lnTo>
                  <a:lnTo>
                    <a:pt x="145" y="112"/>
                  </a:lnTo>
                  <a:lnTo>
                    <a:pt x="138" y="112"/>
                  </a:lnTo>
                  <a:lnTo>
                    <a:pt x="133" y="114"/>
                  </a:lnTo>
                  <a:lnTo>
                    <a:pt x="127" y="116"/>
                  </a:lnTo>
                  <a:lnTo>
                    <a:pt x="121" y="119"/>
                  </a:lnTo>
                  <a:lnTo>
                    <a:pt x="119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85014" name="组合 85013"/>
            <p:cNvGrpSpPr/>
            <p:nvPr/>
          </p:nvGrpSpPr>
          <p:grpSpPr>
            <a:xfrm>
              <a:off x="1008" y="3744"/>
              <a:ext cx="317" cy="311"/>
              <a:chOff x="355" y="3625"/>
              <a:chExt cx="317" cy="311"/>
            </a:xfrm>
          </p:grpSpPr>
          <p:sp>
            <p:nvSpPr>
              <p:cNvPr id="85015" name="任意多边形 85014"/>
              <p:cNvSpPr/>
              <p:nvPr/>
            </p:nvSpPr>
            <p:spPr>
              <a:xfrm>
                <a:off x="480" y="3749"/>
                <a:ext cx="46" cy="43"/>
              </a:xfrm>
              <a:custGeom>
                <a:avLst/>
                <a:gdLst/>
                <a:ahLst/>
                <a:cxnLst/>
                <a:pathLst>
                  <a:path w="46" h="43">
                    <a:moveTo>
                      <a:pt x="23" y="0"/>
                    </a:moveTo>
                    <a:lnTo>
                      <a:pt x="14" y="2"/>
                    </a:lnTo>
                    <a:lnTo>
                      <a:pt x="7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7" y="36"/>
                    </a:lnTo>
                    <a:lnTo>
                      <a:pt x="14" y="40"/>
                    </a:lnTo>
                    <a:lnTo>
                      <a:pt x="23" y="43"/>
                    </a:lnTo>
                    <a:lnTo>
                      <a:pt x="32" y="40"/>
                    </a:lnTo>
                    <a:lnTo>
                      <a:pt x="39" y="36"/>
                    </a:lnTo>
                    <a:lnTo>
                      <a:pt x="43" y="29"/>
                    </a:lnTo>
                    <a:lnTo>
                      <a:pt x="46" y="21"/>
                    </a:lnTo>
                    <a:lnTo>
                      <a:pt x="43" y="13"/>
                    </a:lnTo>
                    <a:lnTo>
                      <a:pt x="39" y="6"/>
                    </a:lnTo>
                    <a:lnTo>
                      <a:pt x="32" y="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7A0A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6" name="任意多边形 85015"/>
              <p:cNvSpPr/>
              <p:nvPr/>
            </p:nvSpPr>
            <p:spPr>
              <a:xfrm>
                <a:off x="355" y="3625"/>
                <a:ext cx="317" cy="311"/>
              </a:xfrm>
              <a:custGeom>
                <a:avLst/>
                <a:gdLst/>
                <a:ahLst/>
                <a:cxnLst/>
                <a:pathLst>
                  <a:path w="317" h="311">
                    <a:moveTo>
                      <a:pt x="133" y="97"/>
                    </a:moveTo>
                    <a:lnTo>
                      <a:pt x="129" y="86"/>
                    </a:lnTo>
                    <a:lnTo>
                      <a:pt x="122" y="72"/>
                    </a:lnTo>
                    <a:lnTo>
                      <a:pt x="112" y="57"/>
                    </a:lnTo>
                    <a:lnTo>
                      <a:pt x="98" y="42"/>
                    </a:lnTo>
                    <a:lnTo>
                      <a:pt x="82" y="32"/>
                    </a:lnTo>
                    <a:lnTo>
                      <a:pt x="64" y="28"/>
                    </a:lnTo>
                    <a:lnTo>
                      <a:pt x="43" y="33"/>
                    </a:lnTo>
                    <a:lnTo>
                      <a:pt x="21" y="50"/>
                    </a:lnTo>
                    <a:lnTo>
                      <a:pt x="5" y="72"/>
                    </a:lnTo>
                    <a:lnTo>
                      <a:pt x="2" y="92"/>
                    </a:lnTo>
                    <a:lnTo>
                      <a:pt x="9" y="108"/>
                    </a:lnTo>
                    <a:lnTo>
                      <a:pt x="23" y="123"/>
                    </a:lnTo>
                    <a:lnTo>
                      <a:pt x="40" y="135"/>
                    </a:lnTo>
                    <a:lnTo>
                      <a:pt x="58" y="144"/>
                    </a:lnTo>
                    <a:lnTo>
                      <a:pt x="75" y="149"/>
                    </a:lnTo>
                    <a:lnTo>
                      <a:pt x="88" y="152"/>
                    </a:lnTo>
                    <a:lnTo>
                      <a:pt x="75" y="154"/>
                    </a:lnTo>
                    <a:lnTo>
                      <a:pt x="59" y="156"/>
                    </a:lnTo>
                    <a:lnTo>
                      <a:pt x="41" y="160"/>
                    </a:lnTo>
                    <a:lnTo>
                      <a:pt x="24" y="168"/>
                    </a:lnTo>
                    <a:lnTo>
                      <a:pt x="9" y="180"/>
                    </a:lnTo>
                    <a:lnTo>
                      <a:pt x="1" y="195"/>
                    </a:lnTo>
                    <a:lnTo>
                      <a:pt x="0" y="215"/>
                    </a:lnTo>
                    <a:lnTo>
                      <a:pt x="10" y="241"/>
                    </a:lnTo>
                    <a:lnTo>
                      <a:pt x="26" y="263"/>
                    </a:lnTo>
                    <a:lnTo>
                      <a:pt x="44" y="271"/>
                    </a:lnTo>
                    <a:lnTo>
                      <a:pt x="63" y="270"/>
                    </a:lnTo>
                    <a:lnTo>
                      <a:pt x="81" y="262"/>
                    </a:lnTo>
                    <a:lnTo>
                      <a:pt x="97" y="249"/>
                    </a:lnTo>
                    <a:lnTo>
                      <a:pt x="112" y="234"/>
                    </a:lnTo>
                    <a:lnTo>
                      <a:pt x="122" y="221"/>
                    </a:lnTo>
                    <a:lnTo>
                      <a:pt x="129" y="210"/>
                    </a:lnTo>
                    <a:lnTo>
                      <a:pt x="128" y="219"/>
                    </a:lnTo>
                    <a:lnTo>
                      <a:pt x="126" y="234"/>
                    </a:lnTo>
                    <a:lnTo>
                      <a:pt x="126" y="252"/>
                    </a:lnTo>
                    <a:lnTo>
                      <a:pt x="128" y="271"/>
                    </a:lnTo>
                    <a:lnTo>
                      <a:pt x="135" y="290"/>
                    </a:lnTo>
                    <a:lnTo>
                      <a:pt x="146" y="303"/>
                    </a:lnTo>
                    <a:lnTo>
                      <a:pt x="165" y="311"/>
                    </a:lnTo>
                    <a:lnTo>
                      <a:pt x="191" y="309"/>
                    </a:lnTo>
                    <a:lnTo>
                      <a:pt x="218" y="299"/>
                    </a:lnTo>
                    <a:lnTo>
                      <a:pt x="231" y="284"/>
                    </a:lnTo>
                    <a:lnTo>
                      <a:pt x="236" y="266"/>
                    </a:lnTo>
                    <a:lnTo>
                      <a:pt x="234" y="247"/>
                    </a:lnTo>
                    <a:lnTo>
                      <a:pt x="226" y="230"/>
                    </a:lnTo>
                    <a:lnTo>
                      <a:pt x="216" y="212"/>
                    </a:lnTo>
                    <a:lnTo>
                      <a:pt x="205" y="198"/>
                    </a:lnTo>
                    <a:lnTo>
                      <a:pt x="197" y="189"/>
                    </a:lnTo>
                    <a:lnTo>
                      <a:pt x="207" y="195"/>
                    </a:lnTo>
                    <a:lnTo>
                      <a:pt x="223" y="202"/>
                    </a:lnTo>
                    <a:lnTo>
                      <a:pt x="242" y="208"/>
                    </a:lnTo>
                    <a:lnTo>
                      <a:pt x="262" y="211"/>
                    </a:lnTo>
                    <a:lnTo>
                      <a:pt x="282" y="210"/>
                    </a:lnTo>
                    <a:lnTo>
                      <a:pt x="299" y="202"/>
                    </a:lnTo>
                    <a:lnTo>
                      <a:pt x="312" y="187"/>
                    </a:lnTo>
                    <a:lnTo>
                      <a:pt x="317" y="161"/>
                    </a:lnTo>
                    <a:lnTo>
                      <a:pt x="315" y="135"/>
                    </a:lnTo>
                    <a:lnTo>
                      <a:pt x="304" y="117"/>
                    </a:lnTo>
                    <a:lnTo>
                      <a:pt x="287" y="108"/>
                    </a:lnTo>
                    <a:lnTo>
                      <a:pt x="269" y="105"/>
                    </a:lnTo>
                    <a:lnTo>
                      <a:pt x="247" y="106"/>
                    </a:lnTo>
                    <a:lnTo>
                      <a:pt x="228" y="111"/>
                    </a:lnTo>
                    <a:lnTo>
                      <a:pt x="211" y="116"/>
                    </a:lnTo>
                    <a:lnTo>
                      <a:pt x="199" y="122"/>
                    </a:lnTo>
                    <a:lnTo>
                      <a:pt x="208" y="114"/>
                    </a:lnTo>
                    <a:lnTo>
                      <a:pt x="220" y="103"/>
                    </a:lnTo>
                    <a:lnTo>
                      <a:pt x="232" y="87"/>
                    </a:lnTo>
                    <a:lnTo>
                      <a:pt x="243" y="71"/>
                    </a:lnTo>
                    <a:lnTo>
                      <a:pt x="250" y="53"/>
                    </a:lnTo>
                    <a:lnTo>
                      <a:pt x="248" y="36"/>
                    </a:lnTo>
                    <a:lnTo>
                      <a:pt x="239" y="20"/>
                    </a:lnTo>
                    <a:lnTo>
                      <a:pt x="218" y="7"/>
                    </a:lnTo>
                    <a:lnTo>
                      <a:pt x="190" y="0"/>
                    </a:lnTo>
                    <a:lnTo>
                      <a:pt x="169" y="4"/>
                    </a:lnTo>
                    <a:lnTo>
                      <a:pt x="153" y="15"/>
                    </a:lnTo>
                    <a:lnTo>
                      <a:pt x="143" y="30"/>
                    </a:lnTo>
                    <a:lnTo>
                      <a:pt x="137" y="49"/>
                    </a:lnTo>
                    <a:lnTo>
                      <a:pt x="134" y="69"/>
                    </a:lnTo>
                    <a:lnTo>
                      <a:pt x="133" y="85"/>
                    </a:lnTo>
                    <a:lnTo>
                      <a:pt x="133" y="97"/>
                    </a:lnTo>
                    <a:lnTo>
                      <a:pt x="149" y="119"/>
                    </a:lnTo>
                    <a:lnTo>
                      <a:pt x="156" y="120"/>
                    </a:lnTo>
                    <a:lnTo>
                      <a:pt x="162" y="122"/>
                    </a:lnTo>
                    <a:lnTo>
                      <a:pt x="168" y="125"/>
                    </a:lnTo>
                    <a:lnTo>
                      <a:pt x="174" y="129"/>
                    </a:lnTo>
                    <a:lnTo>
                      <a:pt x="179" y="135"/>
                    </a:lnTo>
                    <a:lnTo>
                      <a:pt x="182" y="140"/>
                    </a:lnTo>
                    <a:lnTo>
                      <a:pt x="183" y="147"/>
                    </a:lnTo>
                    <a:lnTo>
                      <a:pt x="184" y="154"/>
                    </a:lnTo>
                    <a:lnTo>
                      <a:pt x="183" y="161"/>
                    </a:lnTo>
                    <a:lnTo>
                      <a:pt x="182" y="168"/>
                    </a:lnTo>
                    <a:lnTo>
                      <a:pt x="179" y="173"/>
                    </a:lnTo>
                    <a:lnTo>
                      <a:pt x="174" y="179"/>
                    </a:lnTo>
                    <a:lnTo>
                      <a:pt x="168" y="183"/>
                    </a:lnTo>
                    <a:lnTo>
                      <a:pt x="162" y="187"/>
                    </a:lnTo>
                    <a:lnTo>
                      <a:pt x="156" y="188"/>
                    </a:lnTo>
                    <a:lnTo>
                      <a:pt x="149" y="189"/>
                    </a:lnTo>
                    <a:lnTo>
                      <a:pt x="142" y="188"/>
                    </a:lnTo>
                    <a:lnTo>
                      <a:pt x="135" y="187"/>
                    </a:lnTo>
                    <a:lnTo>
                      <a:pt x="129" y="183"/>
                    </a:lnTo>
                    <a:lnTo>
                      <a:pt x="123" y="179"/>
                    </a:lnTo>
                    <a:lnTo>
                      <a:pt x="119" y="173"/>
                    </a:lnTo>
                    <a:lnTo>
                      <a:pt x="115" y="168"/>
                    </a:lnTo>
                    <a:lnTo>
                      <a:pt x="114" y="161"/>
                    </a:lnTo>
                    <a:lnTo>
                      <a:pt x="113" y="154"/>
                    </a:lnTo>
                    <a:lnTo>
                      <a:pt x="114" y="147"/>
                    </a:lnTo>
                    <a:lnTo>
                      <a:pt x="115" y="140"/>
                    </a:lnTo>
                    <a:lnTo>
                      <a:pt x="119" y="135"/>
                    </a:lnTo>
                    <a:lnTo>
                      <a:pt x="123" y="129"/>
                    </a:lnTo>
                    <a:lnTo>
                      <a:pt x="129" y="125"/>
                    </a:lnTo>
                    <a:lnTo>
                      <a:pt x="135" y="122"/>
                    </a:lnTo>
                    <a:lnTo>
                      <a:pt x="142" y="120"/>
                    </a:lnTo>
                    <a:lnTo>
                      <a:pt x="149" y="119"/>
                    </a:lnTo>
                    <a:lnTo>
                      <a:pt x="133" y="97"/>
                    </a:lnTo>
                    <a:close/>
                  </a:path>
                </a:pathLst>
              </a:custGeom>
              <a:solidFill>
                <a:srgbClr val="35CE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85017" name="任意多边形 85016"/>
            <p:cNvSpPr/>
            <p:nvPr/>
          </p:nvSpPr>
          <p:spPr>
            <a:xfrm>
              <a:off x="4930" y="3830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0" y="0"/>
                  </a:moveTo>
                  <a:lnTo>
                    <a:pt x="13" y="0"/>
                  </a:lnTo>
                  <a:lnTo>
                    <a:pt x="6" y="2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2" y="27"/>
                  </a:lnTo>
                  <a:lnTo>
                    <a:pt x="6" y="31"/>
                  </a:lnTo>
                  <a:lnTo>
                    <a:pt x="13" y="34"/>
                  </a:lnTo>
                  <a:lnTo>
                    <a:pt x="20" y="34"/>
                  </a:lnTo>
                  <a:lnTo>
                    <a:pt x="27" y="31"/>
                  </a:lnTo>
                  <a:lnTo>
                    <a:pt x="32" y="27"/>
                  </a:lnTo>
                  <a:lnTo>
                    <a:pt x="34" y="20"/>
                  </a:lnTo>
                  <a:lnTo>
                    <a:pt x="34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18" name="任意多边形 85017"/>
            <p:cNvSpPr/>
            <p:nvPr/>
          </p:nvSpPr>
          <p:spPr>
            <a:xfrm>
              <a:off x="4814" y="3716"/>
              <a:ext cx="266" cy="267"/>
            </a:xfrm>
            <a:custGeom>
              <a:avLst/>
              <a:gdLst/>
              <a:ahLst/>
              <a:cxnLst/>
              <a:pathLst>
                <a:path w="266" h="267">
                  <a:moveTo>
                    <a:pt x="190" y="182"/>
                  </a:moveTo>
                  <a:lnTo>
                    <a:pt x="181" y="178"/>
                  </a:lnTo>
                  <a:lnTo>
                    <a:pt x="174" y="174"/>
                  </a:lnTo>
                  <a:lnTo>
                    <a:pt x="170" y="168"/>
                  </a:lnTo>
                  <a:lnTo>
                    <a:pt x="165" y="165"/>
                  </a:lnTo>
                  <a:lnTo>
                    <a:pt x="171" y="174"/>
                  </a:lnTo>
                  <a:lnTo>
                    <a:pt x="176" y="187"/>
                  </a:lnTo>
                  <a:lnTo>
                    <a:pt x="182" y="203"/>
                  </a:lnTo>
                  <a:lnTo>
                    <a:pt x="186" y="220"/>
                  </a:lnTo>
                  <a:lnTo>
                    <a:pt x="186" y="236"/>
                  </a:lnTo>
                  <a:lnTo>
                    <a:pt x="179" y="251"/>
                  </a:lnTo>
                  <a:lnTo>
                    <a:pt x="166" y="262"/>
                  </a:lnTo>
                  <a:lnTo>
                    <a:pt x="144" y="267"/>
                  </a:lnTo>
                  <a:lnTo>
                    <a:pt x="124" y="265"/>
                  </a:lnTo>
                  <a:lnTo>
                    <a:pt x="110" y="255"/>
                  </a:lnTo>
                  <a:lnTo>
                    <a:pt x="103" y="242"/>
                  </a:lnTo>
                  <a:lnTo>
                    <a:pt x="100" y="224"/>
                  </a:lnTo>
                  <a:lnTo>
                    <a:pt x="101" y="208"/>
                  </a:lnTo>
                  <a:lnTo>
                    <a:pt x="104" y="191"/>
                  </a:lnTo>
                  <a:lnTo>
                    <a:pt x="108" y="178"/>
                  </a:lnTo>
                  <a:lnTo>
                    <a:pt x="110" y="171"/>
                  </a:lnTo>
                  <a:lnTo>
                    <a:pt x="103" y="179"/>
                  </a:lnTo>
                  <a:lnTo>
                    <a:pt x="92" y="189"/>
                  </a:lnTo>
                  <a:lnTo>
                    <a:pt x="77" y="199"/>
                  </a:lnTo>
                  <a:lnTo>
                    <a:pt x="61" y="208"/>
                  </a:lnTo>
                  <a:lnTo>
                    <a:pt x="43" y="212"/>
                  </a:lnTo>
                  <a:lnTo>
                    <a:pt x="27" y="211"/>
                  </a:lnTo>
                  <a:lnTo>
                    <a:pt x="14" y="202"/>
                  </a:lnTo>
                  <a:lnTo>
                    <a:pt x="3" y="184"/>
                  </a:lnTo>
                  <a:lnTo>
                    <a:pt x="0" y="163"/>
                  </a:lnTo>
                  <a:lnTo>
                    <a:pt x="4" y="146"/>
                  </a:lnTo>
                  <a:lnTo>
                    <a:pt x="15" y="135"/>
                  </a:lnTo>
                  <a:lnTo>
                    <a:pt x="30" y="127"/>
                  </a:lnTo>
                  <a:lnTo>
                    <a:pt x="46" y="123"/>
                  </a:lnTo>
                  <a:lnTo>
                    <a:pt x="62" y="121"/>
                  </a:lnTo>
                  <a:lnTo>
                    <a:pt x="75" y="121"/>
                  </a:lnTo>
                  <a:lnTo>
                    <a:pt x="86" y="122"/>
                  </a:lnTo>
                  <a:lnTo>
                    <a:pt x="75" y="117"/>
                  </a:lnTo>
                  <a:lnTo>
                    <a:pt x="63" y="111"/>
                  </a:lnTo>
                  <a:lnTo>
                    <a:pt x="48" y="101"/>
                  </a:lnTo>
                  <a:lnTo>
                    <a:pt x="34" y="89"/>
                  </a:lnTo>
                  <a:lnTo>
                    <a:pt x="24" y="74"/>
                  </a:lnTo>
                  <a:lnTo>
                    <a:pt x="20" y="60"/>
                  </a:lnTo>
                  <a:lnTo>
                    <a:pt x="25" y="45"/>
                  </a:lnTo>
                  <a:lnTo>
                    <a:pt x="40" y="29"/>
                  </a:lnTo>
                  <a:lnTo>
                    <a:pt x="59" y="19"/>
                  </a:lnTo>
                  <a:lnTo>
                    <a:pt x="78" y="18"/>
                  </a:lnTo>
                  <a:lnTo>
                    <a:pt x="93" y="25"/>
                  </a:lnTo>
                  <a:lnTo>
                    <a:pt x="105" y="36"/>
                  </a:lnTo>
                  <a:lnTo>
                    <a:pt x="114" y="49"/>
                  </a:lnTo>
                  <a:lnTo>
                    <a:pt x="121" y="63"/>
                  </a:lnTo>
                  <a:lnTo>
                    <a:pt x="126" y="76"/>
                  </a:lnTo>
                  <a:lnTo>
                    <a:pt x="128" y="86"/>
                  </a:lnTo>
                  <a:lnTo>
                    <a:pt x="137" y="104"/>
                  </a:lnTo>
                  <a:lnTo>
                    <a:pt x="126" y="104"/>
                  </a:lnTo>
                  <a:lnTo>
                    <a:pt x="117" y="109"/>
                  </a:lnTo>
                  <a:lnTo>
                    <a:pt x="109" y="116"/>
                  </a:lnTo>
                  <a:lnTo>
                    <a:pt x="105" y="126"/>
                  </a:lnTo>
                  <a:lnTo>
                    <a:pt x="105" y="137"/>
                  </a:lnTo>
                  <a:lnTo>
                    <a:pt x="110" y="147"/>
                  </a:lnTo>
                  <a:lnTo>
                    <a:pt x="118" y="154"/>
                  </a:lnTo>
                  <a:lnTo>
                    <a:pt x="128" y="158"/>
                  </a:lnTo>
                  <a:lnTo>
                    <a:pt x="140" y="158"/>
                  </a:lnTo>
                  <a:lnTo>
                    <a:pt x="149" y="154"/>
                  </a:lnTo>
                  <a:lnTo>
                    <a:pt x="157" y="146"/>
                  </a:lnTo>
                  <a:lnTo>
                    <a:pt x="160" y="136"/>
                  </a:lnTo>
                  <a:lnTo>
                    <a:pt x="160" y="125"/>
                  </a:lnTo>
                  <a:lnTo>
                    <a:pt x="156" y="115"/>
                  </a:lnTo>
                  <a:lnTo>
                    <a:pt x="148" y="108"/>
                  </a:lnTo>
                  <a:lnTo>
                    <a:pt x="137" y="104"/>
                  </a:lnTo>
                  <a:lnTo>
                    <a:pt x="128" y="86"/>
                  </a:lnTo>
                  <a:lnTo>
                    <a:pt x="129" y="74"/>
                  </a:lnTo>
                  <a:lnTo>
                    <a:pt x="132" y="60"/>
                  </a:lnTo>
                  <a:lnTo>
                    <a:pt x="136" y="43"/>
                  </a:lnTo>
                  <a:lnTo>
                    <a:pt x="144" y="26"/>
                  </a:lnTo>
                  <a:lnTo>
                    <a:pt x="155" y="12"/>
                  </a:lnTo>
                  <a:lnTo>
                    <a:pt x="170" y="2"/>
                  </a:lnTo>
                  <a:lnTo>
                    <a:pt x="188" y="0"/>
                  </a:lnTo>
                  <a:lnTo>
                    <a:pt x="212" y="7"/>
                  </a:lnTo>
                  <a:lnTo>
                    <a:pt x="229" y="20"/>
                  </a:lnTo>
                  <a:lnTo>
                    <a:pt x="235" y="36"/>
                  </a:lnTo>
                  <a:lnTo>
                    <a:pt x="233" y="52"/>
                  </a:lnTo>
                  <a:lnTo>
                    <a:pt x="223" y="69"/>
                  </a:lnTo>
                  <a:lnTo>
                    <a:pt x="211" y="84"/>
                  </a:lnTo>
                  <a:lnTo>
                    <a:pt x="197" y="98"/>
                  </a:lnTo>
                  <a:lnTo>
                    <a:pt x="186" y="106"/>
                  </a:lnTo>
                  <a:lnTo>
                    <a:pt x="176" y="112"/>
                  </a:lnTo>
                  <a:lnTo>
                    <a:pt x="186" y="110"/>
                  </a:lnTo>
                  <a:lnTo>
                    <a:pt x="198" y="109"/>
                  </a:lnTo>
                  <a:lnTo>
                    <a:pt x="212" y="108"/>
                  </a:lnTo>
                  <a:lnTo>
                    <a:pt x="228" y="109"/>
                  </a:lnTo>
                  <a:lnTo>
                    <a:pt x="242" y="113"/>
                  </a:lnTo>
                  <a:lnTo>
                    <a:pt x="254" y="120"/>
                  </a:lnTo>
                  <a:lnTo>
                    <a:pt x="262" y="130"/>
                  </a:lnTo>
                  <a:lnTo>
                    <a:pt x="266" y="145"/>
                  </a:lnTo>
                  <a:lnTo>
                    <a:pt x="256" y="144"/>
                  </a:lnTo>
                  <a:lnTo>
                    <a:pt x="245" y="144"/>
                  </a:lnTo>
                  <a:lnTo>
                    <a:pt x="234" y="145"/>
                  </a:lnTo>
                  <a:lnTo>
                    <a:pt x="222" y="149"/>
                  </a:lnTo>
                  <a:lnTo>
                    <a:pt x="212" y="155"/>
                  </a:lnTo>
                  <a:lnTo>
                    <a:pt x="203" y="163"/>
                  </a:lnTo>
                  <a:lnTo>
                    <a:pt x="195" y="171"/>
                  </a:lnTo>
                  <a:lnTo>
                    <a:pt x="190" y="182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19" name="任意多边形 85018"/>
            <p:cNvSpPr/>
            <p:nvPr/>
          </p:nvSpPr>
          <p:spPr>
            <a:xfrm>
              <a:off x="4978" y="4139"/>
              <a:ext cx="38" cy="36"/>
            </a:xfrm>
            <a:custGeom>
              <a:avLst/>
              <a:gdLst/>
              <a:ahLst/>
              <a:cxnLst/>
              <a:pathLst>
                <a:path w="38" h="36">
                  <a:moveTo>
                    <a:pt x="30" y="2"/>
                  </a:moveTo>
                  <a:lnTo>
                    <a:pt x="23" y="0"/>
                  </a:lnTo>
                  <a:lnTo>
                    <a:pt x="15" y="0"/>
                  </a:lnTo>
                  <a:lnTo>
                    <a:pt x="8" y="2"/>
                  </a:lnTo>
                  <a:lnTo>
                    <a:pt x="2" y="7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8" y="34"/>
                  </a:lnTo>
                  <a:lnTo>
                    <a:pt x="15" y="36"/>
                  </a:lnTo>
                  <a:lnTo>
                    <a:pt x="23" y="36"/>
                  </a:lnTo>
                  <a:lnTo>
                    <a:pt x="30" y="34"/>
                  </a:lnTo>
                  <a:lnTo>
                    <a:pt x="35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5" y="7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20" name="任意多边形 85019"/>
            <p:cNvSpPr/>
            <p:nvPr/>
          </p:nvSpPr>
          <p:spPr>
            <a:xfrm>
              <a:off x="4850" y="4020"/>
              <a:ext cx="278" cy="275"/>
            </a:xfrm>
            <a:custGeom>
              <a:avLst/>
              <a:gdLst/>
              <a:ahLst/>
              <a:cxnLst/>
              <a:pathLst>
                <a:path w="278" h="275">
                  <a:moveTo>
                    <a:pt x="277" y="104"/>
                  </a:moveTo>
                  <a:lnTo>
                    <a:pt x="270" y="113"/>
                  </a:lnTo>
                  <a:lnTo>
                    <a:pt x="260" y="120"/>
                  </a:lnTo>
                  <a:lnTo>
                    <a:pt x="249" y="125"/>
                  </a:lnTo>
                  <a:lnTo>
                    <a:pt x="238" y="130"/>
                  </a:lnTo>
                  <a:lnTo>
                    <a:pt x="226" y="133"/>
                  </a:lnTo>
                  <a:lnTo>
                    <a:pt x="216" y="135"/>
                  </a:lnTo>
                  <a:lnTo>
                    <a:pt x="207" y="137"/>
                  </a:lnTo>
                  <a:lnTo>
                    <a:pt x="200" y="137"/>
                  </a:lnTo>
                  <a:lnTo>
                    <a:pt x="212" y="140"/>
                  </a:lnTo>
                  <a:lnTo>
                    <a:pt x="226" y="143"/>
                  </a:lnTo>
                  <a:lnTo>
                    <a:pt x="242" y="148"/>
                  </a:lnTo>
                  <a:lnTo>
                    <a:pt x="259" y="157"/>
                  </a:lnTo>
                  <a:lnTo>
                    <a:pt x="271" y="168"/>
                  </a:lnTo>
                  <a:lnTo>
                    <a:pt x="278" y="183"/>
                  </a:lnTo>
                  <a:lnTo>
                    <a:pt x="277" y="200"/>
                  </a:lnTo>
                  <a:lnTo>
                    <a:pt x="265" y="221"/>
                  </a:lnTo>
                  <a:lnTo>
                    <a:pt x="248" y="237"/>
                  </a:lnTo>
                  <a:lnTo>
                    <a:pt x="232" y="242"/>
                  </a:lnTo>
                  <a:lnTo>
                    <a:pt x="216" y="240"/>
                  </a:lnTo>
                  <a:lnTo>
                    <a:pt x="201" y="232"/>
                  </a:lnTo>
                  <a:lnTo>
                    <a:pt x="187" y="220"/>
                  </a:lnTo>
                  <a:lnTo>
                    <a:pt x="177" y="207"/>
                  </a:lnTo>
                  <a:lnTo>
                    <a:pt x="169" y="195"/>
                  </a:lnTo>
                  <a:lnTo>
                    <a:pt x="164" y="186"/>
                  </a:lnTo>
                  <a:lnTo>
                    <a:pt x="166" y="197"/>
                  </a:lnTo>
                  <a:lnTo>
                    <a:pt x="167" y="211"/>
                  </a:lnTo>
                  <a:lnTo>
                    <a:pt x="164" y="229"/>
                  </a:lnTo>
                  <a:lnTo>
                    <a:pt x="161" y="245"/>
                  </a:lnTo>
                  <a:lnTo>
                    <a:pt x="153" y="261"/>
                  </a:lnTo>
                  <a:lnTo>
                    <a:pt x="142" y="271"/>
                  </a:lnTo>
                  <a:lnTo>
                    <a:pt x="123" y="275"/>
                  </a:lnTo>
                  <a:lnTo>
                    <a:pt x="99" y="271"/>
                  </a:lnTo>
                  <a:lnTo>
                    <a:pt x="78" y="260"/>
                  </a:lnTo>
                  <a:lnTo>
                    <a:pt x="69" y="245"/>
                  </a:lnTo>
                  <a:lnTo>
                    <a:pt x="67" y="230"/>
                  </a:lnTo>
                  <a:lnTo>
                    <a:pt x="72" y="214"/>
                  </a:lnTo>
                  <a:lnTo>
                    <a:pt x="80" y="198"/>
                  </a:lnTo>
                  <a:lnTo>
                    <a:pt x="90" y="185"/>
                  </a:lnTo>
                  <a:lnTo>
                    <a:pt x="99" y="174"/>
                  </a:lnTo>
                  <a:lnTo>
                    <a:pt x="105" y="168"/>
                  </a:lnTo>
                  <a:lnTo>
                    <a:pt x="95" y="173"/>
                  </a:lnTo>
                  <a:lnTo>
                    <a:pt x="80" y="178"/>
                  </a:lnTo>
                  <a:lnTo>
                    <a:pt x="61" y="183"/>
                  </a:lnTo>
                  <a:lnTo>
                    <a:pt x="43" y="184"/>
                  </a:lnTo>
                  <a:lnTo>
                    <a:pt x="25" y="182"/>
                  </a:lnTo>
                  <a:lnTo>
                    <a:pt x="11" y="174"/>
                  </a:lnTo>
                  <a:lnTo>
                    <a:pt x="2" y="158"/>
                  </a:lnTo>
                  <a:lnTo>
                    <a:pt x="0" y="135"/>
                  </a:lnTo>
                  <a:lnTo>
                    <a:pt x="6" y="112"/>
                  </a:lnTo>
                  <a:lnTo>
                    <a:pt x="18" y="98"/>
                  </a:lnTo>
                  <a:lnTo>
                    <a:pt x="31" y="90"/>
                  </a:lnTo>
                  <a:lnTo>
                    <a:pt x="49" y="89"/>
                  </a:lnTo>
                  <a:lnTo>
                    <a:pt x="65" y="91"/>
                  </a:lnTo>
                  <a:lnTo>
                    <a:pt x="81" y="97"/>
                  </a:lnTo>
                  <a:lnTo>
                    <a:pt x="93" y="102"/>
                  </a:lnTo>
                  <a:lnTo>
                    <a:pt x="103" y="108"/>
                  </a:lnTo>
                  <a:lnTo>
                    <a:pt x="95" y="100"/>
                  </a:lnTo>
                  <a:lnTo>
                    <a:pt x="85" y="87"/>
                  </a:lnTo>
                  <a:lnTo>
                    <a:pt x="76" y="72"/>
                  </a:lnTo>
                  <a:lnTo>
                    <a:pt x="69" y="55"/>
                  </a:lnTo>
                  <a:lnTo>
                    <a:pt x="67" y="38"/>
                  </a:lnTo>
                  <a:lnTo>
                    <a:pt x="72" y="23"/>
                  </a:lnTo>
                  <a:lnTo>
                    <a:pt x="84" y="10"/>
                  </a:lnTo>
                  <a:lnTo>
                    <a:pt x="107" y="1"/>
                  </a:lnTo>
                  <a:lnTo>
                    <a:pt x="113" y="0"/>
                  </a:lnTo>
                  <a:lnTo>
                    <a:pt x="116" y="0"/>
                  </a:lnTo>
                  <a:lnTo>
                    <a:pt x="121" y="0"/>
                  </a:lnTo>
                  <a:lnTo>
                    <a:pt x="124" y="0"/>
                  </a:lnTo>
                  <a:lnTo>
                    <a:pt x="127" y="11"/>
                  </a:lnTo>
                  <a:lnTo>
                    <a:pt x="130" y="20"/>
                  </a:lnTo>
                  <a:lnTo>
                    <a:pt x="132" y="28"/>
                  </a:lnTo>
                  <a:lnTo>
                    <a:pt x="137" y="36"/>
                  </a:lnTo>
                  <a:lnTo>
                    <a:pt x="142" y="42"/>
                  </a:lnTo>
                  <a:lnTo>
                    <a:pt x="150" y="47"/>
                  </a:lnTo>
                  <a:lnTo>
                    <a:pt x="158" y="52"/>
                  </a:lnTo>
                  <a:lnTo>
                    <a:pt x="169" y="54"/>
                  </a:lnTo>
                  <a:lnTo>
                    <a:pt x="169" y="65"/>
                  </a:lnTo>
                  <a:lnTo>
                    <a:pt x="168" y="75"/>
                  </a:lnTo>
                  <a:lnTo>
                    <a:pt x="166" y="82"/>
                  </a:lnTo>
                  <a:lnTo>
                    <a:pt x="163" y="89"/>
                  </a:lnTo>
                  <a:lnTo>
                    <a:pt x="164" y="112"/>
                  </a:lnTo>
                  <a:lnTo>
                    <a:pt x="159" y="109"/>
                  </a:lnTo>
                  <a:lnTo>
                    <a:pt x="153" y="108"/>
                  </a:lnTo>
                  <a:lnTo>
                    <a:pt x="146" y="107"/>
                  </a:lnTo>
                  <a:lnTo>
                    <a:pt x="140" y="108"/>
                  </a:lnTo>
                  <a:lnTo>
                    <a:pt x="135" y="109"/>
                  </a:lnTo>
                  <a:lnTo>
                    <a:pt x="129" y="112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6" y="131"/>
                  </a:lnTo>
                  <a:lnTo>
                    <a:pt x="116" y="143"/>
                  </a:lnTo>
                  <a:lnTo>
                    <a:pt x="121" y="154"/>
                  </a:lnTo>
                  <a:lnTo>
                    <a:pt x="129" y="162"/>
                  </a:lnTo>
                  <a:lnTo>
                    <a:pt x="135" y="165"/>
                  </a:lnTo>
                  <a:lnTo>
                    <a:pt x="140" y="167"/>
                  </a:lnTo>
                  <a:lnTo>
                    <a:pt x="147" y="167"/>
                  </a:lnTo>
                  <a:lnTo>
                    <a:pt x="153" y="167"/>
                  </a:lnTo>
                  <a:lnTo>
                    <a:pt x="159" y="165"/>
                  </a:lnTo>
                  <a:lnTo>
                    <a:pt x="164" y="163"/>
                  </a:lnTo>
                  <a:lnTo>
                    <a:pt x="169" y="158"/>
                  </a:lnTo>
                  <a:lnTo>
                    <a:pt x="173" y="154"/>
                  </a:lnTo>
                  <a:lnTo>
                    <a:pt x="177" y="143"/>
                  </a:lnTo>
                  <a:lnTo>
                    <a:pt x="177" y="131"/>
                  </a:lnTo>
                  <a:lnTo>
                    <a:pt x="173" y="120"/>
                  </a:lnTo>
                  <a:lnTo>
                    <a:pt x="164" y="112"/>
                  </a:lnTo>
                  <a:lnTo>
                    <a:pt x="163" y="89"/>
                  </a:lnTo>
                  <a:lnTo>
                    <a:pt x="167" y="83"/>
                  </a:lnTo>
                  <a:lnTo>
                    <a:pt x="171" y="77"/>
                  </a:lnTo>
                  <a:lnTo>
                    <a:pt x="177" y="69"/>
                  </a:lnTo>
                  <a:lnTo>
                    <a:pt x="185" y="61"/>
                  </a:lnTo>
                  <a:lnTo>
                    <a:pt x="193" y="54"/>
                  </a:lnTo>
                  <a:lnTo>
                    <a:pt x="201" y="47"/>
                  </a:lnTo>
                  <a:lnTo>
                    <a:pt x="210" y="42"/>
                  </a:lnTo>
                  <a:lnTo>
                    <a:pt x="221" y="37"/>
                  </a:lnTo>
                  <a:lnTo>
                    <a:pt x="220" y="46"/>
                  </a:lnTo>
                  <a:lnTo>
                    <a:pt x="218" y="57"/>
                  </a:lnTo>
                  <a:lnTo>
                    <a:pt x="220" y="69"/>
                  </a:lnTo>
                  <a:lnTo>
                    <a:pt x="223" y="80"/>
                  </a:lnTo>
                  <a:lnTo>
                    <a:pt x="230" y="90"/>
                  </a:lnTo>
                  <a:lnTo>
                    <a:pt x="240" y="98"/>
                  </a:lnTo>
                  <a:lnTo>
                    <a:pt x="256" y="103"/>
                  </a:lnTo>
                  <a:lnTo>
                    <a:pt x="277" y="104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21" name="任意多边形 85020"/>
            <p:cNvSpPr/>
            <p:nvPr/>
          </p:nvSpPr>
          <p:spPr>
            <a:xfrm>
              <a:off x="5099" y="3968"/>
              <a:ext cx="36" cy="34"/>
            </a:xfrm>
            <a:custGeom>
              <a:avLst/>
              <a:gdLst/>
              <a:ahLst/>
              <a:cxnLst/>
              <a:pathLst>
                <a:path w="36" h="34">
                  <a:moveTo>
                    <a:pt x="21" y="0"/>
                  </a:moveTo>
                  <a:lnTo>
                    <a:pt x="14" y="0"/>
                  </a:lnTo>
                  <a:lnTo>
                    <a:pt x="7" y="2"/>
                  </a:lnTo>
                  <a:lnTo>
                    <a:pt x="3" y="7"/>
                  </a:lnTo>
                  <a:lnTo>
                    <a:pt x="0" y="13"/>
                  </a:lnTo>
                  <a:lnTo>
                    <a:pt x="0" y="20"/>
                  </a:lnTo>
                  <a:lnTo>
                    <a:pt x="3" y="26"/>
                  </a:lnTo>
                  <a:lnTo>
                    <a:pt x="7" y="31"/>
                  </a:lnTo>
                  <a:lnTo>
                    <a:pt x="14" y="34"/>
                  </a:lnTo>
                  <a:lnTo>
                    <a:pt x="21" y="34"/>
                  </a:lnTo>
                  <a:lnTo>
                    <a:pt x="28" y="32"/>
                  </a:lnTo>
                  <a:lnTo>
                    <a:pt x="32" y="27"/>
                  </a:lnTo>
                  <a:lnTo>
                    <a:pt x="36" y="21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28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22" name="任意多边形 85021"/>
            <p:cNvSpPr/>
            <p:nvPr/>
          </p:nvSpPr>
          <p:spPr>
            <a:xfrm>
              <a:off x="4988" y="3869"/>
              <a:ext cx="263" cy="245"/>
            </a:xfrm>
            <a:custGeom>
              <a:avLst/>
              <a:gdLst/>
              <a:ahLst/>
              <a:cxnLst/>
              <a:pathLst>
                <a:path w="263" h="245">
                  <a:moveTo>
                    <a:pt x="126" y="69"/>
                  </a:moveTo>
                  <a:lnTo>
                    <a:pt x="125" y="59"/>
                  </a:lnTo>
                  <a:lnTo>
                    <a:pt x="122" y="47"/>
                  </a:lnTo>
                  <a:lnTo>
                    <a:pt x="116" y="33"/>
                  </a:lnTo>
                  <a:lnTo>
                    <a:pt x="108" y="20"/>
                  </a:lnTo>
                  <a:lnTo>
                    <a:pt x="96" y="9"/>
                  </a:lnTo>
                  <a:lnTo>
                    <a:pt x="83" y="3"/>
                  </a:lnTo>
                  <a:lnTo>
                    <a:pt x="67" y="3"/>
                  </a:lnTo>
                  <a:lnTo>
                    <a:pt x="46" y="13"/>
                  </a:lnTo>
                  <a:lnTo>
                    <a:pt x="29" y="28"/>
                  </a:lnTo>
                  <a:lnTo>
                    <a:pt x="23" y="43"/>
                  </a:lnTo>
                  <a:lnTo>
                    <a:pt x="25" y="58"/>
                  </a:lnTo>
                  <a:lnTo>
                    <a:pt x="33" y="71"/>
                  </a:lnTo>
                  <a:lnTo>
                    <a:pt x="46" y="83"/>
                  </a:lnTo>
                  <a:lnTo>
                    <a:pt x="59" y="93"/>
                  </a:lnTo>
                  <a:lnTo>
                    <a:pt x="71" y="101"/>
                  </a:lnTo>
                  <a:lnTo>
                    <a:pt x="80" y="106"/>
                  </a:lnTo>
                  <a:lnTo>
                    <a:pt x="71" y="104"/>
                  </a:lnTo>
                  <a:lnTo>
                    <a:pt x="57" y="103"/>
                  </a:lnTo>
                  <a:lnTo>
                    <a:pt x="43" y="104"/>
                  </a:lnTo>
                  <a:lnTo>
                    <a:pt x="26" y="108"/>
                  </a:lnTo>
                  <a:lnTo>
                    <a:pt x="14" y="114"/>
                  </a:lnTo>
                  <a:lnTo>
                    <a:pt x="4" y="125"/>
                  </a:lnTo>
                  <a:lnTo>
                    <a:pt x="0" y="141"/>
                  </a:lnTo>
                  <a:lnTo>
                    <a:pt x="4" y="163"/>
                  </a:lnTo>
                  <a:lnTo>
                    <a:pt x="13" y="183"/>
                  </a:lnTo>
                  <a:lnTo>
                    <a:pt x="26" y="193"/>
                  </a:lnTo>
                  <a:lnTo>
                    <a:pt x="41" y="195"/>
                  </a:lnTo>
                  <a:lnTo>
                    <a:pt x="56" y="190"/>
                  </a:lnTo>
                  <a:lnTo>
                    <a:pt x="71" y="183"/>
                  </a:lnTo>
                  <a:lnTo>
                    <a:pt x="85" y="174"/>
                  </a:lnTo>
                  <a:lnTo>
                    <a:pt x="96" y="164"/>
                  </a:lnTo>
                  <a:lnTo>
                    <a:pt x="103" y="157"/>
                  </a:lnTo>
                  <a:lnTo>
                    <a:pt x="101" y="164"/>
                  </a:lnTo>
                  <a:lnTo>
                    <a:pt x="96" y="176"/>
                  </a:lnTo>
                  <a:lnTo>
                    <a:pt x="94" y="190"/>
                  </a:lnTo>
                  <a:lnTo>
                    <a:pt x="93" y="206"/>
                  </a:lnTo>
                  <a:lnTo>
                    <a:pt x="94" y="221"/>
                  </a:lnTo>
                  <a:lnTo>
                    <a:pt x="102" y="234"/>
                  </a:lnTo>
                  <a:lnTo>
                    <a:pt x="115" y="243"/>
                  </a:lnTo>
                  <a:lnTo>
                    <a:pt x="137" y="245"/>
                  </a:lnTo>
                  <a:lnTo>
                    <a:pt x="158" y="241"/>
                  </a:lnTo>
                  <a:lnTo>
                    <a:pt x="172" y="232"/>
                  </a:lnTo>
                  <a:lnTo>
                    <a:pt x="179" y="219"/>
                  </a:lnTo>
                  <a:lnTo>
                    <a:pt x="180" y="204"/>
                  </a:lnTo>
                  <a:lnTo>
                    <a:pt x="177" y="188"/>
                  </a:lnTo>
                  <a:lnTo>
                    <a:pt x="172" y="173"/>
                  </a:lnTo>
                  <a:lnTo>
                    <a:pt x="166" y="161"/>
                  </a:lnTo>
                  <a:lnTo>
                    <a:pt x="161" y="152"/>
                  </a:lnTo>
                  <a:lnTo>
                    <a:pt x="169" y="158"/>
                  </a:lnTo>
                  <a:lnTo>
                    <a:pt x="180" y="166"/>
                  </a:lnTo>
                  <a:lnTo>
                    <a:pt x="194" y="174"/>
                  </a:lnTo>
                  <a:lnTo>
                    <a:pt x="209" y="179"/>
                  </a:lnTo>
                  <a:lnTo>
                    <a:pt x="225" y="182"/>
                  </a:lnTo>
                  <a:lnTo>
                    <a:pt x="240" y="178"/>
                  </a:lnTo>
                  <a:lnTo>
                    <a:pt x="251" y="167"/>
                  </a:lnTo>
                  <a:lnTo>
                    <a:pt x="260" y="149"/>
                  </a:lnTo>
                  <a:lnTo>
                    <a:pt x="263" y="126"/>
                  </a:lnTo>
                  <a:lnTo>
                    <a:pt x="258" y="112"/>
                  </a:lnTo>
                  <a:lnTo>
                    <a:pt x="247" y="102"/>
                  </a:lnTo>
                  <a:lnTo>
                    <a:pt x="232" y="97"/>
                  </a:lnTo>
                  <a:lnTo>
                    <a:pt x="216" y="95"/>
                  </a:lnTo>
                  <a:lnTo>
                    <a:pt x="199" y="95"/>
                  </a:lnTo>
                  <a:lnTo>
                    <a:pt x="185" y="97"/>
                  </a:lnTo>
                  <a:lnTo>
                    <a:pt x="174" y="99"/>
                  </a:lnTo>
                  <a:lnTo>
                    <a:pt x="182" y="95"/>
                  </a:lnTo>
                  <a:lnTo>
                    <a:pt x="194" y="87"/>
                  </a:lnTo>
                  <a:lnTo>
                    <a:pt x="207" y="77"/>
                  </a:lnTo>
                  <a:lnTo>
                    <a:pt x="218" y="66"/>
                  </a:lnTo>
                  <a:lnTo>
                    <a:pt x="226" y="53"/>
                  </a:lnTo>
                  <a:lnTo>
                    <a:pt x="228" y="38"/>
                  </a:lnTo>
                  <a:lnTo>
                    <a:pt x="224" y="24"/>
                  </a:lnTo>
                  <a:lnTo>
                    <a:pt x="209" y="10"/>
                  </a:lnTo>
                  <a:lnTo>
                    <a:pt x="188" y="1"/>
                  </a:lnTo>
                  <a:lnTo>
                    <a:pt x="171" y="0"/>
                  </a:lnTo>
                  <a:lnTo>
                    <a:pt x="156" y="6"/>
                  </a:lnTo>
                  <a:lnTo>
                    <a:pt x="146" y="17"/>
                  </a:lnTo>
                  <a:lnTo>
                    <a:pt x="137" y="32"/>
                  </a:lnTo>
                  <a:lnTo>
                    <a:pt x="131" y="46"/>
                  </a:lnTo>
                  <a:lnTo>
                    <a:pt x="127" y="59"/>
                  </a:lnTo>
                  <a:lnTo>
                    <a:pt x="126" y="69"/>
                  </a:lnTo>
                  <a:lnTo>
                    <a:pt x="134" y="89"/>
                  </a:lnTo>
                  <a:lnTo>
                    <a:pt x="145" y="93"/>
                  </a:lnTo>
                  <a:lnTo>
                    <a:pt x="153" y="101"/>
                  </a:lnTo>
                  <a:lnTo>
                    <a:pt x="157" y="111"/>
                  </a:lnTo>
                  <a:lnTo>
                    <a:pt x="157" y="122"/>
                  </a:lnTo>
                  <a:lnTo>
                    <a:pt x="155" y="128"/>
                  </a:lnTo>
                  <a:lnTo>
                    <a:pt x="153" y="132"/>
                  </a:lnTo>
                  <a:lnTo>
                    <a:pt x="149" y="136"/>
                  </a:lnTo>
                  <a:lnTo>
                    <a:pt x="145" y="139"/>
                  </a:lnTo>
                  <a:lnTo>
                    <a:pt x="140" y="142"/>
                  </a:lnTo>
                  <a:lnTo>
                    <a:pt x="134" y="143"/>
                  </a:lnTo>
                  <a:lnTo>
                    <a:pt x="129" y="144"/>
                  </a:lnTo>
                  <a:lnTo>
                    <a:pt x="123" y="143"/>
                  </a:lnTo>
                  <a:lnTo>
                    <a:pt x="113" y="139"/>
                  </a:lnTo>
                  <a:lnTo>
                    <a:pt x="104" y="131"/>
                  </a:lnTo>
                  <a:lnTo>
                    <a:pt x="100" y="121"/>
                  </a:lnTo>
                  <a:lnTo>
                    <a:pt x="100" y="110"/>
                  </a:lnTo>
                  <a:lnTo>
                    <a:pt x="102" y="104"/>
                  </a:lnTo>
                  <a:lnTo>
                    <a:pt x="104" y="100"/>
                  </a:lnTo>
                  <a:lnTo>
                    <a:pt x="108" y="96"/>
                  </a:lnTo>
                  <a:lnTo>
                    <a:pt x="113" y="92"/>
                  </a:lnTo>
                  <a:lnTo>
                    <a:pt x="118" y="90"/>
                  </a:lnTo>
                  <a:lnTo>
                    <a:pt x="123" y="89"/>
                  </a:lnTo>
                  <a:lnTo>
                    <a:pt x="129" y="88"/>
                  </a:lnTo>
                  <a:lnTo>
                    <a:pt x="134" y="89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23" name="任意多边形 85022"/>
            <p:cNvSpPr/>
            <p:nvPr/>
          </p:nvSpPr>
          <p:spPr>
            <a:xfrm>
              <a:off x="5056" y="3740"/>
              <a:ext cx="92" cy="138"/>
            </a:xfrm>
            <a:custGeom>
              <a:avLst/>
              <a:gdLst/>
              <a:ahLst/>
              <a:cxnLst/>
              <a:pathLst>
                <a:path w="92" h="138">
                  <a:moveTo>
                    <a:pt x="1" y="25"/>
                  </a:moveTo>
                  <a:lnTo>
                    <a:pt x="15" y="34"/>
                  </a:lnTo>
                  <a:lnTo>
                    <a:pt x="27" y="46"/>
                  </a:lnTo>
                  <a:lnTo>
                    <a:pt x="39" y="59"/>
                  </a:lnTo>
                  <a:lnTo>
                    <a:pt x="50" y="75"/>
                  </a:lnTo>
                  <a:lnTo>
                    <a:pt x="58" y="91"/>
                  </a:lnTo>
                  <a:lnTo>
                    <a:pt x="66" y="108"/>
                  </a:lnTo>
                  <a:lnTo>
                    <a:pt x="72" y="123"/>
                  </a:lnTo>
                  <a:lnTo>
                    <a:pt x="75" y="138"/>
                  </a:lnTo>
                  <a:lnTo>
                    <a:pt x="80" y="134"/>
                  </a:lnTo>
                  <a:lnTo>
                    <a:pt x="83" y="130"/>
                  </a:lnTo>
                  <a:lnTo>
                    <a:pt x="87" y="125"/>
                  </a:lnTo>
                  <a:lnTo>
                    <a:pt x="92" y="122"/>
                  </a:lnTo>
                  <a:lnTo>
                    <a:pt x="85" y="97"/>
                  </a:lnTo>
                  <a:lnTo>
                    <a:pt x="77" y="75"/>
                  </a:lnTo>
                  <a:lnTo>
                    <a:pt x="65" y="55"/>
                  </a:lnTo>
                  <a:lnTo>
                    <a:pt x="53" y="38"/>
                  </a:lnTo>
                  <a:lnTo>
                    <a:pt x="40" y="25"/>
                  </a:lnTo>
                  <a:lnTo>
                    <a:pt x="26" y="14"/>
                  </a:lnTo>
                  <a:lnTo>
                    <a:pt x="12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3" y="10"/>
                  </a:lnTo>
                  <a:lnTo>
                    <a:pt x="4" y="1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24" name="任意多边形 85023"/>
            <p:cNvSpPr/>
            <p:nvPr/>
          </p:nvSpPr>
          <p:spPr>
            <a:xfrm>
              <a:off x="4625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59" y="0"/>
                  </a:moveTo>
                  <a:lnTo>
                    <a:pt x="122" y="2"/>
                  </a:lnTo>
                  <a:lnTo>
                    <a:pt x="89" y="10"/>
                  </a:lnTo>
                  <a:lnTo>
                    <a:pt x="61" y="22"/>
                  </a:lnTo>
                  <a:lnTo>
                    <a:pt x="39" y="36"/>
                  </a:lnTo>
                  <a:lnTo>
                    <a:pt x="20" y="55"/>
                  </a:lnTo>
                  <a:lnTo>
                    <a:pt x="8" y="76"/>
                  </a:lnTo>
                  <a:lnTo>
                    <a:pt x="1" y="98"/>
                  </a:lnTo>
                  <a:lnTo>
                    <a:pt x="0" y="122"/>
                  </a:lnTo>
                  <a:lnTo>
                    <a:pt x="8" y="144"/>
                  </a:lnTo>
                  <a:lnTo>
                    <a:pt x="27" y="163"/>
                  </a:lnTo>
                  <a:lnTo>
                    <a:pt x="52" y="176"/>
                  </a:lnTo>
                  <a:lnTo>
                    <a:pt x="82" y="184"/>
                  </a:lnTo>
                  <a:lnTo>
                    <a:pt x="113" y="185"/>
                  </a:lnTo>
                  <a:lnTo>
                    <a:pt x="141" y="178"/>
                  </a:lnTo>
                  <a:lnTo>
                    <a:pt x="162" y="165"/>
                  </a:lnTo>
                  <a:lnTo>
                    <a:pt x="175" y="142"/>
                  </a:lnTo>
                  <a:lnTo>
                    <a:pt x="177" y="124"/>
                  </a:lnTo>
                  <a:lnTo>
                    <a:pt x="173" y="118"/>
                  </a:lnTo>
                  <a:lnTo>
                    <a:pt x="165" y="121"/>
                  </a:lnTo>
                  <a:lnTo>
                    <a:pt x="154" y="129"/>
                  </a:lnTo>
                  <a:lnTo>
                    <a:pt x="139" y="135"/>
                  </a:lnTo>
                  <a:lnTo>
                    <a:pt x="123" y="135"/>
                  </a:lnTo>
                  <a:lnTo>
                    <a:pt x="106" y="130"/>
                  </a:lnTo>
                  <a:lnTo>
                    <a:pt x="92" y="120"/>
                  </a:lnTo>
                  <a:lnTo>
                    <a:pt x="84" y="107"/>
                  </a:lnTo>
                  <a:lnTo>
                    <a:pt x="83" y="91"/>
                  </a:lnTo>
                  <a:lnTo>
                    <a:pt x="91" y="76"/>
                  </a:lnTo>
                  <a:lnTo>
                    <a:pt x="113" y="61"/>
                  </a:lnTo>
                  <a:lnTo>
                    <a:pt x="126" y="56"/>
                  </a:lnTo>
                  <a:lnTo>
                    <a:pt x="138" y="50"/>
                  </a:lnTo>
                  <a:lnTo>
                    <a:pt x="151" y="46"/>
                  </a:lnTo>
                  <a:lnTo>
                    <a:pt x="164" y="42"/>
                  </a:lnTo>
                  <a:lnTo>
                    <a:pt x="176" y="38"/>
                  </a:lnTo>
                  <a:lnTo>
                    <a:pt x="189" y="36"/>
                  </a:lnTo>
                  <a:lnTo>
                    <a:pt x="201" y="34"/>
                  </a:lnTo>
                  <a:lnTo>
                    <a:pt x="215" y="33"/>
                  </a:lnTo>
                  <a:lnTo>
                    <a:pt x="228" y="32"/>
                  </a:lnTo>
                  <a:lnTo>
                    <a:pt x="242" y="31"/>
                  </a:lnTo>
                  <a:lnTo>
                    <a:pt x="255" y="31"/>
                  </a:lnTo>
                  <a:lnTo>
                    <a:pt x="269" y="32"/>
                  </a:lnTo>
                  <a:lnTo>
                    <a:pt x="283" y="32"/>
                  </a:lnTo>
                  <a:lnTo>
                    <a:pt x="297" y="34"/>
                  </a:lnTo>
                  <a:lnTo>
                    <a:pt x="310" y="35"/>
                  </a:lnTo>
                  <a:lnTo>
                    <a:pt x="325" y="37"/>
                  </a:lnTo>
                  <a:lnTo>
                    <a:pt x="331" y="29"/>
                  </a:lnTo>
                  <a:lnTo>
                    <a:pt x="336" y="24"/>
                  </a:lnTo>
                  <a:lnTo>
                    <a:pt x="340" y="21"/>
                  </a:lnTo>
                  <a:lnTo>
                    <a:pt x="347" y="20"/>
                  </a:lnTo>
                  <a:lnTo>
                    <a:pt x="341" y="18"/>
                  </a:lnTo>
                  <a:lnTo>
                    <a:pt x="336" y="16"/>
                  </a:lnTo>
                  <a:lnTo>
                    <a:pt x="330" y="15"/>
                  </a:lnTo>
                  <a:lnTo>
                    <a:pt x="322" y="13"/>
                  </a:lnTo>
                  <a:lnTo>
                    <a:pt x="314" y="12"/>
                  </a:lnTo>
                  <a:lnTo>
                    <a:pt x="306" y="10"/>
                  </a:lnTo>
                  <a:lnTo>
                    <a:pt x="295" y="9"/>
                  </a:lnTo>
                  <a:lnTo>
                    <a:pt x="285" y="6"/>
                  </a:lnTo>
                  <a:lnTo>
                    <a:pt x="274" y="5"/>
                  </a:lnTo>
                  <a:lnTo>
                    <a:pt x="260" y="4"/>
                  </a:lnTo>
                  <a:lnTo>
                    <a:pt x="246" y="3"/>
                  </a:lnTo>
                  <a:lnTo>
                    <a:pt x="231" y="2"/>
                  </a:lnTo>
                  <a:lnTo>
                    <a:pt x="215" y="1"/>
                  </a:lnTo>
                  <a:lnTo>
                    <a:pt x="198" y="0"/>
                  </a:lnTo>
                  <a:lnTo>
                    <a:pt x="180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25" name="任意多边形 85024"/>
            <p:cNvSpPr/>
            <p:nvPr/>
          </p:nvSpPr>
          <p:spPr>
            <a:xfrm>
              <a:off x="4731" y="3980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192" y="49"/>
                  </a:moveTo>
                  <a:lnTo>
                    <a:pt x="185" y="53"/>
                  </a:lnTo>
                  <a:lnTo>
                    <a:pt x="181" y="58"/>
                  </a:lnTo>
                  <a:lnTo>
                    <a:pt x="179" y="65"/>
                  </a:lnTo>
                  <a:lnTo>
                    <a:pt x="179" y="73"/>
                  </a:lnTo>
                  <a:lnTo>
                    <a:pt x="161" y="64"/>
                  </a:lnTo>
                  <a:lnTo>
                    <a:pt x="145" y="58"/>
                  </a:lnTo>
                  <a:lnTo>
                    <a:pt x="131" y="55"/>
                  </a:lnTo>
                  <a:lnTo>
                    <a:pt x="119" y="54"/>
                  </a:lnTo>
                  <a:lnTo>
                    <a:pt x="109" y="55"/>
                  </a:lnTo>
                  <a:lnTo>
                    <a:pt x="102" y="58"/>
                  </a:lnTo>
                  <a:lnTo>
                    <a:pt x="97" y="64"/>
                  </a:lnTo>
                  <a:lnTo>
                    <a:pt x="93" y="72"/>
                  </a:lnTo>
                  <a:lnTo>
                    <a:pt x="93" y="79"/>
                  </a:lnTo>
                  <a:lnTo>
                    <a:pt x="95" y="86"/>
                  </a:lnTo>
                  <a:lnTo>
                    <a:pt x="100" y="90"/>
                  </a:lnTo>
                  <a:lnTo>
                    <a:pt x="106" y="92"/>
                  </a:lnTo>
                  <a:lnTo>
                    <a:pt x="111" y="92"/>
                  </a:lnTo>
                  <a:lnTo>
                    <a:pt x="117" y="89"/>
                  </a:lnTo>
                  <a:lnTo>
                    <a:pt x="122" y="84"/>
                  </a:lnTo>
                  <a:lnTo>
                    <a:pt x="124" y="76"/>
                  </a:lnTo>
                  <a:lnTo>
                    <a:pt x="131" y="84"/>
                  </a:lnTo>
                  <a:lnTo>
                    <a:pt x="136" y="94"/>
                  </a:lnTo>
                  <a:lnTo>
                    <a:pt x="139" y="106"/>
                  </a:lnTo>
                  <a:lnTo>
                    <a:pt x="138" y="117"/>
                  </a:lnTo>
                  <a:lnTo>
                    <a:pt x="133" y="128"/>
                  </a:lnTo>
                  <a:lnTo>
                    <a:pt x="123" y="137"/>
                  </a:lnTo>
                  <a:lnTo>
                    <a:pt x="108" y="142"/>
                  </a:lnTo>
                  <a:lnTo>
                    <a:pt x="86" y="144"/>
                  </a:lnTo>
                  <a:lnTo>
                    <a:pt x="63" y="142"/>
                  </a:lnTo>
                  <a:lnTo>
                    <a:pt x="45" y="137"/>
                  </a:lnTo>
                  <a:lnTo>
                    <a:pt x="30" y="129"/>
                  </a:lnTo>
                  <a:lnTo>
                    <a:pt x="19" y="118"/>
                  </a:lnTo>
                  <a:lnTo>
                    <a:pt x="11" y="107"/>
                  </a:lnTo>
                  <a:lnTo>
                    <a:pt x="5" y="95"/>
                  </a:lnTo>
                  <a:lnTo>
                    <a:pt x="1" y="84"/>
                  </a:lnTo>
                  <a:lnTo>
                    <a:pt x="0" y="73"/>
                  </a:lnTo>
                  <a:lnTo>
                    <a:pt x="0" y="61"/>
                  </a:lnTo>
                  <a:lnTo>
                    <a:pt x="2" y="50"/>
                  </a:lnTo>
                  <a:lnTo>
                    <a:pt x="7" y="39"/>
                  </a:lnTo>
                  <a:lnTo>
                    <a:pt x="14" y="29"/>
                  </a:lnTo>
                  <a:lnTo>
                    <a:pt x="22" y="20"/>
                  </a:lnTo>
                  <a:lnTo>
                    <a:pt x="31" y="13"/>
                  </a:lnTo>
                  <a:lnTo>
                    <a:pt x="43" y="8"/>
                  </a:lnTo>
                  <a:lnTo>
                    <a:pt x="55" y="3"/>
                  </a:lnTo>
                  <a:lnTo>
                    <a:pt x="69" y="1"/>
                  </a:lnTo>
                  <a:lnTo>
                    <a:pt x="85" y="0"/>
                  </a:lnTo>
                  <a:lnTo>
                    <a:pt x="101" y="2"/>
                  </a:lnTo>
                  <a:lnTo>
                    <a:pt x="117" y="7"/>
                  </a:lnTo>
                  <a:lnTo>
                    <a:pt x="136" y="13"/>
                  </a:lnTo>
                  <a:lnTo>
                    <a:pt x="154" y="22"/>
                  </a:lnTo>
                  <a:lnTo>
                    <a:pt x="172" y="34"/>
                  </a:lnTo>
                  <a:lnTo>
                    <a:pt x="192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26" name="任意多边形 85025"/>
            <p:cNvSpPr/>
            <p:nvPr/>
          </p:nvSpPr>
          <p:spPr>
            <a:xfrm>
              <a:off x="2995" y="3709"/>
              <a:ext cx="913" cy="120"/>
            </a:xfrm>
            <a:custGeom>
              <a:avLst/>
              <a:gdLst/>
              <a:ahLst/>
              <a:cxnLst/>
              <a:pathLst>
                <a:path w="913" h="120">
                  <a:moveTo>
                    <a:pt x="42" y="120"/>
                  </a:moveTo>
                  <a:lnTo>
                    <a:pt x="58" y="111"/>
                  </a:lnTo>
                  <a:lnTo>
                    <a:pt x="75" y="104"/>
                  </a:lnTo>
                  <a:lnTo>
                    <a:pt x="95" y="96"/>
                  </a:lnTo>
                  <a:lnTo>
                    <a:pt x="116" y="89"/>
                  </a:lnTo>
                  <a:lnTo>
                    <a:pt x="138" y="83"/>
                  </a:lnTo>
                  <a:lnTo>
                    <a:pt x="163" y="77"/>
                  </a:lnTo>
                  <a:lnTo>
                    <a:pt x="188" y="73"/>
                  </a:lnTo>
                  <a:lnTo>
                    <a:pt x="214" y="68"/>
                  </a:lnTo>
                  <a:lnTo>
                    <a:pt x="242" y="65"/>
                  </a:lnTo>
                  <a:lnTo>
                    <a:pt x="270" y="62"/>
                  </a:lnTo>
                  <a:lnTo>
                    <a:pt x="299" y="58"/>
                  </a:lnTo>
                  <a:lnTo>
                    <a:pt x="329" y="56"/>
                  </a:lnTo>
                  <a:lnTo>
                    <a:pt x="360" y="54"/>
                  </a:lnTo>
                  <a:lnTo>
                    <a:pt x="391" y="53"/>
                  </a:lnTo>
                  <a:lnTo>
                    <a:pt x="422" y="52"/>
                  </a:lnTo>
                  <a:lnTo>
                    <a:pt x="453" y="52"/>
                  </a:lnTo>
                  <a:lnTo>
                    <a:pt x="485" y="52"/>
                  </a:lnTo>
                  <a:lnTo>
                    <a:pt x="516" y="52"/>
                  </a:lnTo>
                  <a:lnTo>
                    <a:pt x="547" y="53"/>
                  </a:lnTo>
                  <a:lnTo>
                    <a:pt x="577" y="54"/>
                  </a:lnTo>
                  <a:lnTo>
                    <a:pt x="608" y="55"/>
                  </a:lnTo>
                  <a:lnTo>
                    <a:pt x="636" y="56"/>
                  </a:lnTo>
                  <a:lnTo>
                    <a:pt x="665" y="58"/>
                  </a:lnTo>
                  <a:lnTo>
                    <a:pt x="692" y="61"/>
                  </a:lnTo>
                  <a:lnTo>
                    <a:pt x="720" y="63"/>
                  </a:lnTo>
                  <a:lnTo>
                    <a:pt x="745" y="65"/>
                  </a:lnTo>
                  <a:lnTo>
                    <a:pt x="769" y="68"/>
                  </a:lnTo>
                  <a:lnTo>
                    <a:pt x="792" y="72"/>
                  </a:lnTo>
                  <a:lnTo>
                    <a:pt x="814" y="75"/>
                  </a:lnTo>
                  <a:lnTo>
                    <a:pt x="834" y="78"/>
                  </a:lnTo>
                  <a:lnTo>
                    <a:pt x="851" y="81"/>
                  </a:lnTo>
                  <a:lnTo>
                    <a:pt x="867" y="85"/>
                  </a:lnTo>
                  <a:lnTo>
                    <a:pt x="873" y="86"/>
                  </a:lnTo>
                  <a:lnTo>
                    <a:pt x="878" y="88"/>
                  </a:lnTo>
                  <a:lnTo>
                    <a:pt x="884" y="88"/>
                  </a:lnTo>
                  <a:lnTo>
                    <a:pt x="890" y="89"/>
                  </a:lnTo>
                  <a:lnTo>
                    <a:pt x="894" y="90"/>
                  </a:lnTo>
                  <a:lnTo>
                    <a:pt x="900" y="91"/>
                  </a:lnTo>
                  <a:lnTo>
                    <a:pt x="907" y="93"/>
                  </a:lnTo>
                  <a:lnTo>
                    <a:pt x="913" y="94"/>
                  </a:lnTo>
                  <a:lnTo>
                    <a:pt x="907" y="85"/>
                  </a:lnTo>
                  <a:lnTo>
                    <a:pt x="903" y="75"/>
                  </a:lnTo>
                  <a:lnTo>
                    <a:pt x="903" y="64"/>
                  </a:lnTo>
                  <a:lnTo>
                    <a:pt x="907" y="56"/>
                  </a:lnTo>
                  <a:lnTo>
                    <a:pt x="861" y="45"/>
                  </a:lnTo>
                  <a:lnTo>
                    <a:pt x="815" y="35"/>
                  </a:lnTo>
                  <a:lnTo>
                    <a:pt x="772" y="26"/>
                  </a:lnTo>
                  <a:lnTo>
                    <a:pt x="728" y="20"/>
                  </a:lnTo>
                  <a:lnTo>
                    <a:pt x="684" y="14"/>
                  </a:lnTo>
                  <a:lnTo>
                    <a:pt x="642" y="9"/>
                  </a:lnTo>
                  <a:lnTo>
                    <a:pt x="601" y="5"/>
                  </a:lnTo>
                  <a:lnTo>
                    <a:pt x="558" y="3"/>
                  </a:lnTo>
                  <a:lnTo>
                    <a:pt x="517" y="1"/>
                  </a:lnTo>
                  <a:lnTo>
                    <a:pt x="476" y="0"/>
                  </a:lnTo>
                  <a:lnTo>
                    <a:pt x="436" y="0"/>
                  </a:lnTo>
                  <a:lnTo>
                    <a:pt x="394" y="0"/>
                  </a:lnTo>
                  <a:lnTo>
                    <a:pt x="353" y="0"/>
                  </a:lnTo>
                  <a:lnTo>
                    <a:pt x="311" y="0"/>
                  </a:lnTo>
                  <a:lnTo>
                    <a:pt x="269" y="0"/>
                  </a:lnTo>
                  <a:lnTo>
                    <a:pt x="227" y="0"/>
                  </a:lnTo>
                  <a:lnTo>
                    <a:pt x="211" y="0"/>
                  </a:lnTo>
                  <a:lnTo>
                    <a:pt x="194" y="1"/>
                  </a:lnTo>
                  <a:lnTo>
                    <a:pt x="177" y="3"/>
                  </a:lnTo>
                  <a:lnTo>
                    <a:pt x="161" y="5"/>
                  </a:lnTo>
                  <a:lnTo>
                    <a:pt x="144" y="8"/>
                  </a:lnTo>
                  <a:lnTo>
                    <a:pt x="129" y="11"/>
                  </a:lnTo>
                  <a:lnTo>
                    <a:pt x="113" y="14"/>
                  </a:lnTo>
                  <a:lnTo>
                    <a:pt x="98" y="19"/>
                  </a:lnTo>
                  <a:lnTo>
                    <a:pt x="83" y="23"/>
                  </a:lnTo>
                  <a:lnTo>
                    <a:pt x="69" y="27"/>
                  </a:lnTo>
                  <a:lnTo>
                    <a:pt x="55" y="32"/>
                  </a:lnTo>
                  <a:lnTo>
                    <a:pt x="42" y="36"/>
                  </a:lnTo>
                  <a:lnTo>
                    <a:pt x="31" y="41"/>
                  </a:lnTo>
                  <a:lnTo>
                    <a:pt x="19" y="45"/>
                  </a:lnTo>
                  <a:lnTo>
                    <a:pt x="9" y="50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15" y="64"/>
                  </a:lnTo>
                  <a:lnTo>
                    <a:pt x="21" y="69"/>
                  </a:lnTo>
                  <a:lnTo>
                    <a:pt x="28" y="77"/>
                  </a:lnTo>
                  <a:lnTo>
                    <a:pt x="34" y="85"/>
                  </a:lnTo>
                  <a:lnTo>
                    <a:pt x="39" y="95"/>
                  </a:lnTo>
                  <a:lnTo>
                    <a:pt x="41" y="107"/>
                  </a:lnTo>
                  <a:lnTo>
                    <a:pt x="42" y="12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27" name="任意多边形 85026"/>
            <p:cNvSpPr/>
            <p:nvPr/>
          </p:nvSpPr>
          <p:spPr>
            <a:xfrm>
              <a:off x="4089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324" y="116"/>
                  </a:moveTo>
                  <a:lnTo>
                    <a:pt x="336" y="113"/>
                  </a:lnTo>
                  <a:lnTo>
                    <a:pt x="347" y="112"/>
                  </a:lnTo>
                  <a:lnTo>
                    <a:pt x="359" y="110"/>
                  </a:lnTo>
                  <a:lnTo>
                    <a:pt x="370" y="109"/>
                  </a:lnTo>
                  <a:lnTo>
                    <a:pt x="383" y="107"/>
                  </a:lnTo>
                  <a:lnTo>
                    <a:pt x="396" y="106"/>
                  </a:lnTo>
                  <a:lnTo>
                    <a:pt x="407" y="104"/>
                  </a:lnTo>
                  <a:lnTo>
                    <a:pt x="420" y="101"/>
                  </a:lnTo>
                  <a:lnTo>
                    <a:pt x="432" y="99"/>
                  </a:lnTo>
                  <a:lnTo>
                    <a:pt x="444" y="97"/>
                  </a:lnTo>
                  <a:lnTo>
                    <a:pt x="456" y="95"/>
                  </a:lnTo>
                  <a:lnTo>
                    <a:pt x="469" y="91"/>
                  </a:lnTo>
                  <a:lnTo>
                    <a:pt x="482" y="89"/>
                  </a:lnTo>
                  <a:lnTo>
                    <a:pt x="493" y="86"/>
                  </a:lnTo>
                  <a:lnTo>
                    <a:pt x="506" y="83"/>
                  </a:lnTo>
                  <a:lnTo>
                    <a:pt x="517" y="79"/>
                  </a:lnTo>
                  <a:lnTo>
                    <a:pt x="517" y="66"/>
                  </a:lnTo>
                  <a:lnTo>
                    <a:pt x="519" y="54"/>
                  </a:lnTo>
                  <a:lnTo>
                    <a:pt x="524" y="44"/>
                  </a:lnTo>
                  <a:lnTo>
                    <a:pt x="531" y="34"/>
                  </a:lnTo>
                  <a:lnTo>
                    <a:pt x="538" y="24"/>
                  </a:lnTo>
                  <a:lnTo>
                    <a:pt x="547" y="16"/>
                  </a:lnTo>
                  <a:lnTo>
                    <a:pt x="557" y="8"/>
                  </a:lnTo>
                  <a:lnTo>
                    <a:pt x="568" y="0"/>
                  </a:lnTo>
                  <a:lnTo>
                    <a:pt x="553" y="8"/>
                  </a:lnTo>
                  <a:lnTo>
                    <a:pt x="533" y="15"/>
                  </a:lnTo>
                  <a:lnTo>
                    <a:pt x="511" y="24"/>
                  </a:lnTo>
                  <a:lnTo>
                    <a:pt x="485" y="32"/>
                  </a:lnTo>
                  <a:lnTo>
                    <a:pt x="458" y="41"/>
                  </a:lnTo>
                  <a:lnTo>
                    <a:pt x="427" y="48"/>
                  </a:lnTo>
                  <a:lnTo>
                    <a:pt x="393" y="57"/>
                  </a:lnTo>
                  <a:lnTo>
                    <a:pt x="358" y="64"/>
                  </a:lnTo>
                  <a:lnTo>
                    <a:pt x="321" y="72"/>
                  </a:lnTo>
                  <a:lnTo>
                    <a:pt x="282" y="77"/>
                  </a:lnTo>
                  <a:lnTo>
                    <a:pt x="241" y="83"/>
                  </a:lnTo>
                  <a:lnTo>
                    <a:pt x="199" y="86"/>
                  </a:lnTo>
                  <a:lnTo>
                    <a:pt x="157" y="89"/>
                  </a:lnTo>
                  <a:lnTo>
                    <a:pt x="113" y="90"/>
                  </a:lnTo>
                  <a:lnTo>
                    <a:pt x="70" y="90"/>
                  </a:lnTo>
                  <a:lnTo>
                    <a:pt x="25" y="88"/>
                  </a:lnTo>
                  <a:lnTo>
                    <a:pt x="25" y="99"/>
                  </a:lnTo>
                  <a:lnTo>
                    <a:pt x="19" y="109"/>
                  </a:lnTo>
                  <a:lnTo>
                    <a:pt x="10" y="117"/>
                  </a:lnTo>
                  <a:lnTo>
                    <a:pt x="0" y="123"/>
                  </a:lnTo>
                  <a:lnTo>
                    <a:pt x="13" y="124"/>
                  </a:lnTo>
                  <a:lnTo>
                    <a:pt x="25" y="126"/>
                  </a:lnTo>
                  <a:lnTo>
                    <a:pt x="38" y="127"/>
                  </a:lnTo>
                  <a:lnTo>
                    <a:pt x="52" y="128"/>
                  </a:lnTo>
                  <a:lnTo>
                    <a:pt x="64" y="128"/>
                  </a:lnTo>
                  <a:lnTo>
                    <a:pt x="77" y="129"/>
                  </a:lnTo>
                  <a:lnTo>
                    <a:pt x="89" y="129"/>
                  </a:lnTo>
                  <a:lnTo>
                    <a:pt x="103" y="130"/>
                  </a:lnTo>
                  <a:lnTo>
                    <a:pt x="116" y="130"/>
                  </a:lnTo>
                  <a:lnTo>
                    <a:pt x="129" y="130"/>
                  </a:lnTo>
                  <a:lnTo>
                    <a:pt x="143" y="130"/>
                  </a:lnTo>
                  <a:lnTo>
                    <a:pt x="157" y="129"/>
                  </a:lnTo>
                  <a:lnTo>
                    <a:pt x="170" y="129"/>
                  </a:lnTo>
                  <a:lnTo>
                    <a:pt x="185" y="129"/>
                  </a:lnTo>
                  <a:lnTo>
                    <a:pt x="198" y="128"/>
                  </a:lnTo>
                  <a:lnTo>
                    <a:pt x="212" y="127"/>
                  </a:lnTo>
                  <a:lnTo>
                    <a:pt x="217" y="118"/>
                  </a:lnTo>
                  <a:lnTo>
                    <a:pt x="221" y="111"/>
                  </a:lnTo>
                  <a:lnTo>
                    <a:pt x="226" y="105"/>
                  </a:lnTo>
                  <a:lnTo>
                    <a:pt x="230" y="100"/>
                  </a:lnTo>
                  <a:lnTo>
                    <a:pt x="236" y="97"/>
                  </a:lnTo>
                  <a:lnTo>
                    <a:pt x="244" y="95"/>
                  </a:lnTo>
                  <a:lnTo>
                    <a:pt x="255" y="94"/>
                  </a:lnTo>
                  <a:lnTo>
                    <a:pt x="266" y="93"/>
                  </a:lnTo>
                  <a:lnTo>
                    <a:pt x="279" y="93"/>
                  </a:lnTo>
                  <a:lnTo>
                    <a:pt x="290" y="94"/>
                  </a:lnTo>
                  <a:lnTo>
                    <a:pt x="299" y="96"/>
                  </a:lnTo>
                  <a:lnTo>
                    <a:pt x="306" y="98"/>
                  </a:lnTo>
                  <a:lnTo>
                    <a:pt x="313" y="102"/>
                  </a:lnTo>
                  <a:lnTo>
                    <a:pt x="318" y="106"/>
                  </a:lnTo>
                  <a:lnTo>
                    <a:pt x="321" y="111"/>
                  </a:lnTo>
                  <a:lnTo>
                    <a:pt x="324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28" name="任意多边形 85027"/>
            <p:cNvSpPr/>
            <p:nvPr/>
          </p:nvSpPr>
          <p:spPr>
            <a:xfrm>
              <a:off x="3776" y="3896"/>
              <a:ext cx="33" cy="32"/>
            </a:xfrm>
            <a:custGeom>
              <a:avLst/>
              <a:gdLst/>
              <a:ahLst/>
              <a:cxnLst/>
              <a:pathLst>
                <a:path w="33" h="32">
                  <a:moveTo>
                    <a:pt x="16" y="0"/>
                  </a:moveTo>
                  <a:lnTo>
                    <a:pt x="10" y="1"/>
                  </a:lnTo>
                  <a:lnTo>
                    <a:pt x="4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4" y="28"/>
                  </a:lnTo>
                  <a:lnTo>
                    <a:pt x="9" y="31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28" y="28"/>
                  </a:lnTo>
                  <a:lnTo>
                    <a:pt x="32" y="23"/>
                  </a:lnTo>
                  <a:lnTo>
                    <a:pt x="33" y="17"/>
                  </a:lnTo>
                  <a:lnTo>
                    <a:pt x="32" y="10"/>
                  </a:lnTo>
                  <a:lnTo>
                    <a:pt x="28" y="6"/>
                  </a:lnTo>
                  <a:lnTo>
                    <a:pt x="23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29" name="任意多边形 85028"/>
            <p:cNvSpPr/>
            <p:nvPr/>
          </p:nvSpPr>
          <p:spPr>
            <a:xfrm>
              <a:off x="3685" y="3802"/>
              <a:ext cx="232" cy="224"/>
            </a:xfrm>
            <a:custGeom>
              <a:avLst/>
              <a:gdLst/>
              <a:ahLst/>
              <a:cxnLst/>
              <a:pathLst>
                <a:path w="232" h="224">
                  <a:moveTo>
                    <a:pt x="232" y="119"/>
                  </a:moveTo>
                  <a:lnTo>
                    <a:pt x="227" y="137"/>
                  </a:lnTo>
                  <a:lnTo>
                    <a:pt x="218" y="148"/>
                  </a:lnTo>
                  <a:lnTo>
                    <a:pt x="205" y="153"/>
                  </a:lnTo>
                  <a:lnTo>
                    <a:pt x="191" y="154"/>
                  </a:lnTo>
                  <a:lnTo>
                    <a:pt x="176" y="150"/>
                  </a:lnTo>
                  <a:lnTo>
                    <a:pt x="162" y="146"/>
                  </a:lnTo>
                  <a:lnTo>
                    <a:pt x="150" y="141"/>
                  </a:lnTo>
                  <a:lnTo>
                    <a:pt x="142" y="136"/>
                  </a:lnTo>
                  <a:lnTo>
                    <a:pt x="148" y="143"/>
                  </a:lnTo>
                  <a:lnTo>
                    <a:pt x="156" y="153"/>
                  </a:lnTo>
                  <a:lnTo>
                    <a:pt x="163" y="166"/>
                  </a:lnTo>
                  <a:lnTo>
                    <a:pt x="169" y="179"/>
                  </a:lnTo>
                  <a:lnTo>
                    <a:pt x="171" y="192"/>
                  </a:lnTo>
                  <a:lnTo>
                    <a:pt x="168" y="204"/>
                  </a:lnTo>
                  <a:lnTo>
                    <a:pt x="157" y="216"/>
                  </a:lnTo>
                  <a:lnTo>
                    <a:pt x="138" y="223"/>
                  </a:lnTo>
                  <a:lnTo>
                    <a:pt x="118" y="224"/>
                  </a:lnTo>
                  <a:lnTo>
                    <a:pt x="106" y="219"/>
                  </a:lnTo>
                  <a:lnTo>
                    <a:pt x="97" y="209"/>
                  </a:lnTo>
                  <a:lnTo>
                    <a:pt x="92" y="196"/>
                  </a:lnTo>
                  <a:lnTo>
                    <a:pt x="91" y="181"/>
                  </a:lnTo>
                  <a:lnTo>
                    <a:pt x="91" y="168"/>
                  </a:lnTo>
                  <a:lnTo>
                    <a:pt x="92" y="157"/>
                  </a:lnTo>
                  <a:lnTo>
                    <a:pt x="93" y="150"/>
                  </a:lnTo>
                  <a:lnTo>
                    <a:pt x="88" y="158"/>
                  </a:lnTo>
                  <a:lnTo>
                    <a:pt x="80" y="168"/>
                  </a:lnTo>
                  <a:lnTo>
                    <a:pt x="70" y="179"/>
                  </a:lnTo>
                  <a:lnTo>
                    <a:pt x="58" y="189"/>
                  </a:lnTo>
                  <a:lnTo>
                    <a:pt x="45" y="195"/>
                  </a:lnTo>
                  <a:lnTo>
                    <a:pt x="31" y="196"/>
                  </a:lnTo>
                  <a:lnTo>
                    <a:pt x="19" y="189"/>
                  </a:lnTo>
                  <a:lnTo>
                    <a:pt x="7" y="174"/>
                  </a:lnTo>
                  <a:lnTo>
                    <a:pt x="0" y="155"/>
                  </a:lnTo>
                  <a:lnTo>
                    <a:pt x="0" y="141"/>
                  </a:lnTo>
                  <a:lnTo>
                    <a:pt x="6" y="128"/>
                  </a:lnTo>
                  <a:lnTo>
                    <a:pt x="16" y="121"/>
                  </a:lnTo>
                  <a:lnTo>
                    <a:pt x="29" y="115"/>
                  </a:lnTo>
                  <a:lnTo>
                    <a:pt x="43" y="112"/>
                  </a:lnTo>
                  <a:lnTo>
                    <a:pt x="54" y="110"/>
                  </a:lnTo>
                  <a:lnTo>
                    <a:pt x="63" y="110"/>
                  </a:lnTo>
                  <a:lnTo>
                    <a:pt x="54" y="108"/>
                  </a:lnTo>
                  <a:lnTo>
                    <a:pt x="41" y="103"/>
                  </a:lnTo>
                  <a:lnTo>
                    <a:pt x="28" y="96"/>
                  </a:lnTo>
                  <a:lnTo>
                    <a:pt x="16" y="88"/>
                  </a:lnTo>
                  <a:lnTo>
                    <a:pt x="6" y="77"/>
                  </a:lnTo>
                  <a:lnTo>
                    <a:pt x="1" y="65"/>
                  </a:lnTo>
                  <a:lnTo>
                    <a:pt x="5" y="50"/>
                  </a:lnTo>
                  <a:lnTo>
                    <a:pt x="16" y="34"/>
                  </a:lnTo>
                  <a:lnTo>
                    <a:pt x="32" y="22"/>
                  </a:lnTo>
                  <a:lnTo>
                    <a:pt x="46" y="18"/>
                  </a:lnTo>
                  <a:lnTo>
                    <a:pt x="60" y="22"/>
                  </a:lnTo>
                  <a:lnTo>
                    <a:pt x="71" y="29"/>
                  </a:lnTo>
                  <a:lnTo>
                    <a:pt x="80" y="39"/>
                  </a:lnTo>
                  <a:lnTo>
                    <a:pt x="88" y="51"/>
                  </a:lnTo>
                  <a:lnTo>
                    <a:pt x="93" y="62"/>
                  </a:lnTo>
                  <a:lnTo>
                    <a:pt x="97" y="70"/>
                  </a:lnTo>
                  <a:lnTo>
                    <a:pt x="108" y="85"/>
                  </a:lnTo>
                  <a:lnTo>
                    <a:pt x="98" y="88"/>
                  </a:lnTo>
                  <a:lnTo>
                    <a:pt x="90" y="93"/>
                  </a:lnTo>
                  <a:lnTo>
                    <a:pt x="84" y="101"/>
                  </a:lnTo>
                  <a:lnTo>
                    <a:pt x="82" y="111"/>
                  </a:lnTo>
                  <a:lnTo>
                    <a:pt x="84" y="121"/>
                  </a:lnTo>
                  <a:lnTo>
                    <a:pt x="90" y="128"/>
                  </a:lnTo>
                  <a:lnTo>
                    <a:pt x="98" y="134"/>
                  </a:lnTo>
                  <a:lnTo>
                    <a:pt x="107" y="136"/>
                  </a:lnTo>
                  <a:lnTo>
                    <a:pt x="117" y="134"/>
                  </a:lnTo>
                  <a:lnTo>
                    <a:pt x="125" y="128"/>
                  </a:lnTo>
                  <a:lnTo>
                    <a:pt x="131" y="121"/>
                  </a:lnTo>
                  <a:lnTo>
                    <a:pt x="133" y="111"/>
                  </a:lnTo>
                  <a:lnTo>
                    <a:pt x="131" y="101"/>
                  </a:lnTo>
                  <a:lnTo>
                    <a:pt x="126" y="93"/>
                  </a:lnTo>
                  <a:lnTo>
                    <a:pt x="118" y="88"/>
                  </a:lnTo>
                  <a:lnTo>
                    <a:pt x="108" y="85"/>
                  </a:lnTo>
                  <a:lnTo>
                    <a:pt x="97" y="70"/>
                  </a:lnTo>
                  <a:lnTo>
                    <a:pt x="97" y="61"/>
                  </a:lnTo>
                  <a:lnTo>
                    <a:pt x="97" y="48"/>
                  </a:lnTo>
                  <a:lnTo>
                    <a:pt x="99" y="35"/>
                  </a:lnTo>
                  <a:lnTo>
                    <a:pt x="103" y="20"/>
                  </a:lnTo>
                  <a:lnTo>
                    <a:pt x="111" y="9"/>
                  </a:lnTo>
                  <a:lnTo>
                    <a:pt x="123" y="2"/>
                  </a:lnTo>
                  <a:lnTo>
                    <a:pt x="138" y="0"/>
                  </a:lnTo>
                  <a:lnTo>
                    <a:pt x="157" y="4"/>
                  </a:lnTo>
                  <a:lnTo>
                    <a:pt x="173" y="13"/>
                  </a:lnTo>
                  <a:lnTo>
                    <a:pt x="180" y="25"/>
                  </a:lnTo>
                  <a:lnTo>
                    <a:pt x="181" y="37"/>
                  </a:lnTo>
                  <a:lnTo>
                    <a:pt x="177" y="50"/>
                  </a:lnTo>
                  <a:lnTo>
                    <a:pt x="169" y="62"/>
                  </a:lnTo>
                  <a:lnTo>
                    <a:pt x="160" y="73"/>
                  </a:lnTo>
                  <a:lnTo>
                    <a:pt x="152" y="82"/>
                  </a:lnTo>
                  <a:lnTo>
                    <a:pt x="145" y="88"/>
                  </a:lnTo>
                  <a:lnTo>
                    <a:pt x="149" y="85"/>
                  </a:lnTo>
                  <a:lnTo>
                    <a:pt x="156" y="83"/>
                  </a:lnTo>
                  <a:lnTo>
                    <a:pt x="165" y="81"/>
                  </a:lnTo>
                  <a:lnTo>
                    <a:pt x="174" y="80"/>
                  </a:lnTo>
                  <a:lnTo>
                    <a:pt x="176" y="89"/>
                  </a:lnTo>
                  <a:lnTo>
                    <a:pt x="178" y="98"/>
                  </a:lnTo>
                  <a:lnTo>
                    <a:pt x="183" y="105"/>
                  </a:lnTo>
                  <a:lnTo>
                    <a:pt x="188" y="113"/>
                  </a:lnTo>
                  <a:lnTo>
                    <a:pt x="196" y="119"/>
                  </a:lnTo>
                  <a:lnTo>
                    <a:pt x="207" y="122"/>
                  </a:lnTo>
                  <a:lnTo>
                    <a:pt x="218" y="122"/>
                  </a:lnTo>
                  <a:lnTo>
                    <a:pt x="232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30" name="任意多边形 85029"/>
            <p:cNvSpPr/>
            <p:nvPr/>
          </p:nvSpPr>
          <p:spPr>
            <a:xfrm>
              <a:off x="3979" y="3838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4" y="1"/>
                  </a:moveTo>
                  <a:lnTo>
                    <a:pt x="17" y="0"/>
                  </a:lnTo>
                  <a:lnTo>
                    <a:pt x="10" y="1"/>
                  </a:lnTo>
                  <a:lnTo>
                    <a:pt x="4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4" y="29"/>
                  </a:lnTo>
                  <a:lnTo>
                    <a:pt x="10" y="33"/>
                  </a:lnTo>
                  <a:lnTo>
                    <a:pt x="17" y="34"/>
                  </a:lnTo>
                  <a:lnTo>
                    <a:pt x="24" y="33"/>
                  </a:lnTo>
                  <a:lnTo>
                    <a:pt x="30" y="29"/>
                  </a:lnTo>
                  <a:lnTo>
                    <a:pt x="33" y="23"/>
                  </a:lnTo>
                  <a:lnTo>
                    <a:pt x="34" y="16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31" name="任意多边形 85030"/>
            <p:cNvSpPr/>
            <p:nvPr/>
          </p:nvSpPr>
          <p:spPr>
            <a:xfrm>
              <a:off x="3870" y="3739"/>
              <a:ext cx="250" cy="239"/>
            </a:xfrm>
            <a:custGeom>
              <a:avLst/>
              <a:gdLst/>
              <a:ahLst/>
              <a:cxnLst/>
              <a:pathLst>
                <a:path w="250" h="239">
                  <a:moveTo>
                    <a:pt x="132" y="71"/>
                  </a:moveTo>
                  <a:lnTo>
                    <a:pt x="133" y="63"/>
                  </a:lnTo>
                  <a:lnTo>
                    <a:pt x="132" y="49"/>
                  </a:lnTo>
                  <a:lnTo>
                    <a:pt x="129" y="36"/>
                  </a:lnTo>
                  <a:lnTo>
                    <a:pt x="124" y="22"/>
                  </a:lnTo>
                  <a:lnTo>
                    <a:pt x="116" y="10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66" y="5"/>
                  </a:lnTo>
                  <a:lnTo>
                    <a:pt x="48" y="16"/>
                  </a:lnTo>
                  <a:lnTo>
                    <a:pt x="40" y="29"/>
                  </a:lnTo>
                  <a:lnTo>
                    <a:pt x="39" y="44"/>
                  </a:lnTo>
                  <a:lnTo>
                    <a:pt x="45" y="58"/>
                  </a:lnTo>
                  <a:lnTo>
                    <a:pt x="54" y="71"/>
                  </a:lnTo>
                  <a:lnTo>
                    <a:pt x="64" y="83"/>
                  </a:lnTo>
                  <a:lnTo>
                    <a:pt x="74" y="92"/>
                  </a:lnTo>
                  <a:lnTo>
                    <a:pt x="82" y="98"/>
                  </a:lnTo>
                  <a:lnTo>
                    <a:pt x="73" y="94"/>
                  </a:lnTo>
                  <a:lnTo>
                    <a:pt x="61" y="92"/>
                  </a:lnTo>
                  <a:lnTo>
                    <a:pt x="47" y="90"/>
                  </a:lnTo>
                  <a:lnTo>
                    <a:pt x="32" y="91"/>
                  </a:lnTo>
                  <a:lnTo>
                    <a:pt x="18" y="96"/>
                  </a:lnTo>
                  <a:lnTo>
                    <a:pt x="7" y="104"/>
                  </a:lnTo>
                  <a:lnTo>
                    <a:pt x="0" y="119"/>
                  </a:lnTo>
                  <a:lnTo>
                    <a:pt x="0" y="140"/>
                  </a:lnTo>
                  <a:lnTo>
                    <a:pt x="6" y="159"/>
                  </a:lnTo>
                  <a:lnTo>
                    <a:pt x="16" y="171"/>
                  </a:lnTo>
                  <a:lnTo>
                    <a:pt x="28" y="175"/>
                  </a:lnTo>
                  <a:lnTo>
                    <a:pt x="45" y="175"/>
                  </a:lnTo>
                  <a:lnTo>
                    <a:pt x="61" y="169"/>
                  </a:lnTo>
                  <a:lnTo>
                    <a:pt x="74" y="164"/>
                  </a:lnTo>
                  <a:lnTo>
                    <a:pt x="87" y="156"/>
                  </a:lnTo>
                  <a:lnTo>
                    <a:pt x="95" y="151"/>
                  </a:lnTo>
                  <a:lnTo>
                    <a:pt x="90" y="156"/>
                  </a:lnTo>
                  <a:lnTo>
                    <a:pt x="85" y="167"/>
                  </a:lnTo>
                  <a:lnTo>
                    <a:pt x="79" y="180"/>
                  </a:lnTo>
                  <a:lnTo>
                    <a:pt x="76" y="195"/>
                  </a:lnTo>
                  <a:lnTo>
                    <a:pt x="74" y="210"/>
                  </a:lnTo>
                  <a:lnTo>
                    <a:pt x="79" y="223"/>
                  </a:lnTo>
                  <a:lnTo>
                    <a:pt x="90" y="233"/>
                  </a:lnTo>
                  <a:lnTo>
                    <a:pt x="110" y="239"/>
                  </a:lnTo>
                  <a:lnTo>
                    <a:pt x="132" y="239"/>
                  </a:lnTo>
                  <a:lnTo>
                    <a:pt x="147" y="232"/>
                  </a:lnTo>
                  <a:lnTo>
                    <a:pt x="155" y="221"/>
                  </a:lnTo>
                  <a:lnTo>
                    <a:pt x="158" y="207"/>
                  </a:lnTo>
                  <a:lnTo>
                    <a:pt x="158" y="191"/>
                  </a:lnTo>
                  <a:lnTo>
                    <a:pt x="157" y="177"/>
                  </a:lnTo>
                  <a:lnTo>
                    <a:pt x="154" y="164"/>
                  </a:lnTo>
                  <a:lnTo>
                    <a:pt x="150" y="155"/>
                  </a:lnTo>
                  <a:lnTo>
                    <a:pt x="156" y="163"/>
                  </a:lnTo>
                  <a:lnTo>
                    <a:pt x="165" y="172"/>
                  </a:lnTo>
                  <a:lnTo>
                    <a:pt x="176" y="182"/>
                  </a:lnTo>
                  <a:lnTo>
                    <a:pt x="190" y="189"/>
                  </a:lnTo>
                  <a:lnTo>
                    <a:pt x="204" y="194"/>
                  </a:lnTo>
                  <a:lnTo>
                    <a:pt x="219" y="193"/>
                  </a:lnTo>
                  <a:lnTo>
                    <a:pt x="233" y="185"/>
                  </a:lnTo>
                  <a:lnTo>
                    <a:pt x="244" y="168"/>
                  </a:lnTo>
                  <a:lnTo>
                    <a:pt x="250" y="148"/>
                  </a:lnTo>
                  <a:lnTo>
                    <a:pt x="249" y="133"/>
                  </a:lnTo>
                  <a:lnTo>
                    <a:pt x="240" y="122"/>
                  </a:lnTo>
                  <a:lnTo>
                    <a:pt x="227" y="114"/>
                  </a:lnTo>
                  <a:lnTo>
                    <a:pt x="211" y="110"/>
                  </a:lnTo>
                  <a:lnTo>
                    <a:pt x="196" y="108"/>
                  </a:lnTo>
                  <a:lnTo>
                    <a:pt x="182" y="107"/>
                  </a:lnTo>
                  <a:lnTo>
                    <a:pt x="172" y="107"/>
                  </a:lnTo>
                  <a:lnTo>
                    <a:pt x="181" y="104"/>
                  </a:lnTo>
                  <a:lnTo>
                    <a:pt x="193" y="99"/>
                  </a:lnTo>
                  <a:lnTo>
                    <a:pt x="206" y="92"/>
                  </a:lnTo>
                  <a:lnTo>
                    <a:pt x="219" y="82"/>
                  </a:lnTo>
                  <a:lnTo>
                    <a:pt x="229" y="71"/>
                  </a:lnTo>
                  <a:lnTo>
                    <a:pt x="234" y="59"/>
                  </a:lnTo>
                  <a:lnTo>
                    <a:pt x="232" y="45"/>
                  </a:lnTo>
                  <a:lnTo>
                    <a:pt x="220" y="29"/>
                  </a:lnTo>
                  <a:lnTo>
                    <a:pt x="203" y="17"/>
                  </a:lnTo>
                  <a:lnTo>
                    <a:pt x="187" y="13"/>
                  </a:lnTo>
                  <a:lnTo>
                    <a:pt x="172" y="17"/>
                  </a:lnTo>
                  <a:lnTo>
                    <a:pt x="159" y="25"/>
                  </a:lnTo>
                  <a:lnTo>
                    <a:pt x="149" y="37"/>
                  </a:lnTo>
                  <a:lnTo>
                    <a:pt x="141" y="50"/>
                  </a:lnTo>
                  <a:lnTo>
                    <a:pt x="135" y="63"/>
                  </a:lnTo>
                  <a:lnTo>
                    <a:pt x="132" y="71"/>
                  </a:lnTo>
                  <a:lnTo>
                    <a:pt x="136" y="91"/>
                  </a:lnTo>
                  <a:lnTo>
                    <a:pt x="145" y="97"/>
                  </a:lnTo>
                  <a:lnTo>
                    <a:pt x="151" y="105"/>
                  </a:lnTo>
                  <a:lnTo>
                    <a:pt x="154" y="115"/>
                  </a:lnTo>
                  <a:lnTo>
                    <a:pt x="151" y="126"/>
                  </a:lnTo>
                  <a:lnTo>
                    <a:pt x="149" y="131"/>
                  </a:lnTo>
                  <a:lnTo>
                    <a:pt x="145" y="135"/>
                  </a:lnTo>
                  <a:lnTo>
                    <a:pt x="141" y="139"/>
                  </a:lnTo>
                  <a:lnTo>
                    <a:pt x="136" y="141"/>
                  </a:lnTo>
                  <a:lnTo>
                    <a:pt x="132" y="142"/>
                  </a:lnTo>
                  <a:lnTo>
                    <a:pt x="126" y="143"/>
                  </a:lnTo>
                  <a:lnTo>
                    <a:pt x="121" y="142"/>
                  </a:lnTo>
                  <a:lnTo>
                    <a:pt x="116" y="141"/>
                  </a:lnTo>
                  <a:lnTo>
                    <a:pt x="106" y="135"/>
                  </a:lnTo>
                  <a:lnTo>
                    <a:pt x="100" y="126"/>
                  </a:lnTo>
                  <a:lnTo>
                    <a:pt x="97" y="117"/>
                  </a:lnTo>
                  <a:lnTo>
                    <a:pt x="100" y="105"/>
                  </a:lnTo>
                  <a:lnTo>
                    <a:pt x="103" y="101"/>
                  </a:lnTo>
                  <a:lnTo>
                    <a:pt x="106" y="97"/>
                  </a:lnTo>
                  <a:lnTo>
                    <a:pt x="111" y="93"/>
                  </a:lnTo>
                  <a:lnTo>
                    <a:pt x="116" y="91"/>
                  </a:lnTo>
                  <a:lnTo>
                    <a:pt x="120" y="90"/>
                  </a:lnTo>
                  <a:lnTo>
                    <a:pt x="126" y="89"/>
                  </a:lnTo>
                  <a:lnTo>
                    <a:pt x="131" y="90"/>
                  </a:lnTo>
                  <a:lnTo>
                    <a:pt x="136" y="91"/>
                  </a:lnTo>
                  <a:lnTo>
                    <a:pt x="132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32" name="任意多边形 85031"/>
            <p:cNvSpPr/>
            <p:nvPr/>
          </p:nvSpPr>
          <p:spPr>
            <a:xfrm>
              <a:off x="4358" y="3934"/>
              <a:ext cx="42" cy="38"/>
            </a:xfrm>
            <a:custGeom>
              <a:avLst/>
              <a:gdLst/>
              <a:ahLst/>
              <a:cxnLst/>
              <a:pathLst>
                <a:path w="42" h="38">
                  <a:moveTo>
                    <a:pt x="35" y="4"/>
                  </a:moveTo>
                  <a:lnTo>
                    <a:pt x="28" y="1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3"/>
                  </a:lnTo>
                  <a:lnTo>
                    <a:pt x="0" y="21"/>
                  </a:lnTo>
                  <a:lnTo>
                    <a:pt x="3" y="28"/>
                  </a:lnTo>
                  <a:lnTo>
                    <a:pt x="8" y="34"/>
                  </a:lnTo>
                  <a:lnTo>
                    <a:pt x="15" y="37"/>
                  </a:lnTo>
                  <a:lnTo>
                    <a:pt x="23" y="38"/>
                  </a:lnTo>
                  <a:lnTo>
                    <a:pt x="30" y="36"/>
                  </a:lnTo>
                  <a:lnTo>
                    <a:pt x="37" y="32"/>
                  </a:lnTo>
                  <a:lnTo>
                    <a:pt x="41" y="25"/>
                  </a:lnTo>
                  <a:lnTo>
                    <a:pt x="42" y="17"/>
                  </a:lnTo>
                  <a:lnTo>
                    <a:pt x="39" y="10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33" name="任意多边形 85032"/>
            <p:cNvSpPr/>
            <p:nvPr/>
          </p:nvSpPr>
          <p:spPr>
            <a:xfrm>
              <a:off x="4230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72" y="95"/>
                  </a:moveTo>
                  <a:lnTo>
                    <a:pt x="177" y="85"/>
                  </a:lnTo>
                  <a:lnTo>
                    <a:pt x="180" y="72"/>
                  </a:lnTo>
                  <a:lnTo>
                    <a:pt x="182" y="55"/>
                  </a:lnTo>
                  <a:lnTo>
                    <a:pt x="181" y="38"/>
                  </a:lnTo>
                  <a:lnTo>
                    <a:pt x="177" y="21"/>
                  </a:lnTo>
                  <a:lnTo>
                    <a:pt x="166" y="9"/>
                  </a:lnTo>
                  <a:lnTo>
                    <a:pt x="149" y="1"/>
                  </a:lnTo>
                  <a:lnTo>
                    <a:pt x="124" y="0"/>
                  </a:lnTo>
                  <a:lnTo>
                    <a:pt x="100" y="7"/>
                  </a:lnTo>
                  <a:lnTo>
                    <a:pt x="86" y="19"/>
                  </a:lnTo>
                  <a:lnTo>
                    <a:pt x="80" y="34"/>
                  </a:lnTo>
                  <a:lnTo>
                    <a:pt x="80" y="51"/>
                  </a:lnTo>
                  <a:lnTo>
                    <a:pt x="86" y="70"/>
                  </a:lnTo>
                  <a:lnTo>
                    <a:pt x="93" y="85"/>
                  </a:lnTo>
                  <a:lnTo>
                    <a:pt x="101" y="100"/>
                  </a:lnTo>
                  <a:lnTo>
                    <a:pt x="108" y="108"/>
                  </a:lnTo>
                  <a:lnTo>
                    <a:pt x="100" y="102"/>
                  </a:lnTo>
                  <a:lnTo>
                    <a:pt x="87" y="94"/>
                  </a:lnTo>
                  <a:lnTo>
                    <a:pt x="71" y="87"/>
                  </a:lnTo>
                  <a:lnTo>
                    <a:pt x="55" y="83"/>
                  </a:lnTo>
                  <a:lnTo>
                    <a:pt x="38" y="83"/>
                  </a:lnTo>
                  <a:lnTo>
                    <a:pt x="22" y="90"/>
                  </a:lnTo>
                  <a:lnTo>
                    <a:pt x="9" y="103"/>
                  </a:lnTo>
                  <a:lnTo>
                    <a:pt x="1" y="126"/>
                  </a:lnTo>
                  <a:lnTo>
                    <a:pt x="0" y="150"/>
                  </a:lnTo>
                  <a:lnTo>
                    <a:pt x="7" y="166"/>
                  </a:lnTo>
                  <a:lnTo>
                    <a:pt x="21" y="176"/>
                  </a:lnTo>
                  <a:lnTo>
                    <a:pt x="38" y="180"/>
                  </a:lnTo>
                  <a:lnTo>
                    <a:pt x="56" y="180"/>
                  </a:lnTo>
                  <a:lnTo>
                    <a:pt x="76" y="178"/>
                  </a:lnTo>
                  <a:lnTo>
                    <a:pt x="91" y="173"/>
                  </a:lnTo>
                  <a:lnTo>
                    <a:pt x="102" y="170"/>
                  </a:lnTo>
                  <a:lnTo>
                    <a:pt x="95" y="176"/>
                  </a:lnTo>
                  <a:lnTo>
                    <a:pt x="86" y="185"/>
                  </a:lnTo>
                  <a:lnTo>
                    <a:pt x="75" y="198"/>
                  </a:lnTo>
                  <a:lnTo>
                    <a:pt x="64" y="213"/>
                  </a:lnTo>
                  <a:lnTo>
                    <a:pt x="57" y="228"/>
                  </a:lnTo>
                  <a:lnTo>
                    <a:pt x="57" y="245"/>
                  </a:lnTo>
                  <a:lnTo>
                    <a:pt x="65" y="260"/>
                  </a:lnTo>
                  <a:lnTo>
                    <a:pt x="85" y="274"/>
                  </a:lnTo>
                  <a:lnTo>
                    <a:pt x="109" y="281"/>
                  </a:lnTo>
                  <a:lnTo>
                    <a:pt x="128" y="279"/>
                  </a:lnTo>
                  <a:lnTo>
                    <a:pt x="142" y="269"/>
                  </a:lnTo>
                  <a:lnTo>
                    <a:pt x="151" y="255"/>
                  </a:lnTo>
                  <a:lnTo>
                    <a:pt x="157" y="238"/>
                  </a:lnTo>
                  <a:lnTo>
                    <a:pt x="161" y="221"/>
                  </a:lnTo>
                  <a:lnTo>
                    <a:pt x="162" y="205"/>
                  </a:lnTo>
                  <a:lnTo>
                    <a:pt x="162" y="194"/>
                  </a:lnTo>
                  <a:lnTo>
                    <a:pt x="165" y="204"/>
                  </a:lnTo>
                  <a:lnTo>
                    <a:pt x="172" y="217"/>
                  </a:lnTo>
                  <a:lnTo>
                    <a:pt x="181" y="232"/>
                  </a:lnTo>
                  <a:lnTo>
                    <a:pt x="194" y="246"/>
                  </a:lnTo>
                  <a:lnTo>
                    <a:pt x="208" y="256"/>
                  </a:lnTo>
                  <a:lnTo>
                    <a:pt x="224" y="259"/>
                  </a:lnTo>
                  <a:lnTo>
                    <a:pt x="242" y="256"/>
                  </a:lnTo>
                  <a:lnTo>
                    <a:pt x="260" y="242"/>
                  </a:lnTo>
                  <a:lnTo>
                    <a:pt x="275" y="222"/>
                  </a:lnTo>
                  <a:lnTo>
                    <a:pt x="279" y="204"/>
                  </a:lnTo>
                  <a:lnTo>
                    <a:pt x="273" y="189"/>
                  </a:lnTo>
                  <a:lnTo>
                    <a:pt x="261" y="176"/>
                  </a:lnTo>
                  <a:lnTo>
                    <a:pt x="247" y="166"/>
                  </a:lnTo>
                  <a:lnTo>
                    <a:pt x="231" y="158"/>
                  </a:lnTo>
                  <a:lnTo>
                    <a:pt x="216" y="152"/>
                  </a:lnTo>
                  <a:lnTo>
                    <a:pt x="204" y="149"/>
                  </a:lnTo>
                  <a:lnTo>
                    <a:pt x="214" y="149"/>
                  </a:lnTo>
                  <a:lnTo>
                    <a:pt x="229" y="148"/>
                  </a:lnTo>
                  <a:lnTo>
                    <a:pt x="248" y="145"/>
                  </a:lnTo>
                  <a:lnTo>
                    <a:pt x="265" y="138"/>
                  </a:lnTo>
                  <a:lnTo>
                    <a:pt x="280" y="129"/>
                  </a:lnTo>
                  <a:lnTo>
                    <a:pt x="290" y="117"/>
                  </a:lnTo>
                  <a:lnTo>
                    <a:pt x="292" y="101"/>
                  </a:lnTo>
                  <a:lnTo>
                    <a:pt x="286" y="80"/>
                  </a:lnTo>
                  <a:lnTo>
                    <a:pt x="271" y="60"/>
                  </a:lnTo>
                  <a:lnTo>
                    <a:pt x="253" y="50"/>
                  </a:lnTo>
                  <a:lnTo>
                    <a:pt x="236" y="50"/>
                  </a:lnTo>
                  <a:lnTo>
                    <a:pt x="220" y="54"/>
                  </a:lnTo>
                  <a:lnTo>
                    <a:pt x="204" y="64"/>
                  </a:lnTo>
                  <a:lnTo>
                    <a:pt x="190" y="75"/>
                  </a:lnTo>
                  <a:lnTo>
                    <a:pt x="179" y="86"/>
                  </a:lnTo>
                  <a:lnTo>
                    <a:pt x="172" y="95"/>
                  </a:lnTo>
                  <a:lnTo>
                    <a:pt x="170" y="119"/>
                  </a:lnTo>
                  <a:lnTo>
                    <a:pt x="178" y="129"/>
                  </a:lnTo>
                  <a:lnTo>
                    <a:pt x="181" y="140"/>
                  </a:lnTo>
                  <a:lnTo>
                    <a:pt x="180" y="152"/>
                  </a:lnTo>
                  <a:lnTo>
                    <a:pt x="174" y="162"/>
                  </a:lnTo>
                  <a:lnTo>
                    <a:pt x="170" y="167"/>
                  </a:lnTo>
                  <a:lnTo>
                    <a:pt x="164" y="170"/>
                  </a:lnTo>
                  <a:lnTo>
                    <a:pt x="158" y="172"/>
                  </a:lnTo>
                  <a:lnTo>
                    <a:pt x="153" y="173"/>
                  </a:lnTo>
                  <a:lnTo>
                    <a:pt x="146" y="173"/>
                  </a:lnTo>
                  <a:lnTo>
                    <a:pt x="140" y="172"/>
                  </a:lnTo>
                  <a:lnTo>
                    <a:pt x="134" y="170"/>
                  </a:lnTo>
                  <a:lnTo>
                    <a:pt x="128" y="167"/>
                  </a:lnTo>
                  <a:lnTo>
                    <a:pt x="120" y="157"/>
                  </a:lnTo>
                  <a:lnTo>
                    <a:pt x="117" y="146"/>
                  </a:lnTo>
                  <a:lnTo>
                    <a:pt x="119" y="134"/>
                  </a:lnTo>
                  <a:lnTo>
                    <a:pt x="125" y="123"/>
                  </a:lnTo>
                  <a:lnTo>
                    <a:pt x="130" y="118"/>
                  </a:lnTo>
                  <a:lnTo>
                    <a:pt x="135" y="115"/>
                  </a:lnTo>
                  <a:lnTo>
                    <a:pt x="141" y="113"/>
                  </a:lnTo>
                  <a:lnTo>
                    <a:pt x="147" y="112"/>
                  </a:lnTo>
                  <a:lnTo>
                    <a:pt x="153" y="112"/>
                  </a:lnTo>
                  <a:lnTo>
                    <a:pt x="158" y="114"/>
                  </a:lnTo>
                  <a:lnTo>
                    <a:pt x="164" y="116"/>
                  </a:lnTo>
                  <a:lnTo>
                    <a:pt x="170" y="119"/>
                  </a:lnTo>
                  <a:lnTo>
                    <a:pt x="172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34" name="任意多边形 85033"/>
            <p:cNvSpPr/>
            <p:nvPr/>
          </p:nvSpPr>
          <p:spPr>
            <a:xfrm>
              <a:off x="2847" y="3820"/>
              <a:ext cx="41" cy="40"/>
            </a:xfrm>
            <a:custGeom>
              <a:avLst/>
              <a:gdLst/>
              <a:ahLst/>
              <a:cxnLst/>
              <a:pathLst>
                <a:path w="41" h="40">
                  <a:moveTo>
                    <a:pt x="8" y="6"/>
                  </a:moveTo>
                  <a:lnTo>
                    <a:pt x="15" y="1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6" y="8"/>
                  </a:lnTo>
                  <a:lnTo>
                    <a:pt x="40" y="15"/>
                  </a:lnTo>
                  <a:lnTo>
                    <a:pt x="41" y="21"/>
                  </a:lnTo>
                  <a:lnTo>
                    <a:pt x="39" y="29"/>
                  </a:lnTo>
                  <a:lnTo>
                    <a:pt x="33" y="36"/>
                  </a:lnTo>
                  <a:lnTo>
                    <a:pt x="26" y="39"/>
                  </a:lnTo>
                  <a:lnTo>
                    <a:pt x="19" y="40"/>
                  </a:lnTo>
                  <a:lnTo>
                    <a:pt x="11" y="38"/>
                  </a:lnTo>
                  <a:lnTo>
                    <a:pt x="4" y="33"/>
                  </a:lnTo>
                  <a:lnTo>
                    <a:pt x="1" y="27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8" y="6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35" name="任意多边形 85034"/>
            <p:cNvSpPr/>
            <p:nvPr/>
          </p:nvSpPr>
          <p:spPr>
            <a:xfrm>
              <a:off x="2724" y="3698"/>
              <a:ext cx="294" cy="280"/>
            </a:xfrm>
            <a:custGeom>
              <a:avLst/>
              <a:gdLst/>
              <a:ahLst/>
              <a:cxnLst/>
              <a:pathLst>
                <a:path w="294" h="280">
                  <a:moveTo>
                    <a:pt x="120" y="95"/>
                  </a:moveTo>
                  <a:lnTo>
                    <a:pt x="116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7"/>
                  </a:lnTo>
                  <a:lnTo>
                    <a:pt x="116" y="21"/>
                  </a:lnTo>
                  <a:lnTo>
                    <a:pt x="126" y="9"/>
                  </a:lnTo>
                  <a:lnTo>
                    <a:pt x="143" y="1"/>
                  </a:lnTo>
                  <a:lnTo>
                    <a:pt x="169" y="0"/>
                  </a:lnTo>
                  <a:lnTo>
                    <a:pt x="193" y="7"/>
                  </a:lnTo>
                  <a:lnTo>
                    <a:pt x="208" y="18"/>
                  </a:lnTo>
                  <a:lnTo>
                    <a:pt x="213" y="33"/>
                  </a:lnTo>
                  <a:lnTo>
                    <a:pt x="212" y="51"/>
                  </a:lnTo>
                  <a:lnTo>
                    <a:pt x="208" y="68"/>
                  </a:lnTo>
                  <a:lnTo>
                    <a:pt x="200" y="85"/>
                  </a:lnTo>
                  <a:lnTo>
                    <a:pt x="192" y="99"/>
                  </a:lnTo>
                  <a:lnTo>
                    <a:pt x="185" y="108"/>
                  </a:lnTo>
                  <a:lnTo>
                    <a:pt x="193" y="101"/>
                  </a:lnTo>
                  <a:lnTo>
                    <a:pt x="205" y="94"/>
                  </a:lnTo>
                  <a:lnTo>
                    <a:pt x="221" y="87"/>
                  </a:lnTo>
                  <a:lnTo>
                    <a:pt x="239" y="83"/>
                  </a:lnTo>
                  <a:lnTo>
                    <a:pt x="255" y="83"/>
                  </a:lnTo>
                  <a:lnTo>
                    <a:pt x="271" y="88"/>
                  </a:lnTo>
                  <a:lnTo>
                    <a:pt x="283" y="101"/>
                  </a:lnTo>
                  <a:lnTo>
                    <a:pt x="292" y="124"/>
                  </a:lnTo>
                  <a:lnTo>
                    <a:pt x="294" y="149"/>
                  </a:lnTo>
                  <a:lnTo>
                    <a:pt x="287" y="165"/>
                  </a:lnTo>
                  <a:lnTo>
                    <a:pt x="273" y="174"/>
                  </a:lnTo>
                  <a:lnTo>
                    <a:pt x="256" y="178"/>
                  </a:lnTo>
                  <a:lnTo>
                    <a:pt x="236" y="180"/>
                  </a:lnTo>
                  <a:lnTo>
                    <a:pt x="217" y="177"/>
                  </a:lnTo>
                  <a:lnTo>
                    <a:pt x="202" y="173"/>
                  </a:lnTo>
                  <a:lnTo>
                    <a:pt x="190" y="170"/>
                  </a:lnTo>
                  <a:lnTo>
                    <a:pt x="197" y="175"/>
                  </a:lnTo>
                  <a:lnTo>
                    <a:pt x="206" y="185"/>
                  </a:lnTo>
                  <a:lnTo>
                    <a:pt x="218" y="197"/>
                  </a:lnTo>
                  <a:lnTo>
                    <a:pt x="228" y="213"/>
                  </a:lnTo>
                  <a:lnTo>
                    <a:pt x="235" y="228"/>
                  </a:lnTo>
                  <a:lnTo>
                    <a:pt x="235" y="245"/>
                  </a:lnTo>
                  <a:lnTo>
                    <a:pt x="227" y="260"/>
                  </a:lnTo>
                  <a:lnTo>
                    <a:pt x="208" y="273"/>
                  </a:lnTo>
                  <a:lnTo>
                    <a:pt x="184" y="280"/>
                  </a:lnTo>
                  <a:lnTo>
                    <a:pt x="164" y="278"/>
                  </a:lnTo>
                  <a:lnTo>
                    <a:pt x="150" y="269"/>
                  </a:lnTo>
                  <a:lnTo>
                    <a:pt x="141" y="254"/>
                  </a:lnTo>
                  <a:lnTo>
                    <a:pt x="135" y="237"/>
                  </a:lnTo>
                  <a:lnTo>
                    <a:pt x="132" y="220"/>
                  </a:lnTo>
                  <a:lnTo>
                    <a:pt x="131" y="205"/>
                  </a:lnTo>
                  <a:lnTo>
                    <a:pt x="131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1" y="231"/>
                  </a:lnTo>
                  <a:lnTo>
                    <a:pt x="100" y="245"/>
                  </a:lnTo>
                  <a:lnTo>
                    <a:pt x="85" y="254"/>
                  </a:lnTo>
                  <a:lnTo>
                    <a:pt x="69" y="259"/>
                  </a:lnTo>
                  <a:lnTo>
                    <a:pt x="52" y="256"/>
                  </a:lnTo>
                  <a:lnTo>
                    <a:pt x="32" y="241"/>
                  </a:lnTo>
                  <a:lnTo>
                    <a:pt x="17" y="221"/>
                  </a:lnTo>
                  <a:lnTo>
                    <a:pt x="14" y="204"/>
                  </a:lnTo>
                  <a:lnTo>
                    <a:pt x="20" y="188"/>
                  </a:lnTo>
                  <a:lnTo>
                    <a:pt x="31" y="175"/>
                  </a:lnTo>
                  <a:lnTo>
                    <a:pt x="46" y="165"/>
                  </a:lnTo>
                  <a:lnTo>
                    <a:pt x="63" y="158"/>
                  </a:lnTo>
                  <a:lnTo>
                    <a:pt x="78" y="152"/>
                  </a:lnTo>
                  <a:lnTo>
                    <a:pt x="89" y="149"/>
                  </a:lnTo>
                  <a:lnTo>
                    <a:pt x="79" y="149"/>
                  </a:lnTo>
                  <a:lnTo>
                    <a:pt x="64" y="146"/>
                  </a:lnTo>
                  <a:lnTo>
                    <a:pt x="46" y="143"/>
                  </a:lnTo>
                  <a:lnTo>
                    <a:pt x="29" y="138"/>
                  </a:lnTo>
                  <a:lnTo>
                    <a:pt x="14" y="129"/>
                  </a:lnTo>
                  <a:lnTo>
                    <a:pt x="3" y="117"/>
                  </a:lnTo>
                  <a:lnTo>
                    <a:pt x="0" y="100"/>
                  </a:lnTo>
                  <a:lnTo>
                    <a:pt x="7" y="79"/>
                  </a:lnTo>
                  <a:lnTo>
                    <a:pt x="22" y="59"/>
                  </a:lnTo>
                  <a:lnTo>
                    <a:pt x="39" y="50"/>
                  </a:lnTo>
                  <a:lnTo>
                    <a:pt x="56" y="50"/>
                  </a:lnTo>
                  <a:lnTo>
                    <a:pt x="73" y="54"/>
                  </a:lnTo>
                  <a:lnTo>
                    <a:pt x="89" y="64"/>
                  </a:lnTo>
                  <a:lnTo>
                    <a:pt x="103" y="75"/>
                  </a:lnTo>
                  <a:lnTo>
                    <a:pt x="114" y="86"/>
                  </a:lnTo>
                  <a:lnTo>
                    <a:pt x="120" y="95"/>
                  </a:lnTo>
                  <a:lnTo>
                    <a:pt x="123" y="119"/>
                  </a:lnTo>
                  <a:lnTo>
                    <a:pt x="115" y="129"/>
                  </a:lnTo>
                  <a:lnTo>
                    <a:pt x="111" y="140"/>
                  </a:lnTo>
                  <a:lnTo>
                    <a:pt x="112" y="151"/>
                  </a:lnTo>
                  <a:lnTo>
                    <a:pt x="118" y="162"/>
                  </a:lnTo>
                  <a:lnTo>
                    <a:pt x="123" y="166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40" y="173"/>
                  </a:lnTo>
                  <a:lnTo>
                    <a:pt x="147" y="173"/>
                  </a:lnTo>
                  <a:lnTo>
                    <a:pt x="153" y="172"/>
                  </a:lnTo>
                  <a:lnTo>
                    <a:pt x="158" y="170"/>
                  </a:lnTo>
                  <a:lnTo>
                    <a:pt x="164" y="166"/>
                  </a:lnTo>
                  <a:lnTo>
                    <a:pt x="172" y="156"/>
                  </a:lnTo>
                  <a:lnTo>
                    <a:pt x="175" y="145"/>
                  </a:lnTo>
                  <a:lnTo>
                    <a:pt x="174" y="133"/>
                  </a:lnTo>
                  <a:lnTo>
                    <a:pt x="169" y="122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3" y="112"/>
                  </a:lnTo>
                  <a:lnTo>
                    <a:pt x="147" y="111"/>
                  </a:lnTo>
                  <a:lnTo>
                    <a:pt x="140" y="111"/>
                  </a:lnTo>
                  <a:lnTo>
                    <a:pt x="134" y="113"/>
                  </a:lnTo>
                  <a:lnTo>
                    <a:pt x="128" y="116"/>
                  </a:lnTo>
                  <a:lnTo>
                    <a:pt x="123" y="119"/>
                  </a:lnTo>
                  <a:lnTo>
                    <a:pt x="120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pic>
        <p:nvPicPr>
          <p:cNvPr id="85036" name="图片 85035" descr="border_0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8700" y="215900"/>
            <a:ext cx="711200" cy="9080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0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9506" name="文本框 149505"/>
          <p:cNvSpPr txBox="1"/>
          <p:nvPr/>
        </p:nvSpPr>
        <p:spPr>
          <a:xfrm>
            <a:off x="395288" y="692150"/>
            <a:ext cx="7772400" cy="4699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0000"/>
              </a:lnSpc>
            </a:pP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 (4)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某新建小区按房主的住房面积收取物业管理费，每月按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1.2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元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/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米</a:t>
            </a:r>
            <a:r>
              <a:rPr lang="en-US" altLang="zh-CN" sz="3200" baseline="30000">
                <a:solidFill>
                  <a:schemeClr val="tx1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收取，对有汽车的房主每月再收取车库使用费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80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元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.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设有车房主的住房面积为</a:t>
            </a:r>
            <a:r>
              <a:rPr lang="en-US" altLang="zh-CN" sz="3200" i="1">
                <a:solidFill>
                  <a:schemeClr val="tx1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米</a:t>
            </a:r>
            <a:r>
              <a:rPr lang="en-US" altLang="zh-CN" sz="3200" baseline="30000">
                <a:solidFill>
                  <a:schemeClr val="tx1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，每月应交物业管理费与车库使用费共</a:t>
            </a:r>
            <a:r>
              <a:rPr lang="en-US" altLang="zh-CN" sz="3200" i="1">
                <a:solidFill>
                  <a:schemeClr val="tx1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元，请写出</a:t>
            </a:r>
            <a:r>
              <a:rPr lang="en-US" altLang="zh-CN" sz="4400" i="1">
                <a:solidFill>
                  <a:srgbClr val="0000FF"/>
                </a:solidFill>
                <a:latin typeface="宋体" panose="02010600030101010101" pitchFamily="2" charset="-122"/>
              </a:rPr>
              <a:t>y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(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元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)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与</a:t>
            </a:r>
            <a:r>
              <a:rPr lang="en-US" altLang="zh-CN" sz="4400" i="1">
                <a:solidFill>
                  <a:srgbClr val="0000FF"/>
                </a:solidFill>
                <a:latin typeface="宋体" panose="02010600030101010101" pitchFamily="2" charset="-122"/>
              </a:rPr>
              <a:t>x 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(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米</a:t>
            </a:r>
            <a:r>
              <a:rPr lang="en-US" altLang="zh-CN" sz="3200" baseline="30000">
                <a:solidFill>
                  <a:schemeClr val="tx1"/>
                </a:solidFill>
                <a:latin typeface="宋体" panose="02010600030101010101" pitchFamily="2" charset="-122"/>
              </a:rPr>
              <a:t>2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)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的函数关系式：</a:t>
            </a:r>
            <a:r>
              <a:rPr lang="en-US" altLang="zh-CN" sz="3200">
                <a:solidFill>
                  <a:schemeClr val="tx1"/>
                </a:solidFill>
                <a:latin typeface="宋体" panose="02010600030101010101" pitchFamily="2" charset="-122"/>
              </a:rPr>
              <a:t>__________.</a:t>
            </a:r>
            <a:endParaRPr lang="en-US" altLang="zh-CN" sz="320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149507" name="文本框 149506"/>
          <p:cNvSpPr txBox="1"/>
          <p:nvPr/>
        </p:nvSpPr>
        <p:spPr>
          <a:xfrm>
            <a:off x="5185410" y="4508183"/>
            <a:ext cx="3529013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400" i="1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y </a:t>
            </a:r>
            <a:r>
              <a:rPr lang="en-US" altLang="zh-CN" sz="4400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= 1.2</a:t>
            </a:r>
            <a:r>
              <a:rPr lang="en-US" altLang="zh-CN" sz="4400" i="1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x </a:t>
            </a:r>
            <a:r>
              <a:rPr lang="en-US" altLang="zh-CN" sz="4400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+ 80</a:t>
            </a:r>
            <a:endParaRPr lang="en-US" altLang="zh-CN" sz="4400">
              <a:solidFill>
                <a:srgbClr val="FF0066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pic>
        <p:nvPicPr>
          <p:cNvPr id="149509" name="图片 149508" descr="d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388" y="144463"/>
            <a:ext cx="2592387" cy="5476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9511" name="图片 149510" descr="4B266719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19800"/>
            <a:ext cx="9144000" cy="8382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49512" name="组合 149511"/>
          <p:cNvGrpSpPr/>
          <p:nvPr/>
        </p:nvGrpSpPr>
        <p:grpSpPr>
          <a:xfrm>
            <a:off x="3382963" y="215900"/>
            <a:ext cx="5976937" cy="792163"/>
            <a:chOff x="788" y="3696"/>
            <a:chExt cx="4463" cy="599"/>
          </a:xfrm>
        </p:grpSpPr>
        <p:sp>
          <p:nvSpPr>
            <p:cNvPr id="149513" name="任意多边形 149512"/>
            <p:cNvSpPr/>
            <p:nvPr/>
          </p:nvSpPr>
          <p:spPr>
            <a:xfrm>
              <a:off x="788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88" y="0"/>
                  </a:moveTo>
                  <a:lnTo>
                    <a:pt x="225" y="2"/>
                  </a:lnTo>
                  <a:lnTo>
                    <a:pt x="257" y="10"/>
                  </a:lnTo>
                  <a:lnTo>
                    <a:pt x="286" y="22"/>
                  </a:lnTo>
                  <a:lnTo>
                    <a:pt x="308" y="36"/>
                  </a:lnTo>
                  <a:lnTo>
                    <a:pt x="327" y="55"/>
                  </a:lnTo>
                  <a:lnTo>
                    <a:pt x="339" y="76"/>
                  </a:lnTo>
                  <a:lnTo>
                    <a:pt x="346" y="98"/>
                  </a:lnTo>
                  <a:lnTo>
                    <a:pt x="347" y="122"/>
                  </a:lnTo>
                  <a:lnTo>
                    <a:pt x="339" y="144"/>
                  </a:lnTo>
                  <a:lnTo>
                    <a:pt x="320" y="163"/>
                  </a:lnTo>
                  <a:lnTo>
                    <a:pt x="295" y="176"/>
                  </a:lnTo>
                  <a:lnTo>
                    <a:pt x="265" y="184"/>
                  </a:lnTo>
                  <a:lnTo>
                    <a:pt x="234" y="185"/>
                  </a:lnTo>
                  <a:lnTo>
                    <a:pt x="206" y="178"/>
                  </a:lnTo>
                  <a:lnTo>
                    <a:pt x="185" y="165"/>
                  </a:lnTo>
                  <a:lnTo>
                    <a:pt x="172" y="142"/>
                  </a:lnTo>
                  <a:lnTo>
                    <a:pt x="170" y="124"/>
                  </a:lnTo>
                  <a:lnTo>
                    <a:pt x="173" y="118"/>
                  </a:lnTo>
                  <a:lnTo>
                    <a:pt x="181" y="121"/>
                  </a:lnTo>
                  <a:lnTo>
                    <a:pt x="191" y="129"/>
                  </a:lnTo>
                  <a:lnTo>
                    <a:pt x="206" y="135"/>
                  </a:lnTo>
                  <a:lnTo>
                    <a:pt x="224" y="135"/>
                  </a:lnTo>
                  <a:lnTo>
                    <a:pt x="240" y="130"/>
                  </a:lnTo>
                  <a:lnTo>
                    <a:pt x="255" y="120"/>
                  </a:lnTo>
                  <a:lnTo>
                    <a:pt x="263" y="107"/>
                  </a:lnTo>
                  <a:lnTo>
                    <a:pt x="264" y="91"/>
                  </a:lnTo>
                  <a:lnTo>
                    <a:pt x="256" y="76"/>
                  </a:lnTo>
                  <a:lnTo>
                    <a:pt x="234" y="61"/>
                  </a:lnTo>
                  <a:lnTo>
                    <a:pt x="221" y="56"/>
                  </a:lnTo>
                  <a:lnTo>
                    <a:pt x="209" y="50"/>
                  </a:lnTo>
                  <a:lnTo>
                    <a:pt x="196" y="46"/>
                  </a:lnTo>
                  <a:lnTo>
                    <a:pt x="183" y="42"/>
                  </a:lnTo>
                  <a:lnTo>
                    <a:pt x="171" y="38"/>
                  </a:lnTo>
                  <a:lnTo>
                    <a:pt x="158" y="36"/>
                  </a:lnTo>
                  <a:lnTo>
                    <a:pt x="144" y="34"/>
                  </a:lnTo>
                  <a:lnTo>
                    <a:pt x="132" y="33"/>
                  </a:lnTo>
                  <a:lnTo>
                    <a:pt x="118" y="32"/>
                  </a:lnTo>
                  <a:lnTo>
                    <a:pt x="105" y="31"/>
                  </a:lnTo>
                  <a:lnTo>
                    <a:pt x="92" y="31"/>
                  </a:lnTo>
                  <a:lnTo>
                    <a:pt x="78" y="32"/>
                  </a:lnTo>
                  <a:lnTo>
                    <a:pt x="64" y="32"/>
                  </a:lnTo>
                  <a:lnTo>
                    <a:pt x="50" y="34"/>
                  </a:lnTo>
                  <a:lnTo>
                    <a:pt x="36" y="35"/>
                  </a:lnTo>
                  <a:lnTo>
                    <a:pt x="22" y="37"/>
                  </a:lnTo>
                  <a:lnTo>
                    <a:pt x="16" y="29"/>
                  </a:lnTo>
                  <a:lnTo>
                    <a:pt x="11" y="24"/>
                  </a:lnTo>
                  <a:lnTo>
                    <a:pt x="7" y="21"/>
                  </a:lnTo>
                  <a:lnTo>
                    <a:pt x="0" y="20"/>
                  </a:lnTo>
                  <a:lnTo>
                    <a:pt x="5" y="18"/>
                  </a:lnTo>
                  <a:lnTo>
                    <a:pt x="10" y="16"/>
                  </a:lnTo>
                  <a:lnTo>
                    <a:pt x="17" y="15"/>
                  </a:lnTo>
                  <a:lnTo>
                    <a:pt x="24" y="13"/>
                  </a:lnTo>
                  <a:lnTo>
                    <a:pt x="32" y="12"/>
                  </a:lnTo>
                  <a:lnTo>
                    <a:pt x="41" y="10"/>
                  </a:lnTo>
                  <a:lnTo>
                    <a:pt x="52" y="9"/>
                  </a:lnTo>
                  <a:lnTo>
                    <a:pt x="62" y="6"/>
                  </a:lnTo>
                  <a:lnTo>
                    <a:pt x="73" y="5"/>
                  </a:lnTo>
                  <a:lnTo>
                    <a:pt x="86" y="4"/>
                  </a:lnTo>
                  <a:lnTo>
                    <a:pt x="100" y="3"/>
                  </a:lnTo>
                  <a:lnTo>
                    <a:pt x="116" y="2"/>
                  </a:lnTo>
                  <a:lnTo>
                    <a:pt x="132" y="1"/>
                  </a:lnTo>
                  <a:lnTo>
                    <a:pt x="149" y="0"/>
                  </a:lnTo>
                  <a:lnTo>
                    <a:pt x="167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14" name="任意多边形 149513"/>
            <p:cNvSpPr/>
            <p:nvPr/>
          </p:nvSpPr>
          <p:spPr>
            <a:xfrm>
              <a:off x="816" y="3696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0" y="49"/>
                  </a:moveTo>
                  <a:lnTo>
                    <a:pt x="6" y="53"/>
                  </a:lnTo>
                  <a:lnTo>
                    <a:pt x="11" y="58"/>
                  </a:lnTo>
                  <a:lnTo>
                    <a:pt x="12" y="65"/>
                  </a:lnTo>
                  <a:lnTo>
                    <a:pt x="12" y="73"/>
                  </a:lnTo>
                  <a:lnTo>
                    <a:pt x="30" y="64"/>
                  </a:lnTo>
                  <a:lnTo>
                    <a:pt x="46" y="58"/>
                  </a:lnTo>
                  <a:lnTo>
                    <a:pt x="60" y="55"/>
                  </a:lnTo>
                  <a:lnTo>
                    <a:pt x="73" y="54"/>
                  </a:lnTo>
                  <a:lnTo>
                    <a:pt x="82" y="55"/>
                  </a:lnTo>
                  <a:lnTo>
                    <a:pt x="90" y="58"/>
                  </a:lnTo>
                  <a:lnTo>
                    <a:pt x="95" y="64"/>
                  </a:lnTo>
                  <a:lnTo>
                    <a:pt x="99" y="72"/>
                  </a:lnTo>
                  <a:lnTo>
                    <a:pt x="99" y="79"/>
                  </a:lnTo>
                  <a:lnTo>
                    <a:pt x="97" y="86"/>
                  </a:lnTo>
                  <a:lnTo>
                    <a:pt x="92" y="90"/>
                  </a:lnTo>
                  <a:lnTo>
                    <a:pt x="86" y="92"/>
                  </a:lnTo>
                  <a:lnTo>
                    <a:pt x="79" y="92"/>
                  </a:lnTo>
                  <a:lnTo>
                    <a:pt x="75" y="89"/>
                  </a:lnTo>
                  <a:lnTo>
                    <a:pt x="70" y="84"/>
                  </a:lnTo>
                  <a:lnTo>
                    <a:pt x="68" y="76"/>
                  </a:lnTo>
                  <a:lnTo>
                    <a:pt x="61" y="84"/>
                  </a:lnTo>
                  <a:lnTo>
                    <a:pt x="56" y="94"/>
                  </a:lnTo>
                  <a:lnTo>
                    <a:pt x="53" y="106"/>
                  </a:lnTo>
                  <a:lnTo>
                    <a:pt x="54" y="117"/>
                  </a:lnTo>
                  <a:lnTo>
                    <a:pt x="59" y="128"/>
                  </a:lnTo>
                  <a:lnTo>
                    <a:pt x="68" y="137"/>
                  </a:lnTo>
                  <a:lnTo>
                    <a:pt x="83" y="142"/>
                  </a:lnTo>
                  <a:lnTo>
                    <a:pt x="105" y="144"/>
                  </a:lnTo>
                  <a:lnTo>
                    <a:pt x="128" y="142"/>
                  </a:lnTo>
                  <a:lnTo>
                    <a:pt x="146" y="137"/>
                  </a:lnTo>
                  <a:lnTo>
                    <a:pt x="161" y="129"/>
                  </a:lnTo>
                  <a:lnTo>
                    <a:pt x="172" y="118"/>
                  </a:lnTo>
                  <a:lnTo>
                    <a:pt x="181" y="107"/>
                  </a:lnTo>
                  <a:lnTo>
                    <a:pt x="187" y="95"/>
                  </a:lnTo>
                  <a:lnTo>
                    <a:pt x="191" y="84"/>
                  </a:lnTo>
                  <a:lnTo>
                    <a:pt x="192" y="73"/>
                  </a:lnTo>
                  <a:lnTo>
                    <a:pt x="192" y="61"/>
                  </a:lnTo>
                  <a:lnTo>
                    <a:pt x="188" y="50"/>
                  </a:lnTo>
                  <a:lnTo>
                    <a:pt x="184" y="39"/>
                  </a:lnTo>
                  <a:lnTo>
                    <a:pt x="178" y="29"/>
                  </a:lnTo>
                  <a:lnTo>
                    <a:pt x="170" y="20"/>
                  </a:lnTo>
                  <a:lnTo>
                    <a:pt x="160" y="13"/>
                  </a:lnTo>
                  <a:lnTo>
                    <a:pt x="148" y="8"/>
                  </a:lnTo>
                  <a:lnTo>
                    <a:pt x="136" y="3"/>
                  </a:lnTo>
                  <a:lnTo>
                    <a:pt x="122" y="1"/>
                  </a:lnTo>
                  <a:lnTo>
                    <a:pt x="107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56" y="13"/>
                  </a:lnTo>
                  <a:lnTo>
                    <a:pt x="38" y="22"/>
                  </a:lnTo>
                  <a:lnTo>
                    <a:pt x="20" y="34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15" name="任意多边形 149514"/>
            <p:cNvSpPr/>
            <p:nvPr/>
          </p:nvSpPr>
          <p:spPr>
            <a:xfrm>
              <a:off x="1852" y="3709"/>
              <a:ext cx="883" cy="104"/>
            </a:xfrm>
            <a:custGeom>
              <a:avLst/>
              <a:gdLst/>
              <a:ahLst/>
              <a:cxnLst/>
              <a:pathLst>
                <a:path w="883" h="104">
                  <a:moveTo>
                    <a:pt x="859" y="104"/>
                  </a:moveTo>
                  <a:lnTo>
                    <a:pt x="843" y="95"/>
                  </a:lnTo>
                  <a:lnTo>
                    <a:pt x="826" y="87"/>
                  </a:lnTo>
                  <a:lnTo>
                    <a:pt x="808" y="79"/>
                  </a:lnTo>
                  <a:lnTo>
                    <a:pt x="786" y="74"/>
                  </a:lnTo>
                  <a:lnTo>
                    <a:pt x="764" y="67"/>
                  </a:lnTo>
                  <a:lnTo>
                    <a:pt x="740" y="63"/>
                  </a:lnTo>
                  <a:lnTo>
                    <a:pt x="715" y="58"/>
                  </a:lnTo>
                  <a:lnTo>
                    <a:pt x="690" y="54"/>
                  </a:lnTo>
                  <a:lnTo>
                    <a:pt x="662" y="51"/>
                  </a:lnTo>
                  <a:lnTo>
                    <a:pt x="635" y="48"/>
                  </a:lnTo>
                  <a:lnTo>
                    <a:pt x="605" y="46"/>
                  </a:lnTo>
                  <a:lnTo>
                    <a:pt x="576" y="45"/>
                  </a:lnTo>
                  <a:lnTo>
                    <a:pt x="546" y="44"/>
                  </a:lnTo>
                  <a:lnTo>
                    <a:pt x="515" y="43"/>
                  </a:lnTo>
                  <a:lnTo>
                    <a:pt x="484" y="43"/>
                  </a:lnTo>
                  <a:lnTo>
                    <a:pt x="455" y="43"/>
                  </a:lnTo>
                  <a:lnTo>
                    <a:pt x="424" y="44"/>
                  </a:lnTo>
                  <a:lnTo>
                    <a:pt x="393" y="45"/>
                  </a:lnTo>
                  <a:lnTo>
                    <a:pt x="363" y="46"/>
                  </a:lnTo>
                  <a:lnTo>
                    <a:pt x="332" y="48"/>
                  </a:lnTo>
                  <a:lnTo>
                    <a:pt x="303" y="51"/>
                  </a:lnTo>
                  <a:lnTo>
                    <a:pt x="273" y="53"/>
                  </a:lnTo>
                  <a:lnTo>
                    <a:pt x="246" y="55"/>
                  </a:lnTo>
                  <a:lnTo>
                    <a:pt x="218" y="58"/>
                  </a:lnTo>
                  <a:lnTo>
                    <a:pt x="192" y="61"/>
                  </a:lnTo>
                  <a:lnTo>
                    <a:pt x="167" y="64"/>
                  </a:lnTo>
                  <a:lnTo>
                    <a:pt x="143" y="67"/>
                  </a:lnTo>
                  <a:lnTo>
                    <a:pt x="121" y="70"/>
                  </a:lnTo>
                  <a:lnTo>
                    <a:pt x="99" y="74"/>
                  </a:lnTo>
                  <a:lnTo>
                    <a:pt x="79" y="77"/>
                  </a:lnTo>
                  <a:lnTo>
                    <a:pt x="62" y="81"/>
                  </a:lnTo>
                  <a:lnTo>
                    <a:pt x="46" y="85"/>
                  </a:lnTo>
                  <a:lnTo>
                    <a:pt x="40" y="86"/>
                  </a:lnTo>
                  <a:lnTo>
                    <a:pt x="35" y="88"/>
                  </a:lnTo>
                  <a:lnTo>
                    <a:pt x="29" y="88"/>
                  </a:lnTo>
                  <a:lnTo>
                    <a:pt x="23" y="89"/>
                  </a:lnTo>
                  <a:lnTo>
                    <a:pt x="18" y="90"/>
                  </a:lnTo>
                  <a:lnTo>
                    <a:pt x="12" y="91"/>
                  </a:lnTo>
                  <a:lnTo>
                    <a:pt x="6" y="93"/>
                  </a:lnTo>
                  <a:lnTo>
                    <a:pt x="0" y="94"/>
                  </a:lnTo>
                  <a:lnTo>
                    <a:pt x="6" y="85"/>
                  </a:lnTo>
                  <a:lnTo>
                    <a:pt x="10" y="75"/>
                  </a:lnTo>
                  <a:lnTo>
                    <a:pt x="10" y="64"/>
                  </a:lnTo>
                  <a:lnTo>
                    <a:pt x="6" y="56"/>
                  </a:lnTo>
                  <a:lnTo>
                    <a:pt x="52" y="45"/>
                  </a:lnTo>
                  <a:lnTo>
                    <a:pt x="98" y="35"/>
                  </a:lnTo>
                  <a:lnTo>
                    <a:pt x="141" y="26"/>
                  </a:lnTo>
                  <a:lnTo>
                    <a:pt x="186" y="20"/>
                  </a:lnTo>
                  <a:lnTo>
                    <a:pt x="229" y="14"/>
                  </a:lnTo>
                  <a:lnTo>
                    <a:pt x="271" y="9"/>
                  </a:lnTo>
                  <a:lnTo>
                    <a:pt x="313" y="5"/>
                  </a:lnTo>
                  <a:lnTo>
                    <a:pt x="355" y="3"/>
                  </a:lnTo>
                  <a:lnTo>
                    <a:pt x="396" y="1"/>
                  </a:lnTo>
                  <a:lnTo>
                    <a:pt x="437" y="0"/>
                  </a:lnTo>
                  <a:lnTo>
                    <a:pt x="479" y="0"/>
                  </a:lnTo>
                  <a:lnTo>
                    <a:pt x="520" y="0"/>
                  </a:lnTo>
                  <a:lnTo>
                    <a:pt x="561" y="0"/>
                  </a:lnTo>
                  <a:lnTo>
                    <a:pt x="604" y="0"/>
                  </a:lnTo>
                  <a:lnTo>
                    <a:pt x="645" y="0"/>
                  </a:lnTo>
                  <a:lnTo>
                    <a:pt x="687" y="0"/>
                  </a:lnTo>
                  <a:lnTo>
                    <a:pt x="703" y="0"/>
                  </a:lnTo>
                  <a:lnTo>
                    <a:pt x="718" y="1"/>
                  </a:lnTo>
                  <a:lnTo>
                    <a:pt x="733" y="1"/>
                  </a:lnTo>
                  <a:lnTo>
                    <a:pt x="748" y="2"/>
                  </a:lnTo>
                  <a:lnTo>
                    <a:pt x="762" y="4"/>
                  </a:lnTo>
                  <a:lnTo>
                    <a:pt x="776" y="5"/>
                  </a:lnTo>
                  <a:lnTo>
                    <a:pt x="788" y="8"/>
                  </a:lnTo>
                  <a:lnTo>
                    <a:pt x="801" y="10"/>
                  </a:lnTo>
                  <a:lnTo>
                    <a:pt x="812" y="12"/>
                  </a:lnTo>
                  <a:lnTo>
                    <a:pt x="824" y="15"/>
                  </a:lnTo>
                  <a:lnTo>
                    <a:pt x="835" y="18"/>
                  </a:lnTo>
                  <a:lnTo>
                    <a:pt x="846" y="21"/>
                  </a:lnTo>
                  <a:lnTo>
                    <a:pt x="856" y="25"/>
                  </a:lnTo>
                  <a:lnTo>
                    <a:pt x="865" y="29"/>
                  </a:lnTo>
                  <a:lnTo>
                    <a:pt x="874" y="32"/>
                  </a:lnTo>
                  <a:lnTo>
                    <a:pt x="883" y="36"/>
                  </a:lnTo>
                  <a:lnTo>
                    <a:pt x="877" y="41"/>
                  </a:lnTo>
                  <a:lnTo>
                    <a:pt x="869" y="47"/>
                  </a:lnTo>
                  <a:lnTo>
                    <a:pt x="862" y="54"/>
                  </a:lnTo>
                  <a:lnTo>
                    <a:pt x="857" y="63"/>
                  </a:lnTo>
                  <a:lnTo>
                    <a:pt x="854" y="72"/>
                  </a:lnTo>
                  <a:lnTo>
                    <a:pt x="853" y="81"/>
                  </a:lnTo>
                  <a:lnTo>
                    <a:pt x="854" y="93"/>
                  </a:lnTo>
                  <a:lnTo>
                    <a:pt x="859" y="104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16" name="任意多边形 149515"/>
            <p:cNvSpPr/>
            <p:nvPr/>
          </p:nvSpPr>
          <p:spPr>
            <a:xfrm>
              <a:off x="1103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242" y="116"/>
                  </a:moveTo>
                  <a:lnTo>
                    <a:pt x="231" y="113"/>
                  </a:lnTo>
                  <a:lnTo>
                    <a:pt x="219" y="112"/>
                  </a:lnTo>
                  <a:lnTo>
                    <a:pt x="208" y="110"/>
                  </a:lnTo>
                  <a:lnTo>
                    <a:pt x="196" y="109"/>
                  </a:lnTo>
                  <a:lnTo>
                    <a:pt x="184" y="107"/>
                  </a:lnTo>
                  <a:lnTo>
                    <a:pt x="171" y="106"/>
                  </a:lnTo>
                  <a:lnTo>
                    <a:pt x="160" y="104"/>
                  </a:lnTo>
                  <a:lnTo>
                    <a:pt x="147" y="101"/>
                  </a:lnTo>
                  <a:lnTo>
                    <a:pt x="135" y="99"/>
                  </a:lnTo>
                  <a:lnTo>
                    <a:pt x="123" y="97"/>
                  </a:lnTo>
                  <a:lnTo>
                    <a:pt x="110" y="95"/>
                  </a:lnTo>
                  <a:lnTo>
                    <a:pt x="98" y="91"/>
                  </a:lnTo>
                  <a:lnTo>
                    <a:pt x="85" y="89"/>
                  </a:lnTo>
                  <a:lnTo>
                    <a:pt x="74" y="86"/>
                  </a:lnTo>
                  <a:lnTo>
                    <a:pt x="61" y="83"/>
                  </a:lnTo>
                  <a:lnTo>
                    <a:pt x="50" y="79"/>
                  </a:lnTo>
                  <a:lnTo>
                    <a:pt x="51" y="66"/>
                  </a:lnTo>
                  <a:lnTo>
                    <a:pt x="49" y="54"/>
                  </a:lnTo>
                  <a:lnTo>
                    <a:pt x="44" y="44"/>
                  </a:lnTo>
                  <a:lnTo>
                    <a:pt x="37" y="34"/>
                  </a:lnTo>
                  <a:lnTo>
                    <a:pt x="29" y="24"/>
                  </a:lnTo>
                  <a:lnTo>
                    <a:pt x="20" y="16"/>
                  </a:lnTo>
                  <a:lnTo>
                    <a:pt x="11" y="8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5" y="15"/>
                  </a:lnTo>
                  <a:lnTo>
                    <a:pt x="57" y="24"/>
                  </a:lnTo>
                  <a:lnTo>
                    <a:pt x="82" y="32"/>
                  </a:lnTo>
                  <a:lnTo>
                    <a:pt x="110" y="41"/>
                  </a:lnTo>
                  <a:lnTo>
                    <a:pt x="141" y="48"/>
                  </a:lnTo>
                  <a:lnTo>
                    <a:pt x="175" y="57"/>
                  </a:lnTo>
                  <a:lnTo>
                    <a:pt x="210" y="64"/>
                  </a:lnTo>
                  <a:lnTo>
                    <a:pt x="247" y="72"/>
                  </a:lnTo>
                  <a:lnTo>
                    <a:pt x="286" y="77"/>
                  </a:lnTo>
                  <a:lnTo>
                    <a:pt x="327" y="83"/>
                  </a:lnTo>
                  <a:lnTo>
                    <a:pt x="369" y="86"/>
                  </a:lnTo>
                  <a:lnTo>
                    <a:pt x="411" y="89"/>
                  </a:lnTo>
                  <a:lnTo>
                    <a:pt x="455" y="90"/>
                  </a:lnTo>
                  <a:lnTo>
                    <a:pt x="498" y="90"/>
                  </a:lnTo>
                  <a:lnTo>
                    <a:pt x="543" y="88"/>
                  </a:lnTo>
                  <a:lnTo>
                    <a:pt x="543" y="99"/>
                  </a:lnTo>
                  <a:lnTo>
                    <a:pt x="549" y="109"/>
                  </a:lnTo>
                  <a:lnTo>
                    <a:pt x="558" y="117"/>
                  </a:lnTo>
                  <a:lnTo>
                    <a:pt x="568" y="123"/>
                  </a:lnTo>
                  <a:lnTo>
                    <a:pt x="555" y="124"/>
                  </a:lnTo>
                  <a:lnTo>
                    <a:pt x="543" y="126"/>
                  </a:lnTo>
                  <a:lnTo>
                    <a:pt x="530" y="127"/>
                  </a:lnTo>
                  <a:lnTo>
                    <a:pt x="516" y="128"/>
                  </a:lnTo>
                  <a:lnTo>
                    <a:pt x="504" y="128"/>
                  </a:lnTo>
                  <a:lnTo>
                    <a:pt x="491" y="129"/>
                  </a:lnTo>
                  <a:lnTo>
                    <a:pt x="479" y="129"/>
                  </a:lnTo>
                  <a:lnTo>
                    <a:pt x="465" y="130"/>
                  </a:lnTo>
                  <a:lnTo>
                    <a:pt x="452" y="130"/>
                  </a:lnTo>
                  <a:lnTo>
                    <a:pt x="439" y="130"/>
                  </a:lnTo>
                  <a:lnTo>
                    <a:pt x="425" y="130"/>
                  </a:lnTo>
                  <a:lnTo>
                    <a:pt x="411" y="129"/>
                  </a:lnTo>
                  <a:lnTo>
                    <a:pt x="398" y="129"/>
                  </a:lnTo>
                  <a:lnTo>
                    <a:pt x="383" y="129"/>
                  </a:lnTo>
                  <a:lnTo>
                    <a:pt x="370" y="128"/>
                  </a:lnTo>
                  <a:lnTo>
                    <a:pt x="356" y="127"/>
                  </a:lnTo>
                  <a:lnTo>
                    <a:pt x="351" y="118"/>
                  </a:lnTo>
                  <a:lnTo>
                    <a:pt x="347" y="111"/>
                  </a:lnTo>
                  <a:lnTo>
                    <a:pt x="342" y="105"/>
                  </a:lnTo>
                  <a:lnTo>
                    <a:pt x="336" y="100"/>
                  </a:lnTo>
                  <a:lnTo>
                    <a:pt x="331" y="97"/>
                  </a:lnTo>
                  <a:lnTo>
                    <a:pt x="323" y="95"/>
                  </a:lnTo>
                  <a:lnTo>
                    <a:pt x="312" y="94"/>
                  </a:lnTo>
                  <a:lnTo>
                    <a:pt x="301" y="93"/>
                  </a:lnTo>
                  <a:lnTo>
                    <a:pt x="288" y="93"/>
                  </a:lnTo>
                  <a:lnTo>
                    <a:pt x="278" y="94"/>
                  </a:lnTo>
                  <a:lnTo>
                    <a:pt x="269" y="96"/>
                  </a:lnTo>
                  <a:lnTo>
                    <a:pt x="261" y="98"/>
                  </a:lnTo>
                  <a:lnTo>
                    <a:pt x="255" y="102"/>
                  </a:lnTo>
                  <a:lnTo>
                    <a:pt x="249" y="106"/>
                  </a:lnTo>
                  <a:lnTo>
                    <a:pt x="246" y="111"/>
                  </a:lnTo>
                  <a:lnTo>
                    <a:pt x="242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17" name="任意多边形 149516"/>
            <p:cNvSpPr/>
            <p:nvPr/>
          </p:nvSpPr>
          <p:spPr>
            <a:xfrm>
              <a:off x="1951" y="3896"/>
              <a:ext cx="32" cy="32"/>
            </a:xfrm>
            <a:custGeom>
              <a:avLst/>
              <a:gdLst/>
              <a:ahLst/>
              <a:cxnLst/>
              <a:pathLst>
                <a:path w="32" h="32">
                  <a:moveTo>
                    <a:pt x="16" y="0"/>
                  </a:moveTo>
                  <a:lnTo>
                    <a:pt x="23" y="1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2" y="17"/>
                  </a:lnTo>
                  <a:lnTo>
                    <a:pt x="31" y="23"/>
                  </a:lnTo>
                  <a:lnTo>
                    <a:pt x="27" y="28"/>
                  </a:lnTo>
                  <a:lnTo>
                    <a:pt x="23" y="31"/>
                  </a:lnTo>
                  <a:lnTo>
                    <a:pt x="16" y="32"/>
                  </a:lnTo>
                  <a:lnTo>
                    <a:pt x="9" y="31"/>
                  </a:lnTo>
                  <a:lnTo>
                    <a:pt x="5" y="28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5" y="6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18" name="任意多边形 149517"/>
            <p:cNvSpPr/>
            <p:nvPr/>
          </p:nvSpPr>
          <p:spPr>
            <a:xfrm>
              <a:off x="1842" y="3802"/>
              <a:ext cx="234" cy="224"/>
            </a:xfrm>
            <a:custGeom>
              <a:avLst/>
              <a:gdLst/>
              <a:ahLst/>
              <a:cxnLst/>
              <a:pathLst>
                <a:path w="234" h="224">
                  <a:moveTo>
                    <a:pt x="0" y="119"/>
                  </a:moveTo>
                  <a:lnTo>
                    <a:pt x="5" y="137"/>
                  </a:lnTo>
                  <a:lnTo>
                    <a:pt x="14" y="148"/>
                  </a:lnTo>
                  <a:lnTo>
                    <a:pt x="26" y="153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71" y="146"/>
                  </a:lnTo>
                  <a:lnTo>
                    <a:pt x="83" y="141"/>
                  </a:lnTo>
                  <a:lnTo>
                    <a:pt x="91" y="136"/>
                  </a:lnTo>
                  <a:lnTo>
                    <a:pt x="84" y="143"/>
                  </a:lnTo>
                  <a:lnTo>
                    <a:pt x="77" y="153"/>
                  </a:lnTo>
                  <a:lnTo>
                    <a:pt x="69" y="166"/>
                  </a:lnTo>
                  <a:lnTo>
                    <a:pt x="63" y="179"/>
                  </a:lnTo>
                  <a:lnTo>
                    <a:pt x="62" y="192"/>
                  </a:lnTo>
                  <a:lnTo>
                    <a:pt x="65" y="204"/>
                  </a:lnTo>
                  <a:lnTo>
                    <a:pt x="76" y="216"/>
                  </a:lnTo>
                  <a:lnTo>
                    <a:pt x="94" y="223"/>
                  </a:lnTo>
                  <a:lnTo>
                    <a:pt x="114" y="224"/>
                  </a:lnTo>
                  <a:lnTo>
                    <a:pt x="126" y="219"/>
                  </a:lnTo>
                  <a:lnTo>
                    <a:pt x="135" y="209"/>
                  </a:lnTo>
                  <a:lnTo>
                    <a:pt x="140" y="196"/>
                  </a:lnTo>
                  <a:lnTo>
                    <a:pt x="142" y="181"/>
                  </a:lnTo>
                  <a:lnTo>
                    <a:pt x="142" y="168"/>
                  </a:lnTo>
                  <a:lnTo>
                    <a:pt x="141" y="157"/>
                  </a:lnTo>
                  <a:lnTo>
                    <a:pt x="140" y="150"/>
                  </a:lnTo>
                  <a:lnTo>
                    <a:pt x="145" y="158"/>
                  </a:lnTo>
                  <a:lnTo>
                    <a:pt x="153" y="168"/>
                  </a:lnTo>
                  <a:lnTo>
                    <a:pt x="163" y="179"/>
                  </a:lnTo>
                  <a:lnTo>
                    <a:pt x="175" y="189"/>
                  </a:lnTo>
                  <a:lnTo>
                    <a:pt x="188" y="195"/>
                  </a:lnTo>
                  <a:lnTo>
                    <a:pt x="202" y="196"/>
                  </a:lnTo>
                  <a:lnTo>
                    <a:pt x="214" y="189"/>
                  </a:lnTo>
                  <a:lnTo>
                    <a:pt x="227" y="174"/>
                  </a:lnTo>
                  <a:lnTo>
                    <a:pt x="234" y="155"/>
                  </a:lnTo>
                  <a:lnTo>
                    <a:pt x="233" y="141"/>
                  </a:lnTo>
                  <a:lnTo>
                    <a:pt x="227" y="128"/>
                  </a:lnTo>
                  <a:lnTo>
                    <a:pt x="217" y="121"/>
                  </a:lnTo>
                  <a:lnTo>
                    <a:pt x="204" y="115"/>
                  </a:lnTo>
                  <a:lnTo>
                    <a:pt x="190" y="112"/>
                  </a:lnTo>
                  <a:lnTo>
                    <a:pt x="179" y="110"/>
                  </a:lnTo>
                  <a:lnTo>
                    <a:pt x="170" y="110"/>
                  </a:lnTo>
                  <a:lnTo>
                    <a:pt x="179" y="108"/>
                  </a:lnTo>
                  <a:lnTo>
                    <a:pt x="190" y="103"/>
                  </a:lnTo>
                  <a:lnTo>
                    <a:pt x="204" y="96"/>
                  </a:lnTo>
                  <a:lnTo>
                    <a:pt x="217" y="88"/>
                  </a:lnTo>
                  <a:lnTo>
                    <a:pt x="227" y="77"/>
                  </a:lnTo>
                  <a:lnTo>
                    <a:pt x="232" y="65"/>
                  </a:lnTo>
                  <a:lnTo>
                    <a:pt x="229" y="50"/>
                  </a:lnTo>
                  <a:lnTo>
                    <a:pt x="218" y="34"/>
                  </a:lnTo>
                  <a:lnTo>
                    <a:pt x="202" y="22"/>
                  </a:lnTo>
                  <a:lnTo>
                    <a:pt x="187" y="18"/>
                  </a:lnTo>
                  <a:lnTo>
                    <a:pt x="173" y="22"/>
                  </a:lnTo>
                  <a:lnTo>
                    <a:pt x="162" y="29"/>
                  </a:lnTo>
                  <a:lnTo>
                    <a:pt x="153" y="39"/>
                  </a:lnTo>
                  <a:lnTo>
                    <a:pt x="145" y="51"/>
                  </a:lnTo>
                  <a:lnTo>
                    <a:pt x="139" y="62"/>
                  </a:lnTo>
                  <a:lnTo>
                    <a:pt x="136" y="70"/>
                  </a:lnTo>
                  <a:lnTo>
                    <a:pt x="125" y="85"/>
                  </a:lnTo>
                  <a:lnTo>
                    <a:pt x="135" y="88"/>
                  </a:lnTo>
                  <a:lnTo>
                    <a:pt x="143" y="93"/>
                  </a:lnTo>
                  <a:lnTo>
                    <a:pt x="149" y="101"/>
                  </a:lnTo>
                  <a:lnTo>
                    <a:pt x="151" y="111"/>
                  </a:lnTo>
                  <a:lnTo>
                    <a:pt x="149" y="121"/>
                  </a:lnTo>
                  <a:lnTo>
                    <a:pt x="143" y="128"/>
                  </a:lnTo>
                  <a:lnTo>
                    <a:pt x="135" y="134"/>
                  </a:lnTo>
                  <a:lnTo>
                    <a:pt x="125" y="136"/>
                  </a:lnTo>
                  <a:lnTo>
                    <a:pt x="115" y="134"/>
                  </a:lnTo>
                  <a:lnTo>
                    <a:pt x="107" y="128"/>
                  </a:lnTo>
                  <a:lnTo>
                    <a:pt x="101" y="121"/>
                  </a:lnTo>
                  <a:lnTo>
                    <a:pt x="99" y="111"/>
                  </a:lnTo>
                  <a:lnTo>
                    <a:pt x="101" y="101"/>
                  </a:lnTo>
                  <a:lnTo>
                    <a:pt x="107" y="93"/>
                  </a:lnTo>
                  <a:lnTo>
                    <a:pt x="115" y="88"/>
                  </a:lnTo>
                  <a:lnTo>
                    <a:pt x="125" y="85"/>
                  </a:lnTo>
                  <a:lnTo>
                    <a:pt x="136" y="70"/>
                  </a:lnTo>
                  <a:lnTo>
                    <a:pt x="136" y="61"/>
                  </a:lnTo>
                  <a:lnTo>
                    <a:pt x="135" y="48"/>
                  </a:lnTo>
                  <a:lnTo>
                    <a:pt x="133" y="35"/>
                  </a:lnTo>
                  <a:lnTo>
                    <a:pt x="128" y="20"/>
                  </a:lnTo>
                  <a:lnTo>
                    <a:pt x="122" y="9"/>
                  </a:lnTo>
                  <a:lnTo>
                    <a:pt x="110" y="2"/>
                  </a:lnTo>
                  <a:lnTo>
                    <a:pt x="95" y="0"/>
                  </a:lnTo>
                  <a:lnTo>
                    <a:pt x="75" y="4"/>
                  </a:lnTo>
                  <a:lnTo>
                    <a:pt x="60" y="13"/>
                  </a:lnTo>
                  <a:lnTo>
                    <a:pt x="52" y="25"/>
                  </a:lnTo>
                  <a:lnTo>
                    <a:pt x="52" y="37"/>
                  </a:lnTo>
                  <a:lnTo>
                    <a:pt x="56" y="50"/>
                  </a:lnTo>
                  <a:lnTo>
                    <a:pt x="64" y="62"/>
                  </a:lnTo>
                  <a:lnTo>
                    <a:pt x="72" y="73"/>
                  </a:lnTo>
                  <a:lnTo>
                    <a:pt x="81" y="82"/>
                  </a:lnTo>
                  <a:lnTo>
                    <a:pt x="88" y="88"/>
                  </a:lnTo>
                  <a:lnTo>
                    <a:pt x="83" y="85"/>
                  </a:lnTo>
                  <a:lnTo>
                    <a:pt x="76" y="83"/>
                  </a:lnTo>
                  <a:lnTo>
                    <a:pt x="68" y="81"/>
                  </a:lnTo>
                  <a:lnTo>
                    <a:pt x="57" y="80"/>
                  </a:lnTo>
                  <a:lnTo>
                    <a:pt x="56" y="89"/>
                  </a:lnTo>
                  <a:lnTo>
                    <a:pt x="54" y="98"/>
                  </a:lnTo>
                  <a:lnTo>
                    <a:pt x="49" y="105"/>
                  </a:lnTo>
                  <a:lnTo>
                    <a:pt x="44" y="113"/>
                  </a:lnTo>
                  <a:lnTo>
                    <a:pt x="36" y="119"/>
                  </a:lnTo>
                  <a:lnTo>
                    <a:pt x="25" y="122"/>
                  </a:lnTo>
                  <a:lnTo>
                    <a:pt x="14" y="12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19" name="任意多边形 149518"/>
            <p:cNvSpPr/>
            <p:nvPr/>
          </p:nvSpPr>
          <p:spPr>
            <a:xfrm>
              <a:off x="1746" y="3838"/>
              <a:ext cx="35" cy="34"/>
            </a:xfrm>
            <a:custGeom>
              <a:avLst/>
              <a:gdLst/>
              <a:ahLst/>
              <a:cxnLst/>
              <a:pathLst>
                <a:path w="35" h="34">
                  <a:moveTo>
                    <a:pt x="11" y="1"/>
                  </a:moveTo>
                  <a:lnTo>
                    <a:pt x="18" y="0"/>
                  </a:lnTo>
                  <a:lnTo>
                    <a:pt x="25" y="1"/>
                  </a:lnTo>
                  <a:lnTo>
                    <a:pt x="31" y="5"/>
                  </a:lnTo>
                  <a:lnTo>
                    <a:pt x="34" y="11"/>
                  </a:lnTo>
                  <a:lnTo>
                    <a:pt x="35" y="18"/>
                  </a:lnTo>
                  <a:lnTo>
                    <a:pt x="34" y="23"/>
                  </a:lnTo>
                  <a:lnTo>
                    <a:pt x="29" y="29"/>
                  </a:lnTo>
                  <a:lnTo>
                    <a:pt x="24" y="33"/>
                  </a:lnTo>
                  <a:lnTo>
                    <a:pt x="18" y="34"/>
                  </a:lnTo>
                  <a:lnTo>
                    <a:pt x="11" y="33"/>
                  </a:lnTo>
                  <a:lnTo>
                    <a:pt x="5" y="29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20" name="任意多边形 149519"/>
            <p:cNvSpPr/>
            <p:nvPr/>
          </p:nvSpPr>
          <p:spPr>
            <a:xfrm>
              <a:off x="1639" y="3739"/>
              <a:ext cx="251" cy="239"/>
            </a:xfrm>
            <a:custGeom>
              <a:avLst/>
              <a:gdLst/>
              <a:ahLst/>
              <a:cxnLst/>
              <a:pathLst>
                <a:path w="251" h="239">
                  <a:moveTo>
                    <a:pt x="118" y="71"/>
                  </a:moveTo>
                  <a:lnTo>
                    <a:pt x="118" y="63"/>
                  </a:lnTo>
                  <a:lnTo>
                    <a:pt x="118" y="49"/>
                  </a:lnTo>
                  <a:lnTo>
                    <a:pt x="122" y="36"/>
                  </a:lnTo>
                  <a:lnTo>
                    <a:pt x="127" y="22"/>
                  </a:lnTo>
                  <a:lnTo>
                    <a:pt x="135" y="10"/>
                  </a:lnTo>
                  <a:lnTo>
                    <a:pt x="147" y="2"/>
                  </a:lnTo>
                  <a:lnTo>
                    <a:pt x="164" y="0"/>
                  </a:lnTo>
                  <a:lnTo>
                    <a:pt x="185" y="5"/>
                  </a:lnTo>
                  <a:lnTo>
                    <a:pt x="203" y="16"/>
                  </a:lnTo>
                  <a:lnTo>
                    <a:pt x="211" y="29"/>
                  </a:lnTo>
                  <a:lnTo>
                    <a:pt x="211" y="44"/>
                  </a:lnTo>
                  <a:lnTo>
                    <a:pt x="206" y="58"/>
                  </a:lnTo>
                  <a:lnTo>
                    <a:pt x="197" y="71"/>
                  </a:lnTo>
                  <a:lnTo>
                    <a:pt x="186" y="83"/>
                  </a:lnTo>
                  <a:lnTo>
                    <a:pt x="175" y="92"/>
                  </a:lnTo>
                  <a:lnTo>
                    <a:pt x="167" y="98"/>
                  </a:lnTo>
                  <a:lnTo>
                    <a:pt x="177" y="94"/>
                  </a:lnTo>
                  <a:lnTo>
                    <a:pt x="189" y="92"/>
                  </a:lnTo>
                  <a:lnTo>
                    <a:pt x="204" y="90"/>
                  </a:lnTo>
                  <a:lnTo>
                    <a:pt x="219" y="91"/>
                  </a:lnTo>
                  <a:lnTo>
                    <a:pt x="233" y="96"/>
                  </a:lnTo>
                  <a:lnTo>
                    <a:pt x="243" y="104"/>
                  </a:lnTo>
                  <a:lnTo>
                    <a:pt x="250" y="119"/>
                  </a:lnTo>
                  <a:lnTo>
                    <a:pt x="251" y="140"/>
                  </a:lnTo>
                  <a:lnTo>
                    <a:pt x="245" y="159"/>
                  </a:lnTo>
                  <a:lnTo>
                    <a:pt x="235" y="171"/>
                  </a:lnTo>
                  <a:lnTo>
                    <a:pt x="221" y="175"/>
                  </a:lnTo>
                  <a:lnTo>
                    <a:pt x="206" y="175"/>
                  </a:lnTo>
                  <a:lnTo>
                    <a:pt x="190" y="169"/>
                  </a:lnTo>
                  <a:lnTo>
                    <a:pt x="175" y="164"/>
                  </a:lnTo>
                  <a:lnTo>
                    <a:pt x="164" y="156"/>
                  </a:lnTo>
                  <a:lnTo>
                    <a:pt x="156" y="151"/>
                  </a:lnTo>
                  <a:lnTo>
                    <a:pt x="159" y="156"/>
                  </a:lnTo>
                  <a:lnTo>
                    <a:pt x="165" y="167"/>
                  </a:lnTo>
                  <a:lnTo>
                    <a:pt x="171" y="180"/>
                  </a:lnTo>
                  <a:lnTo>
                    <a:pt x="174" y="195"/>
                  </a:lnTo>
                  <a:lnTo>
                    <a:pt x="175" y="210"/>
                  </a:lnTo>
                  <a:lnTo>
                    <a:pt x="171" y="223"/>
                  </a:lnTo>
                  <a:lnTo>
                    <a:pt x="161" y="233"/>
                  </a:lnTo>
                  <a:lnTo>
                    <a:pt x="141" y="239"/>
                  </a:lnTo>
                  <a:lnTo>
                    <a:pt x="119" y="239"/>
                  </a:lnTo>
                  <a:lnTo>
                    <a:pt x="104" y="232"/>
                  </a:lnTo>
                  <a:lnTo>
                    <a:pt x="96" y="221"/>
                  </a:lnTo>
                  <a:lnTo>
                    <a:pt x="92" y="207"/>
                  </a:lnTo>
                  <a:lnTo>
                    <a:pt x="92" y="191"/>
                  </a:lnTo>
                  <a:lnTo>
                    <a:pt x="94" y="177"/>
                  </a:lnTo>
                  <a:lnTo>
                    <a:pt x="97" y="164"/>
                  </a:lnTo>
                  <a:lnTo>
                    <a:pt x="101" y="155"/>
                  </a:lnTo>
                  <a:lnTo>
                    <a:pt x="95" y="163"/>
                  </a:lnTo>
                  <a:lnTo>
                    <a:pt x="86" y="172"/>
                  </a:lnTo>
                  <a:lnTo>
                    <a:pt x="73" y="182"/>
                  </a:lnTo>
                  <a:lnTo>
                    <a:pt x="61" y="189"/>
                  </a:lnTo>
                  <a:lnTo>
                    <a:pt x="46" y="194"/>
                  </a:lnTo>
                  <a:lnTo>
                    <a:pt x="31" y="193"/>
                  </a:lnTo>
                  <a:lnTo>
                    <a:pt x="17" y="185"/>
                  </a:lnTo>
                  <a:lnTo>
                    <a:pt x="6" y="168"/>
                  </a:lnTo>
                  <a:lnTo>
                    <a:pt x="0" y="148"/>
                  </a:lnTo>
                  <a:lnTo>
                    <a:pt x="1" y="133"/>
                  </a:lnTo>
                  <a:lnTo>
                    <a:pt x="10" y="122"/>
                  </a:lnTo>
                  <a:lnTo>
                    <a:pt x="23" y="114"/>
                  </a:lnTo>
                  <a:lnTo>
                    <a:pt x="39" y="110"/>
                  </a:lnTo>
                  <a:lnTo>
                    <a:pt x="54" y="108"/>
                  </a:lnTo>
                  <a:lnTo>
                    <a:pt x="68" y="107"/>
                  </a:lnTo>
                  <a:lnTo>
                    <a:pt x="78" y="107"/>
                  </a:lnTo>
                  <a:lnTo>
                    <a:pt x="70" y="104"/>
                  </a:lnTo>
                  <a:lnTo>
                    <a:pt x="57" y="99"/>
                  </a:lnTo>
                  <a:lnTo>
                    <a:pt x="45" y="92"/>
                  </a:lnTo>
                  <a:lnTo>
                    <a:pt x="32" y="82"/>
                  </a:lnTo>
                  <a:lnTo>
                    <a:pt x="22" y="71"/>
                  </a:lnTo>
                  <a:lnTo>
                    <a:pt x="17" y="59"/>
                  </a:lnTo>
                  <a:lnTo>
                    <a:pt x="18" y="45"/>
                  </a:lnTo>
                  <a:lnTo>
                    <a:pt x="30" y="29"/>
                  </a:lnTo>
                  <a:lnTo>
                    <a:pt x="48" y="17"/>
                  </a:lnTo>
                  <a:lnTo>
                    <a:pt x="64" y="13"/>
                  </a:lnTo>
                  <a:lnTo>
                    <a:pt x="79" y="17"/>
                  </a:lnTo>
                  <a:lnTo>
                    <a:pt x="92" y="25"/>
                  </a:lnTo>
                  <a:lnTo>
                    <a:pt x="101" y="37"/>
                  </a:lnTo>
                  <a:lnTo>
                    <a:pt x="109" y="50"/>
                  </a:lnTo>
                  <a:lnTo>
                    <a:pt x="115" y="63"/>
                  </a:lnTo>
                  <a:lnTo>
                    <a:pt x="118" y="71"/>
                  </a:lnTo>
                  <a:lnTo>
                    <a:pt x="114" y="91"/>
                  </a:lnTo>
                  <a:lnTo>
                    <a:pt x="104" y="97"/>
                  </a:lnTo>
                  <a:lnTo>
                    <a:pt x="99" y="105"/>
                  </a:lnTo>
                  <a:lnTo>
                    <a:pt x="96" y="115"/>
                  </a:lnTo>
                  <a:lnTo>
                    <a:pt x="99" y="126"/>
                  </a:lnTo>
                  <a:lnTo>
                    <a:pt x="101" y="131"/>
                  </a:lnTo>
                  <a:lnTo>
                    <a:pt x="104" y="135"/>
                  </a:lnTo>
                  <a:lnTo>
                    <a:pt x="109" y="139"/>
                  </a:lnTo>
                  <a:lnTo>
                    <a:pt x="114" y="141"/>
                  </a:lnTo>
                  <a:lnTo>
                    <a:pt x="118" y="142"/>
                  </a:lnTo>
                  <a:lnTo>
                    <a:pt x="124" y="143"/>
                  </a:lnTo>
                  <a:lnTo>
                    <a:pt x="130" y="142"/>
                  </a:lnTo>
                  <a:lnTo>
                    <a:pt x="135" y="141"/>
                  </a:lnTo>
                  <a:lnTo>
                    <a:pt x="145" y="135"/>
                  </a:lnTo>
                  <a:lnTo>
                    <a:pt x="150" y="126"/>
                  </a:lnTo>
                  <a:lnTo>
                    <a:pt x="153" y="117"/>
                  </a:lnTo>
                  <a:lnTo>
                    <a:pt x="150" y="105"/>
                  </a:lnTo>
                  <a:lnTo>
                    <a:pt x="148" y="101"/>
                  </a:lnTo>
                  <a:lnTo>
                    <a:pt x="145" y="97"/>
                  </a:lnTo>
                  <a:lnTo>
                    <a:pt x="140" y="93"/>
                  </a:lnTo>
                  <a:lnTo>
                    <a:pt x="135" y="91"/>
                  </a:lnTo>
                  <a:lnTo>
                    <a:pt x="131" y="90"/>
                  </a:lnTo>
                  <a:lnTo>
                    <a:pt x="125" y="89"/>
                  </a:lnTo>
                  <a:lnTo>
                    <a:pt x="119" y="90"/>
                  </a:lnTo>
                  <a:lnTo>
                    <a:pt x="114" y="91"/>
                  </a:lnTo>
                  <a:lnTo>
                    <a:pt x="118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21" name="任意多边形 149520"/>
            <p:cNvSpPr/>
            <p:nvPr/>
          </p:nvSpPr>
          <p:spPr>
            <a:xfrm>
              <a:off x="1360" y="3934"/>
              <a:ext cx="40" cy="38"/>
            </a:xfrm>
            <a:custGeom>
              <a:avLst/>
              <a:gdLst/>
              <a:ahLst/>
              <a:cxnLst/>
              <a:pathLst>
                <a:path w="40" h="38">
                  <a:moveTo>
                    <a:pt x="7" y="4"/>
                  </a:moveTo>
                  <a:lnTo>
                    <a:pt x="14" y="1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9" y="13"/>
                  </a:lnTo>
                  <a:lnTo>
                    <a:pt x="40" y="21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7" y="37"/>
                  </a:lnTo>
                  <a:lnTo>
                    <a:pt x="19" y="38"/>
                  </a:lnTo>
                  <a:lnTo>
                    <a:pt x="11" y="36"/>
                  </a:lnTo>
                  <a:lnTo>
                    <a:pt x="5" y="32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3" y="1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22" name="任意多边形 149521"/>
            <p:cNvSpPr/>
            <p:nvPr/>
          </p:nvSpPr>
          <p:spPr>
            <a:xfrm>
              <a:off x="1238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19" y="95"/>
                  </a:moveTo>
                  <a:lnTo>
                    <a:pt x="115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8"/>
                  </a:lnTo>
                  <a:lnTo>
                    <a:pt x="115" y="21"/>
                  </a:lnTo>
                  <a:lnTo>
                    <a:pt x="126" y="9"/>
                  </a:lnTo>
                  <a:lnTo>
                    <a:pt x="142" y="1"/>
                  </a:lnTo>
                  <a:lnTo>
                    <a:pt x="167" y="0"/>
                  </a:lnTo>
                  <a:lnTo>
                    <a:pt x="191" y="7"/>
                  </a:lnTo>
                  <a:lnTo>
                    <a:pt x="206" y="19"/>
                  </a:lnTo>
                  <a:lnTo>
                    <a:pt x="212" y="34"/>
                  </a:lnTo>
                  <a:lnTo>
                    <a:pt x="211" y="51"/>
                  </a:lnTo>
                  <a:lnTo>
                    <a:pt x="206" y="70"/>
                  </a:lnTo>
                  <a:lnTo>
                    <a:pt x="198" y="85"/>
                  </a:lnTo>
                  <a:lnTo>
                    <a:pt x="190" y="100"/>
                  </a:lnTo>
                  <a:lnTo>
                    <a:pt x="183" y="108"/>
                  </a:lnTo>
                  <a:lnTo>
                    <a:pt x="192" y="102"/>
                  </a:lnTo>
                  <a:lnTo>
                    <a:pt x="205" y="94"/>
                  </a:lnTo>
                  <a:lnTo>
                    <a:pt x="220" y="87"/>
                  </a:lnTo>
                  <a:lnTo>
                    <a:pt x="237" y="83"/>
                  </a:lnTo>
                  <a:lnTo>
                    <a:pt x="254" y="83"/>
                  </a:lnTo>
                  <a:lnTo>
                    <a:pt x="269" y="90"/>
                  </a:lnTo>
                  <a:lnTo>
                    <a:pt x="282" y="103"/>
                  </a:lnTo>
                  <a:lnTo>
                    <a:pt x="291" y="126"/>
                  </a:lnTo>
                  <a:lnTo>
                    <a:pt x="292" y="150"/>
                  </a:lnTo>
                  <a:lnTo>
                    <a:pt x="285" y="166"/>
                  </a:lnTo>
                  <a:lnTo>
                    <a:pt x="271" y="176"/>
                  </a:lnTo>
                  <a:lnTo>
                    <a:pt x="254" y="180"/>
                  </a:lnTo>
                  <a:lnTo>
                    <a:pt x="235" y="180"/>
                  </a:lnTo>
                  <a:lnTo>
                    <a:pt x="216" y="178"/>
                  </a:lnTo>
                  <a:lnTo>
                    <a:pt x="200" y="173"/>
                  </a:lnTo>
                  <a:lnTo>
                    <a:pt x="189" y="170"/>
                  </a:lnTo>
                  <a:lnTo>
                    <a:pt x="196" y="176"/>
                  </a:lnTo>
                  <a:lnTo>
                    <a:pt x="206" y="185"/>
                  </a:lnTo>
                  <a:lnTo>
                    <a:pt x="217" y="198"/>
                  </a:lnTo>
                  <a:lnTo>
                    <a:pt x="227" y="213"/>
                  </a:lnTo>
                  <a:lnTo>
                    <a:pt x="234" y="228"/>
                  </a:lnTo>
                  <a:lnTo>
                    <a:pt x="234" y="245"/>
                  </a:lnTo>
                  <a:lnTo>
                    <a:pt x="226" y="260"/>
                  </a:lnTo>
                  <a:lnTo>
                    <a:pt x="206" y="274"/>
                  </a:lnTo>
                  <a:lnTo>
                    <a:pt x="182" y="281"/>
                  </a:lnTo>
                  <a:lnTo>
                    <a:pt x="162" y="279"/>
                  </a:lnTo>
                  <a:lnTo>
                    <a:pt x="149" y="269"/>
                  </a:lnTo>
                  <a:lnTo>
                    <a:pt x="139" y="255"/>
                  </a:lnTo>
                  <a:lnTo>
                    <a:pt x="134" y="238"/>
                  </a:lnTo>
                  <a:lnTo>
                    <a:pt x="130" y="221"/>
                  </a:lnTo>
                  <a:lnTo>
                    <a:pt x="130" y="205"/>
                  </a:lnTo>
                  <a:lnTo>
                    <a:pt x="130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0" y="232"/>
                  </a:lnTo>
                  <a:lnTo>
                    <a:pt x="98" y="246"/>
                  </a:lnTo>
                  <a:lnTo>
                    <a:pt x="83" y="256"/>
                  </a:lnTo>
                  <a:lnTo>
                    <a:pt x="67" y="259"/>
                  </a:lnTo>
                  <a:lnTo>
                    <a:pt x="50" y="256"/>
                  </a:lnTo>
                  <a:lnTo>
                    <a:pt x="31" y="242"/>
                  </a:lnTo>
                  <a:lnTo>
                    <a:pt x="17" y="222"/>
                  </a:lnTo>
                  <a:lnTo>
                    <a:pt x="13" y="204"/>
                  </a:lnTo>
                  <a:lnTo>
                    <a:pt x="19" y="189"/>
                  </a:lnTo>
                  <a:lnTo>
                    <a:pt x="31" y="176"/>
                  </a:lnTo>
                  <a:lnTo>
                    <a:pt x="45" y="166"/>
                  </a:lnTo>
                  <a:lnTo>
                    <a:pt x="61" y="158"/>
                  </a:lnTo>
                  <a:lnTo>
                    <a:pt x="76" y="152"/>
                  </a:lnTo>
                  <a:lnTo>
                    <a:pt x="88" y="149"/>
                  </a:lnTo>
                  <a:lnTo>
                    <a:pt x="78" y="149"/>
                  </a:lnTo>
                  <a:lnTo>
                    <a:pt x="63" y="148"/>
                  </a:lnTo>
                  <a:lnTo>
                    <a:pt x="44" y="145"/>
                  </a:lnTo>
                  <a:lnTo>
                    <a:pt x="27" y="138"/>
                  </a:lnTo>
                  <a:lnTo>
                    <a:pt x="12" y="129"/>
                  </a:lnTo>
                  <a:lnTo>
                    <a:pt x="2" y="117"/>
                  </a:lnTo>
                  <a:lnTo>
                    <a:pt x="0" y="101"/>
                  </a:lnTo>
                  <a:lnTo>
                    <a:pt x="6" y="80"/>
                  </a:lnTo>
                  <a:lnTo>
                    <a:pt x="21" y="60"/>
                  </a:lnTo>
                  <a:lnTo>
                    <a:pt x="37" y="50"/>
                  </a:lnTo>
                  <a:lnTo>
                    <a:pt x="55" y="50"/>
                  </a:lnTo>
                  <a:lnTo>
                    <a:pt x="72" y="54"/>
                  </a:lnTo>
                  <a:lnTo>
                    <a:pt x="88" y="64"/>
                  </a:lnTo>
                  <a:lnTo>
                    <a:pt x="102" y="75"/>
                  </a:lnTo>
                  <a:lnTo>
                    <a:pt x="112" y="86"/>
                  </a:lnTo>
                  <a:lnTo>
                    <a:pt x="119" y="95"/>
                  </a:lnTo>
                  <a:lnTo>
                    <a:pt x="121" y="119"/>
                  </a:lnTo>
                  <a:lnTo>
                    <a:pt x="113" y="129"/>
                  </a:lnTo>
                  <a:lnTo>
                    <a:pt x="110" y="140"/>
                  </a:lnTo>
                  <a:lnTo>
                    <a:pt x="112" y="152"/>
                  </a:lnTo>
                  <a:lnTo>
                    <a:pt x="118" y="162"/>
                  </a:lnTo>
                  <a:lnTo>
                    <a:pt x="122" y="167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39" y="173"/>
                  </a:lnTo>
                  <a:lnTo>
                    <a:pt x="145" y="173"/>
                  </a:lnTo>
                  <a:lnTo>
                    <a:pt x="152" y="172"/>
                  </a:lnTo>
                  <a:lnTo>
                    <a:pt x="158" y="170"/>
                  </a:lnTo>
                  <a:lnTo>
                    <a:pt x="162" y="167"/>
                  </a:lnTo>
                  <a:lnTo>
                    <a:pt x="170" y="157"/>
                  </a:lnTo>
                  <a:lnTo>
                    <a:pt x="174" y="146"/>
                  </a:lnTo>
                  <a:lnTo>
                    <a:pt x="173" y="134"/>
                  </a:lnTo>
                  <a:lnTo>
                    <a:pt x="167" y="123"/>
                  </a:lnTo>
                  <a:lnTo>
                    <a:pt x="162" y="118"/>
                  </a:lnTo>
                  <a:lnTo>
                    <a:pt x="157" y="115"/>
                  </a:lnTo>
                  <a:lnTo>
                    <a:pt x="151" y="113"/>
                  </a:lnTo>
                  <a:lnTo>
                    <a:pt x="145" y="112"/>
                  </a:lnTo>
                  <a:lnTo>
                    <a:pt x="138" y="112"/>
                  </a:lnTo>
                  <a:lnTo>
                    <a:pt x="133" y="114"/>
                  </a:lnTo>
                  <a:lnTo>
                    <a:pt x="127" y="116"/>
                  </a:lnTo>
                  <a:lnTo>
                    <a:pt x="121" y="119"/>
                  </a:lnTo>
                  <a:lnTo>
                    <a:pt x="119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49523" name="组合 149522"/>
            <p:cNvGrpSpPr/>
            <p:nvPr/>
          </p:nvGrpSpPr>
          <p:grpSpPr>
            <a:xfrm>
              <a:off x="1008" y="3744"/>
              <a:ext cx="317" cy="311"/>
              <a:chOff x="355" y="3625"/>
              <a:chExt cx="317" cy="311"/>
            </a:xfrm>
          </p:grpSpPr>
          <p:sp>
            <p:nvSpPr>
              <p:cNvPr id="149524" name="任意多边形 149523"/>
              <p:cNvSpPr/>
              <p:nvPr/>
            </p:nvSpPr>
            <p:spPr>
              <a:xfrm>
                <a:off x="480" y="3749"/>
                <a:ext cx="46" cy="43"/>
              </a:xfrm>
              <a:custGeom>
                <a:avLst/>
                <a:gdLst/>
                <a:ahLst/>
                <a:cxnLst/>
                <a:pathLst>
                  <a:path w="46" h="43">
                    <a:moveTo>
                      <a:pt x="23" y="0"/>
                    </a:moveTo>
                    <a:lnTo>
                      <a:pt x="14" y="2"/>
                    </a:lnTo>
                    <a:lnTo>
                      <a:pt x="7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7" y="36"/>
                    </a:lnTo>
                    <a:lnTo>
                      <a:pt x="14" y="40"/>
                    </a:lnTo>
                    <a:lnTo>
                      <a:pt x="23" y="43"/>
                    </a:lnTo>
                    <a:lnTo>
                      <a:pt x="32" y="40"/>
                    </a:lnTo>
                    <a:lnTo>
                      <a:pt x="39" y="36"/>
                    </a:lnTo>
                    <a:lnTo>
                      <a:pt x="43" y="29"/>
                    </a:lnTo>
                    <a:lnTo>
                      <a:pt x="46" y="21"/>
                    </a:lnTo>
                    <a:lnTo>
                      <a:pt x="43" y="13"/>
                    </a:lnTo>
                    <a:lnTo>
                      <a:pt x="39" y="6"/>
                    </a:lnTo>
                    <a:lnTo>
                      <a:pt x="32" y="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7A0A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9525" name="任意多边形 149524"/>
              <p:cNvSpPr/>
              <p:nvPr/>
            </p:nvSpPr>
            <p:spPr>
              <a:xfrm>
                <a:off x="355" y="3625"/>
                <a:ext cx="317" cy="311"/>
              </a:xfrm>
              <a:custGeom>
                <a:avLst/>
                <a:gdLst/>
                <a:ahLst/>
                <a:cxnLst/>
                <a:pathLst>
                  <a:path w="317" h="311">
                    <a:moveTo>
                      <a:pt x="133" y="97"/>
                    </a:moveTo>
                    <a:lnTo>
                      <a:pt x="129" y="86"/>
                    </a:lnTo>
                    <a:lnTo>
                      <a:pt x="122" y="72"/>
                    </a:lnTo>
                    <a:lnTo>
                      <a:pt x="112" y="57"/>
                    </a:lnTo>
                    <a:lnTo>
                      <a:pt x="98" y="42"/>
                    </a:lnTo>
                    <a:lnTo>
                      <a:pt x="82" y="32"/>
                    </a:lnTo>
                    <a:lnTo>
                      <a:pt x="64" y="28"/>
                    </a:lnTo>
                    <a:lnTo>
                      <a:pt x="43" y="33"/>
                    </a:lnTo>
                    <a:lnTo>
                      <a:pt x="21" y="50"/>
                    </a:lnTo>
                    <a:lnTo>
                      <a:pt x="5" y="72"/>
                    </a:lnTo>
                    <a:lnTo>
                      <a:pt x="2" y="92"/>
                    </a:lnTo>
                    <a:lnTo>
                      <a:pt x="9" y="108"/>
                    </a:lnTo>
                    <a:lnTo>
                      <a:pt x="23" y="123"/>
                    </a:lnTo>
                    <a:lnTo>
                      <a:pt x="40" y="135"/>
                    </a:lnTo>
                    <a:lnTo>
                      <a:pt x="58" y="144"/>
                    </a:lnTo>
                    <a:lnTo>
                      <a:pt x="75" y="149"/>
                    </a:lnTo>
                    <a:lnTo>
                      <a:pt x="88" y="152"/>
                    </a:lnTo>
                    <a:lnTo>
                      <a:pt x="75" y="154"/>
                    </a:lnTo>
                    <a:lnTo>
                      <a:pt x="59" y="156"/>
                    </a:lnTo>
                    <a:lnTo>
                      <a:pt x="41" y="160"/>
                    </a:lnTo>
                    <a:lnTo>
                      <a:pt x="24" y="168"/>
                    </a:lnTo>
                    <a:lnTo>
                      <a:pt x="9" y="180"/>
                    </a:lnTo>
                    <a:lnTo>
                      <a:pt x="1" y="195"/>
                    </a:lnTo>
                    <a:lnTo>
                      <a:pt x="0" y="215"/>
                    </a:lnTo>
                    <a:lnTo>
                      <a:pt x="10" y="241"/>
                    </a:lnTo>
                    <a:lnTo>
                      <a:pt x="26" y="263"/>
                    </a:lnTo>
                    <a:lnTo>
                      <a:pt x="44" y="271"/>
                    </a:lnTo>
                    <a:lnTo>
                      <a:pt x="63" y="270"/>
                    </a:lnTo>
                    <a:lnTo>
                      <a:pt x="81" y="262"/>
                    </a:lnTo>
                    <a:lnTo>
                      <a:pt x="97" y="249"/>
                    </a:lnTo>
                    <a:lnTo>
                      <a:pt x="112" y="234"/>
                    </a:lnTo>
                    <a:lnTo>
                      <a:pt x="122" y="221"/>
                    </a:lnTo>
                    <a:lnTo>
                      <a:pt x="129" y="210"/>
                    </a:lnTo>
                    <a:lnTo>
                      <a:pt x="128" y="219"/>
                    </a:lnTo>
                    <a:lnTo>
                      <a:pt x="126" y="234"/>
                    </a:lnTo>
                    <a:lnTo>
                      <a:pt x="126" y="252"/>
                    </a:lnTo>
                    <a:lnTo>
                      <a:pt x="128" y="271"/>
                    </a:lnTo>
                    <a:lnTo>
                      <a:pt x="135" y="290"/>
                    </a:lnTo>
                    <a:lnTo>
                      <a:pt x="146" y="303"/>
                    </a:lnTo>
                    <a:lnTo>
                      <a:pt x="165" y="311"/>
                    </a:lnTo>
                    <a:lnTo>
                      <a:pt x="191" y="309"/>
                    </a:lnTo>
                    <a:lnTo>
                      <a:pt x="218" y="299"/>
                    </a:lnTo>
                    <a:lnTo>
                      <a:pt x="231" y="284"/>
                    </a:lnTo>
                    <a:lnTo>
                      <a:pt x="236" y="266"/>
                    </a:lnTo>
                    <a:lnTo>
                      <a:pt x="234" y="247"/>
                    </a:lnTo>
                    <a:lnTo>
                      <a:pt x="226" y="230"/>
                    </a:lnTo>
                    <a:lnTo>
                      <a:pt x="216" y="212"/>
                    </a:lnTo>
                    <a:lnTo>
                      <a:pt x="205" y="198"/>
                    </a:lnTo>
                    <a:lnTo>
                      <a:pt x="197" y="189"/>
                    </a:lnTo>
                    <a:lnTo>
                      <a:pt x="207" y="195"/>
                    </a:lnTo>
                    <a:lnTo>
                      <a:pt x="223" y="202"/>
                    </a:lnTo>
                    <a:lnTo>
                      <a:pt x="242" y="208"/>
                    </a:lnTo>
                    <a:lnTo>
                      <a:pt x="262" y="211"/>
                    </a:lnTo>
                    <a:lnTo>
                      <a:pt x="282" y="210"/>
                    </a:lnTo>
                    <a:lnTo>
                      <a:pt x="299" y="202"/>
                    </a:lnTo>
                    <a:lnTo>
                      <a:pt x="312" y="187"/>
                    </a:lnTo>
                    <a:lnTo>
                      <a:pt x="317" y="161"/>
                    </a:lnTo>
                    <a:lnTo>
                      <a:pt x="315" y="135"/>
                    </a:lnTo>
                    <a:lnTo>
                      <a:pt x="304" y="117"/>
                    </a:lnTo>
                    <a:lnTo>
                      <a:pt x="287" y="108"/>
                    </a:lnTo>
                    <a:lnTo>
                      <a:pt x="269" y="105"/>
                    </a:lnTo>
                    <a:lnTo>
                      <a:pt x="247" y="106"/>
                    </a:lnTo>
                    <a:lnTo>
                      <a:pt x="228" y="111"/>
                    </a:lnTo>
                    <a:lnTo>
                      <a:pt x="211" y="116"/>
                    </a:lnTo>
                    <a:lnTo>
                      <a:pt x="199" y="122"/>
                    </a:lnTo>
                    <a:lnTo>
                      <a:pt x="208" y="114"/>
                    </a:lnTo>
                    <a:lnTo>
                      <a:pt x="220" y="103"/>
                    </a:lnTo>
                    <a:lnTo>
                      <a:pt x="232" y="87"/>
                    </a:lnTo>
                    <a:lnTo>
                      <a:pt x="243" y="71"/>
                    </a:lnTo>
                    <a:lnTo>
                      <a:pt x="250" y="53"/>
                    </a:lnTo>
                    <a:lnTo>
                      <a:pt x="248" y="36"/>
                    </a:lnTo>
                    <a:lnTo>
                      <a:pt x="239" y="20"/>
                    </a:lnTo>
                    <a:lnTo>
                      <a:pt x="218" y="7"/>
                    </a:lnTo>
                    <a:lnTo>
                      <a:pt x="190" y="0"/>
                    </a:lnTo>
                    <a:lnTo>
                      <a:pt x="169" y="4"/>
                    </a:lnTo>
                    <a:lnTo>
                      <a:pt x="153" y="15"/>
                    </a:lnTo>
                    <a:lnTo>
                      <a:pt x="143" y="30"/>
                    </a:lnTo>
                    <a:lnTo>
                      <a:pt x="137" y="49"/>
                    </a:lnTo>
                    <a:lnTo>
                      <a:pt x="134" y="69"/>
                    </a:lnTo>
                    <a:lnTo>
                      <a:pt x="133" y="85"/>
                    </a:lnTo>
                    <a:lnTo>
                      <a:pt x="133" y="97"/>
                    </a:lnTo>
                    <a:lnTo>
                      <a:pt x="149" y="119"/>
                    </a:lnTo>
                    <a:lnTo>
                      <a:pt x="156" y="120"/>
                    </a:lnTo>
                    <a:lnTo>
                      <a:pt x="162" y="122"/>
                    </a:lnTo>
                    <a:lnTo>
                      <a:pt x="168" y="125"/>
                    </a:lnTo>
                    <a:lnTo>
                      <a:pt x="174" y="129"/>
                    </a:lnTo>
                    <a:lnTo>
                      <a:pt x="179" y="135"/>
                    </a:lnTo>
                    <a:lnTo>
                      <a:pt x="182" y="140"/>
                    </a:lnTo>
                    <a:lnTo>
                      <a:pt x="183" y="147"/>
                    </a:lnTo>
                    <a:lnTo>
                      <a:pt x="184" y="154"/>
                    </a:lnTo>
                    <a:lnTo>
                      <a:pt x="183" y="161"/>
                    </a:lnTo>
                    <a:lnTo>
                      <a:pt x="182" y="168"/>
                    </a:lnTo>
                    <a:lnTo>
                      <a:pt x="179" y="173"/>
                    </a:lnTo>
                    <a:lnTo>
                      <a:pt x="174" y="179"/>
                    </a:lnTo>
                    <a:lnTo>
                      <a:pt x="168" y="183"/>
                    </a:lnTo>
                    <a:lnTo>
                      <a:pt x="162" y="187"/>
                    </a:lnTo>
                    <a:lnTo>
                      <a:pt x="156" y="188"/>
                    </a:lnTo>
                    <a:lnTo>
                      <a:pt x="149" y="189"/>
                    </a:lnTo>
                    <a:lnTo>
                      <a:pt x="142" y="188"/>
                    </a:lnTo>
                    <a:lnTo>
                      <a:pt x="135" y="187"/>
                    </a:lnTo>
                    <a:lnTo>
                      <a:pt x="129" y="183"/>
                    </a:lnTo>
                    <a:lnTo>
                      <a:pt x="123" y="179"/>
                    </a:lnTo>
                    <a:lnTo>
                      <a:pt x="119" y="173"/>
                    </a:lnTo>
                    <a:lnTo>
                      <a:pt x="115" y="168"/>
                    </a:lnTo>
                    <a:lnTo>
                      <a:pt x="114" y="161"/>
                    </a:lnTo>
                    <a:lnTo>
                      <a:pt x="113" y="154"/>
                    </a:lnTo>
                    <a:lnTo>
                      <a:pt x="114" y="147"/>
                    </a:lnTo>
                    <a:lnTo>
                      <a:pt x="115" y="140"/>
                    </a:lnTo>
                    <a:lnTo>
                      <a:pt x="119" y="135"/>
                    </a:lnTo>
                    <a:lnTo>
                      <a:pt x="123" y="129"/>
                    </a:lnTo>
                    <a:lnTo>
                      <a:pt x="129" y="125"/>
                    </a:lnTo>
                    <a:lnTo>
                      <a:pt x="135" y="122"/>
                    </a:lnTo>
                    <a:lnTo>
                      <a:pt x="142" y="120"/>
                    </a:lnTo>
                    <a:lnTo>
                      <a:pt x="149" y="119"/>
                    </a:lnTo>
                    <a:lnTo>
                      <a:pt x="133" y="97"/>
                    </a:lnTo>
                    <a:close/>
                  </a:path>
                </a:pathLst>
              </a:custGeom>
              <a:solidFill>
                <a:srgbClr val="35CE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49526" name="任意多边形 149525"/>
            <p:cNvSpPr/>
            <p:nvPr/>
          </p:nvSpPr>
          <p:spPr>
            <a:xfrm>
              <a:off x="4930" y="3830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0" y="0"/>
                  </a:moveTo>
                  <a:lnTo>
                    <a:pt x="13" y="0"/>
                  </a:lnTo>
                  <a:lnTo>
                    <a:pt x="6" y="2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2" y="27"/>
                  </a:lnTo>
                  <a:lnTo>
                    <a:pt x="6" y="31"/>
                  </a:lnTo>
                  <a:lnTo>
                    <a:pt x="13" y="34"/>
                  </a:lnTo>
                  <a:lnTo>
                    <a:pt x="20" y="34"/>
                  </a:lnTo>
                  <a:lnTo>
                    <a:pt x="27" y="31"/>
                  </a:lnTo>
                  <a:lnTo>
                    <a:pt x="32" y="27"/>
                  </a:lnTo>
                  <a:lnTo>
                    <a:pt x="34" y="20"/>
                  </a:lnTo>
                  <a:lnTo>
                    <a:pt x="34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27" name="任意多边形 149526"/>
            <p:cNvSpPr/>
            <p:nvPr/>
          </p:nvSpPr>
          <p:spPr>
            <a:xfrm>
              <a:off x="4814" y="3716"/>
              <a:ext cx="266" cy="267"/>
            </a:xfrm>
            <a:custGeom>
              <a:avLst/>
              <a:gdLst/>
              <a:ahLst/>
              <a:cxnLst/>
              <a:pathLst>
                <a:path w="266" h="267">
                  <a:moveTo>
                    <a:pt x="190" y="182"/>
                  </a:moveTo>
                  <a:lnTo>
                    <a:pt x="181" y="178"/>
                  </a:lnTo>
                  <a:lnTo>
                    <a:pt x="174" y="174"/>
                  </a:lnTo>
                  <a:lnTo>
                    <a:pt x="170" y="168"/>
                  </a:lnTo>
                  <a:lnTo>
                    <a:pt x="165" y="165"/>
                  </a:lnTo>
                  <a:lnTo>
                    <a:pt x="171" y="174"/>
                  </a:lnTo>
                  <a:lnTo>
                    <a:pt x="176" y="187"/>
                  </a:lnTo>
                  <a:lnTo>
                    <a:pt x="182" y="203"/>
                  </a:lnTo>
                  <a:lnTo>
                    <a:pt x="186" y="220"/>
                  </a:lnTo>
                  <a:lnTo>
                    <a:pt x="186" y="236"/>
                  </a:lnTo>
                  <a:lnTo>
                    <a:pt x="179" y="251"/>
                  </a:lnTo>
                  <a:lnTo>
                    <a:pt x="166" y="262"/>
                  </a:lnTo>
                  <a:lnTo>
                    <a:pt x="144" y="267"/>
                  </a:lnTo>
                  <a:lnTo>
                    <a:pt x="124" y="265"/>
                  </a:lnTo>
                  <a:lnTo>
                    <a:pt x="110" y="255"/>
                  </a:lnTo>
                  <a:lnTo>
                    <a:pt x="103" y="242"/>
                  </a:lnTo>
                  <a:lnTo>
                    <a:pt x="100" y="224"/>
                  </a:lnTo>
                  <a:lnTo>
                    <a:pt x="101" y="208"/>
                  </a:lnTo>
                  <a:lnTo>
                    <a:pt x="104" y="191"/>
                  </a:lnTo>
                  <a:lnTo>
                    <a:pt x="108" y="178"/>
                  </a:lnTo>
                  <a:lnTo>
                    <a:pt x="110" y="171"/>
                  </a:lnTo>
                  <a:lnTo>
                    <a:pt x="103" y="179"/>
                  </a:lnTo>
                  <a:lnTo>
                    <a:pt x="92" y="189"/>
                  </a:lnTo>
                  <a:lnTo>
                    <a:pt x="77" y="199"/>
                  </a:lnTo>
                  <a:lnTo>
                    <a:pt x="61" y="208"/>
                  </a:lnTo>
                  <a:lnTo>
                    <a:pt x="43" y="212"/>
                  </a:lnTo>
                  <a:lnTo>
                    <a:pt x="27" y="211"/>
                  </a:lnTo>
                  <a:lnTo>
                    <a:pt x="14" y="202"/>
                  </a:lnTo>
                  <a:lnTo>
                    <a:pt x="3" y="184"/>
                  </a:lnTo>
                  <a:lnTo>
                    <a:pt x="0" y="163"/>
                  </a:lnTo>
                  <a:lnTo>
                    <a:pt x="4" y="146"/>
                  </a:lnTo>
                  <a:lnTo>
                    <a:pt x="15" y="135"/>
                  </a:lnTo>
                  <a:lnTo>
                    <a:pt x="30" y="127"/>
                  </a:lnTo>
                  <a:lnTo>
                    <a:pt x="46" y="123"/>
                  </a:lnTo>
                  <a:lnTo>
                    <a:pt x="62" y="121"/>
                  </a:lnTo>
                  <a:lnTo>
                    <a:pt x="75" y="121"/>
                  </a:lnTo>
                  <a:lnTo>
                    <a:pt x="86" y="122"/>
                  </a:lnTo>
                  <a:lnTo>
                    <a:pt x="75" y="117"/>
                  </a:lnTo>
                  <a:lnTo>
                    <a:pt x="63" y="111"/>
                  </a:lnTo>
                  <a:lnTo>
                    <a:pt x="48" y="101"/>
                  </a:lnTo>
                  <a:lnTo>
                    <a:pt x="34" y="89"/>
                  </a:lnTo>
                  <a:lnTo>
                    <a:pt x="24" y="74"/>
                  </a:lnTo>
                  <a:lnTo>
                    <a:pt x="20" y="60"/>
                  </a:lnTo>
                  <a:lnTo>
                    <a:pt x="25" y="45"/>
                  </a:lnTo>
                  <a:lnTo>
                    <a:pt x="40" y="29"/>
                  </a:lnTo>
                  <a:lnTo>
                    <a:pt x="59" y="19"/>
                  </a:lnTo>
                  <a:lnTo>
                    <a:pt x="78" y="18"/>
                  </a:lnTo>
                  <a:lnTo>
                    <a:pt x="93" y="25"/>
                  </a:lnTo>
                  <a:lnTo>
                    <a:pt x="105" y="36"/>
                  </a:lnTo>
                  <a:lnTo>
                    <a:pt x="114" y="49"/>
                  </a:lnTo>
                  <a:lnTo>
                    <a:pt x="121" y="63"/>
                  </a:lnTo>
                  <a:lnTo>
                    <a:pt x="126" y="76"/>
                  </a:lnTo>
                  <a:lnTo>
                    <a:pt x="128" y="86"/>
                  </a:lnTo>
                  <a:lnTo>
                    <a:pt x="137" y="104"/>
                  </a:lnTo>
                  <a:lnTo>
                    <a:pt x="126" y="104"/>
                  </a:lnTo>
                  <a:lnTo>
                    <a:pt x="117" y="109"/>
                  </a:lnTo>
                  <a:lnTo>
                    <a:pt x="109" y="116"/>
                  </a:lnTo>
                  <a:lnTo>
                    <a:pt x="105" y="126"/>
                  </a:lnTo>
                  <a:lnTo>
                    <a:pt x="105" y="137"/>
                  </a:lnTo>
                  <a:lnTo>
                    <a:pt x="110" y="147"/>
                  </a:lnTo>
                  <a:lnTo>
                    <a:pt x="118" y="154"/>
                  </a:lnTo>
                  <a:lnTo>
                    <a:pt x="128" y="158"/>
                  </a:lnTo>
                  <a:lnTo>
                    <a:pt x="140" y="158"/>
                  </a:lnTo>
                  <a:lnTo>
                    <a:pt x="149" y="154"/>
                  </a:lnTo>
                  <a:lnTo>
                    <a:pt x="157" y="146"/>
                  </a:lnTo>
                  <a:lnTo>
                    <a:pt x="160" y="136"/>
                  </a:lnTo>
                  <a:lnTo>
                    <a:pt x="160" y="125"/>
                  </a:lnTo>
                  <a:lnTo>
                    <a:pt x="156" y="115"/>
                  </a:lnTo>
                  <a:lnTo>
                    <a:pt x="148" y="108"/>
                  </a:lnTo>
                  <a:lnTo>
                    <a:pt x="137" y="104"/>
                  </a:lnTo>
                  <a:lnTo>
                    <a:pt x="128" y="86"/>
                  </a:lnTo>
                  <a:lnTo>
                    <a:pt x="129" y="74"/>
                  </a:lnTo>
                  <a:lnTo>
                    <a:pt x="132" y="60"/>
                  </a:lnTo>
                  <a:lnTo>
                    <a:pt x="136" y="43"/>
                  </a:lnTo>
                  <a:lnTo>
                    <a:pt x="144" y="26"/>
                  </a:lnTo>
                  <a:lnTo>
                    <a:pt x="155" y="12"/>
                  </a:lnTo>
                  <a:lnTo>
                    <a:pt x="170" y="2"/>
                  </a:lnTo>
                  <a:lnTo>
                    <a:pt x="188" y="0"/>
                  </a:lnTo>
                  <a:lnTo>
                    <a:pt x="212" y="7"/>
                  </a:lnTo>
                  <a:lnTo>
                    <a:pt x="229" y="20"/>
                  </a:lnTo>
                  <a:lnTo>
                    <a:pt x="235" y="36"/>
                  </a:lnTo>
                  <a:lnTo>
                    <a:pt x="233" y="52"/>
                  </a:lnTo>
                  <a:lnTo>
                    <a:pt x="223" y="69"/>
                  </a:lnTo>
                  <a:lnTo>
                    <a:pt x="211" y="84"/>
                  </a:lnTo>
                  <a:lnTo>
                    <a:pt x="197" y="98"/>
                  </a:lnTo>
                  <a:lnTo>
                    <a:pt x="186" y="106"/>
                  </a:lnTo>
                  <a:lnTo>
                    <a:pt x="176" y="112"/>
                  </a:lnTo>
                  <a:lnTo>
                    <a:pt x="186" y="110"/>
                  </a:lnTo>
                  <a:lnTo>
                    <a:pt x="198" y="109"/>
                  </a:lnTo>
                  <a:lnTo>
                    <a:pt x="212" y="108"/>
                  </a:lnTo>
                  <a:lnTo>
                    <a:pt x="228" y="109"/>
                  </a:lnTo>
                  <a:lnTo>
                    <a:pt x="242" y="113"/>
                  </a:lnTo>
                  <a:lnTo>
                    <a:pt x="254" y="120"/>
                  </a:lnTo>
                  <a:lnTo>
                    <a:pt x="262" y="130"/>
                  </a:lnTo>
                  <a:lnTo>
                    <a:pt x="266" y="145"/>
                  </a:lnTo>
                  <a:lnTo>
                    <a:pt x="256" y="144"/>
                  </a:lnTo>
                  <a:lnTo>
                    <a:pt x="245" y="144"/>
                  </a:lnTo>
                  <a:lnTo>
                    <a:pt x="234" y="145"/>
                  </a:lnTo>
                  <a:lnTo>
                    <a:pt x="222" y="149"/>
                  </a:lnTo>
                  <a:lnTo>
                    <a:pt x="212" y="155"/>
                  </a:lnTo>
                  <a:lnTo>
                    <a:pt x="203" y="163"/>
                  </a:lnTo>
                  <a:lnTo>
                    <a:pt x="195" y="171"/>
                  </a:lnTo>
                  <a:lnTo>
                    <a:pt x="190" y="182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28" name="任意多边形 149527"/>
            <p:cNvSpPr/>
            <p:nvPr/>
          </p:nvSpPr>
          <p:spPr>
            <a:xfrm>
              <a:off x="4978" y="4139"/>
              <a:ext cx="38" cy="36"/>
            </a:xfrm>
            <a:custGeom>
              <a:avLst/>
              <a:gdLst/>
              <a:ahLst/>
              <a:cxnLst/>
              <a:pathLst>
                <a:path w="38" h="36">
                  <a:moveTo>
                    <a:pt x="30" y="2"/>
                  </a:moveTo>
                  <a:lnTo>
                    <a:pt x="23" y="0"/>
                  </a:lnTo>
                  <a:lnTo>
                    <a:pt x="15" y="0"/>
                  </a:lnTo>
                  <a:lnTo>
                    <a:pt x="8" y="2"/>
                  </a:lnTo>
                  <a:lnTo>
                    <a:pt x="2" y="7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8" y="34"/>
                  </a:lnTo>
                  <a:lnTo>
                    <a:pt x="15" y="36"/>
                  </a:lnTo>
                  <a:lnTo>
                    <a:pt x="23" y="36"/>
                  </a:lnTo>
                  <a:lnTo>
                    <a:pt x="30" y="34"/>
                  </a:lnTo>
                  <a:lnTo>
                    <a:pt x="35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5" y="7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29" name="任意多边形 149528"/>
            <p:cNvSpPr/>
            <p:nvPr/>
          </p:nvSpPr>
          <p:spPr>
            <a:xfrm>
              <a:off x="4850" y="4020"/>
              <a:ext cx="278" cy="275"/>
            </a:xfrm>
            <a:custGeom>
              <a:avLst/>
              <a:gdLst/>
              <a:ahLst/>
              <a:cxnLst/>
              <a:pathLst>
                <a:path w="278" h="275">
                  <a:moveTo>
                    <a:pt x="277" y="104"/>
                  </a:moveTo>
                  <a:lnTo>
                    <a:pt x="270" y="113"/>
                  </a:lnTo>
                  <a:lnTo>
                    <a:pt x="260" y="120"/>
                  </a:lnTo>
                  <a:lnTo>
                    <a:pt x="249" y="125"/>
                  </a:lnTo>
                  <a:lnTo>
                    <a:pt x="238" y="130"/>
                  </a:lnTo>
                  <a:lnTo>
                    <a:pt x="226" y="133"/>
                  </a:lnTo>
                  <a:lnTo>
                    <a:pt x="216" y="135"/>
                  </a:lnTo>
                  <a:lnTo>
                    <a:pt x="207" y="137"/>
                  </a:lnTo>
                  <a:lnTo>
                    <a:pt x="200" y="137"/>
                  </a:lnTo>
                  <a:lnTo>
                    <a:pt x="212" y="140"/>
                  </a:lnTo>
                  <a:lnTo>
                    <a:pt x="226" y="143"/>
                  </a:lnTo>
                  <a:lnTo>
                    <a:pt x="242" y="148"/>
                  </a:lnTo>
                  <a:lnTo>
                    <a:pt x="259" y="157"/>
                  </a:lnTo>
                  <a:lnTo>
                    <a:pt x="271" y="168"/>
                  </a:lnTo>
                  <a:lnTo>
                    <a:pt x="278" y="183"/>
                  </a:lnTo>
                  <a:lnTo>
                    <a:pt x="277" y="200"/>
                  </a:lnTo>
                  <a:lnTo>
                    <a:pt x="265" y="221"/>
                  </a:lnTo>
                  <a:lnTo>
                    <a:pt x="248" y="237"/>
                  </a:lnTo>
                  <a:lnTo>
                    <a:pt x="232" y="242"/>
                  </a:lnTo>
                  <a:lnTo>
                    <a:pt x="216" y="240"/>
                  </a:lnTo>
                  <a:lnTo>
                    <a:pt x="201" y="232"/>
                  </a:lnTo>
                  <a:lnTo>
                    <a:pt x="187" y="220"/>
                  </a:lnTo>
                  <a:lnTo>
                    <a:pt x="177" y="207"/>
                  </a:lnTo>
                  <a:lnTo>
                    <a:pt x="169" y="195"/>
                  </a:lnTo>
                  <a:lnTo>
                    <a:pt x="164" y="186"/>
                  </a:lnTo>
                  <a:lnTo>
                    <a:pt x="166" y="197"/>
                  </a:lnTo>
                  <a:lnTo>
                    <a:pt x="167" y="211"/>
                  </a:lnTo>
                  <a:lnTo>
                    <a:pt x="164" y="229"/>
                  </a:lnTo>
                  <a:lnTo>
                    <a:pt x="161" y="245"/>
                  </a:lnTo>
                  <a:lnTo>
                    <a:pt x="153" y="261"/>
                  </a:lnTo>
                  <a:lnTo>
                    <a:pt x="142" y="271"/>
                  </a:lnTo>
                  <a:lnTo>
                    <a:pt x="123" y="275"/>
                  </a:lnTo>
                  <a:lnTo>
                    <a:pt x="99" y="271"/>
                  </a:lnTo>
                  <a:lnTo>
                    <a:pt x="78" y="260"/>
                  </a:lnTo>
                  <a:lnTo>
                    <a:pt x="69" y="245"/>
                  </a:lnTo>
                  <a:lnTo>
                    <a:pt x="67" y="230"/>
                  </a:lnTo>
                  <a:lnTo>
                    <a:pt x="72" y="214"/>
                  </a:lnTo>
                  <a:lnTo>
                    <a:pt x="80" y="198"/>
                  </a:lnTo>
                  <a:lnTo>
                    <a:pt x="90" y="185"/>
                  </a:lnTo>
                  <a:lnTo>
                    <a:pt x="99" y="174"/>
                  </a:lnTo>
                  <a:lnTo>
                    <a:pt x="105" y="168"/>
                  </a:lnTo>
                  <a:lnTo>
                    <a:pt x="95" y="173"/>
                  </a:lnTo>
                  <a:lnTo>
                    <a:pt x="80" y="178"/>
                  </a:lnTo>
                  <a:lnTo>
                    <a:pt x="61" y="183"/>
                  </a:lnTo>
                  <a:lnTo>
                    <a:pt x="43" y="184"/>
                  </a:lnTo>
                  <a:lnTo>
                    <a:pt x="25" y="182"/>
                  </a:lnTo>
                  <a:lnTo>
                    <a:pt x="11" y="174"/>
                  </a:lnTo>
                  <a:lnTo>
                    <a:pt x="2" y="158"/>
                  </a:lnTo>
                  <a:lnTo>
                    <a:pt x="0" y="135"/>
                  </a:lnTo>
                  <a:lnTo>
                    <a:pt x="6" y="112"/>
                  </a:lnTo>
                  <a:lnTo>
                    <a:pt x="18" y="98"/>
                  </a:lnTo>
                  <a:lnTo>
                    <a:pt x="31" y="90"/>
                  </a:lnTo>
                  <a:lnTo>
                    <a:pt x="49" y="89"/>
                  </a:lnTo>
                  <a:lnTo>
                    <a:pt x="65" y="91"/>
                  </a:lnTo>
                  <a:lnTo>
                    <a:pt x="81" y="97"/>
                  </a:lnTo>
                  <a:lnTo>
                    <a:pt x="93" y="102"/>
                  </a:lnTo>
                  <a:lnTo>
                    <a:pt x="103" y="108"/>
                  </a:lnTo>
                  <a:lnTo>
                    <a:pt x="95" y="100"/>
                  </a:lnTo>
                  <a:lnTo>
                    <a:pt x="85" y="87"/>
                  </a:lnTo>
                  <a:lnTo>
                    <a:pt x="76" y="72"/>
                  </a:lnTo>
                  <a:lnTo>
                    <a:pt x="69" y="55"/>
                  </a:lnTo>
                  <a:lnTo>
                    <a:pt x="67" y="38"/>
                  </a:lnTo>
                  <a:lnTo>
                    <a:pt x="72" y="23"/>
                  </a:lnTo>
                  <a:lnTo>
                    <a:pt x="84" y="10"/>
                  </a:lnTo>
                  <a:lnTo>
                    <a:pt x="107" y="1"/>
                  </a:lnTo>
                  <a:lnTo>
                    <a:pt x="113" y="0"/>
                  </a:lnTo>
                  <a:lnTo>
                    <a:pt x="116" y="0"/>
                  </a:lnTo>
                  <a:lnTo>
                    <a:pt x="121" y="0"/>
                  </a:lnTo>
                  <a:lnTo>
                    <a:pt x="124" y="0"/>
                  </a:lnTo>
                  <a:lnTo>
                    <a:pt x="127" y="11"/>
                  </a:lnTo>
                  <a:lnTo>
                    <a:pt x="130" y="20"/>
                  </a:lnTo>
                  <a:lnTo>
                    <a:pt x="132" y="28"/>
                  </a:lnTo>
                  <a:lnTo>
                    <a:pt x="137" y="36"/>
                  </a:lnTo>
                  <a:lnTo>
                    <a:pt x="142" y="42"/>
                  </a:lnTo>
                  <a:lnTo>
                    <a:pt x="150" y="47"/>
                  </a:lnTo>
                  <a:lnTo>
                    <a:pt x="158" y="52"/>
                  </a:lnTo>
                  <a:lnTo>
                    <a:pt x="169" y="54"/>
                  </a:lnTo>
                  <a:lnTo>
                    <a:pt x="169" y="65"/>
                  </a:lnTo>
                  <a:lnTo>
                    <a:pt x="168" y="75"/>
                  </a:lnTo>
                  <a:lnTo>
                    <a:pt x="166" y="82"/>
                  </a:lnTo>
                  <a:lnTo>
                    <a:pt x="163" y="89"/>
                  </a:lnTo>
                  <a:lnTo>
                    <a:pt x="164" y="112"/>
                  </a:lnTo>
                  <a:lnTo>
                    <a:pt x="159" y="109"/>
                  </a:lnTo>
                  <a:lnTo>
                    <a:pt x="153" y="108"/>
                  </a:lnTo>
                  <a:lnTo>
                    <a:pt x="146" y="107"/>
                  </a:lnTo>
                  <a:lnTo>
                    <a:pt x="140" y="108"/>
                  </a:lnTo>
                  <a:lnTo>
                    <a:pt x="135" y="109"/>
                  </a:lnTo>
                  <a:lnTo>
                    <a:pt x="129" y="112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6" y="131"/>
                  </a:lnTo>
                  <a:lnTo>
                    <a:pt x="116" y="143"/>
                  </a:lnTo>
                  <a:lnTo>
                    <a:pt x="121" y="154"/>
                  </a:lnTo>
                  <a:lnTo>
                    <a:pt x="129" y="162"/>
                  </a:lnTo>
                  <a:lnTo>
                    <a:pt x="135" y="165"/>
                  </a:lnTo>
                  <a:lnTo>
                    <a:pt x="140" y="167"/>
                  </a:lnTo>
                  <a:lnTo>
                    <a:pt x="147" y="167"/>
                  </a:lnTo>
                  <a:lnTo>
                    <a:pt x="153" y="167"/>
                  </a:lnTo>
                  <a:lnTo>
                    <a:pt x="159" y="165"/>
                  </a:lnTo>
                  <a:lnTo>
                    <a:pt x="164" y="163"/>
                  </a:lnTo>
                  <a:lnTo>
                    <a:pt x="169" y="158"/>
                  </a:lnTo>
                  <a:lnTo>
                    <a:pt x="173" y="154"/>
                  </a:lnTo>
                  <a:lnTo>
                    <a:pt x="177" y="143"/>
                  </a:lnTo>
                  <a:lnTo>
                    <a:pt x="177" y="131"/>
                  </a:lnTo>
                  <a:lnTo>
                    <a:pt x="173" y="120"/>
                  </a:lnTo>
                  <a:lnTo>
                    <a:pt x="164" y="112"/>
                  </a:lnTo>
                  <a:lnTo>
                    <a:pt x="163" y="89"/>
                  </a:lnTo>
                  <a:lnTo>
                    <a:pt x="167" y="83"/>
                  </a:lnTo>
                  <a:lnTo>
                    <a:pt x="171" y="77"/>
                  </a:lnTo>
                  <a:lnTo>
                    <a:pt x="177" y="69"/>
                  </a:lnTo>
                  <a:lnTo>
                    <a:pt x="185" y="61"/>
                  </a:lnTo>
                  <a:lnTo>
                    <a:pt x="193" y="54"/>
                  </a:lnTo>
                  <a:lnTo>
                    <a:pt x="201" y="47"/>
                  </a:lnTo>
                  <a:lnTo>
                    <a:pt x="210" y="42"/>
                  </a:lnTo>
                  <a:lnTo>
                    <a:pt x="221" y="37"/>
                  </a:lnTo>
                  <a:lnTo>
                    <a:pt x="220" y="46"/>
                  </a:lnTo>
                  <a:lnTo>
                    <a:pt x="218" y="57"/>
                  </a:lnTo>
                  <a:lnTo>
                    <a:pt x="220" y="69"/>
                  </a:lnTo>
                  <a:lnTo>
                    <a:pt x="223" y="80"/>
                  </a:lnTo>
                  <a:lnTo>
                    <a:pt x="230" y="90"/>
                  </a:lnTo>
                  <a:lnTo>
                    <a:pt x="240" y="98"/>
                  </a:lnTo>
                  <a:lnTo>
                    <a:pt x="256" y="103"/>
                  </a:lnTo>
                  <a:lnTo>
                    <a:pt x="277" y="104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30" name="任意多边形 149529"/>
            <p:cNvSpPr/>
            <p:nvPr/>
          </p:nvSpPr>
          <p:spPr>
            <a:xfrm>
              <a:off x="5099" y="3968"/>
              <a:ext cx="36" cy="34"/>
            </a:xfrm>
            <a:custGeom>
              <a:avLst/>
              <a:gdLst/>
              <a:ahLst/>
              <a:cxnLst/>
              <a:pathLst>
                <a:path w="36" h="34">
                  <a:moveTo>
                    <a:pt x="21" y="0"/>
                  </a:moveTo>
                  <a:lnTo>
                    <a:pt x="14" y="0"/>
                  </a:lnTo>
                  <a:lnTo>
                    <a:pt x="7" y="2"/>
                  </a:lnTo>
                  <a:lnTo>
                    <a:pt x="3" y="7"/>
                  </a:lnTo>
                  <a:lnTo>
                    <a:pt x="0" y="13"/>
                  </a:lnTo>
                  <a:lnTo>
                    <a:pt x="0" y="20"/>
                  </a:lnTo>
                  <a:lnTo>
                    <a:pt x="3" y="26"/>
                  </a:lnTo>
                  <a:lnTo>
                    <a:pt x="7" y="31"/>
                  </a:lnTo>
                  <a:lnTo>
                    <a:pt x="14" y="34"/>
                  </a:lnTo>
                  <a:lnTo>
                    <a:pt x="21" y="34"/>
                  </a:lnTo>
                  <a:lnTo>
                    <a:pt x="28" y="32"/>
                  </a:lnTo>
                  <a:lnTo>
                    <a:pt x="32" y="27"/>
                  </a:lnTo>
                  <a:lnTo>
                    <a:pt x="36" y="21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28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31" name="任意多边形 149530"/>
            <p:cNvSpPr/>
            <p:nvPr/>
          </p:nvSpPr>
          <p:spPr>
            <a:xfrm>
              <a:off x="4988" y="3869"/>
              <a:ext cx="263" cy="245"/>
            </a:xfrm>
            <a:custGeom>
              <a:avLst/>
              <a:gdLst/>
              <a:ahLst/>
              <a:cxnLst/>
              <a:pathLst>
                <a:path w="263" h="245">
                  <a:moveTo>
                    <a:pt x="126" y="69"/>
                  </a:moveTo>
                  <a:lnTo>
                    <a:pt x="125" y="59"/>
                  </a:lnTo>
                  <a:lnTo>
                    <a:pt x="122" y="47"/>
                  </a:lnTo>
                  <a:lnTo>
                    <a:pt x="116" y="33"/>
                  </a:lnTo>
                  <a:lnTo>
                    <a:pt x="108" y="20"/>
                  </a:lnTo>
                  <a:lnTo>
                    <a:pt x="96" y="9"/>
                  </a:lnTo>
                  <a:lnTo>
                    <a:pt x="83" y="3"/>
                  </a:lnTo>
                  <a:lnTo>
                    <a:pt x="67" y="3"/>
                  </a:lnTo>
                  <a:lnTo>
                    <a:pt x="46" y="13"/>
                  </a:lnTo>
                  <a:lnTo>
                    <a:pt x="29" y="28"/>
                  </a:lnTo>
                  <a:lnTo>
                    <a:pt x="23" y="43"/>
                  </a:lnTo>
                  <a:lnTo>
                    <a:pt x="25" y="58"/>
                  </a:lnTo>
                  <a:lnTo>
                    <a:pt x="33" y="71"/>
                  </a:lnTo>
                  <a:lnTo>
                    <a:pt x="46" y="83"/>
                  </a:lnTo>
                  <a:lnTo>
                    <a:pt x="59" y="93"/>
                  </a:lnTo>
                  <a:lnTo>
                    <a:pt x="71" y="101"/>
                  </a:lnTo>
                  <a:lnTo>
                    <a:pt x="80" y="106"/>
                  </a:lnTo>
                  <a:lnTo>
                    <a:pt x="71" y="104"/>
                  </a:lnTo>
                  <a:lnTo>
                    <a:pt x="57" y="103"/>
                  </a:lnTo>
                  <a:lnTo>
                    <a:pt x="43" y="104"/>
                  </a:lnTo>
                  <a:lnTo>
                    <a:pt x="26" y="108"/>
                  </a:lnTo>
                  <a:lnTo>
                    <a:pt x="14" y="114"/>
                  </a:lnTo>
                  <a:lnTo>
                    <a:pt x="4" y="125"/>
                  </a:lnTo>
                  <a:lnTo>
                    <a:pt x="0" y="141"/>
                  </a:lnTo>
                  <a:lnTo>
                    <a:pt x="4" y="163"/>
                  </a:lnTo>
                  <a:lnTo>
                    <a:pt x="13" y="183"/>
                  </a:lnTo>
                  <a:lnTo>
                    <a:pt x="26" y="193"/>
                  </a:lnTo>
                  <a:lnTo>
                    <a:pt x="41" y="195"/>
                  </a:lnTo>
                  <a:lnTo>
                    <a:pt x="56" y="190"/>
                  </a:lnTo>
                  <a:lnTo>
                    <a:pt x="71" y="183"/>
                  </a:lnTo>
                  <a:lnTo>
                    <a:pt x="85" y="174"/>
                  </a:lnTo>
                  <a:lnTo>
                    <a:pt x="96" y="164"/>
                  </a:lnTo>
                  <a:lnTo>
                    <a:pt x="103" y="157"/>
                  </a:lnTo>
                  <a:lnTo>
                    <a:pt x="101" y="164"/>
                  </a:lnTo>
                  <a:lnTo>
                    <a:pt x="96" y="176"/>
                  </a:lnTo>
                  <a:lnTo>
                    <a:pt x="94" y="190"/>
                  </a:lnTo>
                  <a:lnTo>
                    <a:pt x="93" y="206"/>
                  </a:lnTo>
                  <a:lnTo>
                    <a:pt x="94" y="221"/>
                  </a:lnTo>
                  <a:lnTo>
                    <a:pt x="102" y="234"/>
                  </a:lnTo>
                  <a:lnTo>
                    <a:pt x="115" y="243"/>
                  </a:lnTo>
                  <a:lnTo>
                    <a:pt x="137" y="245"/>
                  </a:lnTo>
                  <a:lnTo>
                    <a:pt x="158" y="241"/>
                  </a:lnTo>
                  <a:lnTo>
                    <a:pt x="172" y="232"/>
                  </a:lnTo>
                  <a:lnTo>
                    <a:pt x="179" y="219"/>
                  </a:lnTo>
                  <a:lnTo>
                    <a:pt x="180" y="204"/>
                  </a:lnTo>
                  <a:lnTo>
                    <a:pt x="177" y="188"/>
                  </a:lnTo>
                  <a:lnTo>
                    <a:pt x="172" y="173"/>
                  </a:lnTo>
                  <a:lnTo>
                    <a:pt x="166" y="161"/>
                  </a:lnTo>
                  <a:lnTo>
                    <a:pt x="161" y="152"/>
                  </a:lnTo>
                  <a:lnTo>
                    <a:pt x="169" y="158"/>
                  </a:lnTo>
                  <a:lnTo>
                    <a:pt x="180" y="166"/>
                  </a:lnTo>
                  <a:lnTo>
                    <a:pt x="194" y="174"/>
                  </a:lnTo>
                  <a:lnTo>
                    <a:pt x="209" y="179"/>
                  </a:lnTo>
                  <a:lnTo>
                    <a:pt x="225" y="182"/>
                  </a:lnTo>
                  <a:lnTo>
                    <a:pt x="240" y="178"/>
                  </a:lnTo>
                  <a:lnTo>
                    <a:pt x="251" y="167"/>
                  </a:lnTo>
                  <a:lnTo>
                    <a:pt x="260" y="149"/>
                  </a:lnTo>
                  <a:lnTo>
                    <a:pt x="263" y="126"/>
                  </a:lnTo>
                  <a:lnTo>
                    <a:pt x="258" y="112"/>
                  </a:lnTo>
                  <a:lnTo>
                    <a:pt x="247" y="102"/>
                  </a:lnTo>
                  <a:lnTo>
                    <a:pt x="232" y="97"/>
                  </a:lnTo>
                  <a:lnTo>
                    <a:pt x="216" y="95"/>
                  </a:lnTo>
                  <a:lnTo>
                    <a:pt x="199" y="95"/>
                  </a:lnTo>
                  <a:lnTo>
                    <a:pt x="185" y="97"/>
                  </a:lnTo>
                  <a:lnTo>
                    <a:pt x="174" y="99"/>
                  </a:lnTo>
                  <a:lnTo>
                    <a:pt x="182" y="95"/>
                  </a:lnTo>
                  <a:lnTo>
                    <a:pt x="194" y="87"/>
                  </a:lnTo>
                  <a:lnTo>
                    <a:pt x="207" y="77"/>
                  </a:lnTo>
                  <a:lnTo>
                    <a:pt x="218" y="66"/>
                  </a:lnTo>
                  <a:lnTo>
                    <a:pt x="226" y="53"/>
                  </a:lnTo>
                  <a:lnTo>
                    <a:pt x="228" y="38"/>
                  </a:lnTo>
                  <a:lnTo>
                    <a:pt x="224" y="24"/>
                  </a:lnTo>
                  <a:lnTo>
                    <a:pt x="209" y="10"/>
                  </a:lnTo>
                  <a:lnTo>
                    <a:pt x="188" y="1"/>
                  </a:lnTo>
                  <a:lnTo>
                    <a:pt x="171" y="0"/>
                  </a:lnTo>
                  <a:lnTo>
                    <a:pt x="156" y="6"/>
                  </a:lnTo>
                  <a:lnTo>
                    <a:pt x="146" y="17"/>
                  </a:lnTo>
                  <a:lnTo>
                    <a:pt x="137" y="32"/>
                  </a:lnTo>
                  <a:lnTo>
                    <a:pt x="131" y="46"/>
                  </a:lnTo>
                  <a:lnTo>
                    <a:pt x="127" y="59"/>
                  </a:lnTo>
                  <a:lnTo>
                    <a:pt x="126" y="69"/>
                  </a:lnTo>
                  <a:lnTo>
                    <a:pt x="134" y="89"/>
                  </a:lnTo>
                  <a:lnTo>
                    <a:pt x="145" y="93"/>
                  </a:lnTo>
                  <a:lnTo>
                    <a:pt x="153" y="101"/>
                  </a:lnTo>
                  <a:lnTo>
                    <a:pt x="157" y="111"/>
                  </a:lnTo>
                  <a:lnTo>
                    <a:pt x="157" y="122"/>
                  </a:lnTo>
                  <a:lnTo>
                    <a:pt x="155" y="128"/>
                  </a:lnTo>
                  <a:lnTo>
                    <a:pt x="153" y="132"/>
                  </a:lnTo>
                  <a:lnTo>
                    <a:pt x="149" y="136"/>
                  </a:lnTo>
                  <a:lnTo>
                    <a:pt x="145" y="139"/>
                  </a:lnTo>
                  <a:lnTo>
                    <a:pt x="140" y="142"/>
                  </a:lnTo>
                  <a:lnTo>
                    <a:pt x="134" y="143"/>
                  </a:lnTo>
                  <a:lnTo>
                    <a:pt x="129" y="144"/>
                  </a:lnTo>
                  <a:lnTo>
                    <a:pt x="123" y="143"/>
                  </a:lnTo>
                  <a:lnTo>
                    <a:pt x="113" y="139"/>
                  </a:lnTo>
                  <a:lnTo>
                    <a:pt x="104" y="131"/>
                  </a:lnTo>
                  <a:lnTo>
                    <a:pt x="100" y="121"/>
                  </a:lnTo>
                  <a:lnTo>
                    <a:pt x="100" y="110"/>
                  </a:lnTo>
                  <a:lnTo>
                    <a:pt x="102" y="104"/>
                  </a:lnTo>
                  <a:lnTo>
                    <a:pt x="104" y="100"/>
                  </a:lnTo>
                  <a:lnTo>
                    <a:pt x="108" y="96"/>
                  </a:lnTo>
                  <a:lnTo>
                    <a:pt x="113" y="92"/>
                  </a:lnTo>
                  <a:lnTo>
                    <a:pt x="118" y="90"/>
                  </a:lnTo>
                  <a:lnTo>
                    <a:pt x="123" y="89"/>
                  </a:lnTo>
                  <a:lnTo>
                    <a:pt x="129" y="88"/>
                  </a:lnTo>
                  <a:lnTo>
                    <a:pt x="134" y="89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32" name="任意多边形 149531"/>
            <p:cNvSpPr/>
            <p:nvPr/>
          </p:nvSpPr>
          <p:spPr>
            <a:xfrm>
              <a:off x="5056" y="3740"/>
              <a:ext cx="92" cy="138"/>
            </a:xfrm>
            <a:custGeom>
              <a:avLst/>
              <a:gdLst/>
              <a:ahLst/>
              <a:cxnLst/>
              <a:pathLst>
                <a:path w="92" h="138">
                  <a:moveTo>
                    <a:pt x="1" y="25"/>
                  </a:moveTo>
                  <a:lnTo>
                    <a:pt x="15" y="34"/>
                  </a:lnTo>
                  <a:lnTo>
                    <a:pt x="27" y="46"/>
                  </a:lnTo>
                  <a:lnTo>
                    <a:pt x="39" y="59"/>
                  </a:lnTo>
                  <a:lnTo>
                    <a:pt x="50" y="75"/>
                  </a:lnTo>
                  <a:lnTo>
                    <a:pt x="58" y="91"/>
                  </a:lnTo>
                  <a:lnTo>
                    <a:pt x="66" y="108"/>
                  </a:lnTo>
                  <a:lnTo>
                    <a:pt x="72" y="123"/>
                  </a:lnTo>
                  <a:lnTo>
                    <a:pt x="75" y="138"/>
                  </a:lnTo>
                  <a:lnTo>
                    <a:pt x="80" y="134"/>
                  </a:lnTo>
                  <a:lnTo>
                    <a:pt x="83" y="130"/>
                  </a:lnTo>
                  <a:lnTo>
                    <a:pt x="87" y="125"/>
                  </a:lnTo>
                  <a:lnTo>
                    <a:pt x="92" y="122"/>
                  </a:lnTo>
                  <a:lnTo>
                    <a:pt x="85" y="97"/>
                  </a:lnTo>
                  <a:lnTo>
                    <a:pt x="77" y="75"/>
                  </a:lnTo>
                  <a:lnTo>
                    <a:pt x="65" y="55"/>
                  </a:lnTo>
                  <a:lnTo>
                    <a:pt x="53" y="38"/>
                  </a:lnTo>
                  <a:lnTo>
                    <a:pt x="40" y="25"/>
                  </a:lnTo>
                  <a:lnTo>
                    <a:pt x="26" y="14"/>
                  </a:lnTo>
                  <a:lnTo>
                    <a:pt x="12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3" y="10"/>
                  </a:lnTo>
                  <a:lnTo>
                    <a:pt x="4" y="1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33" name="任意多边形 149532"/>
            <p:cNvSpPr/>
            <p:nvPr/>
          </p:nvSpPr>
          <p:spPr>
            <a:xfrm>
              <a:off x="4625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59" y="0"/>
                  </a:moveTo>
                  <a:lnTo>
                    <a:pt x="122" y="2"/>
                  </a:lnTo>
                  <a:lnTo>
                    <a:pt x="89" y="10"/>
                  </a:lnTo>
                  <a:lnTo>
                    <a:pt x="61" y="22"/>
                  </a:lnTo>
                  <a:lnTo>
                    <a:pt x="39" y="36"/>
                  </a:lnTo>
                  <a:lnTo>
                    <a:pt x="20" y="55"/>
                  </a:lnTo>
                  <a:lnTo>
                    <a:pt x="8" y="76"/>
                  </a:lnTo>
                  <a:lnTo>
                    <a:pt x="1" y="98"/>
                  </a:lnTo>
                  <a:lnTo>
                    <a:pt x="0" y="122"/>
                  </a:lnTo>
                  <a:lnTo>
                    <a:pt x="8" y="144"/>
                  </a:lnTo>
                  <a:lnTo>
                    <a:pt x="27" y="163"/>
                  </a:lnTo>
                  <a:lnTo>
                    <a:pt x="52" y="176"/>
                  </a:lnTo>
                  <a:lnTo>
                    <a:pt x="82" y="184"/>
                  </a:lnTo>
                  <a:lnTo>
                    <a:pt x="113" y="185"/>
                  </a:lnTo>
                  <a:lnTo>
                    <a:pt x="141" y="178"/>
                  </a:lnTo>
                  <a:lnTo>
                    <a:pt x="162" y="165"/>
                  </a:lnTo>
                  <a:lnTo>
                    <a:pt x="175" y="142"/>
                  </a:lnTo>
                  <a:lnTo>
                    <a:pt x="177" y="124"/>
                  </a:lnTo>
                  <a:lnTo>
                    <a:pt x="173" y="118"/>
                  </a:lnTo>
                  <a:lnTo>
                    <a:pt x="165" y="121"/>
                  </a:lnTo>
                  <a:lnTo>
                    <a:pt x="154" y="129"/>
                  </a:lnTo>
                  <a:lnTo>
                    <a:pt x="139" y="135"/>
                  </a:lnTo>
                  <a:lnTo>
                    <a:pt x="123" y="135"/>
                  </a:lnTo>
                  <a:lnTo>
                    <a:pt x="106" y="130"/>
                  </a:lnTo>
                  <a:lnTo>
                    <a:pt x="92" y="120"/>
                  </a:lnTo>
                  <a:lnTo>
                    <a:pt x="84" y="107"/>
                  </a:lnTo>
                  <a:lnTo>
                    <a:pt x="83" y="91"/>
                  </a:lnTo>
                  <a:lnTo>
                    <a:pt x="91" y="76"/>
                  </a:lnTo>
                  <a:lnTo>
                    <a:pt x="113" y="61"/>
                  </a:lnTo>
                  <a:lnTo>
                    <a:pt x="126" y="56"/>
                  </a:lnTo>
                  <a:lnTo>
                    <a:pt x="138" y="50"/>
                  </a:lnTo>
                  <a:lnTo>
                    <a:pt x="151" y="46"/>
                  </a:lnTo>
                  <a:lnTo>
                    <a:pt x="164" y="42"/>
                  </a:lnTo>
                  <a:lnTo>
                    <a:pt x="176" y="38"/>
                  </a:lnTo>
                  <a:lnTo>
                    <a:pt x="189" y="36"/>
                  </a:lnTo>
                  <a:lnTo>
                    <a:pt x="201" y="34"/>
                  </a:lnTo>
                  <a:lnTo>
                    <a:pt x="215" y="33"/>
                  </a:lnTo>
                  <a:lnTo>
                    <a:pt x="228" y="32"/>
                  </a:lnTo>
                  <a:lnTo>
                    <a:pt x="242" y="31"/>
                  </a:lnTo>
                  <a:lnTo>
                    <a:pt x="255" y="31"/>
                  </a:lnTo>
                  <a:lnTo>
                    <a:pt x="269" y="32"/>
                  </a:lnTo>
                  <a:lnTo>
                    <a:pt x="283" y="32"/>
                  </a:lnTo>
                  <a:lnTo>
                    <a:pt x="297" y="34"/>
                  </a:lnTo>
                  <a:lnTo>
                    <a:pt x="310" y="35"/>
                  </a:lnTo>
                  <a:lnTo>
                    <a:pt x="325" y="37"/>
                  </a:lnTo>
                  <a:lnTo>
                    <a:pt x="331" y="29"/>
                  </a:lnTo>
                  <a:lnTo>
                    <a:pt x="336" y="24"/>
                  </a:lnTo>
                  <a:lnTo>
                    <a:pt x="340" y="21"/>
                  </a:lnTo>
                  <a:lnTo>
                    <a:pt x="347" y="20"/>
                  </a:lnTo>
                  <a:lnTo>
                    <a:pt x="341" y="18"/>
                  </a:lnTo>
                  <a:lnTo>
                    <a:pt x="336" y="16"/>
                  </a:lnTo>
                  <a:lnTo>
                    <a:pt x="330" y="15"/>
                  </a:lnTo>
                  <a:lnTo>
                    <a:pt x="322" y="13"/>
                  </a:lnTo>
                  <a:lnTo>
                    <a:pt x="314" y="12"/>
                  </a:lnTo>
                  <a:lnTo>
                    <a:pt x="306" y="10"/>
                  </a:lnTo>
                  <a:lnTo>
                    <a:pt x="295" y="9"/>
                  </a:lnTo>
                  <a:lnTo>
                    <a:pt x="285" y="6"/>
                  </a:lnTo>
                  <a:lnTo>
                    <a:pt x="274" y="5"/>
                  </a:lnTo>
                  <a:lnTo>
                    <a:pt x="260" y="4"/>
                  </a:lnTo>
                  <a:lnTo>
                    <a:pt x="246" y="3"/>
                  </a:lnTo>
                  <a:lnTo>
                    <a:pt x="231" y="2"/>
                  </a:lnTo>
                  <a:lnTo>
                    <a:pt x="215" y="1"/>
                  </a:lnTo>
                  <a:lnTo>
                    <a:pt x="198" y="0"/>
                  </a:lnTo>
                  <a:lnTo>
                    <a:pt x="180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34" name="任意多边形 149533"/>
            <p:cNvSpPr/>
            <p:nvPr/>
          </p:nvSpPr>
          <p:spPr>
            <a:xfrm>
              <a:off x="4731" y="3980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192" y="49"/>
                  </a:moveTo>
                  <a:lnTo>
                    <a:pt x="185" y="53"/>
                  </a:lnTo>
                  <a:lnTo>
                    <a:pt x="181" y="58"/>
                  </a:lnTo>
                  <a:lnTo>
                    <a:pt x="179" y="65"/>
                  </a:lnTo>
                  <a:lnTo>
                    <a:pt x="179" y="73"/>
                  </a:lnTo>
                  <a:lnTo>
                    <a:pt x="161" y="64"/>
                  </a:lnTo>
                  <a:lnTo>
                    <a:pt x="145" y="58"/>
                  </a:lnTo>
                  <a:lnTo>
                    <a:pt x="131" y="55"/>
                  </a:lnTo>
                  <a:lnTo>
                    <a:pt x="119" y="54"/>
                  </a:lnTo>
                  <a:lnTo>
                    <a:pt x="109" y="55"/>
                  </a:lnTo>
                  <a:lnTo>
                    <a:pt x="102" y="58"/>
                  </a:lnTo>
                  <a:lnTo>
                    <a:pt x="97" y="64"/>
                  </a:lnTo>
                  <a:lnTo>
                    <a:pt x="93" y="72"/>
                  </a:lnTo>
                  <a:lnTo>
                    <a:pt x="93" y="79"/>
                  </a:lnTo>
                  <a:lnTo>
                    <a:pt x="95" y="86"/>
                  </a:lnTo>
                  <a:lnTo>
                    <a:pt x="100" y="90"/>
                  </a:lnTo>
                  <a:lnTo>
                    <a:pt x="106" y="92"/>
                  </a:lnTo>
                  <a:lnTo>
                    <a:pt x="111" y="92"/>
                  </a:lnTo>
                  <a:lnTo>
                    <a:pt x="117" y="89"/>
                  </a:lnTo>
                  <a:lnTo>
                    <a:pt x="122" y="84"/>
                  </a:lnTo>
                  <a:lnTo>
                    <a:pt x="124" y="76"/>
                  </a:lnTo>
                  <a:lnTo>
                    <a:pt x="131" y="84"/>
                  </a:lnTo>
                  <a:lnTo>
                    <a:pt x="136" y="94"/>
                  </a:lnTo>
                  <a:lnTo>
                    <a:pt x="139" y="106"/>
                  </a:lnTo>
                  <a:lnTo>
                    <a:pt x="138" y="117"/>
                  </a:lnTo>
                  <a:lnTo>
                    <a:pt x="133" y="128"/>
                  </a:lnTo>
                  <a:lnTo>
                    <a:pt x="123" y="137"/>
                  </a:lnTo>
                  <a:lnTo>
                    <a:pt x="108" y="142"/>
                  </a:lnTo>
                  <a:lnTo>
                    <a:pt x="86" y="144"/>
                  </a:lnTo>
                  <a:lnTo>
                    <a:pt x="63" y="142"/>
                  </a:lnTo>
                  <a:lnTo>
                    <a:pt x="45" y="137"/>
                  </a:lnTo>
                  <a:lnTo>
                    <a:pt x="30" y="129"/>
                  </a:lnTo>
                  <a:lnTo>
                    <a:pt x="19" y="118"/>
                  </a:lnTo>
                  <a:lnTo>
                    <a:pt x="11" y="107"/>
                  </a:lnTo>
                  <a:lnTo>
                    <a:pt x="5" y="95"/>
                  </a:lnTo>
                  <a:lnTo>
                    <a:pt x="1" y="84"/>
                  </a:lnTo>
                  <a:lnTo>
                    <a:pt x="0" y="73"/>
                  </a:lnTo>
                  <a:lnTo>
                    <a:pt x="0" y="61"/>
                  </a:lnTo>
                  <a:lnTo>
                    <a:pt x="2" y="50"/>
                  </a:lnTo>
                  <a:lnTo>
                    <a:pt x="7" y="39"/>
                  </a:lnTo>
                  <a:lnTo>
                    <a:pt x="14" y="29"/>
                  </a:lnTo>
                  <a:lnTo>
                    <a:pt x="22" y="20"/>
                  </a:lnTo>
                  <a:lnTo>
                    <a:pt x="31" y="13"/>
                  </a:lnTo>
                  <a:lnTo>
                    <a:pt x="43" y="8"/>
                  </a:lnTo>
                  <a:lnTo>
                    <a:pt x="55" y="3"/>
                  </a:lnTo>
                  <a:lnTo>
                    <a:pt x="69" y="1"/>
                  </a:lnTo>
                  <a:lnTo>
                    <a:pt x="85" y="0"/>
                  </a:lnTo>
                  <a:lnTo>
                    <a:pt x="101" y="2"/>
                  </a:lnTo>
                  <a:lnTo>
                    <a:pt x="117" y="7"/>
                  </a:lnTo>
                  <a:lnTo>
                    <a:pt x="136" y="13"/>
                  </a:lnTo>
                  <a:lnTo>
                    <a:pt x="154" y="22"/>
                  </a:lnTo>
                  <a:lnTo>
                    <a:pt x="172" y="34"/>
                  </a:lnTo>
                  <a:lnTo>
                    <a:pt x="192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35" name="任意多边形 149534"/>
            <p:cNvSpPr/>
            <p:nvPr/>
          </p:nvSpPr>
          <p:spPr>
            <a:xfrm>
              <a:off x="2995" y="3709"/>
              <a:ext cx="913" cy="120"/>
            </a:xfrm>
            <a:custGeom>
              <a:avLst/>
              <a:gdLst/>
              <a:ahLst/>
              <a:cxnLst/>
              <a:pathLst>
                <a:path w="913" h="120">
                  <a:moveTo>
                    <a:pt x="42" y="120"/>
                  </a:moveTo>
                  <a:lnTo>
                    <a:pt x="58" y="111"/>
                  </a:lnTo>
                  <a:lnTo>
                    <a:pt x="75" y="104"/>
                  </a:lnTo>
                  <a:lnTo>
                    <a:pt x="95" y="96"/>
                  </a:lnTo>
                  <a:lnTo>
                    <a:pt x="116" y="89"/>
                  </a:lnTo>
                  <a:lnTo>
                    <a:pt x="138" y="83"/>
                  </a:lnTo>
                  <a:lnTo>
                    <a:pt x="163" y="77"/>
                  </a:lnTo>
                  <a:lnTo>
                    <a:pt x="188" y="73"/>
                  </a:lnTo>
                  <a:lnTo>
                    <a:pt x="214" y="68"/>
                  </a:lnTo>
                  <a:lnTo>
                    <a:pt x="242" y="65"/>
                  </a:lnTo>
                  <a:lnTo>
                    <a:pt x="270" y="62"/>
                  </a:lnTo>
                  <a:lnTo>
                    <a:pt x="299" y="58"/>
                  </a:lnTo>
                  <a:lnTo>
                    <a:pt x="329" y="56"/>
                  </a:lnTo>
                  <a:lnTo>
                    <a:pt x="360" y="54"/>
                  </a:lnTo>
                  <a:lnTo>
                    <a:pt x="391" y="53"/>
                  </a:lnTo>
                  <a:lnTo>
                    <a:pt x="422" y="52"/>
                  </a:lnTo>
                  <a:lnTo>
                    <a:pt x="453" y="52"/>
                  </a:lnTo>
                  <a:lnTo>
                    <a:pt x="485" y="52"/>
                  </a:lnTo>
                  <a:lnTo>
                    <a:pt x="516" y="52"/>
                  </a:lnTo>
                  <a:lnTo>
                    <a:pt x="547" y="53"/>
                  </a:lnTo>
                  <a:lnTo>
                    <a:pt x="577" y="54"/>
                  </a:lnTo>
                  <a:lnTo>
                    <a:pt x="608" y="55"/>
                  </a:lnTo>
                  <a:lnTo>
                    <a:pt x="636" y="56"/>
                  </a:lnTo>
                  <a:lnTo>
                    <a:pt x="665" y="58"/>
                  </a:lnTo>
                  <a:lnTo>
                    <a:pt x="692" y="61"/>
                  </a:lnTo>
                  <a:lnTo>
                    <a:pt x="720" y="63"/>
                  </a:lnTo>
                  <a:lnTo>
                    <a:pt x="745" y="65"/>
                  </a:lnTo>
                  <a:lnTo>
                    <a:pt x="769" y="68"/>
                  </a:lnTo>
                  <a:lnTo>
                    <a:pt x="792" y="72"/>
                  </a:lnTo>
                  <a:lnTo>
                    <a:pt x="814" y="75"/>
                  </a:lnTo>
                  <a:lnTo>
                    <a:pt x="834" y="78"/>
                  </a:lnTo>
                  <a:lnTo>
                    <a:pt x="851" y="81"/>
                  </a:lnTo>
                  <a:lnTo>
                    <a:pt x="867" y="85"/>
                  </a:lnTo>
                  <a:lnTo>
                    <a:pt x="873" y="86"/>
                  </a:lnTo>
                  <a:lnTo>
                    <a:pt x="878" y="88"/>
                  </a:lnTo>
                  <a:lnTo>
                    <a:pt x="884" y="88"/>
                  </a:lnTo>
                  <a:lnTo>
                    <a:pt x="890" y="89"/>
                  </a:lnTo>
                  <a:lnTo>
                    <a:pt x="894" y="90"/>
                  </a:lnTo>
                  <a:lnTo>
                    <a:pt x="900" y="91"/>
                  </a:lnTo>
                  <a:lnTo>
                    <a:pt x="907" y="93"/>
                  </a:lnTo>
                  <a:lnTo>
                    <a:pt x="913" y="94"/>
                  </a:lnTo>
                  <a:lnTo>
                    <a:pt x="907" y="85"/>
                  </a:lnTo>
                  <a:lnTo>
                    <a:pt x="903" y="75"/>
                  </a:lnTo>
                  <a:lnTo>
                    <a:pt x="903" y="64"/>
                  </a:lnTo>
                  <a:lnTo>
                    <a:pt x="907" y="56"/>
                  </a:lnTo>
                  <a:lnTo>
                    <a:pt x="861" y="45"/>
                  </a:lnTo>
                  <a:lnTo>
                    <a:pt x="815" y="35"/>
                  </a:lnTo>
                  <a:lnTo>
                    <a:pt x="772" y="26"/>
                  </a:lnTo>
                  <a:lnTo>
                    <a:pt x="728" y="20"/>
                  </a:lnTo>
                  <a:lnTo>
                    <a:pt x="684" y="14"/>
                  </a:lnTo>
                  <a:lnTo>
                    <a:pt x="642" y="9"/>
                  </a:lnTo>
                  <a:lnTo>
                    <a:pt x="601" y="5"/>
                  </a:lnTo>
                  <a:lnTo>
                    <a:pt x="558" y="3"/>
                  </a:lnTo>
                  <a:lnTo>
                    <a:pt x="517" y="1"/>
                  </a:lnTo>
                  <a:lnTo>
                    <a:pt x="476" y="0"/>
                  </a:lnTo>
                  <a:lnTo>
                    <a:pt x="436" y="0"/>
                  </a:lnTo>
                  <a:lnTo>
                    <a:pt x="394" y="0"/>
                  </a:lnTo>
                  <a:lnTo>
                    <a:pt x="353" y="0"/>
                  </a:lnTo>
                  <a:lnTo>
                    <a:pt x="311" y="0"/>
                  </a:lnTo>
                  <a:lnTo>
                    <a:pt x="269" y="0"/>
                  </a:lnTo>
                  <a:lnTo>
                    <a:pt x="227" y="0"/>
                  </a:lnTo>
                  <a:lnTo>
                    <a:pt x="211" y="0"/>
                  </a:lnTo>
                  <a:lnTo>
                    <a:pt x="194" y="1"/>
                  </a:lnTo>
                  <a:lnTo>
                    <a:pt x="177" y="3"/>
                  </a:lnTo>
                  <a:lnTo>
                    <a:pt x="161" y="5"/>
                  </a:lnTo>
                  <a:lnTo>
                    <a:pt x="144" y="8"/>
                  </a:lnTo>
                  <a:lnTo>
                    <a:pt x="129" y="11"/>
                  </a:lnTo>
                  <a:lnTo>
                    <a:pt x="113" y="14"/>
                  </a:lnTo>
                  <a:lnTo>
                    <a:pt x="98" y="19"/>
                  </a:lnTo>
                  <a:lnTo>
                    <a:pt x="83" y="23"/>
                  </a:lnTo>
                  <a:lnTo>
                    <a:pt x="69" y="27"/>
                  </a:lnTo>
                  <a:lnTo>
                    <a:pt x="55" y="32"/>
                  </a:lnTo>
                  <a:lnTo>
                    <a:pt x="42" y="36"/>
                  </a:lnTo>
                  <a:lnTo>
                    <a:pt x="31" y="41"/>
                  </a:lnTo>
                  <a:lnTo>
                    <a:pt x="19" y="45"/>
                  </a:lnTo>
                  <a:lnTo>
                    <a:pt x="9" y="50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15" y="64"/>
                  </a:lnTo>
                  <a:lnTo>
                    <a:pt x="21" y="69"/>
                  </a:lnTo>
                  <a:lnTo>
                    <a:pt x="28" y="77"/>
                  </a:lnTo>
                  <a:lnTo>
                    <a:pt x="34" y="85"/>
                  </a:lnTo>
                  <a:lnTo>
                    <a:pt x="39" y="95"/>
                  </a:lnTo>
                  <a:lnTo>
                    <a:pt x="41" y="107"/>
                  </a:lnTo>
                  <a:lnTo>
                    <a:pt x="42" y="12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36" name="任意多边形 149535"/>
            <p:cNvSpPr/>
            <p:nvPr/>
          </p:nvSpPr>
          <p:spPr>
            <a:xfrm>
              <a:off x="4089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324" y="116"/>
                  </a:moveTo>
                  <a:lnTo>
                    <a:pt x="336" y="113"/>
                  </a:lnTo>
                  <a:lnTo>
                    <a:pt x="347" y="112"/>
                  </a:lnTo>
                  <a:lnTo>
                    <a:pt x="359" y="110"/>
                  </a:lnTo>
                  <a:lnTo>
                    <a:pt x="370" y="109"/>
                  </a:lnTo>
                  <a:lnTo>
                    <a:pt x="383" y="107"/>
                  </a:lnTo>
                  <a:lnTo>
                    <a:pt x="396" y="106"/>
                  </a:lnTo>
                  <a:lnTo>
                    <a:pt x="407" y="104"/>
                  </a:lnTo>
                  <a:lnTo>
                    <a:pt x="420" y="101"/>
                  </a:lnTo>
                  <a:lnTo>
                    <a:pt x="432" y="99"/>
                  </a:lnTo>
                  <a:lnTo>
                    <a:pt x="444" y="97"/>
                  </a:lnTo>
                  <a:lnTo>
                    <a:pt x="456" y="95"/>
                  </a:lnTo>
                  <a:lnTo>
                    <a:pt x="469" y="91"/>
                  </a:lnTo>
                  <a:lnTo>
                    <a:pt x="482" y="89"/>
                  </a:lnTo>
                  <a:lnTo>
                    <a:pt x="493" y="86"/>
                  </a:lnTo>
                  <a:lnTo>
                    <a:pt x="506" y="83"/>
                  </a:lnTo>
                  <a:lnTo>
                    <a:pt x="517" y="79"/>
                  </a:lnTo>
                  <a:lnTo>
                    <a:pt x="517" y="66"/>
                  </a:lnTo>
                  <a:lnTo>
                    <a:pt x="519" y="54"/>
                  </a:lnTo>
                  <a:lnTo>
                    <a:pt x="524" y="44"/>
                  </a:lnTo>
                  <a:lnTo>
                    <a:pt x="531" y="34"/>
                  </a:lnTo>
                  <a:lnTo>
                    <a:pt x="538" y="24"/>
                  </a:lnTo>
                  <a:lnTo>
                    <a:pt x="547" y="16"/>
                  </a:lnTo>
                  <a:lnTo>
                    <a:pt x="557" y="8"/>
                  </a:lnTo>
                  <a:lnTo>
                    <a:pt x="568" y="0"/>
                  </a:lnTo>
                  <a:lnTo>
                    <a:pt x="553" y="8"/>
                  </a:lnTo>
                  <a:lnTo>
                    <a:pt x="533" y="15"/>
                  </a:lnTo>
                  <a:lnTo>
                    <a:pt x="511" y="24"/>
                  </a:lnTo>
                  <a:lnTo>
                    <a:pt x="485" y="32"/>
                  </a:lnTo>
                  <a:lnTo>
                    <a:pt x="458" y="41"/>
                  </a:lnTo>
                  <a:lnTo>
                    <a:pt x="427" y="48"/>
                  </a:lnTo>
                  <a:lnTo>
                    <a:pt x="393" y="57"/>
                  </a:lnTo>
                  <a:lnTo>
                    <a:pt x="358" y="64"/>
                  </a:lnTo>
                  <a:lnTo>
                    <a:pt x="321" y="72"/>
                  </a:lnTo>
                  <a:lnTo>
                    <a:pt x="282" y="77"/>
                  </a:lnTo>
                  <a:lnTo>
                    <a:pt x="241" y="83"/>
                  </a:lnTo>
                  <a:lnTo>
                    <a:pt x="199" y="86"/>
                  </a:lnTo>
                  <a:lnTo>
                    <a:pt x="157" y="89"/>
                  </a:lnTo>
                  <a:lnTo>
                    <a:pt x="113" y="90"/>
                  </a:lnTo>
                  <a:lnTo>
                    <a:pt x="70" y="90"/>
                  </a:lnTo>
                  <a:lnTo>
                    <a:pt x="25" y="88"/>
                  </a:lnTo>
                  <a:lnTo>
                    <a:pt x="25" y="99"/>
                  </a:lnTo>
                  <a:lnTo>
                    <a:pt x="19" y="109"/>
                  </a:lnTo>
                  <a:lnTo>
                    <a:pt x="10" y="117"/>
                  </a:lnTo>
                  <a:lnTo>
                    <a:pt x="0" y="123"/>
                  </a:lnTo>
                  <a:lnTo>
                    <a:pt x="13" y="124"/>
                  </a:lnTo>
                  <a:lnTo>
                    <a:pt x="25" y="126"/>
                  </a:lnTo>
                  <a:lnTo>
                    <a:pt x="38" y="127"/>
                  </a:lnTo>
                  <a:lnTo>
                    <a:pt x="52" y="128"/>
                  </a:lnTo>
                  <a:lnTo>
                    <a:pt x="64" y="128"/>
                  </a:lnTo>
                  <a:lnTo>
                    <a:pt x="77" y="129"/>
                  </a:lnTo>
                  <a:lnTo>
                    <a:pt x="89" y="129"/>
                  </a:lnTo>
                  <a:lnTo>
                    <a:pt x="103" y="130"/>
                  </a:lnTo>
                  <a:lnTo>
                    <a:pt x="116" y="130"/>
                  </a:lnTo>
                  <a:lnTo>
                    <a:pt x="129" y="130"/>
                  </a:lnTo>
                  <a:lnTo>
                    <a:pt x="143" y="130"/>
                  </a:lnTo>
                  <a:lnTo>
                    <a:pt x="157" y="129"/>
                  </a:lnTo>
                  <a:lnTo>
                    <a:pt x="170" y="129"/>
                  </a:lnTo>
                  <a:lnTo>
                    <a:pt x="185" y="129"/>
                  </a:lnTo>
                  <a:lnTo>
                    <a:pt x="198" y="128"/>
                  </a:lnTo>
                  <a:lnTo>
                    <a:pt x="212" y="127"/>
                  </a:lnTo>
                  <a:lnTo>
                    <a:pt x="217" y="118"/>
                  </a:lnTo>
                  <a:lnTo>
                    <a:pt x="221" y="111"/>
                  </a:lnTo>
                  <a:lnTo>
                    <a:pt x="226" y="105"/>
                  </a:lnTo>
                  <a:lnTo>
                    <a:pt x="230" y="100"/>
                  </a:lnTo>
                  <a:lnTo>
                    <a:pt x="236" y="97"/>
                  </a:lnTo>
                  <a:lnTo>
                    <a:pt x="244" y="95"/>
                  </a:lnTo>
                  <a:lnTo>
                    <a:pt x="255" y="94"/>
                  </a:lnTo>
                  <a:lnTo>
                    <a:pt x="266" y="93"/>
                  </a:lnTo>
                  <a:lnTo>
                    <a:pt x="279" y="93"/>
                  </a:lnTo>
                  <a:lnTo>
                    <a:pt x="290" y="94"/>
                  </a:lnTo>
                  <a:lnTo>
                    <a:pt x="299" y="96"/>
                  </a:lnTo>
                  <a:lnTo>
                    <a:pt x="306" y="98"/>
                  </a:lnTo>
                  <a:lnTo>
                    <a:pt x="313" y="102"/>
                  </a:lnTo>
                  <a:lnTo>
                    <a:pt x="318" y="106"/>
                  </a:lnTo>
                  <a:lnTo>
                    <a:pt x="321" y="111"/>
                  </a:lnTo>
                  <a:lnTo>
                    <a:pt x="324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37" name="任意多边形 149536"/>
            <p:cNvSpPr/>
            <p:nvPr/>
          </p:nvSpPr>
          <p:spPr>
            <a:xfrm>
              <a:off x="3776" y="3896"/>
              <a:ext cx="33" cy="32"/>
            </a:xfrm>
            <a:custGeom>
              <a:avLst/>
              <a:gdLst/>
              <a:ahLst/>
              <a:cxnLst/>
              <a:pathLst>
                <a:path w="33" h="32">
                  <a:moveTo>
                    <a:pt x="16" y="0"/>
                  </a:moveTo>
                  <a:lnTo>
                    <a:pt x="10" y="1"/>
                  </a:lnTo>
                  <a:lnTo>
                    <a:pt x="4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4" y="28"/>
                  </a:lnTo>
                  <a:lnTo>
                    <a:pt x="9" y="31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28" y="28"/>
                  </a:lnTo>
                  <a:lnTo>
                    <a:pt x="32" y="23"/>
                  </a:lnTo>
                  <a:lnTo>
                    <a:pt x="33" y="17"/>
                  </a:lnTo>
                  <a:lnTo>
                    <a:pt x="32" y="10"/>
                  </a:lnTo>
                  <a:lnTo>
                    <a:pt x="28" y="6"/>
                  </a:lnTo>
                  <a:lnTo>
                    <a:pt x="23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38" name="任意多边形 149537"/>
            <p:cNvSpPr/>
            <p:nvPr/>
          </p:nvSpPr>
          <p:spPr>
            <a:xfrm>
              <a:off x="3685" y="3802"/>
              <a:ext cx="232" cy="224"/>
            </a:xfrm>
            <a:custGeom>
              <a:avLst/>
              <a:gdLst/>
              <a:ahLst/>
              <a:cxnLst/>
              <a:pathLst>
                <a:path w="232" h="224">
                  <a:moveTo>
                    <a:pt x="232" y="119"/>
                  </a:moveTo>
                  <a:lnTo>
                    <a:pt x="227" y="137"/>
                  </a:lnTo>
                  <a:lnTo>
                    <a:pt x="218" y="148"/>
                  </a:lnTo>
                  <a:lnTo>
                    <a:pt x="205" y="153"/>
                  </a:lnTo>
                  <a:lnTo>
                    <a:pt x="191" y="154"/>
                  </a:lnTo>
                  <a:lnTo>
                    <a:pt x="176" y="150"/>
                  </a:lnTo>
                  <a:lnTo>
                    <a:pt x="162" y="146"/>
                  </a:lnTo>
                  <a:lnTo>
                    <a:pt x="150" y="141"/>
                  </a:lnTo>
                  <a:lnTo>
                    <a:pt x="142" y="136"/>
                  </a:lnTo>
                  <a:lnTo>
                    <a:pt x="148" y="143"/>
                  </a:lnTo>
                  <a:lnTo>
                    <a:pt x="156" y="153"/>
                  </a:lnTo>
                  <a:lnTo>
                    <a:pt x="163" y="166"/>
                  </a:lnTo>
                  <a:lnTo>
                    <a:pt x="169" y="179"/>
                  </a:lnTo>
                  <a:lnTo>
                    <a:pt x="171" y="192"/>
                  </a:lnTo>
                  <a:lnTo>
                    <a:pt x="168" y="204"/>
                  </a:lnTo>
                  <a:lnTo>
                    <a:pt x="157" y="216"/>
                  </a:lnTo>
                  <a:lnTo>
                    <a:pt x="138" y="223"/>
                  </a:lnTo>
                  <a:lnTo>
                    <a:pt x="118" y="224"/>
                  </a:lnTo>
                  <a:lnTo>
                    <a:pt x="106" y="219"/>
                  </a:lnTo>
                  <a:lnTo>
                    <a:pt x="97" y="209"/>
                  </a:lnTo>
                  <a:lnTo>
                    <a:pt x="92" y="196"/>
                  </a:lnTo>
                  <a:lnTo>
                    <a:pt x="91" y="181"/>
                  </a:lnTo>
                  <a:lnTo>
                    <a:pt x="91" y="168"/>
                  </a:lnTo>
                  <a:lnTo>
                    <a:pt x="92" y="157"/>
                  </a:lnTo>
                  <a:lnTo>
                    <a:pt x="93" y="150"/>
                  </a:lnTo>
                  <a:lnTo>
                    <a:pt x="88" y="158"/>
                  </a:lnTo>
                  <a:lnTo>
                    <a:pt x="80" y="168"/>
                  </a:lnTo>
                  <a:lnTo>
                    <a:pt x="70" y="179"/>
                  </a:lnTo>
                  <a:lnTo>
                    <a:pt x="58" y="189"/>
                  </a:lnTo>
                  <a:lnTo>
                    <a:pt x="45" y="195"/>
                  </a:lnTo>
                  <a:lnTo>
                    <a:pt x="31" y="196"/>
                  </a:lnTo>
                  <a:lnTo>
                    <a:pt x="19" y="189"/>
                  </a:lnTo>
                  <a:lnTo>
                    <a:pt x="7" y="174"/>
                  </a:lnTo>
                  <a:lnTo>
                    <a:pt x="0" y="155"/>
                  </a:lnTo>
                  <a:lnTo>
                    <a:pt x="0" y="141"/>
                  </a:lnTo>
                  <a:lnTo>
                    <a:pt x="6" y="128"/>
                  </a:lnTo>
                  <a:lnTo>
                    <a:pt x="16" y="121"/>
                  </a:lnTo>
                  <a:lnTo>
                    <a:pt x="29" y="115"/>
                  </a:lnTo>
                  <a:lnTo>
                    <a:pt x="43" y="112"/>
                  </a:lnTo>
                  <a:lnTo>
                    <a:pt x="54" y="110"/>
                  </a:lnTo>
                  <a:lnTo>
                    <a:pt x="63" y="110"/>
                  </a:lnTo>
                  <a:lnTo>
                    <a:pt x="54" y="108"/>
                  </a:lnTo>
                  <a:lnTo>
                    <a:pt x="41" y="103"/>
                  </a:lnTo>
                  <a:lnTo>
                    <a:pt x="28" y="96"/>
                  </a:lnTo>
                  <a:lnTo>
                    <a:pt x="16" y="88"/>
                  </a:lnTo>
                  <a:lnTo>
                    <a:pt x="6" y="77"/>
                  </a:lnTo>
                  <a:lnTo>
                    <a:pt x="1" y="65"/>
                  </a:lnTo>
                  <a:lnTo>
                    <a:pt x="5" y="50"/>
                  </a:lnTo>
                  <a:lnTo>
                    <a:pt x="16" y="34"/>
                  </a:lnTo>
                  <a:lnTo>
                    <a:pt x="32" y="22"/>
                  </a:lnTo>
                  <a:lnTo>
                    <a:pt x="46" y="18"/>
                  </a:lnTo>
                  <a:lnTo>
                    <a:pt x="60" y="22"/>
                  </a:lnTo>
                  <a:lnTo>
                    <a:pt x="71" y="29"/>
                  </a:lnTo>
                  <a:lnTo>
                    <a:pt x="80" y="39"/>
                  </a:lnTo>
                  <a:lnTo>
                    <a:pt x="88" y="51"/>
                  </a:lnTo>
                  <a:lnTo>
                    <a:pt x="93" y="62"/>
                  </a:lnTo>
                  <a:lnTo>
                    <a:pt x="97" y="70"/>
                  </a:lnTo>
                  <a:lnTo>
                    <a:pt x="108" y="85"/>
                  </a:lnTo>
                  <a:lnTo>
                    <a:pt x="98" y="88"/>
                  </a:lnTo>
                  <a:lnTo>
                    <a:pt x="90" y="93"/>
                  </a:lnTo>
                  <a:lnTo>
                    <a:pt x="84" y="101"/>
                  </a:lnTo>
                  <a:lnTo>
                    <a:pt x="82" y="111"/>
                  </a:lnTo>
                  <a:lnTo>
                    <a:pt x="84" y="121"/>
                  </a:lnTo>
                  <a:lnTo>
                    <a:pt x="90" y="128"/>
                  </a:lnTo>
                  <a:lnTo>
                    <a:pt x="98" y="134"/>
                  </a:lnTo>
                  <a:lnTo>
                    <a:pt x="107" y="136"/>
                  </a:lnTo>
                  <a:lnTo>
                    <a:pt x="117" y="134"/>
                  </a:lnTo>
                  <a:lnTo>
                    <a:pt x="125" y="128"/>
                  </a:lnTo>
                  <a:lnTo>
                    <a:pt x="131" y="121"/>
                  </a:lnTo>
                  <a:lnTo>
                    <a:pt x="133" y="111"/>
                  </a:lnTo>
                  <a:lnTo>
                    <a:pt x="131" y="101"/>
                  </a:lnTo>
                  <a:lnTo>
                    <a:pt x="126" y="93"/>
                  </a:lnTo>
                  <a:lnTo>
                    <a:pt x="118" y="88"/>
                  </a:lnTo>
                  <a:lnTo>
                    <a:pt x="108" y="85"/>
                  </a:lnTo>
                  <a:lnTo>
                    <a:pt x="97" y="70"/>
                  </a:lnTo>
                  <a:lnTo>
                    <a:pt x="97" y="61"/>
                  </a:lnTo>
                  <a:lnTo>
                    <a:pt x="97" y="48"/>
                  </a:lnTo>
                  <a:lnTo>
                    <a:pt x="99" y="35"/>
                  </a:lnTo>
                  <a:lnTo>
                    <a:pt x="103" y="20"/>
                  </a:lnTo>
                  <a:lnTo>
                    <a:pt x="111" y="9"/>
                  </a:lnTo>
                  <a:lnTo>
                    <a:pt x="123" y="2"/>
                  </a:lnTo>
                  <a:lnTo>
                    <a:pt x="138" y="0"/>
                  </a:lnTo>
                  <a:lnTo>
                    <a:pt x="157" y="4"/>
                  </a:lnTo>
                  <a:lnTo>
                    <a:pt x="173" y="13"/>
                  </a:lnTo>
                  <a:lnTo>
                    <a:pt x="180" y="25"/>
                  </a:lnTo>
                  <a:lnTo>
                    <a:pt x="181" y="37"/>
                  </a:lnTo>
                  <a:lnTo>
                    <a:pt x="177" y="50"/>
                  </a:lnTo>
                  <a:lnTo>
                    <a:pt x="169" y="62"/>
                  </a:lnTo>
                  <a:lnTo>
                    <a:pt x="160" y="73"/>
                  </a:lnTo>
                  <a:lnTo>
                    <a:pt x="152" y="82"/>
                  </a:lnTo>
                  <a:lnTo>
                    <a:pt x="145" y="88"/>
                  </a:lnTo>
                  <a:lnTo>
                    <a:pt x="149" y="85"/>
                  </a:lnTo>
                  <a:lnTo>
                    <a:pt x="156" y="83"/>
                  </a:lnTo>
                  <a:lnTo>
                    <a:pt x="165" y="81"/>
                  </a:lnTo>
                  <a:lnTo>
                    <a:pt x="174" y="80"/>
                  </a:lnTo>
                  <a:lnTo>
                    <a:pt x="176" y="89"/>
                  </a:lnTo>
                  <a:lnTo>
                    <a:pt x="178" y="98"/>
                  </a:lnTo>
                  <a:lnTo>
                    <a:pt x="183" y="105"/>
                  </a:lnTo>
                  <a:lnTo>
                    <a:pt x="188" y="113"/>
                  </a:lnTo>
                  <a:lnTo>
                    <a:pt x="196" y="119"/>
                  </a:lnTo>
                  <a:lnTo>
                    <a:pt x="207" y="122"/>
                  </a:lnTo>
                  <a:lnTo>
                    <a:pt x="218" y="122"/>
                  </a:lnTo>
                  <a:lnTo>
                    <a:pt x="232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39" name="任意多边形 149538"/>
            <p:cNvSpPr/>
            <p:nvPr/>
          </p:nvSpPr>
          <p:spPr>
            <a:xfrm>
              <a:off x="3979" y="3838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4" y="1"/>
                  </a:moveTo>
                  <a:lnTo>
                    <a:pt x="17" y="0"/>
                  </a:lnTo>
                  <a:lnTo>
                    <a:pt x="10" y="1"/>
                  </a:lnTo>
                  <a:lnTo>
                    <a:pt x="4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4" y="29"/>
                  </a:lnTo>
                  <a:lnTo>
                    <a:pt x="10" y="33"/>
                  </a:lnTo>
                  <a:lnTo>
                    <a:pt x="17" y="34"/>
                  </a:lnTo>
                  <a:lnTo>
                    <a:pt x="24" y="33"/>
                  </a:lnTo>
                  <a:lnTo>
                    <a:pt x="30" y="29"/>
                  </a:lnTo>
                  <a:lnTo>
                    <a:pt x="33" y="23"/>
                  </a:lnTo>
                  <a:lnTo>
                    <a:pt x="34" y="16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40" name="任意多边形 149539"/>
            <p:cNvSpPr/>
            <p:nvPr/>
          </p:nvSpPr>
          <p:spPr>
            <a:xfrm>
              <a:off x="3870" y="3739"/>
              <a:ext cx="250" cy="239"/>
            </a:xfrm>
            <a:custGeom>
              <a:avLst/>
              <a:gdLst/>
              <a:ahLst/>
              <a:cxnLst/>
              <a:pathLst>
                <a:path w="250" h="239">
                  <a:moveTo>
                    <a:pt x="132" y="71"/>
                  </a:moveTo>
                  <a:lnTo>
                    <a:pt x="133" y="63"/>
                  </a:lnTo>
                  <a:lnTo>
                    <a:pt x="132" y="49"/>
                  </a:lnTo>
                  <a:lnTo>
                    <a:pt x="129" y="36"/>
                  </a:lnTo>
                  <a:lnTo>
                    <a:pt x="124" y="22"/>
                  </a:lnTo>
                  <a:lnTo>
                    <a:pt x="116" y="10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66" y="5"/>
                  </a:lnTo>
                  <a:lnTo>
                    <a:pt x="48" y="16"/>
                  </a:lnTo>
                  <a:lnTo>
                    <a:pt x="40" y="29"/>
                  </a:lnTo>
                  <a:lnTo>
                    <a:pt x="39" y="44"/>
                  </a:lnTo>
                  <a:lnTo>
                    <a:pt x="45" y="58"/>
                  </a:lnTo>
                  <a:lnTo>
                    <a:pt x="54" y="71"/>
                  </a:lnTo>
                  <a:lnTo>
                    <a:pt x="64" y="83"/>
                  </a:lnTo>
                  <a:lnTo>
                    <a:pt x="74" y="92"/>
                  </a:lnTo>
                  <a:lnTo>
                    <a:pt x="82" y="98"/>
                  </a:lnTo>
                  <a:lnTo>
                    <a:pt x="73" y="94"/>
                  </a:lnTo>
                  <a:lnTo>
                    <a:pt x="61" y="92"/>
                  </a:lnTo>
                  <a:lnTo>
                    <a:pt x="47" y="90"/>
                  </a:lnTo>
                  <a:lnTo>
                    <a:pt x="32" y="91"/>
                  </a:lnTo>
                  <a:lnTo>
                    <a:pt x="18" y="96"/>
                  </a:lnTo>
                  <a:lnTo>
                    <a:pt x="7" y="104"/>
                  </a:lnTo>
                  <a:lnTo>
                    <a:pt x="0" y="119"/>
                  </a:lnTo>
                  <a:lnTo>
                    <a:pt x="0" y="140"/>
                  </a:lnTo>
                  <a:lnTo>
                    <a:pt x="6" y="159"/>
                  </a:lnTo>
                  <a:lnTo>
                    <a:pt x="16" y="171"/>
                  </a:lnTo>
                  <a:lnTo>
                    <a:pt x="28" y="175"/>
                  </a:lnTo>
                  <a:lnTo>
                    <a:pt x="45" y="175"/>
                  </a:lnTo>
                  <a:lnTo>
                    <a:pt x="61" y="169"/>
                  </a:lnTo>
                  <a:lnTo>
                    <a:pt x="74" y="164"/>
                  </a:lnTo>
                  <a:lnTo>
                    <a:pt x="87" y="156"/>
                  </a:lnTo>
                  <a:lnTo>
                    <a:pt x="95" y="151"/>
                  </a:lnTo>
                  <a:lnTo>
                    <a:pt x="90" y="156"/>
                  </a:lnTo>
                  <a:lnTo>
                    <a:pt x="85" y="167"/>
                  </a:lnTo>
                  <a:lnTo>
                    <a:pt x="79" y="180"/>
                  </a:lnTo>
                  <a:lnTo>
                    <a:pt x="76" y="195"/>
                  </a:lnTo>
                  <a:lnTo>
                    <a:pt x="74" y="210"/>
                  </a:lnTo>
                  <a:lnTo>
                    <a:pt x="79" y="223"/>
                  </a:lnTo>
                  <a:lnTo>
                    <a:pt x="90" y="233"/>
                  </a:lnTo>
                  <a:lnTo>
                    <a:pt x="110" y="239"/>
                  </a:lnTo>
                  <a:lnTo>
                    <a:pt x="132" y="239"/>
                  </a:lnTo>
                  <a:lnTo>
                    <a:pt x="147" y="232"/>
                  </a:lnTo>
                  <a:lnTo>
                    <a:pt x="155" y="221"/>
                  </a:lnTo>
                  <a:lnTo>
                    <a:pt x="158" y="207"/>
                  </a:lnTo>
                  <a:lnTo>
                    <a:pt x="158" y="191"/>
                  </a:lnTo>
                  <a:lnTo>
                    <a:pt x="157" y="177"/>
                  </a:lnTo>
                  <a:lnTo>
                    <a:pt x="154" y="164"/>
                  </a:lnTo>
                  <a:lnTo>
                    <a:pt x="150" y="155"/>
                  </a:lnTo>
                  <a:lnTo>
                    <a:pt x="156" y="163"/>
                  </a:lnTo>
                  <a:lnTo>
                    <a:pt x="165" y="172"/>
                  </a:lnTo>
                  <a:lnTo>
                    <a:pt x="176" y="182"/>
                  </a:lnTo>
                  <a:lnTo>
                    <a:pt x="190" y="189"/>
                  </a:lnTo>
                  <a:lnTo>
                    <a:pt x="204" y="194"/>
                  </a:lnTo>
                  <a:lnTo>
                    <a:pt x="219" y="193"/>
                  </a:lnTo>
                  <a:lnTo>
                    <a:pt x="233" y="185"/>
                  </a:lnTo>
                  <a:lnTo>
                    <a:pt x="244" y="168"/>
                  </a:lnTo>
                  <a:lnTo>
                    <a:pt x="250" y="148"/>
                  </a:lnTo>
                  <a:lnTo>
                    <a:pt x="249" y="133"/>
                  </a:lnTo>
                  <a:lnTo>
                    <a:pt x="240" y="122"/>
                  </a:lnTo>
                  <a:lnTo>
                    <a:pt x="227" y="114"/>
                  </a:lnTo>
                  <a:lnTo>
                    <a:pt x="211" y="110"/>
                  </a:lnTo>
                  <a:lnTo>
                    <a:pt x="196" y="108"/>
                  </a:lnTo>
                  <a:lnTo>
                    <a:pt x="182" y="107"/>
                  </a:lnTo>
                  <a:lnTo>
                    <a:pt x="172" y="107"/>
                  </a:lnTo>
                  <a:lnTo>
                    <a:pt x="181" y="104"/>
                  </a:lnTo>
                  <a:lnTo>
                    <a:pt x="193" y="99"/>
                  </a:lnTo>
                  <a:lnTo>
                    <a:pt x="206" y="92"/>
                  </a:lnTo>
                  <a:lnTo>
                    <a:pt x="219" y="82"/>
                  </a:lnTo>
                  <a:lnTo>
                    <a:pt x="229" y="71"/>
                  </a:lnTo>
                  <a:lnTo>
                    <a:pt x="234" y="59"/>
                  </a:lnTo>
                  <a:lnTo>
                    <a:pt x="232" y="45"/>
                  </a:lnTo>
                  <a:lnTo>
                    <a:pt x="220" y="29"/>
                  </a:lnTo>
                  <a:lnTo>
                    <a:pt x="203" y="17"/>
                  </a:lnTo>
                  <a:lnTo>
                    <a:pt x="187" y="13"/>
                  </a:lnTo>
                  <a:lnTo>
                    <a:pt x="172" y="17"/>
                  </a:lnTo>
                  <a:lnTo>
                    <a:pt x="159" y="25"/>
                  </a:lnTo>
                  <a:lnTo>
                    <a:pt x="149" y="37"/>
                  </a:lnTo>
                  <a:lnTo>
                    <a:pt x="141" y="50"/>
                  </a:lnTo>
                  <a:lnTo>
                    <a:pt x="135" y="63"/>
                  </a:lnTo>
                  <a:lnTo>
                    <a:pt x="132" y="71"/>
                  </a:lnTo>
                  <a:lnTo>
                    <a:pt x="136" y="91"/>
                  </a:lnTo>
                  <a:lnTo>
                    <a:pt x="145" y="97"/>
                  </a:lnTo>
                  <a:lnTo>
                    <a:pt x="151" y="105"/>
                  </a:lnTo>
                  <a:lnTo>
                    <a:pt x="154" y="115"/>
                  </a:lnTo>
                  <a:lnTo>
                    <a:pt x="151" y="126"/>
                  </a:lnTo>
                  <a:lnTo>
                    <a:pt x="149" y="131"/>
                  </a:lnTo>
                  <a:lnTo>
                    <a:pt x="145" y="135"/>
                  </a:lnTo>
                  <a:lnTo>
                    <a:pt x="141" y="139"/>
                  </a:lnTo>
                  <a:lnTo>
                    <a:pt x="136" y="141"/>
                  </a:lnTo>
                  <a:lnTo>
                    <a:pt x="132" y="142"/>
                  </a:lnTo>
                  <a:lnTo>
                    <a:pt x="126" y="143"/>
                  </a:lnTo>
                  <a:lnTo>
                    <a:pt x="121" y="142"/>
                  </a:lnTo>
                  <a:lnTo>
                    <a:pt x="116" y="141"/>
                  </a:lnTo>
                  <a:lnTo>
                    <a:pt x="106" y="135"/>
                  </a:lnTo>
                  <a:lnTo>
                    <a:pt x="100" y="126"/>
                  </a:lnTo>
                  <a:lnTo>
                    <a:pt x="97" y="117"/>
                  </a:lnTo>
                  <a:lnTo>
                    <a:pt x="100" y="105"/>
                  </a:lnTo>
                  <a:lnTo>
                    <a:pt x="103" y="101"/>
                  </a:lnTo>
                  <a:lnTo>
                    <a:pt x="106" y="97"/>
                  </a:lnTo>
                  <a:lnTo>
                    <a:pt x="111" y="93"/>
                  </a:lnTo>
                  <a:lnTo>
                    <a:pt x="116" y="91"/>
                  </a:lnTo>
                  <a:lnTo>
                    <a:pt x="120" y="90"/>
                  </a:lnTo>
                  <a:lnTo>
                    <a:pt x="126" y="89"/>
                  </a:lnTo>
                  <a:lnTo>
                    <a:pt x="131" y="90"/>
                  </a:lnTo>
                  <a:lnTo>
                    <a:pt x="136" y="91"/>
                  </a:lnTo>
                  <a:lnTo>
                    <a:pt x="132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41" name="任意多边形 149540"/>
            <p:cNvSpPr/>
            <p:nvPr/>
          </p:nvSpPr>
          <p:spPr>
            <a:xfrm>
              <a:off x="4358" y="3934"/>
              <a:ext cx="42" cy="38"/>
            </a:xfrm>
            <a:custGeom>
              <a:avLst/>
              <a:gdLst/>
              <a:ahLst/>
              <a:cxnLst/>
              <a:pathLst>
                <a:path w="42" h="38">
                  <a:moveTo>
                    <a:pt x="35" y="4"/>
                  </a:moveTo>
                  <a:lnTo>
                    <a:pt x="28" y="1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3"/>
                  </a:lnTo>
                  <a:lnTo>
                    <a:pt x="0" y="21"/>
                  </a:lnTo>
                  <a:lnTo>
                    <a:pt x="3" y="28"/>
                  </a:lnTo>
                  <a:lnTo>
                    <a:pt x="8" y="34"/>
                  </a:lnTo>
                  <a:lnTo>
                    <a:pt x="15" y="37"/>
                  </a:lnTo>
                  <a:lnTo>
                    <a:pt x="23" y="38"/>
                  </a:lnTo>
                  <a:lnTo>
                    <a:pt x="30" y="36"/>
                  </a:lnTo>
                  <a:lnTo>
                    <a:pt x="37" y="32"/>
                  </a:lnTo>
                  <a:lnTo>
                    <a:pt x="41" y="25"/>
                  </a:lnTo>
                  <a:lnTo>
                    <a:pt x="42" y="17"/>
                  </a:lnTo>
                  <a:lnTo>
                    <a:pt x="39" y="10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42" name="任意多边形 149541"/>
            <p:cNvSpPr/>
            <p:nvPr/>
          </p:nvSpPr>
          <p:spPr>
            <a:xfrm>
              <a:off x="4230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72" y="95"/>
                  </a:moveTo>
                  <a:lnTo>
                    <a:pt x="177" y="85"/>
                  </a:lnTo>
                  <a:lnTo>
                    <a:pt x="180" y="72"/>
                  </a:lnTo>
                  <a:lnTo>
                    <a:pt x="182" y="55"/>
                  </a:lnTo>
                  <a:lnTo>
                    <a:pt x="181" y="38"/>
                  </a:lnTo>
                  <a:lnTo>
                    <a:pt x="177" y="21"/>
                  </a:lnTo>
                  <a:lnTo>
                    <a:pt x="166" y="9"/>
                  </a:lnTo>
                  <a:lnTo>
                    <a:pt x="149" y="1"/>
                  </a:lnTo>
                  <a:lnTo>
                    <a:pt x="124" y="0"/>
                  </a:lnTo>
                  <a:lnTo>
                    <a:pt x="100" y="7"/>
                  </a:lnTo>
                  <a:lnTo>
                    <a:pt x="86" y="19"/>
                  </a:lnTo>
                  <a:lnTo>
                    <a:pt x="80" y="34"/>
                  </a:lnTo>
                  <a:lnTo>
                    <a:pt x="80" y="51"/>
                  </a:lnTo>
                  <a:lnTo>
                    <a:pt x="86" y="70"/>
                  </a:lnTo>
                  <a:lnTo>
                    <a:pt x="93" y="85"/>
                  </a:lnTo>
                  <a:lnTo>
                    <a:pt x="101" y="100"/>
                  </a:lnTo>
                  <a:lnTo>
                    <a:pt x="108" y="108"/>
                  </a:lnTo>
                  <a:lnTo>
                    <a:pt x="100" y="102"/>
                  </a:lnTo>
                  <a:lnTo>
                    <a:pt x="87" y="94"/>
                  </a:lnTo>
                  <a:lnTo>
                    <a:pt x="71" y="87"/>
                  </a:lnTo>
                  <a:lnTo>
                    <a:pt x="55" y="83"/>
                  </a:lnTo>
                  <a:lnTo>
                    <a:pt x="38" y="83"/>
                  </a:lnTo>
                  <a:lnTo>
                    <a:pt x="22" y="90"/>
                  </a:lnTo>
                  <a:lnTo>
                    <a:pt x="9" y="103"/>
                  </a:lnTo>
                  <a:lnTo>
                    <a:pt x="1" y="126"/>
                  </a:lnTo>
                  <a:lnTo>
                    <a:pt x="0" y="150"/>
                  </a:lnTo>
                  <a:lnTo>
                    <a:pt x="7" y="166"/>
                  </a:lnTo>
                  <a:lnTo>
                    <a:pt x="21" y="176"/>
                  </a:lnTo>
                  <a:lnTo>
                    <a:pt x="38" y="180"/>
                  </a:lnTo>
                  <a:lnTo>
                    <a:pt x="56" y="180"/>
                  </a:lnTo>
                  <a:lnTo>
                    <a:pt x="76" y="178"/>
                  </a:lnTo>
                  <a:lnTo>
                    <a:pt x="91" y="173"/>
                  </a:lnTo>
                  <a:lnTo>
                    <a:pt x="102" y="170"/>
                  </a:lnTo>
                  <a:lnTo>
                    <a:pt x="95" y="176"/>
                  </a:lnTo>
                  <a:lnTo>
                    <a:pt x="86" y="185"/>
                  </a:lnTo>
                  <a:lnTo>
                    <a:pt x="75" y="198"/>
                  </a:lnTo>
                  <a:lnTo>
                    <a:pt x="64" y="213"/>
                  </a:lnTo>
                  <a:lnTo>
                    <a:pt x="57" y="228"/>
                  </a:lnTo>
                  <a:lnTo>
                    <a:pt x="57" y="245"/>
                  </a:lnTo>
                  <a:lnTo>
                    <a:pt x="65" y="260"/>
                  </a:lnTo>
                  <a:lnTo>
                    <a:pt x="85" y="274"/>
                  </a:lnTo>
                  <a:lnTo>
                    <a:pt x="109" y="281"/>
                  </a:lnTo>
                  <a:lnTo>
                    <a:pt x="128" y="279"/>
                  </a:lnTo>
                  <a:lnTo>
                    <a:pt x="142" y="269"/>
                  </a:lnTo>
                  <a:lnTo>
                    <a:pt x="151" y="255"/>
                  </a:lnTo>
                  <a:lnTo>
                    <a:pt x="157" y="238"/>
                  </a:lnTo>
                  <a:lnTo>
                    <a:pt x="161" y="221"/>
                  </a:lnTo>
                  <a:lnTo>
                    <a:pt x="162" y="205"/>
                  </a:lnTo>
                  <a:lnTo>
                    <a:pt x="162" y="194"/>
                  </a:lnTo>
                  <a:lnTo>
                    <a:pt x="165" y="204"/>
                  </a:lnTo>
                  <a:lnTo>
                    <a:pt x="172" y="217"/>
                  </a:lnTo>
                  <a:lnTo>
                    <a:pt x="181" y="232"/>
                  </a:lnTo>
                  <a:lnTo>
                    <a:pt x="194" y="246"/>
                  </a:lnTo>
                  <a:lnTo>
                    <a:pt x="208" y="256"/>
                  </a:lnTo>
                  <a:lnTo>
                    <a:pt x="224" y="259"/>
                  </a:lnTo>
                  <a:lnTo>
                    <a:pt x="242" y="256"/>
                  </a:lnTo>
                  <a:lnTo>
                    <a:pt x="260" y="242"/>
                  </a:lnTo>
                  <a:lnTo>
                    <a:pt x="275" y="222"/>
                  </a:lnTo>
                  <a:lnTo>
                    <a:pt x="279" y="204"/>
                  </a:lnTo>
                  <a:lnTo>
                    <a:pt x="273" y="189"/>
                  </a:lnTo>
                  <a:lnTo>
                    <a:pt x="261" y="176"/>
                  </a:lnTo>
                  <a:lnTo>
                    <a:pt x="247" y="166"/>
                  </a:lnTo>
                  <a:lnTo>
                    <a:pt x="231" y="158"/>
                  </a:lnTo>
                  <a:lnTo>
                    <a:pt x="216" y="152"/>
                  </a:lnTo>
                  <a:lnTo>
                    <a:pt x="204" y="149"/>
                  </a:lnTo>
                  <a:lnTo>
                    <a:pt x="214" y="149"/>
                  </a:lnTo>
                  <a:lnTo>
                    <a:pt x="229" y="148"/>
                  </a:lnTo>
                  <a:lnTo>
                    <a:pt x="248" y="145"/>
                  </a:lnTo>
                  <a:lnTo>
                    <a:pt x="265" y="138"/>
                  </a:lnTo>
                  <a:lnTo>
                    <a:pt x="280" y="129"/>
                  </a:lnTo>
                  <a:lnTo>
                    <a:pt x="290" y="117"/>
                  </a:lnTo>
                  <a:lnTo>
                    <a:pt x="292" y="101"/>
                  </a:lnTo>
                  <a:lnTo>
                    <a:pt x="286" y="80"/>
                  </a:lnTo>
                  <a:lnTo>
                    <a:pt x="271" y="60"/>
                  </a:lnTo>
                  <a:lnTo>
                    <a:pt x="253" y="50"/>
                  </a:lnTo>
                  <a:lnTo>
                    <a:pt x="236" y="50"/>
                  </a:lnTo>
                  <a:lnTo>
                    <a:pt x="220" y="54"/>
                  </a:lnTo>
                  <a:lnTo>
                    <a:pt x="204" y="64"/>
                  </a:lnTo>
                  <a:lnTo>
                    <a:pt x="190" y="75"/>
                  </a:lnTo>
                  <a:lnTo>
                    <a:pt x="179" y="86"/>
                  </a:lnTo>
                  <a:lnTo>
                    <a:pt x="172" y="95"/>
                  </a:lnTo>
                  <a:lnTo>
                    <a:pt x="170" y="119"/>
                  </a:lnTo>
                  <a:lnTo>
                    <a:pt x="178" y="129"/>
                  </a:lnTo>
                  <a:lnTo>
                    <a:pt x="181" y="140"/>
                  </a:lnTo>
                  <a:lnTo>
                    <a:pt x="180" y="152"/>
                  </a:lnTo>
                  <a:lnTo>
                    <a:pt x="174" y="162"/>
                  </a:lnTo>
                  <a:lnTo>
                    <a:pt x="170" y="167"/>
                  </a:lnTo>
                  <a:lnTo>
                    <a:pt x="164" y="170"/>
                  </a:lnTo>
                  <a:lnTo>
                    <a:pt x="158" y="172"/>
                  </a:lnTo>
                  <a:lnTo>
                    <a:pt x="153" y="173"/>
                  </a:lnTo>
                  <a:lnTo>
                    <a:pt x="146" y="173"/>
                  </a:lnTo>
                  <a:lnTo>
                    <a:pt x="140" y="172"/>
                  </a:lnTo>
                  <a:lnTo>
                    <a:pt x="134" y="170"/>
                  </a:lnTo>
                  <a:lnTo>
                    <a:pt x="128" y="167"/>
                  </a:lnTo>
                  <a:lnTo>
                    <a:pt x="120" y="157"/>
                  </a:lnTo>
                  <a:lnTo>
                    <a:pt x="117" y="146"/>
                  </a:lnTo>
                  <a:lnTo>
                    <a:pt x="119" y="134"/>
                  </a:lnTo>
                  <a:lnTo>
                    <a:pt x="125" y="123"/>
                  </a:lnTo>
                  <a:lnTo>
                    <a:pt x="130" y="118"/>
                  </a:lnTo>
                  <a:lnTo>
                    <a:pt x="135" y="115"/>
                  </a:lnTo>
                  <a:lnTo>
                    <a:pt x="141" y="113"/>
                  </a:lnTo>
                  <a:lnTo>
                    <a:pt x="147" y="112"/>
                  </a:lnTo>
                  <a:lnTo>
                    <a:pt x="153" y="112"/>
                  </a:lnTo>
                  <a:lnTo>
                    <a:pt x="158" y="114"/>
                  </a:lnTo>
                  <a:lnTo>
                    <a:pt x="164" y="116"/>
                  </a:lnTo>
                  <a:lnTo>
                    <a:pt x="170" y="119"/>
                  </a:lnTo>
                  <a:lnTo>
                    <a:pt x="172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43" name="任意多边形 149542"/>
            <p:cNvSpPr/>
            <p:nvPr/>
          </p:nvSpPr>
          <p:spPr>
            <a:xfrm>
              <a:off x="2847" y="3820"/>
              <a:ext cx="41" cy="40"/>
            </a:xfrm>
            <a:custGeom>
              <a:avLst/>
              <a:gdLst/>
              <a:ahLst/>
              <a:cxnLst/>
              <a:pathLst>
                <a:path w="41" h="40">
                  <a:moveTo>
                    <a:pt x="8" y="6"/>
                  </a:moveTo>
                  <a:lnTo>
                    <a:pt x="15" y="1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6" y="8"/>
                  </a:lnTo>
                  <a:lnTo>
                    <a:pt x="40" y="15"/>
                  </a:lnTo>
                  <a:lnTo>
                    <a:pt x="41" y="21"/>
                  </a:lnTo>
                  <a:lnTo>
                    <a:pt x="39" y="29"/>
                  </a:lnTo>
                  <a:lnTo>
                    <a:pt x="33" y="36"/>
                  </a:lnTo>
                  <a:lnTo>
                    <a:pt x="26" y="39"/>
                  </a:lnTo>
                  <a:lnTo>
                    <a:pt x="19" y="40"/>
                  </a:lnTo>
                  <a:lnTo>
                    <a:pt x="11" y="38"/>
                  </a:lnTo>
                  <a:lnTo>
                    <a:pt x="4" y="33"/>
                  </a:lnTo>
                  <a:lnTo>
                    <a:pt x="1" y="27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8" y="6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44" name="任意多边形 149543"/>
            <p:cNvSpPr/>
            <p:nvPr/>
          </p:nvSpPr>
          <p:spPr>
            <a:xfrm>
              <a:off x="2724" y="3698"/>
              <a:ext cx="294" cy="280"/>
            </a:xfrm>
            <a:custGeom>
              <a:avLst/>
              <a:gdLst/>
              <a:ahLst/>
              <a:cxnLst/>
              <a:pathLst>
                <a:path w="294" h="280">
                  <a:moveTo>
                    <a:pt x="120" y="95"/>
                  </a:moveTo>
                  <a:lnTo>
                    <a:pt x="116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7"/>
                  </a:lnTo>
                  <a:lnTo>
                    <a:pt x="116" y="21"/>
                  </a:lnTo>
                  <a:lnTo>
                    <a:pt x="126" y="9"/>
                  </a:lnTo>
                  <a:lnTo>
                    <a:pt x="143" y="1"/>
                  </a:lnTo>
                  <a:lnTo>
                    <a:pt x="169" y="0"/>
                  </a:lnTo>
                  <a:lnTo>
                    <a:pt x="193" y="7"/>
                  </a:lnTo>
                  <a:lnTo>
                    <a:pt x="208" y="18"/>
                  </a:lnTo>
                  <a:lnTo>
                    <a:pt x="213" y="33"/>
                  </a:lnTo>
                  <a:lnTo>
                    <a:pt x="212" y="51"/>
                  </a:lnTo>
                  <a:lnTo>
                    <a:pt x="208" y="68"/>
                  </a:lnTo>
                  <a:lnTo>
                    <a:pt x="200" y="85"/>
                  </a:lnTo>
                  <a:lnTo>
                    <a:pt x="192" y="99"/>
                  </a:lnTo>
                  <a:lnTo>
                    <a:pt x="185" y="108"/>
                  </a:lnTo>
                  <a:lnTo>
                    <a:pt x="193" y="101"/>
                  </a:lnTo>
                  <a:lnTo>
                    <a:pt x="205" y="94"/>
                  </a:lnTo>
                  <a:lnTo>
                    <a:pt x="221" y="87"/>
                  </a:lnTo>
                  <a:lnTo>
                    <a:pt x="239" y="83"/>
                  </a:lnTo>
                  <a:lnTo>
                    <a:pt x="255" y="83"/>
                  </a:lnTo>
                  <a:lnTo>
                    <a:pt x="271" y="88"/>
                  </a:lnTo>
                  <a:lnTo>
                    <a:pt x="283" y="101"/>
                  </a:lnTo>
                  <a:lnTo>
                    <a:pt x="292" y="124"/>
                  </a:lnTo>
                  <a:lnTo>
                    <a:pt x="294" y="149"/>
                  </a:lnTo>
                  <a:lnTo>
                    <a:pt x="287" y="165"/>
                  </a:lnTo>
                  <a:lnTo>
                    <a:pt x="273" y="174"/>
                  </a:lnTo>
                  <a:lnTo>
                    <a:pt x="256" y="178"/>
                  </a:lnTo>
                  <a:lnTo>
                    <a:pt x="236" y="180"/>
                  </a:lnTo>
                  <a:lnTo>
                    <a:pt x="217" y="177"/>
                  </a:lnTo>
                  <a:lnTo>
                    <a:pt x="202" y="173"/>
                  </a:lnTo>
                  <a:lnTo>
                    <a:pt x="190" y="170"/>
                  </a:lnTo>
                  <a:lnTo>
                    <a:pt x="197" y="175"/>
                  </a:lnTo>
                  <a:lnTo>
                    <a:pt x="206" y="185"/>
                  </a:lnTo>
                  <a:lnTo>
                    <a:pt x="218" y="197"/>
                  </a:lnTo>
                  <a:lnTo>
                    <a:pt x="228" y="213"/>
                  </a:lnTo>
                  <a:lnTo>
                    <a:pt x="235" y="228"/>
                  </a:lnTo>
                  <a:lnTo>
                    <a:pt x="235" y="245"/>
                  </a:lnTo>
                  <a:lnTo>
                    <a:pt x="227" y="260"/>
                  </a:lnTo>
                  <a:lnTo>
                    <a:pt x="208" y="273"/>
                  </a:lnTo>
                  <a:lnTo>
                    <a:pt x="184" y="280"/>
                  </a:lnTo>
                  <a:lnTo>
                    <a:pt x="164" y="278"/>
                  </a:lnTo>
                  <a:lnTo>
                    <a:pt x="150" y="269"/>
                  </a:lnTo>
                  <a:lnTo>
                    <a:pt x="141" y="254"/>
                  </a:lnTo>
                  <a:lnTo>
                    <a:pt x="135" y="237"/>
                  </a:lnTo>
                  <a:lnTo>
                    <a:pt x="132" y="220"/>
                  </a:lnTo>
                  <a:lnTo>
                    <a:pt x="131" y="205"/>
                  </a:lnTo>
                  <a:lnTo>
                    <a:pt x="131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1" y="231"/>
                  </a:lnTo>
                  <a:lnTo>
                    <a:pt x="100" y="245"/>
                  </a:lnTo>
                  <a:lnTo>
                    <a:pt x="85" y="254"/>
                  </a:lnTo>
                  <a:lnTo>
                    <a:pt x="69" y="259"/>
                  </a:lnTo>
                  <a:lnTo>
                    <a:pt x="52" y="256"/>
                  </a:lnTo>
                  <a:lnTo>
                    <a:pt x="32" y="241"/>
                  </a:lnTo>
                  <a:lnTo>
                    <a:pt x="17" y="221"/>
                  </a:lnTo>
                  <a:lnTo>
                    <a:pt x="14" y="204"/>
                  </a:lnTo>
                  <a:lnTo>
                    <a:pt x="20" y="188"/>
                  </a:lnTo>
                  <a:lnTo>
                    <a:pt x="31" y="175"/>
                  </a:lnTo>
                  <a:lnTo>
                    <a:pt x="46" y="165"/>
                  </a:lnTo>
                  <a:lnTo>
                    <a:pt x="63" y="158"/>
                  </a:lnTo>
                  <a:lnTo>
                    <a:pt x="78" y="152"/>
                  </a:lnTo>
                  <a:lnTo>
                    <a:pt x="89" y="149"/>
                  </a:lnTo>
                  <a:lnTo>
                    <a:pt x="79" y="149"/>
                  </a:lnTo>
                  <a:lnTo>
                    <a:pt x="64" y="146"/>
                  </a:lnTo>
                  <a:lnTo>
                    <a:pt x="46" y="143"/>
                  </a:lnTo>
                  <a:lnTo>
                    <a:pt x="29" y="138"/>
                  </a:lnTo>
                  <a:lnTo>
                    <a:pt x="14" y="129"/>
                  </a:lnTo>
                  <a:lnTo>
                    <a:pt x="3" y="117"/>
                  </a:lnTo>
                  <a:lnTo>
                    <a:pt x="0" y="100"/>
                  </a:lnTo>
                  <a:lnTo>
                    <a:pt x="7" y="79"/>
                  </a:lnTo>
                  <a:lnTo>
                    <a:pt x="22" y="59"/>
                  </a:lnTo>
                  <a:lnTo>
                    <a:pt x="39" y="50"/>
                  </a:lnTo>
                  <a:lnTo>
                    <a:pt x="56" y="50"/>
                  </a:lnTo>
                  <a:lnTo>
                    <a:pt x="73" y="54"/>
                  </a:lnTo>
                  <a:lnTo>
                    <a:pt x="89" y="64"/>
                  </a:lnTo>
                  <a:lnTo>
                    <a:pt x="103" y="75"/>
                  </a:lnTo>
                  <a:lnTo>
                    <a:pt x="114" y="86"/>
                  </a:lnTo>
                  <a:lnTo>
                    <a:pt x="120" y="95"/>
                  </a:lnTo>
                  <a:lnTo>
                    <a:pt x="123" y="119"/>
                  </a:lnTo>
                  <a:lnTo>
                    <a:pt x="115" y="129"/>
                  </a:lnTo>
                  <a:lnTo>
                    <a:pt x="111" y="140"/>
                  </a:lnTo>
                  <a:lnTo>
                    <a:pt x="112" y="151"/>
                  </a:lnTo>
                  <a:lnTo>
                    <a:pt x="118" y="162"/>
                  </a:lnTo>
                  <a:lnTo>
                    <a:pt x="123" y="166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40" y="173"/>
                  </a:lnTo>
                  <a:lnTo>
                    <a:pt x="147" y="173"/>
                  </a:lnTo>
                  <a:lnTo>
                    <a:pt x="153" y="172"/>
                  </a:lnTo>
                  <a:lnTo>
                    <a:pt x="158" y="170"/>
                  </a:lnTo>
                  <a:lnTo>
                    <a:pt x="164" y="166"/>
                  </a:lnTo>
                  <a:lnTo>
                    <a:pt x="172" y="156"/>
                  </a:lnTo>
                  <a:lnTo>
                    <a:pt x="175" y="145"/>
                  </a:lnTo>
                  <a:lnTo>
                    <a:pt x="174" y="133"/>
                  </a:lnTo>
                  <a:lnTo>
                    <a:pt x="169" y="122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3" y="112"/>
                  </a:lnTo>
                  <a:lnTo>
                    <a:pt x="147" y="111"/>
                  </a:lnTo>
                  <a:lnTo>
                    <a:pt x="140" y="111"/>
                  </a:lnTo>
                  <a:lnTo>
                    <a:pt x="134" y="113"/>
                  </a:lnTo>
                  <a:lnTo>
                    <a:pt x="128" y="116"/>
                  </a:lnTo>
                  <a:lnTo>
                    <a:pt x="123" y="119"/>
                  </a:lnTo>
                  <a:lnTo>
                    <a:pt x="120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pic>
        <p:nvPicPr>
          <p:cNvPr id="149545" name="图片 149544" descr="border_0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8700" y="215900"/>
            <a:ext cx="711200" cy="9080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59" name="图片 205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934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0" name="矩形 2049"/>
          <p:cNvSpPr/>
          <p:nvPr/>
        </p:nvSpPr>
        <p:spPr>
          <a:xfrm>
            <a:off x="1042988" y="1484313"/>
            <a:ext cx="6948487" cy="1657350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13634"/>
              </a:avLst>
            </a:prstTxWarp>
            <a:normAutofit/>
          </a:bodyPr>
          <a:p>
            <a:pPr algn="ctr"/>
            <a:r>
              <a:rPr lang="zh-CN" altLang="en-US" sz="8000">
                <a:ln w="9525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一次函数（1）</a:t>
            </a:r>
            <a:endParaRPr lang="zh-CN" altLang="en-US" sz="8000"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33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061" name="矩形 2060"/>
          <p:cNvSpPr/>
          <p:nvPr/>
        </p:nvSpPr>
        <p:spPr>
          <a:xfrm>
            <a:off x="3276600" y="3429000"/>
            <a:ext cx="4319588" cy="115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——定义</a:t>
            </a:r>
            <a:endParaRPr lang="zh-CN" altLang="en-US" sz="3600">
              <a:ln w="952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9570" name="标题 109569"/>
          <p:cNvSpPr>
            <a:spLocks noGrp="1"/>
          </p:cNvSpPr>
          <p:nvPr>
            <p:ph type="title"/>
          </p:nvPr>
        </p:nvSpPr>
        <p:spPr>
          <a:xfrm>
            <a:off x="468313" y="692150"/>
            <a:ext cx="2619375" cy="1143000"/>
          </a:xfrm>
          <a:ln/>
        </p:spPr>
        <p:txBody>
          <a:bodyPr anchor="ctr"/>
          <a:p>
            <a:pPr algn="l"/>
            <a:r>
              <a:rPr lang="zh-CN" altLang="en-US" sz="5400" b="1" dirty="0">
                <a:solidFill>
                  <a:srgbClr val="FA4848"/>
                </a:solidFill>
                <a:ea typeface="楷体_GB2312" pitchFamily="49" charset="-122"/>
              </a:rPr>
              <a:t>定义：</a:t>
            </a:r>
            <a:endParaRPr lang="zh-CN" altLang="en-US" sz="5400" b="1" dirty="0">
              <a:solidFill>
                <a:srgbClr val="FA4848"/>
              </a:solidFill>
              <a:ea typeface="楷体_GB2312" pitchFamily="49" charset="-122"/>
            </a:endParaRPr>
          </a:p>
        </p:txBody>
      </p:sp>
      <p:sp>
        <p:nvSpPr>
          <p:cNvPr id="109571" name="文本占位符 109570"/>
          <p:cNvSpPr>
            <a:spLocks noGrp="1"/>
          </p:cNvSpPr>
          <p:nvPr>
            <p:ph type="body" idx="1"/>
          </p:nvPr>
        </p:nvSpPr>
        <p:spPr>
          <a:xfrm>
            <a:off x="468313" y="4941888"/>
            <a:ext cx="9144000" cy="696912"/>
          </a:xfrm>
          <a:ln/>
        </p:spPr>
        <p:txBody>
          <a:bodyPr/>
          <a:p>
            <a:pPr>
              <a:buNone/>
            </a:pPr>
            <a:r>
              <a:rPr lang="zh-CN" altLang="en-US" sz="40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注</a:t>
            </a:r>
            <a:r>
              <a:rPr lang="en-US" altLang="zh-CN" sz="40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sz="40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正比例函数是一种特殊的一次函数</a:t>
            </a:r>
            <a:endParaRPr lang="zh-CN" altLang="en-US" sz="40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9572" name="矩形 109571"/>
          <p:cNvSpPr/>
          <p:nvPr/>
        </p:nvSpPr>
        <p:spPr>
          <a:xfrm>
            <a:off x="381000" y="1773238"/>
            <a:ext cx="87630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en-US" altLang="zh-CN" sz="4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4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形如</a:t>
            </a:r>
            <a:r>
              <a:rPr lang="en-US" altLang="zh-CN" sz="4000" err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y=kx+b</a:t>
            </a:r>
            <a:r>
              <a:rPr lang="en-US" altLang="zh-CN" sz="4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4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4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k, b </a:t>
            </a:r>
            <a:r>
              <a:rPr lang="zh-CN" altLang="en-US" sz="4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是常数，</a:t>
            </a:r>
            <a:r>
              <a:rPr lang="en-US" altLang="zh-CN" sz="40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k</a:t>
            </a:r>
            <a:r>
              <a:rPr lang="en-US" altLang="zh-CN" sz="4000">
                <a:solidFill>
                  <a:srgbClr val="000000"/>
                </a:solidFill>
                <a:latin typeface="宋体" panose="02010600030101010101" pitchFamily="2" charset="-122"/>
              </a:rPr>
              <a:t>≠</a:t>
            </a:r>
            <a:r>
              <a:rPr lang="en-US" altLang="zh-CN" sz="4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0</a:t>
            </a:r>
            <a:r>
              <a:rPr lang="zh-CN" altLang="en-US" sz="4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）的函数，叫做一次函数。</a:t>
            </a:r>
            <a:endParaRPr lang="zh-CN" altLang="en-US" sz="40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9573" name="矩形 109572"/>
          <p:cNvSpPr/>
          <p:nvPr/>
        </p:nvSpPr>
        <p:spPr>
          <a:xfrm>
            <a:off x="900113" y="3284538"/>
            <a:ext cx="7162800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zh-CN" altLang="en-US" sz="4800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当</a:t>
            </a:r>
            <a:r>
              <a:rPr lang="en-US" altLang="zh-CN" sz="4800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b=0</a:t>
            </a:r>
            <a:r>
              <a:rPr lang="zh-CN" altLang="en-US" sz="4800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时，</a:t>
            </a:r>
            <a:r>
              <a:rPr lang="en-US" altLang="zh-CN" sz="4800" err="1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y=kx+b </a:t>
            </a:r>
            <a:r>
              <a:rPr lang="zh-CN" altLang="en-US" sz="4800" err="1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即</a:t>
            </a:r>
            <a:r>
              <a:rPr lang="en-US" altLang="zh-CN" sz="4800" err="1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y=kx</a:t>
            </a:r>
            <a:endParaRPr lang="en-US" altLang="zh-CN" sz="480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9574" name="矩形 109573"/>
          <p:cNvSpPr/>
          <p:nvPr/>
        </p:nvSpPr>
        <p:spPr>
          <a:xfrm>
            <a:off x="250825" y="4797425"/>
            <a:ext cx="8893175" cy="865188"/>
          </a:xfrm>
          <a:prstGeom prst="rect">
            <a:avLst/>
          </a:prstGeom>
          <a:noFill/>
          <a:ln w="69850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109576" name="图片 109575" descr="d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3095625" cy="650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9577" name="图片 109576" descr="4B266719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19800"/>
            <a:ext cx="9144000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9578" name="图片 109577" descr="next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921241">
            <a:off x="7632700" y="260350"/>
            <a:ext cx="1511300" cy="6873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09579" name="组合 109578"/>
          <p:cNvGrpSpPr/>
          <p:nvPr/>
        </p:nvGrpSpPr>
        <p:grpSpPr>
          <a:xfrm>
            <a:off x="3167063" y="0"/>
            <a:ext cx="5976937" cy="792163"/>
            <a:chOff x="788" y="3696"/>
            <a:chExt cx="4463" cy="599"/>
          </a:xfrm>
        </p:grpSpPr>
        <p:sp>
          <p:nvSpPr>
            <p:cNvPr id="109580" name="任意多边形 109579"/>
            <p:cNvSpPr/>
            <p:nvPr/>
          </p:nvSpPr>
          <p:spPr>
            <a:xfrm>
              <a:off x="788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88" y="0"/>
                  </a:moveTo>
                  <a:lnTo>
                    <a:pt x="225" y="2"/>
                  </a:lnTo>
                  <a:lnTo>
                    <a:pt x="257" y="10"/>
                  </a:lnTo>
                  <a:lnTo>
                    <a:pt x="286" y="22"/>
                  </a:lnTo>
                  <a:lnTo>
                    <a:pt x="308" y="36"/>
                  </a:lnTo>
                  <a:lnTo>
                    <a:pt x="327" y="55"/>
                  </a:lnTo>
                  <a:lnTo>
                    <a:pt x="339" y="76"/>
                  </a:lnTo>
                  <a:lnTo>
                    <a:pt x="346" y="98"/>
                  </a:lnTo>
                  <a:lnTo>
                    <a:pt x="347" y="122"/>
                  </a:lnTo>
                  <a:lnTo>
                    <a:pt x="339" y="144"/>
                  </a:lnTo>
                  <a:lnTo>
                    <a:pt x="320" y="163"/>
                  </a:lnTo>
                  <a:lnTo>
                    <a:pt x="295" y="176"/>
                  </a:lnTo>
                  <a:lnTo>
                    <a:pt x="265" y="184"/>
                  </a:lnTo>
                  <a:lnTo>
                    <a:pt x="234" y="185"/>
                  </a:lnTo>
                  <a:lnTo>
                    <a:pt x="206" y="178"/>
                  </a:lnTo>
                  <a:lnTo>
                    <a:pt x="185" y="165"/>
                  </a:lnTo>
                  <a:lnTo>
                    <a:pt x="172" y="142"/>
                  </a:lnTo>
                  <a:lnTo>
                    <a:pt x="170" y="124"/>
                  </a:lnTo>
                  <a:lnTo>
                    <a:pt x="173" y="118"/>
                  </a:lnTo>
                  <a:lnTo>
                    <a:pt x="181" y="121"/>
                  </a:lnTo>
                  <a:lnTo>
                    <a:pt x="191" y="129"/>
                  </a:lnTo>
                  <a:lnTo>
                    <a:pt x="206" y="135"/>
                  </a:lnTo>
                  <a:lnTo>
                    <a:pt x="224" y="135"/>
                  </a:lnTo>
                  <a:lnTo>
                    <a:pt x="240" y="130"/>
                  </a:lnTo>
                  <a:lnTo>
                    <a:pt x="255" y="120"/>
                  </a:lnTo>
                  <a:lnTo>
                    <a:pt x="263" y="107"/>
                  </a:lnTo>
                  <a:lnTo>
                    <a:pt x="264" y="91"/>
                  </a:lnTo>
                  <a:lnTo>
                    <a:pt x="256" y="76"/>
                  </a:lnTo>
                  <a:lnTo>
                    <a:pt x="234" y="61"/>
                  </a:lnTo>
                  <a:lnTo>
                    <a:pt x="221" y="56"/>
                  </a:lnTo>
                  <a:lnTo>
                    <a:pt x="209" y="50"/>
                  </a:lnTo>
                  <a:lnTo>
                    <a:pt x="196" y="46"/>
                  </a:lnTo>
                  <a:lnTo>
                    <a:pt x="183" y="42"/>
                  </a:lnTo>
                  <a:lnTo>
                    <a:pt x="171" y="38"/>
                  </a:lnTo>
                  <a:lnTo>
                    <a:pt x="158" y="36"/>
                  </a:lnTo>
                  <a:lnTo>
                    <a:pt x="144" y="34"/>
                  </a:lnTo>
                  <a:lnTo>
                    <a:pt x="132" y="33"/>
                  </a:lnTo>
                  <a:lnTo>
                    <a:pt x="118" y="32"/>
                  </a:lnTo>
                  <a:lnTo>
                    <a:pt x="105" y="31"/>
                  </a:lnTo>
                  <a:lnTo>
                    <a:pt x="92" y="31"/>
                  </a:lnTo>
                  <a:lnTo>
                    <a:pt x="78" y="32"/>
                  </a:lnTo>
                  <a:lnTo>
                    <a:pt x="64" y="32"/>
                  </a:lnTo>
                  <a:lnTo>
                    <a:pt x="50" y="34"/>
                  </a:lnTo>
                  <a:lnTo>
                    <a:pt x="36" y="35"/>
                  </a:lnTo>
                  <a:lnTo>
                    <a:pt x="22" y="37"/>
                  </a:lnTo>
                  <a:lnTo>
                    <a:pt x="16" y="29"/>
                  </a:lnTo>
                  <a:lnTo>
                    <a:pt x="11" y="24"/>
                  </a:lnTo>
                  <a:lnTo>
                    <a:pt x="7" y="21"/>
                  </a:lnTo>
                  <a:lnTo>
                    <a:pt x="0" y="20"/>
                  </a:lnTo>
                  <a:lnTo>
                    <a:pt x="5" y="18"/>
                  </a:lnTo>
                  <a:lnTo>
                    <a:pt x="10" y="16"/>
                  </a:lnTo>
                  <a:lnTo>
                    <a:pt x="17" y="15"/>
                  </a:lnTo>
                  <a:lnTo>
                    <a:pt x="24" y="13"/>
                  </a:lnTo>
                  <a:lnTo>
                    <a:pt x="32" y="12"/>
                  </a:lnTo>
                  <a:lnTo>
                    <a:pt x="41" y="10"/>
                  </a:lnTo>
                  <a:lnTo>
                    <a:pt x="52" y="9"/>
                  </a:lnTo>
                  <a:lnTo>
                    <a:pt x="62" y="6"/>
                  </a:lnTo>
                  <a:lnTo>
                    <a:pt x="73" y="5"/>
                  </a:lnTo>
                  <a:lnTo>
                    <a:pt x="86" y="4"/>
                  </a:lnTo>
                  <a:lnTo>
                    <a:pt x="100" y="3"/>
                  </a:lnTo>
                  <a:lnTo>
                    <a:pt x="116" y="2"/>
                  </a:lnTo>
                  <a:lnTo>
                    <a:pt x="132" y="1"/>
                  </a:lnTo>
                  <a:lnTo>
                    <a:pt x="149" y="0"/>
                  </a:lnTo>
                  <a:lnTo>
                    <a:pt x="167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81" name="任意多边形 109580"/>
            <p:cNvSpPr/>
            <p:nvPr/>
          </p:nvSpPr>
          <p:spPr>
            <a:xfrm>
              <a:off x="816" y="3696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0" y="49"/>
                  </a:moveTo>
                  <a:lnTo>
                    <a:pt x="6" y="53"/>
                  </a:lnTo>
                  <a:lnTo>
                    <a:pt x="11" y="58"/>
                  </a:lnTo>
                  <a:lnTo>
                    <a:pt x="12" y="65"/>
                  </a:lnTo>
                  <a:lnTo>
                    <a:pt x="12" y="73"/>
                  </a:lnTo>
                  <a:lnTo>
                    <a:pt x="30" y="64"/>
                  </a:lnTo>
                  <a:lnTo>
                    <a:pt x="46" y="58"/>
                  </a:lnTo>
                  <a:lnTo>
                    <a:pt x="60" y="55"/>
                  </a:lnTo>
                  <a:lnTo>
                    <a:pt x="73" y="54"/>
                  </a:lnTo>
                  <a:lnTo>
                    <a:pt x="82" y="55"/>
                  </a:lnTo>
                  <a:lnTo>
                    <a:pt x="90" y="58"/>
                  </a:lnTo>
                  <a:lnTo>
                    <a:pt x="95" y="64"/>
                  </a:lnTo>
                  <a:lnTo>
                    <a:pt x="99" y="72"/>
                  </a:lnTo>
                  <a:lnTo>
                    <a:pt x="99" y="79"/>
                  </a:lnTo>
                  <a:lnTo>
                    <a:pt x="97" y="86"/>
                  </a:lnTo>
                  <a:lnTo>
                    <a:pt x="92" y="90"/>
                  </a:lnTo>
                  <a:lnTo>
                    <a:pt x="86" y="92"/>
                  </a:lnTo>
                  <a:lnTo>
                    <a:pt x="79" y="92"/>
                  </a:lnTo>
                  <a:lnTo>
                    <a:pt x="75" y="89"/>
                  </a:lnTo>
                  <a:lnTo>
                    <a:pt x="70" y="84"/>
                  </a:lnTo>
                  <a:lnTo>
                    <a:pt x="68" y="76"/>
                  </a:lnTo>
                  <a:lnTo>
                    <a:pt x="61" y="84"/>
                  </a:lnTo>
                  <a:lnTo>
                    <a:pt x="56" y="94"/>
                  </a:lnTo>
                  <a:lnTo>
                    <a:pt x="53" y="106"/>
                  </a:lnTo>
                  <a:lnTo>
                    <a:pt x="54" y="117"/>
                  </a:lnTo>
                  <a:lnTo>
                    <a:pt x="59" y="128"/>
                  </a:lnTo>
                  <a:lnTo>
                    <a:pt x="68" y="137"/>
                  </a:lnTo>
                  <a:lnTo>
                    <a:pt x="83" y="142"/>
                  </a:lnTo>
                  <a:lnTo>
                    <a:pt x="105" y="144"/>
                  </a:lnTo>
                  <a:lnTo>
                    <a:pt x="128" y="142"/>
                  </a:lnTo>
                  <a:lnTo>
                    <a:pt x="146" y="137"/>
                  </a:lnTo>
                  <a:lnTo>
                    <a:pt x="161" y="129"/>
                  </a:lnTo>
                  <a:lnTo>
                    <a:pt x="172" y="118"/>
                  </a:lnTo>
                  <a:lnTo>
                    <a:pt x="181" y="107"/>
                  </a:lnTo>
                  <a:lnTo>
                    <a:pt x="187" y="95"/>
                  </a:lnTo>
                  <a:lnTo>
                    <a:pt x="191" y="84"/>
                  </a:lnTo>
                  <a:lnTo>
                    <a:pt x="192" y="73"/>
                  </a:lnTo>
                  <a:lnTo>
                    <a:pt x="192" y="61"/>
                  </a:lnTo>
                  <a:lnTo>
                    <a:pt x="188" y="50"/>
                  </a:lnTo>
                  <a:lnTo>
                    <a:pt x="184" y="39"/>
                  </a:lnTo>
                  <a:lnTo>
                    <a:pt x="178" y="29"/>
                  </a:lnTo>
                  <a:lnTo>
                    <a:pt x="170" y="20"/>
                  </a:lnTo>
                  <a:lnTo>
                    <a:pt x="160" y="13"/>
                  </a:lnTo>
                  <a:lnTo>
                    <a:pt x="148" y="8"/>
                  </a:lnTo>
                  <a:lnTo>
                    <a:pt x="136" y="3"/>
                  </a:lnTo>
                  <a:lnTo>
                    <a:pt x="122" y="1"/>
                  </a:lnTo>
                  <a:lnTo>
                    <a:pt x="107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56" y="13"/>
                  </a:lnTo>
                  <a:lnTo>
                    <a:pt x="38" y="22"/>
                  </a:lnTo>
                  <a:lnTo>
                    <a:pt x="20" y="34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82" name="任意多边形 109581"/>
            <p:cNvSpPr/>
            <p:nvPr/>
          </p:nvSpPr>
          <p:spPr>
            <a:xfrm>
              <a:off x="1852" y="3709"/>
              <a:ext cx="883" cy="104"/>
            </a:xfrm>
            <a:custGeom>
              <a:avLst/>
              <a:gdLst/>
              <a:ahLst/>
              <a:cxnLst/>
              <a:pathLst>
                <a:path w="883" h="104">
                  <a:moveTo>
                    <a:pt x="859" y="104"/>
                  </a:moveTo>
                  <a:lnTo>
                    <a:pt x="843" y="95"/>
                  </a:lnTo>
                  <a:lnTo>
                    <a:pt x="826" y="87"/>
                  </a:lnTo>
                  <a:lnTo>
                    <a:pt x="808" y="79"/>
                  </a:lnTo>
                  <a:lnTo>
                    <a:pt x="786" y="74"/>
                  </a:lnTo>
                  <a:lnTo>
                    <a:pt x="764" y="67"/>
                  </a:lnTo>
                  <a:lnTo>
                    <a:pt x="740" y="63"/>
                  </a:lnTo>
                  <a:lnTo>
                    <a:pt x="715" y="58"/>
                  </a:lnTo>
                  <a:lnTo>
                    <a:pt x="690" y="54"/>
                  </a:lnTo>
                  <a:lnTo>
                    <a:pt x="662" y="51"/>
                  </a:lnTo>
                  <a:lnTo>
                    <a:pt x="635" y="48"/>
                  </a:lnTo>
                  <a:lnTo>
                    <a:pt x="605" y="46"/>
                  </a:lnTo>
                  <a:lnTo>
                    <a:pt x="576" y="45"/>
                  </a:lnTo>
                  <a:lnTo>
                    <a:pt x="546" y="44"/>
                  </a:lnTo>
                  <a:lnTo>
                    <a:pt x="515" y="43"/>
                  </a:lnTo>
                  <a:lnTo>
                    <a:pt x="484" y="43"/>
                  </a:lnTo>
                  <a:lnTo>
                    <a:pt x="455" y="43"/>
                  </a:lnTo>
                  <a:lnTo>
                    <a:pt x="424" y="44"/>
                  </a:lnTo>
                  <a:lnTo>
                    <a:pt x="393" y="45"/>
                  </a:lnTo>
                  <a:lnTo>
                    <a:pt x="363" y="46"/>
                  </a:lnTo>
                  <a:lnTo>
                    <a:pt x="332" y="48"/>
                  </a:lnTo>
                  <a:lnTo>
                    <a:pt x="303" y="51"/>
                  </a:lnTo>
                  <a:lnTo>
                    <a:pt x="273" y="53"/>
                  </a:lnTo>
                  <a:lnTo>
                    <a:pt x="246" y="55"/>
                  </a:lnTo>
                  <a:lnTo>
                    <a:pt x="218" y="58"/>
                  </a:lnTo>
                  <a:lnTo>
                    <a:pt x="192" y="61"/>
                  </a:lnTo>
                  <a:lnTo>
                    <a:pt x="167" y="64"/>
                  </a:lnTo>
                  <a:lnTo>
                    <a:pt x="143" y="67"/>
                  </a:lnTo>
                  <a:lnTo>
                    <a:pt x="121" y="70"/>
                  </a:lnTo>
                  <a:lnTo>
                    <a:pt x="99" y="74"/>
                  </a:lnTo>
                  <a:lnTo>
                    <a:pt x="79" y="77"/>
                  </a:lnTo>
                  <a:lnTo>
                    <a:pt x="62" y="81"/>
                  </a:lnTo>
                  <a:lnTo>
                    <a:pt x="46" y="85"/>
                  </a:lnTo>
                  <a:lnTo>
                    <a:pt x="40" y="86"/>
                  </a:lnTo>
                  <a:lnTo>
                    <a:pt x="35" y="88"/>
                  </a:lnTo>
                  <a:lnTo>
                    <a:pt x="29" y="88"/>
                  </a:lnTo>
                  <a:lnTo>
                    <a:pt x="23" y="89"/>
                  </a:lnTo>
                  <a:lnTo>
                    <a:pt x="18" y="90"/>
                  </a:lnTo>
                  <a:lnTo>
                    <a:pt x="12" y="91"/>
                  </a:lnTo>
                  <a:lnTo>
                    <a:pt x="6" y="93"/>
                  </a:lnTo>
                  <a:lnTo>
                    <a:pt x="0" y="94"/>
                  </a:lnTo>
                  <a:lnTo>
                    <a:pt x="6" y="85"/>
                  </a:lnTo>
                  <a:lnTo>
                    <a:pt x="10" y="75"/>
                  </a:lnTo>
                  <a:lnTo>
                    <a:pt x="10" y="64"/>
                  </a:lnTo>
                  <a:lnTo>
                    <a:pt x="6" y="56"/>
                  </a:lnTo>
                  <a:lnTo>
                    <a:pt x="52" y="45"/>
                  </a:lnTo>
                  <a:lnTo>
                    <a:pt x="98" y="35"/>
                  </a:lnTo>
                  <a:lnTo>
                    <a:pt x="141" y="26"/>
                  </a:lnTo>
                  <a:lnTo>
                    <a:pt x="186" y="20"/>
                  </a:lnTo>
                  <a:lnTo>
                    <a:pt x="229" y="14"/>
                  </a:lnTo>
                  <a:lnTo>
                    <a:pt x="271" y="9"/>
                  </a:lnTo>
                  <a:lnTo>
                    <a:pt x="313" y="5"/>
                  </a:lnTo>
                  <a:lnTo>
                    <a:pt x="355" y="3"/>
                  </a:lnTo>
                  <a:lnTo>
                    <a:pt x="396" y="1"/>
                  </a:lnTo>
                  <a:lnTo>
                    <a:pt x="437" y="0"/>
                  </a:lnTo>
                  <a:lnTo>
                    <a:pt x="479" y="0"/>
                  </a:lnTo>
                  <a:lnTo>
                    <a:pt x="520" y="0"/>
                  </a:lnTo>
                  <a:lnTo>
                    <a:pt x="561" y="0"/>
                  </a:lnTo>
                  <a:lnTo>
                    <a:pt x="604" y="0"/>
                  </a:lnTo>
                  <a:lnTo>
                    <a:pt x="645" y="0"/>
                  </a:lnTo>
                  <a:lnTo>
                    <a:pt x="687" y="0"/>
                  </a:lnTo>
                  <a:lnTo>
                    <a:pt x="703" y="0"/>
                  </a:lnTo>
                  <a:lnTo>
                    <a:pt x="718" y="1"/>
                  </a:lnTo>
                  <a:lnTo>
                    <a:pt x="733" y="1"/>
                  </a:lnTo>
                  <a:lnTo>
                    <a:pt x="748" y="2"/>
                  </a:lnTo>
                  <a:lnTo>
                    <a:pt x="762" y="4"/>
                  </a:lnTo>
                  <a:lnTo>
                    <a:pt x="776" y="5"/>
                  </a:lnTo>
                  <a:lnTo>
                    <a:pt x="788" y="8"/>
                  </a:lnTo>
                  <a:lnTo>
                    <a:pt x="801" y="10"/>
                  </a:lnTo>
                  <a:lnTo>
                    <a:pt x="812" y="12"/>
                  </a:lnTo>
                  <a:lnTo>
                    <a:pt x="824" y="15"/>
                  </a:lnTo>
                  <a:lnTo>
                    <a:pt x="835" y="18"/>
                  </a:lnTo>
                  <a:lnTo>
                    <a:pt x="846" y="21"/>
                  </a:lnTo>
                  <a:lnTo>
                    <a:pt x="856" y="25"/>
                  </a:lnTo>
                  <a:lnTo>
                    <a:pt x="865" y="29"/>
                  </a:lnTo>
                  <a:lnTo>
                    <a:pt x="874" y="32"/>
                  </a:lnTo>
                  <a:lnTo>
                    <a:pt x="883" y="36"/>
                  </a:lnTo>
                  <a:lnTo>
                    <a:pt x="877" y="41"/>
                  </a:lnTo>
                  <a:lnTo>
                    <a:pt x="869" y="47"/>
                  </a:lnTo>
                  <a:lnTo>
                    <a:pt x="862" y="54"/>
                  </a:lnTo>
                  <a:lnTo>
                    <a:pt x="857" y="63"/>
                  </a:lnTo>
                  <a:lnTo>
                    <a:pt x="854" y="72"/>
                  </a:lnTo>
                  <a:lnTo>
                    <a:pt x="853" y="81"/>
                  </a:lnTo>
                  <a:lnTo>
                    <a:pt x="854" y="93"/>
                  </a:lnTo>
                  <a:lnTo>
                    <a:pt x="859" y="104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83" name="任意多边形 109582"/>
            <p:cNvSpPr/>
            <p:nvPr/>
          </p:nvSpPr>
          <p:spPr>
            <a:xfrm>
              <a:off x="1103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242" y="116"/>
                  </a:moveTo>
                  <a:lnTo>
                    <a:pt x="231" y="113"/>
                  </a:lnTo>
                  <a:lnTo>
                    <a:pt x="219" y="112"/>
                  </a:lnTo>
                  <a:lnTo>
                    <a:pt x="208" y="110"/>
                  </a:lnTo>
                  <a:lnTo>
                    <a:pt x="196" y="109"/>
                  </a:lnTo>
                  <a:lnTo>
                    <a:pt x="184" y="107"/>
                  </a:lnTo>
                  <a:lnTo>
                    <a:pt x="171" y="106"/>
                  </a:lnTo>
                  <a:lnTo>
                    <a:pt x="160" y="104"/>
                  </a:lnTo>
                  <a:lnTo>
                    <a:pt x="147" y="101"/>
                  </a:lnTo>
                  <a:lnTo>
                    <a:pt x="135" y="99"/>
                  </a:lnTo>
                  <a:lnTo>
                    <a:pt x="123" y="97"/>
                  </a:lnTo>
                  <a:lnTo>
                    <a:pt x="110" y="95"/>
                  </a:lnTo>
                  <a:lnTo>
                    <a:pt x="98" y="91"/>
                  </a:lnTo>
                  <a:lnTo>
                    <a:pt x="85" y="89"/>
                  </a:lnTo>
                  <a:lnTo>
                    <a:pt x="74" y="86"/>
                  </a:lnTo>
                  <a:lnTo>
                    <a:pt x="61" y="83"/>
                  </a:lnTo>
                  <a:lnTo>
                    <a:pt x="50" y="79"/>
                  </a:lnTo>
                  <a:lnTo>
                    <a:pt x="51" y="66"/>
                  </a:lnTo>
                  <a:lnTo>
                    <a:pt x="49" y="54"/>
                  </a:lnTo>
                  <a:lnTo>
                    <a:pt x="44" y="44"/>
                  </a:lnTo>
                  <a:lnTo>
                    <a:pt x="37" y="34"/>
                  </a:lnTo>
                  <a:lnTo>
                    <a:pt x="29" y="24"/>
                  </a:lnTo>
                  <a:lnTo>
                    <a:pt x="20" y="16"/>
                  </a:lnTo>
                  <a:lnTo>
                    <a:pt x="11" y="8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5" y="15"/>
                  </a:lnTo>
                  <a:lnTo>
                    <a:pt x="57" y="24"/>
                  </a:lnTo>
                  <a:lnTo>
                    <a:pt x="82" y="32"/>
                  </a:lnTo>
                  <a:lnTo>
                    <a:pt x="110" y="41"/>
                  </a:lnTo>
                  <a:lnTo>
                    <a:pt x="141" y="48"/>
                  </a:lnTo>
                  <a:lnTo>
                    <a:pt x="175" y="57"/>
                  </a:lnTo>
                  <a:lnTo>
                    <a:pt x="210" y="64"/>
                  </a:lnTo>
                  <a:lnTo>
                    <a:pt x="247" y="72"/>
                  </a:lnTo>
                  <a:lnTo>
                    <a:pt x="286" y="77"/>
                  </a:lnTo>
                  <a:lnTo>
                    <a:pt x="327" y="83"/>
                  </a:lnTo>
                  <a:lnTo>
                    <a:pt x="369" y="86"/>
                  </a:lnTo>
                  <a:lnTo>
                    <a:pt x="411" y="89"/>
                  </a:lnTo>
                  <a:lnTo>
                    <a:pt x="455" y="90"/>
                  </a:lnTo>
                  <a:lnTo>
                    <a:pt x="498" y="90"/>
                  </a:lnTo>
                  <a:lnTo>
                    <a:pt x="543" y="88"/>
                  </a:lnTo>
                  <a:lnTo>
                    <a:pt x="543" y="99"/>
                  </a:lnTo>
                  <a:lnTo>
                    <a:pt x="549" y="109"/>
                  </a:lnTo>
                  <a:lnTo>
                    <a:pt x="558" y="117"/>
                  </a:lnTo>
                  <a:lnTo>
                    <a:pt x="568" y="123"/>
                  </a:lnTo>
                  <a:lnTo>
                    <a:pt x="555" y="124"/>
                  </a:lnTo>
                  <a:lnTo>
                    <a:pt x="543" y="126"/>
                  </a:lnTo>
                  <a:lnTo>
                    <a:pt x="530" y="127"/>
                  </a:lnTo>
                  <a:lnTo>
                    <a:pt x="516" y="128"/>
                  </a:lnTo>
                  <a:lnTo>
                    <a:pt x="504" y="128"/>
                  </a:lnTo>
                  <a:lnTo>
                    <a:pt x="491" y="129"/>
                  </a:lnTo>
                  <a:lnTo>
                    <a:pt x="479" y="129"/>
                  </a:lnTo>
                  <a:lnTo>
                    <a:pt x="465" y="130"/>
                  </a:lnTo>
                  <a:lnTo>
                    <a:pt x="452" y="130"/>
                  </a:lnTo>
                  <a:lnTo>
                    <a:pt x="439" y="130"/>
                  </a:lnTo>
                  <a:lnTo>
                    <a:pt x="425" y="130"/>
                  </a:lnTo>
                  <a:lnTo>
                    <a:pt x="411" y="129"/>
                  </a:lnTo>
                  <a:lnTo>
                    <a:pt x="398" y="129"/>
                  </a:lnTo>
                  <a:lnTo>
                    <a:pt x="383" y="129"/>
                  </a:lnTo>
                  <a:lnTo>
                    <a:pt x="370" y="128"/>
                  </a:lnTo>
                  <a:lnTo>
                    <a:pt x="356" y="127"/>
                  </a:lnTo>
                  <a:lnTo>
                    <a:pt x="351" y="118"/>
                  </a:lnTo>
                  <a:lnTo>
                    <a:pt x="347" y="111"/>
                  </a:lnTo>
                  <a:lnTo>
                    <a:pt x="342" y="105"/>
                  </a:lnTo>
                  <a:lnTo>
                    <a:pt x="336" y="100"/>
                  </a:lnTo>
                  <a:lnTo>
                    <a:pt x="331" y="97"/>
                  </a:lnTo>
                  <a:lnTo>
                    <a:pt x="323" y="95"/>
                  </a:lnTo>
                  <a:lnTo>
                    <a:pt x="312" y="94"/>
                  </a:lnTo>
                  <a:lnTo>
                    <a:pt x="301" y="93"/>
                  </a:lnTo>
                  <a:lnTo>
                    <a:pt x="288" y="93"/>
                  </a:lnTo>
                  <a:lnTo>
                    <a:pt x="278" y="94"/>
                  </a:lnTo>
                  <a:lnTo>
                    <a:pt x="269" y="96"/>
                  </a:lnTo>
                  <a:lnTo>
                    <a:pt x="261" y="98"/>
                  </a:lnTo>
                  <a:lnTo>
                    <a:pt x="255" y="102"/>
                  </a:lnTo>
                  <a:lnTo>
                    <a:pt x="249" y="106"/>
                  </a:lnTo>
                  <a:lnTo>
                    <a:pt x="246" y="111"/>
                  </a:lnTo>
                  <a:lnTo>
                    <a:pt x="242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84" name="任意多边形 109583"/>
            <p:cNvSpPr/>
            <p:nvPr/>
          </p:nvSpPr>
          <p:spPr>
            <a:xfrm>
              <a:off x="1951" y="3896"/>
              <a:ext cx="32" cy="32"/>
            </a:xfrm>
            <a:custGeom>
              <a:avLst/>
              <a:gdLst/>
              <a:ahLst/>
              <a:cxnLst/>
              <a:pathLst>
                <a:path w="32" h="32">
                  <a:moveTo>
                    <a:pt x="16" y="0"/>
                  </a:moveTo>
                  <a:lnTo>
                    <a:pt x="23" y="1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2" y="17"/>
                  </a:lnTo>
                  <a:lnTo>
                    <a:pt x="31" y="23"/>
                  </a:lnTo>
                  <a:lnTo>
                    <a:pt x="27" y="28"/>
                  </a:lnTo>
                  <a:lnTo>
                    <a:pt x="23" y="31"/>
                  </a:lnTo>
                  <a:lnTo>
                    <a:pt x="16" y="32"/>
                  </a:lnTo>
                  <a:lnTo>
                    <a:pt x="9" y="31"/>
                  </a:lnTo>
                  <a:lnTo>
                    <a:pt x="5" y="28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5" y="6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85" name="任意多边形 109584"/>
            <p:cNvSpPr/>
            <p:nvPr/>
          </p:nvSpPr>
          <p:spPr>
            <a:xfrm>
              <a:off x="1842" y="3802"/>
              <a:ext cx="234" cy="224"/>
            </a:xfrm>
            <a:custGeom>
              <a:avLst/>
              <a:gdLst/>
              <a:ahLst/>
              <a:cxnLst/>
              <a:pathLst>
                <a:path w="234" h="224">
                  <a:moveTo>
                    <a:pt x="0" y="119"/>
                  </a:moveTo>
                  <a:lnTo>
                    <a:pt x="5" y="137"/>
                  </a:lnTo>
                  <a:lnTo>
                    <a:pt x="14" y="148"/>
                  </a:lnTo>
                  <a:lnTo>
                    <a:pt x="26" y="153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71" y="146"/>
                  </a:lnTo>
                  <a:lnTo>
                    <a:pt x="83" y="141"/>
                  </a:lnTo>
                  <a:lnTo>
                    <a:pt x="91" y="136"/>
                  </a:lnTo>
                  <a:lnTo>
                    <a:pt x="84" y="143"/>
                  </a:lnTo>
                  <a:lnTo>
                    <a:pt x="77" y="153"/>
                  </a:lnTo>
                  <a:lnTo>
                    <a:pt x="69" y="166"/>
                  </a:lnTo>
                  <a:lnTo>
                    <a:pt x="63" y="179"/>
                  </a:lnTo>
                  <a:lnTo>
                    <a:pt x="62" y="192"/>
                  </a:lnTo>
                  <a:lnTo>
                    <a:pt x="65" y="204"/>
                  </a:lnTo>
                  <a:lnTo>
                    <a:pt x="76" y="216"/>
                  </a:lnTo>
                  <a:lnTo>
                    <a:pt x="94" y="223"/>
                  </a:lnTo>
                  <a:lnTo>
                    <a:pt x="114" y="224"/>
                  </a:lnTo>
                  <a:lnTo>
                    <a:pt x="126" y="219"/>
                  </a:lnTo>
                  <a:lnTo>
                    <a:pt x="135" y="209"/>
                  </a:lnTo>
                  <a:lnTo>
                    <a:pt x="140" y="196"/>
                  </a:lnTo>
                  <a:lnTo>
                    <a:pt x="142" y="181"/>
                  </a:lnTo>
                  <a:lnTo>
                    <a:pt x="142" y="168"/>
                  </a:lnTo>
                  <a:lnTo>
                    <a:pt x="141" y="157"/>
                  </a:lnTo>
                  <a:lnTo>
                    <a:pt x="140" y="150"/>
                  </a:lnTo>
                  <a:lnTo>
                    <a:pt x="145" y="158"/>
                  </a:lnTo>
                  <a:lnTo>
                    <a:pt x="153" y="168"/>
                  </a:lnTo>
                  <a:lnTo>
                    <a:pt x="163" y="179"/>
                  </a:lnTo>
                  <a:lnTo>
                    <a:pt x="175" y="189"/>
                  </a:lnTo>
                  <a:lnTo>
                    <a:pt x="188" y="195"/>
                  </a:lnTo>
                  <a:lnTo>
                    <a:pt x="202" y="196"/>
                  </a:lnTo>
                  <a:lnTo>
                    <a:pt x="214" y="189"/>
                  </a:lnTo>
                  <a:lnTo>
                    <a:pt x="227" y="174"/>
                  </a:lnTo>
                  <a:lnTo>
                    <a:pt x="234" y="155"/>
                  </a:lnTo>
                  <a:lnTo>
                    <a:pt x="233" y="141"/>
                  </a:lnTo>
                  <a:lnTo>
                    <a:pt x="227" y="128"/>
                  </a:lnTo>
                  <a:lnTo>
                    <a:pt x="217" y="121"/>
                  </a:lnTo>
                  <a:lnTo>
                    <a:pt x="204" y="115"/>
                  </a:lnTo>
                  <a:lnTo>
                    <a:pt x="190" y="112"/>
                  </a:lnTo>
                  <a:lnTo>
                    <a:pt x="179" y="110"/>
                  </a:lnTo>
                  <a:lnTo>
                    <a:pt x="170" y="110"/>
                  </a:lnTo>
                  <a:lnTo>
                    <a:pt x="179" y="108"/>
                  </a:lnTo>
                  <a:lnTo>
                    <a:pt x="190" y="103"/>
                  </a:lnTo>
                  <a:lnTo>
                    <a:pt x="204" y="96"/>
                  </a:lnTo>
                  <a:lnTo>
                    <a:pt x="217" y="88"/>
                  </a:lnTo>
                  <a:lnTo>
                    <a:pt x="227" y="77"/>
                  </a:lnTo>
                  <a:lnTo>
                    <a:pt x="232" y="65"/>
                  </a:lnTo>
                  <a:lnTo>
                    <a:pt x="229" y="50"/>
                  </a:lnTo>
                  <a:lnTo>
                    <a:pt x="218" y="34"/>
                  </a:lnTo>
                  <a:lnTo>
                    <a:pt x="202" y="22"/>
                  </a:lnTo>
                  <a:lnTo>
                    <a:pt x="187" y="18"/>
                  </a:lnTo>
                  <a:lnTo>
                    <a:pt x="173" y="22"/>
                  </a:lnTo>
                  <a:lnTo>
                    <a:pt x="162" y="29"/>
                  </a:lnTo>
                  <a:lnTo>
                    <a:pt x="153" y="39"/>
                  </a:lnTo>
                  <a:lnTo>
                    <a:pt x="145" y="51"/>
                  </a:lnTo>
                  <a:lnTo>
                    <a:pt x="139" y="62"/>
                  </a:lnTo>
                  <a:lnTo>
                    <a:pt x="136" y="70"/>
                  </a:lnTo>
                  <a:lnTo>
                    <a:pt x="125" y="85"/>
                  </a:lnTo>
                  <a:lnTo>
                    <a:pt x="135" y="88"/>
                  </a:lnTo>
                  <a:lnTo>
                    <a:pt x="143" y="93"/>
                  </a:lnTo>
                  <a:lnTo>
                    <a:pt x="149" y="101"/>
                  </a:lnTo>
                  <a:lnTo>
                    <a:pt x="151" y="111"/>
                  </a:lnTo>
                  <a:lnTo>
                    <a:pt x="149" y="121"/>
                  </a:lnTo>
                  <a:lnTo>
                    <a:pt x="143" y="128"/>
                  </a:lnTo>
                  <a:lnTo>
                    <a:pt x="135" y="134"/>
                  </a:lnTo>
                  <a:lnTo>
                    <a:pt x="125" y="136"/>
                  </a:lnTo>
                  <a:lnTo>
                    <a:pt x="115" y="134"/>
                  </a:lnTo>
                  <a:lnTo>
                    <a:pt x="107" y="128"/>
                  </a:lnTo>
                  <a:lnTo>
                    <a:pt x="101" y="121"/>
                  </a:lnTo>
                  <a:lnTo>
                    <a:pt x="99" y="111"/>
                  </a:lnTo>
                  <a:lnTo>
                    <a:pt x="101" y="101"/>
                  </a:lnTo>
                  <a:lnTo>
                    <a:pt x="107" y="93"/>
                  </a:lnTo>
                  <a:lnTo>
                    <a:pt x="115" y="88"/>
                  </a:lnTo>
                  <a:lnTo>
                    <a:pt x="125" y="85"/>
                  </a:lnTo>
                  <a:lnTo>
                    <a:pt x="136" y="70"/>
                  </a:lnTo>
                  <a:lnTo>
                    <a:pt x="136" y="61"/>
                  </a:lnTo>
                  <a:lnTo>
                    <a:pt x="135" y="48"/>
                  </a:lnTo>
                  <a:lnTo>
                    <a:pt x="133" y="35"/>
                  </a:lnTo>
                  <a:lnTo>
                    <a:pt x="128" y="20"/>
                  </a:lnTo>
                  <a:lnTo>
                    <a:pt x="122" y="9"/>
                  </a:lnTo>
                  <a:lnTo>
                    <a:pt x="110" y="2"/>
                  </a:lnTo>
                  <a:lnTo>
                    <a:pt x="95" y="0"/>
                  </a:lnTo>
                  <a:lnTo>
                    <a:pt x="75" y="4"/>
                  </a:lnTo>
                  <a:lnTo>
                    <a:pt x="60" y="13"/>
                  </a:lnTo>
                  <a:lnTo>
                    <a:pt x="52" y="25"/>
                  </a:lnTo>
                  <a:lnTo>
                    <a:pt x="52" y="37"/>
                  </a:lnTo>
                  <a:lnTo>
                    <a:pt x="56" y="50"/>
                  </a:lnTo>
                  <a:lnTo>
                    <a:pt x="64" y="62"/>
                  </a:lnTo>
                  <a:lnTo>
                    <a:pt x="72" y="73"/>
                  </a:lnTo>
                  <a:lnTo>
                    <a:pt x="81" y="82"/>
                  </a:lnTo>
                  <a:lnTo>
                    <a:pt x="88" y="88"/>
                  </a:lnTo>
                  <a:lnTo>
                    <a:pt x="83" y="85"/>
                  </a:lnTo>
                  <a:lnTo>
                    <a:pt x="76" y="83"/>
                  </a:lnTo>
                  <a:lnTo>
                    <a:pt x="68" y="81"/>
                  </a:lnTo>
                  <a:lnTo>
                    <a:pt x="57" y="80"/>
                  </a:lnTo>
                  <a:lnTo>
                    <a:pt x="56" y="89"/>
                  </a:lnTo>
                  <a:lnTo>
                    <a:pt x="54" y="98"/>
                  </a:lnTo>
                  <a:lnTo>
                    <a:pt x="49" y="105"/>
                  </a:lnTo>
                  <a:lnTo>
                    <a:pt x="44" y="113"/>
                  </a:lnTo>
                  <a:lnTo>
                    <a:pt x="36" y="119"/>
                  </a:lnTo>
                  <a:lnTo>
                    <a:pt x="25" y="122"/>
                  </a:lnTo>
                  <a:lnTo>
                    <a:pt x="14" y="12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86" name="任意多边形 109585"/>
            <p:cNvSpPr/>
            <p:nvPr/>
          </p:nvSpPr>
          <p:spPr>
            <a:xfrm>
              <a:off x="1746" y="3838"/>
              <a:ext cx="35" cy="34"/>
            </a:xfrm>
            <a:custGeom>
              <a:avLst/>
              <a:gdLst/>
              <a:ahLst/>
              <a:cxnLst/>
              <a:pathLst>
                <a:path w="35" h="34">
                  <a:moveTo>
                    <a:pt x="11" y="1"/>
                  </a:moveTo>
                  <a:lnTo>
                    <a:pt x="18" y="0"/>
                  </a:lnTo>
                  <a:lnTo>
                    <a:pt x="25" y="1"/>
                  </a:lnTo>
                  <a:lnTo>
                    <a:pt x="31" y="5"/>
                  </a:lnTo>
                  <a:lnTo>
                    <a:pt x="34" y="11"/>
                  </a:lnTo>
                  <a:lnTo>
                    <a:pt x="35" y="18"/>
                  </a:lnTo>
                  <a:lnTo>
                    <a:pt x="34" y="23"/>
                  </a:lnTo>
                  <a:lnTo>
                    <a:pt x="29" y="29"/>
                  </a:lnTo>
                  <a:lnTo>
                    <a:pt x="24" y="33"/>
                  </a:lnTo>
                  <a:lnTo>
                    <a:pt x="18" y="34"/>
                  </a:lnTo>
                  <a:lnTo>
                    <a:pt x="11" y="33"/>
                  </a:lnTo>
                  <a:lnTo>
                    <a:pt x="5" y="29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87" name="任意多边形 109586"/>
            <p:cNvSpPr/>
            <p:nvPr/>
          </p:nvSpPr>
          <p:spPr>
            <a:xfrm>
              <a:off x="1639" y="3739"/>
              <a:ext cx="251" cy="239"/>
            </a:xfrm>
            <a:custGeom>
              <a:avLst/>
              <a:gdLst/>
              <a:ahLst/>
              <a:cxnLst/>
              <a:pathLst>
                <a:path w="251" h="239">
                  <a:moveTo>
                    <a:pt x="118" y="71"/>
                  </a:moveTo>
                  <a:lnTo>
                    <a:pt x="118" y="63"/>
                  </a:lnTo>
                  <a:lnTo>
                    <a:pt x="118" y="49"/>
                  </a:lnTo>
                  <a:lnTo>
                    <a:pt x="122" y="36"/>
                  </a:lnTo>
                  <a:lnTo>
                    <a:pt x="127" y="22"/>
                  </a:lnTo>
                  <a:lnTo>
                    <a:pt x="135" y="10"/>
                  </a:lnTo>
                  <a:lnTo>
                    <a:pt x="147" y="2"/>
                  </a:lnTo>
                  <a:lnTo>
                    <a:pt x="164" y="0"/>
                  </a:lnTo>
                  <a:lnTo>
                    <a:pt x="185" y="5"/>
                  </a:lnTo>
                  <a:lnTo>
                    <a:pt x="203" y="16"/>
                  </a:lnTo>
                  <a:lnTo>
                    <a:pt x="211" y="29"/>
                  </a:lnTo>
                  <a:lnTo>
                    <a:pt x="211" y="44"/>
                  </a:lnTo>
                  <a:lnTo>
                    <a:pt x="206" y="58"/>
                  </a:lnTo>
                  <a:lnTo>
                    <a:pt x="197" y="71"/>
                  </a:lnTo>
                  <a:lnTo>
                    <a:pt x="186" y="83"/>
                  </a:lnTo>
                  <a:lnTo>
                    <a:pt x="175" y="92"/>
                  </a:lnTo>
                  <a:lnTo>
                    <a:pt x="167" y="98"/>
                  </a:lnTo>
                  <a:lnTo>
                    <a:pt x="177" y="94"/>
                  </a:lnTo>
                  <a:lnTo>
                    <a:pt x="189" y="92"/>
                  </a:lnTo>
                  <a:lnTo>
                    <a:pt x="204" y="90"/>
                  </a:lnTo>
                  <a:lnTo>
                    <a:pt x="219" y="91"/>
                  </a:lnTo>
                  <a:lnTo>
                    <a:pt x="233" y="96"/>
                  </a:lnTo>
                  <a:lnTo>
                    <a:pt x="243" y="104"/>
                  </a:lnTo>
                  <a:lnTo>
                    <a:pt x="250" y="119"/>
                  </a:lnTo>
                  <a:lnTo>
                    <a:pt x="251" y="140"/>
                  </a:lnTo>
                  <a:lnTo>
                    <a:pt x="245" y="159"/>
                  </a:lnTo>
                  <a:lnTo>
                    <a:pt x="235" y="171"/>
                  </a:lnTo>
                  <a:lnTo>
                    <a:pt x="221" y="175"/>
                  </a:lnTo>
                  <a:lnTo>
                    <a:pt x="206" y="175"/>
                  </a:lnTo>
                  <a:lnTo>
                    <a:pt x="190" y="169"/>
                  </a:lnTo>
                  <a:lnTo>
                    <a:pt x="175" y="164"/>
                  </a:lnTo>
                  <a:lnTo>
                    <a:pt x="164" y="156"/>
                  </a:lnTo>
                  <a:lnTo>
                    <a:pt x="156" y="151"/>
                  </a:lnTo>
                  <a:lnTo>
                    <a:pt x="159" y="156"/>
                  </a:lnTo>
                  <a:lnTo>
                    <a:pt x="165" y="167"/>
                  </a:lnTo>
                  <a:lnTo>
                    <a:pt x="171" y="180"/>
                  </a:lnTo>
                  <a:lnTo>
                    <a:pt x="174" y="195"/>
                  </a:lnTo>
                  <a:lnTo>
                    <a:pt x="175" y="210"/>
                  </a:lnTo>
                  <a:lnTo>
                    <a:pt x="171" y="223"/>
                  </a:lnTo>
                  <a:lnTo>
                    <a:pt x="161" y="233"/>
                  </a:lnTo>
                  <a:lnTo>
                    <a:pt x="141" y="239"/>
                  </a:lnTo>
                  <a:lnTo>
                    <a:pt x="119" y="239"/>
                  </a:lnTo>
                  <a:lnTo>
                    <a:pt x="104" y="232"/>
                  </a:lnTo>
                  <a:lnTo>
                    <a:pt x="96" y="221"/>
                  </a:lnTo>
                  <a:lnTo>
                    <a:pt x="92" y="207"/>
                  </a:lnTo>
                  <a:lnTo>
                    <a:pt x="92" y="191"/>
                  </a:lnTo>
                  <a:lnTo>
                    <a:pt x="94" y="177"/>
                  </a:lnTo>
                  <a:lnTo>
                    <a:pt x="97" y="164"/>
                  </a:lnTo>
                  <a:lnTo>
                    <a:pt x="101" y="155"/>
                  </a:lnTo>
                  <a:lnTo>
                    <a:pt x="95" y="163"/>
                  </a:lnTo>
                  <a:lnTo>
                    <a:pt x="86" y="172"/>
                  </a:lnTo>
                  <a:lnTo>
                    <a:pt x="73" y="182"/>
                  </a:lnTo>
                  <a:lnTo>
                    <a:pt x="61" y="189"/>
                  </a:lnTo>
                  <a:lnTo>
                    <a:pt x="46" y="194"/>
                  </a:lnTo>
                  <a:lnTo>
                    <a:pt x="31" y="193"/>
                  </a:lnTo>
                  <a:lnTo>
                    <a:pt x="17" y="185"/>
                  </a:lnTo>
                  <a:lnTo>
                    <a:pt x="6" y="168"/>
                  </a:lnTo>
                  <a:lnTo>
                    <a:pt x="0" y="148"/>
                  </a:lnTo>
                  <a:lnTo>
                    <a:pt x="1" y="133"/>
                  </a:lnTo>
                  <a:lnTo>
                    <a:pt x="10" y="122"/>
                  </a:lnTo>
                  <a:lnTo>
                    <a:pt x="23" y="114"/>
                  </a:lnTo>
                  <a:lnTo>
                    <a:pt x="39" y="110"/>
                  </a:lnTo>
                  <a:lnTo>
                    <a:pt x="54" y="108"/>
                  </a:lnTo>
                  <a:lnTo>
                    <a:pt x="68" y="107"/>
                  </a:lnTo>
                  <a:lnTo>
                    <a:pt x="78" y="107"/>
                  </a:lnTo>
                  <a:lnTo>
                    <a:pt x="70" y="104"/>
                  </a:lnTo>
                  <a:lnTo>
                    <a:pt x="57" y="99"/>
                  </a:lnTo>
                  <a:lnTo>
                    <a:pt x="45" y="92"/>
                  </a:lnTo>
                  <a:lnTo>
                    <a:pt x="32" y="82"/>
                  </a:lnTo>
                  <a:lnTo>
                    <a:pt x="22" y="71"/>
                  </a:lnTo>
                  <a:lnTo>
                    <a:pt x="17" y="59"/>
                  </a:lnTo>
                  <a:lnTo>
                    <a:pt x="18" y="45"/>
                  </a:lnTo>
                  <a:lnTo>
                    <a:pt x="30" y="29"/>
                  </a:lnTo>
                  <a:lnTo>
                    <a:pt x="48" y="17"/>
                  </a:lnTo>
                  <a:lnTo>
                    <a:pt x="64" y="13"/>
                  </a:lnTo>
                  <a:lnTo>
                    <a:pt x="79" y="17"/>
                  </a:lnTo>
                  <a:lnTo>
                    <a:pt x="92" y="25"/>
                  </a:lnTo>
                  <a:lnTo>
                    <a:pt x="101" y="37"/>
                  </a:lnTo>
                  <a:lnTo>
                    <a:pt x="109" y="50"/>
                  </a:lnTo>
                  <a:lnTo>
                    <a:pt x="115" y="63"/>
                  </a:lnTo>
                  <a:lnTo>
                    <a:pt x="118" y="71"/>
                  </a:lnTo>
                  <a:lnTo>
                    <a:pt x="114" y="91"/>
                  </a:lnTo>
                  <a:lnTo>
                    <a:pt x="104" y="97"/>
                  </a:lnTo>
                  <a:lnTo>
                    <a:pt x="99" y="105"/>
                  </a:lnTo>
                  <a:lnTo>
                    <a:pt x="96" y="115"/>
                  </a:lnTo>
                  <a:lnTo>
                    <a:pt x="99" y="126"/>
                  </a:lnTo>
                  <a:lnTo>
                    <a:pt x="101" y="131"/>
                  </a:lnTo>
                  <a:lnTo>
                    <a:pt x="104" y="135"/>
                  </a:lnTo>
                  <a:lnTo>
                    <a:pt x="109" y="139"/>
                  </a:lnTo>
                  <a:lnTo>
                    <a:pt x="114" y="141"/>
                  </a:lnTo>
                  <a:lnTo>
                    <a:pt x="118" y="142"/>
                  </a:lnTo>
                  <a:lnTo>
                    <a:pt x="124" y="143"/>
                  </a:lnTo>
                  <a:lnTo>
                    <a:pt x="130" y="142"/>
                  </a:lnTo>
                  <a:lnTo>
                    <a:pt x="135" y="141"/>
                  </a:lnTo>
                  <a:lnTo>
                    <a:pt x="145" y="135"/>
                  </a:lnTo>
                  <a:lnTo>
                    <a:pt x="150" y="126"/>
                  </a:lnTo>
                  <a:lnTo>
                    <a:pt x="153" y="117"/>
                  </a:lnTo>
                  <a:lnTo>
                    <a:pt x="150" y="105"/>
                  </a:lnTo>
                  <a:lnTo>
                    <a:pt x="148" y="101"/>
                  </a:lnTo>
                  <a:lnTo>
                    <a:pt x="145" y="97"/>
                  </a:lnTo>
                  <a:lnTo>
                    <a:pt x="140" y="93"/>
                  </a:lnTo>
                  <a:lnTo>
                    <a:pt x="135" y="91"/>
                  </a:lnTo>
                  <a:lnTo>
                    <a:pt x="131" y="90"/>
                  </a:lnTo>
                  <a:lnTo>
                    <a:pt x="125" y="89"/>
                  </a:lnTo>
                  <a:lnTo>
                    <a:pt x="119" y="90"/>
                  </a:lnTo>
                  <a:lnTo>
                    <a:pt x="114" y="91"/>
                  </a:lnTo>
                  <a:lnTo>
                    <a:pt x="118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88" name="任意多边形 109587"/>
            <p:cNvSpPr/>
            <p:nvPr/>
          </p:nvSpPr>
          <p:spPr>
            <a:xfrm>
              <a:off x="1360" y="3934"/>
              <a:ext cx="40" cy="38"/>
            </a:xfrm>
            <a:custGeom>
              <a:avLst/>
              <a:gdLst/>
              <a:ahLst/>
              <a:cxnLst/>
              <a:pathLst>
                <a:path w="40" h="38">
                  <a:moveTo>
                    <a:pt x="7" y="4"/>
                  </a:moveTo>
                  <a:lnTo>
                    <a:pt x="14" y="1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9" y="13"/>
                  </a:lnTo>
                  <a:lnTo>
                    <a:pt x="40" y="21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7" y="37"/>
                  </a:lnTo>
                  <a:lnTo>
                    <a:pt x="19" y="38"/>
                  </a:lnTo>
                  <a:lnTo>
                    <a:pt x="11" y="36"/>
                  </a:lnTo>
                  <a:lnTo>
                    <a:pt x="5" y="32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3" y="1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89" name="任意多边形 109588"/>
            <p:cNvSpPr/>
            <p:nvPr/>
          </p:nvSpPr>
          <p:spPr>
            <a:xfrm>
              <a:off x="1238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19" y="95"/>
                  </a:moveTo>
                  <a:lnTo>
                    <a:pt x="115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8"/>
                  </a:lnTo>
                  <a:lnTo>
                    <a:pt x="115" y="21"/>
                  </a:lnTo>
                  <a:lnTo>
                    <a:pt x="126" y="9"/>
                  </a:lnTo>
                  <a:lnTo>
                    <a:pt x="142" y="1"/>
                  </a:lnTo>
                  <a:lnTo>
                    <a:pt x="167" y="0"/>
                  </a:lnTo>
                  <a:lnTo>
                    <a:pt x="191" y="7"/>
                  </a:lnTo>
                  <a:lnTo>
                    <a:pt x="206" y="19"/>
                  </a:lnTo>
                  <a:lnTo>
                    <a:pt x="212" y="34"/>
                  </a:lnTo>
                  <a:lnTo>
                    <a:pt x="211" y="51"/>
                  </a:lnTo>
                  <a:lnTo>
                    <a:pt x="206" y="70"/>
                  </a:lnTo>
                  <a:lnTo>
                    <a:pt x="198" y="85"/>
                  </a:lnTo>
                  <a:lnTo>
                    <a:pt x="190" y="100"/>
                  </a:lnTo>
                  <a:lnTo>
                    <a:pt x="183" y="108"/>
                  </a:lnTo>
                  <a:lnTo>
                    <a:pt x="192" y="102"/>
                  </a:lnTo>
                  <a:lnTo>
                    <a:pt x="205" y="94"/>
                  </a:lnTo>
                  <a:lnTo>
                    <a:pt x="220" y="87"/>
                  </a:lnTo>
                  <a:lnTo>
                    <a:pt x="237" y="83"/>
                  </a:lnTo>
                  <a:lnTo>
                    <a:pt x="254" y="83"/>
                  </a:lnTo>
                  <a:lnTo>
                    <a:pt x="269" y="90"/>
                  </a:lnTo>
                  <a:lnTo>
                    <a:pt x="282" y="103"/>
                  </a:lnTo>
                  <a:lnTo>
                    <a:pt x="291" y="126"/>
                  </a:lnTo>
                  <a:lnTo>
                    <a:pt x="292" y="150"/>
                  </a:lnTo>
                  <a:lnTo>
                    <a:pt x="285" y="166"/>
                  </a:lnTo>
                  <a:lnTo>
                    <a:pt x="271" y="176"/>
                  </a:lnTo>
                  <a:lnTo>
                    <a:pt x="254" y="180"/>
                  </a:lnTo>
                  <a:lnTo>
                    <a:pt x="235" y="180"/>
                  </a:lnTo>
                  <a:lnTo>
                    <a:pt x="216" y="178"/>
                  </a:lnTo>
                  <a:lnTo>
                    <a:pt x="200" y="173"/>
                  </a:lnTo>
                  <a:lnTo>
                    <a:pt x="189" y="170"/>
                  </a:lnTo>
                  <a:lnTo>
                    <a:pt x="196" y="176"/>
                  </a:lnTo>
                  <a:lnTo>
                    <a:pt x="206" y="185"/>
                  </a:lnTo>
                  <a:lnTo>
                    <a:pt x="217" y="198"/>
                  </a:lnTo>
                  <a:lnTo>
                    <a:pt x="227" y="213"/>
                  </a:lnTo>
                  <a:lnTo>
                    <a:pt x="234" y="228"/>
                  </a:lnTo>
                  <a:lnTo>
                    <a:pt x="234" y="245"/>
                  </a:lnTo>
                  <a:lnTo>
                    <a:pt x="226" y="260"/>
                  </a:lnTo>
                  <a:lnTo>
                    <a:pt x="206" y="274"/>
                  </a:lnTo>
                  <a:lnTo>
                    <a:pt x="182" y="281"/>
                  </a:lnTo>
                  <a:lnTo>
                    <a:pt x="162" y="279"/>
                  </a:lnTo>
                  <a:lnTo>
                    <a:pt x="149" y="269"/>
                  </a:lnTo>
                  <a:lnTo>
                    <a:pt x="139" y="255"/>
                  </a:lnTo>
                  <a:lnTo>
                    <a:pt x="134" y="238"/>
                  </a:lnTo>
                  <a:lnTo>
                    <a:pt x="130" y="221"/>
                  </a:lnTo>
                  <a:lnTo>
                    <a:pt x="130" y="205"/>
                  </a:lnTo>
                  <a:lnTo>
                    <a:pt x="130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0" y="232"/>
                  </a:lnTo>
                  <a:lnTo>
                    <a:pt x="98" y="246"/>
                  </a:lnTo>
                  <a:lnTo>
                    <a:pt x="83" y="256"/>
                  </a:lnTo>
                  <a:lnTo>
                    <a:pt x="67" y="259"/>
                  </a:lnTo>
                  <a:lnTo>
                    <a:pt x="50" y="256"/>
                  </a:lnTo>
                  <a:lnTo>
                    <a:pt x="31" y="242"/>
                  </a:lnTo>
                  <a:lnTo>
                    <a:pt x="17" y="222"/>
                  </a:lnTo>
                  <a:lnTo>
                    <a:pt x="13" y="204"/>
                  </a:lnTo>
                  <a:lnTo>
                    <a:pt x="19" y="189"/>
                  </a:lnTo>
                  <a:lnTo>
                    <a:pt x="31" y="176"/>
                  </a:lnTo>
                  <a:lnTo>
                    <a:pt x="45" y="166"/>
                  </a:lnTo>
                  <a:lnTo>
                    <a:pt x="61" y="158"/>
                  </a:lnTo>
                  <a:lnTo>
                    <a:pt x="76" y="152"/>
                  </a:lnTo>
                  <a:lnTo>
                    <a:pt x="88" y="149"/>
                  </a:lnTo>
                  <a:lnTo>
                    <a:pt x="78" y="149"/>
                  </a:lnTo>
                  <a:lnTo>
                    <a:pt x="63" y="148"/>
                  </a:lnTo>
                  <a:lnTo>
                    <a:pt x="44" y="145"/>
                  </a:lnTo>
                  <a:lnTo>
                    <a:pt x="27" y="138"/>
                  </a:lnTo>
                  <a:lnTo>
                    <a:pt x="12" y="129"/>
                  </a:lnTo>
                  <a:lnTo>
                    <a:pt x="2" y="117"/>
                  </a:lnTo>
                  <a:lnTo>
                    <a:pt x="0" y="101"/>
                  </a:lnTo>
                  <a:lnTo>
                    <a:pt x="6" y="80"/>
                  </a:lnTo>
                  <a:lnTo>
                    <a:pt x="21" y="60"/>
                  </a:lnTo>
                  <a:lnTo>
                    <a:pt x="37" y="50"/>
                  </a:lnTo>
                  <a:lnTo>
                    <a:pt x="55" y="50"/>
                  </a:lnTo>
                  <a:lnTo>
                    <a:pt x="72" y="54"/>
                  </a:lnTo>
                  <a:lnTo>
                    <a:pt x="88" y="64"/>
                  </a:lnTo>
                  <a:lnTo>
                    <a:pt x="102" y="75"/>
                  </a:lnTo>
                  <a:lnTo>
                    <a:pt x="112" y="86"/>
                  </a:lnTo>
                  <a:lnTo>
                    <a:pt x="119" y="95"/>
                  </a:lnTo>
                  <a:lnTo>
                    <a:pt x="121" y="119"/>
                  </a:lnTo>
                  <a:lnTo>
                    <a:pt x="113" y="129"/>
                  </a:lnTo>
                  <a:lnTo>
                    <a:pt x="110" y="140"/>
                  </a:lnTo>
                  <a:lnTo>
                    <a:pt x="112" y="152"/>
                  </a:lnTo>
                  <a:lnTo>
                    <a:pt x="118" y="162"/>
                  </a:lnTo>
                  <a:lnTo>
                    <a:pt x="122" y="167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39" y="173"/>
                  </a:lnTo>
                  <a:lnTo>
                    <a:pt x="145" y="173"/>
                  </a:lnTo>
                  <a:lnTo>
                    <a:pt x="152" y="172"/>
                  </a:lnTo>
                  <a:lnTo>
                    <a:pt x="158" y="170"/>
                  </a:lnTo>
                  <a:lnTo>
                    <a:pt x="162" y="167"/>
                  </a:lnTo>
                  <a:lnTo>
                    <a:pt x="170" y="157"/>
                  </a:lnTo>
                  <a:lnTo>
                    <a:pt x="174" y="146"/>
                  </a:lnTo>
                  <a:lnTo>
                    <a:pt x="173" y="134"/>
                  </a:lnTo>
                  <a:lnTo>
                    <a:pt x="167" y="123"/>
                  </a:lnTo>
                  <a:lnTo>
                    <a:pt x="162" y="118"/>
                  </a:lnTo>
                  <a:lnTo>
                    <a:pt x="157" y="115"/>
                  </a:lnTo>
                  <a:lnTo>
                    <a:pt x="151" y="113"/>
                  </a:lnTo>
                  <a:lnTo>
                    <a:pt x="145" y="112"/>
                  </a:lnTo>
                  <a:lnTo>
                    <a:pt x="138" y="112"/>
                  </a:lnTo>
                  <a:lnTo>
                    <a:pt x="133" y="114"/>
                  </a:lnTo>
                  <a:lnTo>
                    <a:pt x="127" y="116"/>
                  </a:lnTo>
                  <a:lnTo>
                    <a:pt x="121" y="119"/>
                  </a:lnTo>
                  <a:lnTo>
                    <a:pt x="119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09590" name="组合 109589"/>
            <p:cNvGrpSpPr/>
            <p:nvPr/>
          </p:nvGrpSpPr>
          <p:grpSpPr>
            <a:xfrm>
              <a:off x="1008" y="3744"/>
              <a:ext cx="317" cy="311"/>
              <a:chOff x="355" y="3625"/>
              <a:chExt cx="317" cy="311"/>
            </a:xfrm>
          </p:grpSpPr>
          <p:sp>
            <p:nvSpPr>
              <p:cNvPr id="109591" name="任意多边形 109590"/>
              <p:cNvSpPr/>
              <p:nvPr/>
            </p:nvSpPr>
            <p:spPr>
              <a:xfrm>
                <a:off x="480" y="3749"/>
                <a:ext cx="46" cy="43"/>
              </a:xfrm>
              <a:custGeom>
                <a:avLst/>
                <a:gdLst/>
                <a:ahLst/>
                <a:cxnLst/>
                <a:pathLst>
                  <a:path w="46" h="43">
                    <a:moveTo>
                      <a:pt x="23" y="0"/>
                    </a:moveTo>
                    <a:lnTo>
                      <a:pt x="14" y="2"/>
                    </a:lnTo>
                    <a:lnTo>
                      <a:pt x="7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7" y="36"/>
                    </a:lnTo>
                    <a:lnTo>
                      <a:pt x="14" y="40"/>
                    </a:lnTo>
                    <a:lnTo>
                      <a:pt x="23" y="43"/>
                    </a:lnTo>
                    <a:lnTo>
                      <a:pt x="32" y="40"/>
                    </a:lnTo>
                    <a:lnTo>
                      <a:pt x="39" y="36"/>
                    </a:lnTo>
                    <a:lnTo>
                      <a:pt x="43" y="29"/>
                    </a:lnTo>
                    <a:lnTo>
                      <a:pt x="46" y="21"/>
                    </a:lnTo>
                    <a:lnTo>
                      <a:pt x="43" y="13"/>
                    </a:lnTo>
                    <a:lnTo>
                      <a:pt x="39" y="6"/>
                    </a:lnTo>
                    <a:lnTo>
                      <a:pt x="32" y="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7A0A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2" name="任意多边形 109591"/>
              <p:cNvSpPr/>
              <p:nvPr/>
            </p:nvSpPr>
            <p:spPr>
              <a:xfrm>
                <a:off x="355" y="3625"/>
                <a:ext cx="317" cy="311"/>
              </a:xfrm>
              <a:custGeom>
                <a:avLst/>
                <a:gdLst/>
                <a:ahLst/>
                <a:cxnLst/>
                <a:pathLst>
                  <a:path w="317" h="311">
                    <a:moveTo>
                      <a:pt x="133" y="97"/>
                    </a:moveTo>
                    <a:lnTo>
                      <a:pt x="129" y="86"/>
                    </a:lnTo>
                    <a:lnTo>
                      <a:pt x="122" y="72"/>
                    </a:lnTo>
                    <a:lnTo>
                      <a:pt x="112" y="57"/>
                    </a:lnTo>
                    <a:lnTo>
                      <a:pt x="98" y="42"/>
                    </a:lnTo>
                    <a:lnTo>
                      <a:pt x="82" y="32"/>
                    </a:lnTo>
                    <a:lnTo>
                      <a:pt x="64" y="28"/>
                    </a:lnTo>
                    <a:lnTo>
                      <a:pt x="43" y="33"/>
                    </a:lnTo>
                    <a:lnTo>
                      <a:pt x="21" y="50"/>
                    </a:lnTo>
                    <a:lnTo>
                      <a:pt x="5" y="72"/>
                    </a:lnTo>
                    <a:lnTo>
                      <a:pt x="2" y="92"/>
                    </a:lnTo>
                    <a:lnTo>
                      <a:pt x="9" y="108"/>
                    </a:lnTo>
                    <a:lnTo>
                      <a:pt x="23" y="123"/>
                    </a:lnTo>
                    <a:lnTo>
                      <a:pt x="40" y="135"/>
                    </a:lnTo>
                    <a:lnTo>
                      <a:pt x="58" y="144"/>
                    </a:lnTo>
                    <a:lnTo>
                      <a:pt x="75" y="149"/>
                    </a:lnTo>
                    <a:lnTo>
                      <a:pt x="88" y="152"/>
                    </a:lnTo>
                    <a:lnTo>
                      <a:pt x="75" y="154"/>
                    </a:lnTo>
                    <a:lnTo>
                      <a:pt x="59" y="156"/>
                    </a:lnTo>
                    <a:lnTo>
                      <a:pt x="41" y="160"/>
                    </a:lnTo>
                    <a:lnTo>
                      <a:pt x="24" y="168"/>
                    </a:lnTo>
                    <a:lnTo>
                      <a:pt x="9" y="180"/>
                    </a:lnTo>
                    <a:lnTo>
                      <a:pt x="1" y="195"/>
                    </a:lnTo>
                    <a:lnTo>
                      <a:pt x="0" y="215"/>
                    </a:lnTo>
                    <a:lnTo>
                      <a:pt x="10" y="241"/>
                    </a:lnTo>
                    <a:lnTo>
                      <a:pt x="26" y="263"/>
                    </a:lnTo>
                    <a:lnTo>
                      <a:pt x="44" y="271"/>
                    </a:lnTo>
                    <a:lnTo>
                      <a:pt x="63" y="270"/>
                    </a:lnTo>
                    <a:lnTo>
                      <a:pt x="81" y="262"/>
                    </a:lnTo>
                    <a:lnTo>
                      <a:pt x="97" y="249"/>
                    </a:lnTo>
                    <a:lnTo>
                      <a:pt x="112" y="234"/>
                    </a:lnTo>
                    <a:lnTo>
                      <a:pt x="122" y="221"/>
                    </a:lnTo>
                    <a:lnTo>
                      <a:pt x="129" y="210"/>
                    </a:lnTo>
                    <a:lnTo>
                      <a:pt x="128" y="219"/>
                    </a:lnTo>
                    <a:lnTo>
                      <a:pt x="126" y="234"/>
                    </a:lnTo>
                    <a:lnTo>
                      <a:pt x="126" y="252"/>
                    </a:lnTo>
                    <a:lnTo>
                      <a:pt x="128" y="271"/>
                    </a:lnTo>
                    <a:lnTo>
                      <a:pt x="135" y="290"/>
                    </a:lnTo>
                    <a:lnTo>
                      <a:pt x="146" y="303"/>
                    </a:lnTo>
                    <a:lnTo>
                      <a:pt x="165" y="311"/>
                    </a:lnTo>
                    <a:lnTo>
                      <a:pt x="191" y="309"/>
                    </a:lnTo>
                    <a:lnTo>
                      <a:pt x="218" y="299"/>
                    </a:lnTo>
                    <a:lnTo>
                      <a:pt x="231" y="284"/>
                    </a:lnTo>
                    <a:lnTo>
                      <a:pt x="236" y="266"/>
                    </a:lnTo>
                    <a:lnTo>
                      <a:pt x="234" y="247"/>
                    </a:lnTo>
                    <a:lnTo>
                      <a:pt x="226" y="230"/>
                    </a:lnTo>
                    <a:lnTo>
                      <a:pt x="216" y="212"/>
                    </a:lnTo>
                    <a:lnTo>
                      <a:pt x="205" y="198"/>
                    </a:lnTo>
                    <a:lnTo>
                      <a:pt x="197" y="189"/>
                    </a:lnTo>
                    <a:lnTo>
                      <a:pt x="207" y="195"/>
                    </a:lnTo>
                    <a:lnTo>
                      <a:pt x="223" y="202"/>
                    </a:lnTo>
                    <a:lnTo>
                      <a:pt x="242" y="208"/>
                    </a:lnTo>
                    <a:lnTo>
                      <a:pt x="262" y="211"/>
                    </a:lnTo>
                    <a:lnTo>
                      <a:pt x="282" y="210"/>
                    </a:lnTo>
                    <a:lnTo>
                      <a:pt x="299" y="202"/>
                    </a:lnTo>
                    <a:lnTo>
                      <a:pt x="312" y="187"/>
                    </a:lnTo>
                    <a:lnTo>
                      <a:pt x="317" y="161"/>
                    </a:lnTo>
                    <a:lnTo>
                      <a:pt x="315" y="135"/>
                    </a:lnTo>
                    <a:lnTo>
                      <a:pt x="304" y="117"/>
                    </a:lnTo>
                    <a:lnTo>
                      <a:pt x="287" y="108"/>
                    </a:lnTo>
                    <a:lnTo>
                      <a:pt x="269" y="105"/>
                    </a:lnTo>
                    <a:lnTo>
                      <a:pt x="247" y="106"/>
                    </a:lnTo>
                    <a:lnTo>
                      <a:pt x="228" y="111"/>
                    </a:lnTo>
                    <a:lnTo>
                      <a:pt x="211" y="116"/>
                    </a:lnTo>
                    <a:lnTo>
                      <a:pt x="199" y="122"/>
                    </a:lnTo>
                    <a:lnTo>
                      <a:pt x="208" y="114"/>
                    </a:lnTo>
                    <a:lnTo>
                      <a:pt x="220" y="103"/>
                    </a:lnTo>
                    <a:lnTo>
                      <a:pt x="232" y="87"/>
                    </a:lnTo>
                    <a:lnTo>
                      <a:pt x="243" y="71"/>
                    </a:lnTo>
                    <a:lnTo>
                      <a:pt x="250" y="53"/>
                    </a:lnTo>
                    <a:lnTo>
                      <a:pt x="248" y="36"/>
                    </a:lnTo>
                    <a:lnTo>
                      <a:pt x="239" y="20"/>
                    </a:lnTo>
                    <a:lnTo>
                      <a:pt x="218" y="7"/>
                    </a:lnTo>
                    <a:lnTo>
                      <a:pt x="190" y="0"/>
                    </a:lnTo>
                    <a:lnTo>
                      <a:pt x="169" y="4"/>
                    </a:lnTo>
                    <a:lnTo>
                      <a:pt x="153" y="15"/>
                    </a:lnTo>
                    <a:lnTo>
                      <a:pt x="143" y="30"/>
                    </a:lnTo>
                    <a:lnTo>
                      <a:pt x="137" y="49"/>
                    </a:lnTo>
                    <a:lnTo>
                      <a:pt x="134" y="69"/>
                    </a:lnTo>
                    <a:lnTo>
                      <a:pt x="133" y="85"/>
                    </a:lnTo>
                    <a:lnTo>
                      <a:pt x="133" y="97"/>
                    </a:lnTo>
                    <a:lnTo>
                      <a:pt x="149" y="119"/>
                    </a:lnTo>
                    <a:lnTo>
                      <a:pt x="156" y="120"/>
                    </a:lnTo>
                    <a:lnTo>
                      <a:pt x="162" y="122"/>
                    </a:lnTo>
                    <a:lnTo>
                      <a:pt x="168" y="125"/>
                    </a:lnTo>
                    <a:lnTo>
                      <a:pt x="174" y="129"/>
                    </a:lnTo>
                    <a:lnTo>
                      <a:pt x="179" y="135"/>
                    </a:lnTo>
                    <a:lnTo>
                      <a:pt x="182" y="140"/>
                    </a:lnTo>
                    <a:lnTo>
                      <a:pt x="183" y="147"/>
                    </a:lnTo>
                    <a:lnTo>
                      <a:pt x="184" y="154"/>
                    </a:lnTo>
                    <a:lnTo>
                      <a:pt x="183" y="161"/>
                    </a:lnTo>
                    <a:lnTo>
                      <a:pt x="182" y="168"/>
                    </a:lnTo>
                    <a:lnTo>
                      <a:pt x="179" y="173"/>
                    </a:lnTo>
                    <a:lnTo>
                      <a:pt x="174" y="179"/>
                    </a:lnTo>
                    <a:lnTo>
                      <a:pt x="168" y="183"/>
                    </a:lnTo>
                    <a:lnTo>
                      <a:pt x="162" y="187"/>
                    </a:lnTo>
                    <a:lnTo>
                      <a:pt x="156" y="188"/>
                    </a:lnTo>
                    <a:lnTo>
                      <a:pt x="149" y="189"/>
                    </a:lnTo>
                    <a:lnTo>
                      <a:pt x="142" y="188"/>
                    </a:lnTo>
                    <a:lnTo>
                      <a:pt x="135" y="187"/>
                    </a:lnTo>
                    <a:lnTo>
                      <a:pt x="129" y="183"/>
                    </a:lnTo>
                    <a:lnTo>
                      <a:pt x="123" y="179"/>
                    </a:lnTo>
                    <a:lnTo>
                      <a:pt x="119" y="173"/>
                    </a:lnTo>
                    <a:lnTo>
                      <a:pt x="115" y="168"/>
                    </a:lnTo>
                    <a:lnTo>
                      <a:pt x="114" y="161"/>
                    </a:lnTo>
                    <a:lnTo>
                      <a:pt x="113" y="154"/>
                    </a:lnTo>
                    <a:lnTo>
                      <a:pt x="114" y="147"/>
                    </a:lnTo>
                    <a:lnTo>
                      <a:pt x="115" y="140"/>
                    </a:lnTo>
                    <a:lnTo>
                      <a:pt x="119" y="135"/>
                    </a:lnTo>
                    <a:lnTo>
                      <a:pt x="123" y="129"/>
                    </a:lnTo>
                    <a:lnTo>
                      <a:pt x="129" y="125"/>
                    </a:lnTo>
                    <a:lnTo>
                      <a:pt x="135" y="122"/>
                    </a:lnTo>
                    <a:lnTo>
                      <a:pt x="142" y="120"/>
                    </a:lnTo>
                    <a:lnTo>
                      <a:pt x="149" y="119"/>
                    </a:lnTo>
                    <a:lnTo>
                      <a:pt x="133" y="97"/>
                    </a:lnTo>
                    <a:close/>
                  </a:path>
                </a:pathLst>
              </a:custGeom>
              <a:solidFill>
                <a:srgbClr val="35CE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09593" name="任意多边形 109592"/>
            <p:cNvSpPr/>
            <p:nvPr/>
          </p:nvSpPr>
          <p:spPr>
            <a:xfrm>
              <a:off x="4930" y="3830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0" y="0"/>
                  </a:moveTo>
                  <a:lnTo>
                    <a:pt x="13" y="0"/>
                  </a:lnTo>
                  <a:lnTo>
                    <a:pt x="6" y="2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2" y="27"/>
                  </a:lnTo>
                  <a:lnTo>
                    <a:pt x="6" y="31"/>
                  </a:lnTo>
                  <a:lnTo>
                    <a:pt x="13" y="34"/>
                  </a:lnTo>
                  <a:lnTo>
                    <a:pt x="20" y="34"/>
                  </a:lnTo>
                  <a:lnTo>
                    <a:pt x="27" y="31"/>
                  </a:lnTo>
                  <a:lnTo>
                    <a:pt x="32" y="27"/>
                  </a:lnTo>
                  <a:lnTo>
                    <a:pt x="34" y="20"/>
                  </a:lnTo>
                  <a:lnTo>
                    <a:pt x="34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94" name="任意多边形 109593"/>
            <p:cNvSpPr/>
            <p:nvPr/>
          </p:nvSpPr>
          <p:spPr>
            <a:xfrm>
              <a:off x="4814" y="3716"/>
              <a:ext cx="266" cy="267"/>
            </a:xfrm>
            <a:custGeom>
              <a:avLst/>
              <a:gdLst/>
              <a:ahLst/>
              <a:cxnLst/>
              <a:pathLst>
                <a:path w="266" h="267">
                  <a:moveTo>
                    <a:pt x="190" y="182"/>
                  </a:moveTo>
                  <a:lnTo>
                    <a:pt x="181" y="178"/>
                  </a:lnTo>
                  <a:lnTo>
                    <a:pt x="174" y="174"/>
                  </a:lnTo>
                  <a:lnTo>
                    <a:pt x="170" y="168"/>
                  </a:lnTo>
                  <a:lnTo>
                    <a:pt x="165" y="165"/>
                  </a:lnTo>
                  <a:lnTo>
                    <a:pt x="171" y="174"/>
                  </a:lnTo>
                  <a:lnTo>
                    <a:pt x="176" y="187"/>
                  </a:lnTo>
                  <a:lnTo>
                    <a:pt x="182" y="203"/>
                  </a:lnTo>
                  <a:lnTo>
                    <a:pt x="186" y="220"/>
                  </a:lnTo>
                  <a:lnTo>
                    <a:pt x="186" y="236"/>
                  </a:lnTo>
                  <a:lnTo>
                    <a:pt x="179" y="251"/>
                  </a:lnTo>
                  <a:lnTo>
                    <a:pt x="166" y="262"/>
                  </a:lnTo>
                  <a:lnTo>
                    <a:pt x="144" y="267"/>
                  </a:lnTo>
                  <a:lnTo>
                    <a:pt x="124" y="265"/>
                  </a:lnTo>
                  <a:lnTo>
                    <a:pt x="110" y="255"/>
                  </a:lnTo>
                  <a:lnTo>
                    <a:pt x="103" y="242"/>
                  </a:lnTo>
                  <a:lnTo>
                    <a:pt x="100" y="224"/>
                  </a:lnTo>
                  <a:lnTo>
                    <a:pt x="101" y="208"/>
                  </a:lnTo>
                  <a:lnTo>
                    <a:pt x="104" y="191"/>
                  </a:lnTo>
                  <a:lnTo>
                    <a:pt x="108" y="178"/>
                  </a:lnTo>
                  <a:lnTo>
                    <a:pt x="110" y="171"/>
                  </a:lnTo>
                  <a:lnTo>
                    <a:pt x="103" y="179"/>
                  </a:lnTo>
                  <a:lnTo>
                    <a:pt x="92" y="189"/>
                  </a:lnTo>
                  <a:lnTo>
                    <a:pt x="77" y="199"/>
                  </a:lnTo>
                  <a:lnTo>
                    <a:pt x="61" y="208"/>
                  </a:lnTo>
                  <a:lnTo>
                    <a:pt x="43" y="212"/>
                  </a:lnTo>
                  <a:lnTo>
                    <a:pt x="27" y="211"/>
                  </a:lnTo>
                  <a:lnTo>
                    <a:pt x="14" y="202"/>
                  </a:lnTo>
                  <a:lnTo>
                    <a:pt x="3" y="184"/>
                  </a:lnTo>
                  <a:lnTo>
                    <a:pt x="0" y="163"/>
                  </a:lnTo>
                  <a:lnTo>
                    <a:pt x="4" y="146"/>
                  </a:lnTo>
                  <a:lnTo>
                    <a:pt x="15" y="135"/>
                  </a:lnTo>
                  <a:lnTo>
                    <a:pt x="30" y="127"/>
                  </a:lnTo>
                  <a:lnTo>
                    <a:pt x="46" y="123"/>
                  </a:lnTo>
                  <a:lnTo>
                    <a:pt x="62" y="121"/>
                  </a:lnTo>
                  <a:lnTo>
                    <a:pt x="75" y="121"/>
                  </a:lnTo>
                  <a:lnTo>
                    <a:pt x="86" y="122"/>
                  </a:lnTo>
                  <a:lnTo>
                    <a:pt x="75" y="117"/>
                  </a:lnTo>
                  <a:lnTo>
                    <a:pt x="63" y="111"/>
                  </a:lnTo>
                  <a:lnTo>
                    <a:pt x="48" y="101"/>
                  </a:lnTo>
                  <a:lnTo>
                    <a:pt x="34" y="89"/>
                  </a:lnTo>
                  <a:lnTo>
                    <a:pt x="24" y="74"/>
                  </a:lnTo>
                  <a:lnTo>
                    <a:pt x="20" y="60"/>
                  </a:lnTo>
                  <a:lnTo>
                    <a:pt x="25" y="45"/>
                  </a:lnTo>
                  <a:lnTo>
                    <a:pt x="40" y="29"/>
                  </a:lnTo>
                  <a:lnTo>
                    <a:pt x="59" y="19"/>
                  </a:lnTo>
                  <a:lnTo>
                    <a:pt x="78" y="18"/>
                  </a:lnTo>
                  <a:lnTo>
                    <a:pt x="93" y="25"/>
                  </a:lnTo>
                  <a:lnTo>
                    <a:pt x="105" y="36"/>
                  </a:lnTo>
                  <a:lnTo>
                    <a:pt x="114" y="49"/>
                  </a:lnTo>
                  <a:lnTo>
                    <a:pt x="121" y="63"/>
                  </a:lnTo>
                  <a:lnTo>
                    <a:pt x="126" y="76"/>
                  </a:lnTo>
                  <a:lnTo>
                    <a:pt x="128" y="86"/>
                  </a:lnTo>
                  <a:lnTo>
                    <a:pt x="137" y="104"/>
                  </a:lnTo>
                  <a:lnTo>
                    <a:pt x="126" y="104"/>
                  </a:lnTo>
                  <a:lnTo>
                    <a:pt x="117" y="109"/>
                  </a:lnTo>
                  <a:lnTo>
                    <a:pt x="109" y="116"/>
                  </a:lnTo>
                  <a:lnTo>
                    <a:pt x="105" y="126"/>
                  </a:lnTo>
                  <a:lnTo>
                    <a:pt x="105" y="137"/>
                  </a:lnTo>
                  <a:lnTo>
                    <a:pt x="110" y="147"/>
                  </a:lnTo>
                  <a:lnTo>
                    <a:pt x="118" y="154"/>
                  </a:lnTo>
                  <a:lnTo>
                    <a:pt x="128" y="158"/>
                  </a:lnTo>
                  <a:lnTo>
                    <a:pt x="140" y="158"/>
                  </a:lnTo>
                  <a:lnTo>
                    <a:pt x="149" y="154"/>
                  </a:lnTo>
                  <a:lnTo>
                    <a:pt x="157" y="146"/>
                  </a:lnTo>
                  <a:lnTo>
                    <a:pt x="160" y="136"/>
                  </a:lnTo>
                  <a:lnTo>
                    <a:pt x="160" y="125"/>
                  </a:lnTo>
                  <a:lnTo>
                    <a:pt x="156" y="115"/>
                  </a:lnTo>
                  <a:lnTo>
                    <a:pt x="148" y="108"/>
                  </a:lnTo>
                  <a:lnTo>
                    <a:pt x="137" y="104"/>
                  </a:lnTo>
                  <a:lnTo>
                    <a:pt x="128" y="86"/>
                  </a:lnTo>
                  <a:lnTo>
                    <a:pt x="129" y="74"/>
                  </a:lnTo>
                  <a:lnTo>
                    <a:pt x="132" y="60"/>
                  </a:lnTo>
                  <a:lnTo>
                    <a:pt x="136" y="43"/>
                  </a:lnTo>
                  <a:lnTo>
                    <a:pt x="144" y="26"/>
                  </a:lnTo>
                  <a:lnTo>
                    <a:pt x="155" y="12"/>
                  </a:lnTo>
                  <a:lnTo>
                    <a:pt x="170" y="2"/>
                  </a:lnTo>
                  <a:lnTo>
                    <a:pt x="188" y="0"/>
                  </a:lnTo>
                  <a:lnTo>
                    <a:pt x="212" y="7"/>
                  </a:lnTo>
                  <a:lnTo>
                    <a:pt x="229" y="20"/>
                  </a:lnTo>
                  <a:lnTo>
                    <a:pt x="235" y="36"/>
                  </a:lnTo>
                  <a:lnTo>
                    <a:pt x="233" y="52"/>
                  </a:lnTo>
                  <a:lnTo>
                    <a:pt x="223" y="69"/>
                  </a:lnTo>
                  <a:lnTo>
                    <a:pt x="211" y="84"/>
                  </a:lnTo>
                  <a:lnTo>
                    <a:pt x="197" y="98"/>
                  </a:lnTo>
                  <a:lnTo>
                    <a:pt x="186" y="106"/>
                  </a:lnTo>
                  <a:lnTo>
                    <a:pt x="176" y="112"/>
                  </a:lnTo>
                  <a:lnTo>
                    <a:pt x="186" y="110"/>
                  </a:lnTo>
                  <a:lnTo>
                    <a:pt x="198" y="109"/>
                  </a:lnTo>
                  <a:lnTo>
                    <a:pt x="212" y="108"/>
                  </a:lnTo>
                  <a:lnTo>
                    <a:pt x="228" y="109"/>
                  </a:lnTo>
                  <a:lnTo>
                    <a:pt x="242" y="113"/>
                  </a:lnTo>
                  <a:lnTo>
                    <a:pt x="254" y="120"/>
                  </a:lnTo>
                  <a:lnTo>
                    <a:pt x="262" y="130"/>
                  </a:lnTo>
                  <a:lnTo>
                    <a:pt x="266" y="145"/>
                  </a:lnTo>
                  <a:lnTo>
                    <a:pt x="256" y="144"/>
                  </a:lnTo>
                  <a:lnTo>
                    <a:pt x="245" y="144"/>
                  </a:lnTo>
                  <a:lnTo>
                    <a:pt x="234" y="145"/>
                  </a:lnTo>
                  <a:lnTo>
                    <a:pt x="222" y="149"/>
                  </a:lnTo>
                  <a:lnTo>
                    <a:pt x="212" y="155"/>
                  </a:lnTo>
                  <a:lnTo>
                    <a:pt x="203" y="163"/>
                  </a:lnTo>
                  <a:lnTo>
                    <a:pt x="195" y="171"/>
                  </a:lnTo>
                  <a:lnTo>
                    <a:pt x="190" y="182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95" name="任意多边形 109594"/>
            <p:cNvSpPr/>
            <p:nvPr/>
          </p:nvSpPr>
          <p:spPr>
            <a:xfrm>
              <a:off x="4978" y="4139"/>
              <a:ext cx="38" cy="36"/>
            </a:xfrm>
            <a:custGeom>
              <a:avLst/>
              <a:gdLst/>
              <a:ahLst/>
              <a:cxnLst/>
              <a:pathLst>
                <a:path w="38" h="36">
                  <a:moveTo>
                    <a:pt x="30" y="2"/>
                  </a:moveTo>
                  <a:lnTo>
                    <a:pt x="23" y="0"/>
                  </a:lnTo>
                  <a:lnTo>
                    <a:pt x="15" y="0"/>
                  </a:lnTo>
                  <a:lnTo>
                    <a:pt x="8" y="2"/>
                  </a:lnTo>
                  <a:lnTo>
                    <a:pt x="2" y="7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8" y="34"/>
                  </a:lnTo>
                  <a:lnTo>
                    <a:pt x="15" y="36"/>
                  </a:lnTo>
                  <a:lnTo>
                    <a:pt x="23" y="36"/>
                  </a:lnTo>
                  <a:lnTo>
                    <a:pt x="30" y="34"/>
                  </a:lnTo>
                  <a:lnTo>
                    <a:pt x="35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5" y="7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96" name="任意多边形 109595"/>
            <p:cNvSpPr/>
            <p:nvPr/>
          </p:nvSpPr>
          <p:spPr>
            <a:xfrm>
              <a:off x="4850" y="4020"/>
              <a:ext cx="278" cy="275"/>
            </a:xfrm>
            <a:custGeom>
              <a:avLst/>
              <a:gdLst/>
              <a:ahLst/>
              <a:cxnLst/>
              <a:pathLst>
                <a:path w="278" h="275">
                  <a:moveTo>
                    <a:pt x="277" y="104"/>
                  </a:moveTo>
                  <a:lnTo>
                    <a:pt x="270" y="113"/>
                  </a:lnTo>
                  <a:lnTo>
                    <a:pt x="260" y="120"/>
                  </a:lnTo>
                  <a:lnTo>
                    <a:pt x="249" y="125"/>
                  </a:lnTo>
                  <a:lnTo>
                    <a:pt x="238" y="130"/>
                  </a:lnTo>
                  <a:lnTo>
                    <a:pt x="226" y="133"/>
                  </a:lnTo>
                  <a:lnTo>
                    <a:pt x="216" y="135"/>
                  </a:lnTo>
                  <a:lnTo>
                    <a:pt x="207" y="137"/>
                  </a:lnTo>
                  <a:lnTo>
                    <a:pt x="200" y="137"/>
                  </a:lnTo>
                  <a:lnTo>
                    <a:pt x="212" y="140"/>
                  </a:lnTo>
                  <a:lnTo>
                    <a:pt x="226" y="143"/>
                  </a:lnTo>
                  <a:lnTo>
                    <a:pt x="242" y="148"/>
                  </a:lnTo>
                  <a:lnTo>
                    <a:pt x="259" y="157"/>
                  </a:lnTo>
                  <a:lnTo>
                    <a:pt x="271" y="168"/>
                  </a:lnTo>
                  <a:lnTo>
                    <a:pt x="278" y="183"/>
                  </a:lnTo>
                  <a:lnTo>
                    <a:pt x="277" y="200"/>
                  </a:lnTo>
                  <a:lnTo>
                    <a:pt x="265" y="221"/>
                  </a:lnTo>
                  <a:lnTo>
                    <a:pt x="248" y="237"/>
                  </a:lnTo>
                  <a:lnTo>
                    <a:pt x="232" y="242"/>
                  </a:lnTo>
                  <a:lnTo>
                    <a:pt x="216" y="240"/>
                  </a:lnTo>
                  <a:lnTo>
                    <a:pt x="201" y="232"/>
                  </a:lnTo>
                  <a:lnTo>
                    <a:pt x="187" y="220"/>
                  </a:lnTo>
                  <a:lnTo>
                    <a:pt x="177" y="207"/>
                  </a:lnTo>
                  <a:lnTo>
                    <a:pt x="169" y="195"/>
                  </a:lnTo>
                  <a:lnTo>
                    <a:pt x="164" y="186"/>
                  </a:lnTo>
                  <a:lnTo>
                    <a:pt x="166" y="197"/>
                  </a:lnTo>
                  <a:lnTo>
                    <a:pt x="167" y="211"/>
                  </a:lnTo>
                  <a:lnTo>
                    <a:pt x="164" y="229"/>
                  </a:lnTo>
                  <a:lnTo>
                    <a:pt x="161" y="245"/>
                  </a:lnTo>
                  <a:lnTo>
                    <a:pt x="153" y="261"/>
                  </a:lnTo>
                  <a:lnTo>
                    <a:pt x="142" y="271"/>
                  </a:lnTo>
                  <a:lnTo>
                    <a:pt x="123" y="275"/>
                  </a:lnTo>
                  <a:lnTo>
                    <a:pt x="99" y="271"/>
                  </a:lnTo>
                  <a:lnTo>
                    <a:pt x="78" y="260"/>
                  </a:lnTo>
                  <a:lnTo>
                    <a:pt x="69" y="245"/>
                  </a:lnTo>
                  <a:lnTo>
                    <a:pt x="67" y="230"/>
                  </a:lnTo>
                  <a:lnTo>
                    <a:pt x="72" y="214"/>
                  </a:lnTo>
                  <a:lnTo>
                    <a:pt x="80" y="198"/>
                  </a:lnTo>
                  <a:lnTo>
                    <a:pt x="90" y="185"/>
                  </a:lnTo>
                  <a:lnTo>
                    <a:pt x="99" y="174"/>
                  </a:lnTo>
                  <a:lnTo>
                    <a:pt x="105" y="168"/>
                  </a:lnTo>
                  <a:lnTo>
                    <a:pt x="95" y="173"/>
                  </a:lnTo>
                  <a:lnTo>
                    <a:pt x="80" y="178"/>
                  </a:lnTo>
                  <a:lnTo>
                    <a:pt x="61" y="183"/>
                  </a:lnTo>
                  <a:lnTo>
                    <a:pt x="43" y="184"/>
                  </a:lnTo>
                  <a:lnTo>
                    <a:pt x="25" y="182"/>
                  </a:lnTo>
                  <a:lnTo>
                    <a:pt x="11" y="174"/>
                  </a:lnTo>
                  <a:lnTo>
                    <a:pt x="2" y="158"/>
                  </a:lnTo>
                  <a:lnTo>
                    <a:pt x="0" y="135"/>
                  </a:lnTo>
                  <a:lnTo>
                    <a:pt x="6" y="112"/>
                  </a:lnTo>
                  <a:lnTo>
                    <a:pt x="18" y="98"/>
                  </a:lnTo>
                  <a:lnTo>
                    <a:pt x="31" y="90"/>
                  </a:lnTo>
                  <a:lnTo>
                    <a:pt x="49" y="89"/>
                  </a:lnTo>
                  <a:lnTo>
                    <a:pt x="65" y="91"/>
                  </a:lnTo>
                  <a:lnTo>
                    <a:pt x="81" y="97"/>
                  </a:lnTo>
                  <a:lnTo>
                    <a:pt x="93" y="102"/>
                  </a:lnTo>
                  <a:lnTo>
                    <a:pt x="103" y="108"/>
                  </a:lnTo>
                  <a:lnTo>
                    <a:pt x="95" y="100"/>
                  </a:lnTo>
                  <a:lnTo>
                    <a:pt x="85" y="87"/>
                  </a:lnTo>
                  <a:lnTo>
                    <a:pt x="76" y="72"/>
                  </a:lnTo>
                  <a:lnTo>
                    <a:pt x="69" y="55"/>
                  </a:lnTo>
                  <a:lnTo>
                    <a:pt x="67" y="38"/>
                  </a:lnTo>
                  <a:lnTo>
                    <a:pt x="72" y="23"/>
                  </a:lnTo>
                  <a:lnTo>
                    <a:pt x="84" y="10"/>
                  </a:lnTo>
                  <a:lnTo>
                    <a:pt x="107" y="1"/>
                  </a:lnTo>
                  <a:lnTo>
                    <a:pt x="113" y="0"/>
                  </a:lnTo>
                  <a:lnTo>
                    <a:pt x="116" y="0"/>
                  </a:lnTo>
                  <a:lnTo>
                    <a:pt x="121" y="0"/>
                  </a:lnTo>
                  <a:lnTo>
                    <a:pt x="124" y="0"/>
                  </a:lnTo>
                  <a:lnTo>
                    <a:pt x="127" y="11"/>
                  </a:lnTo>
                  <a:lnTo>
                    <a:pt x="130" y="20"/>
                  </a:lnTo>
                  <a:lnTo>
                    <a:pt x="132" y="28"/>
                  </a:lnTo>
                  <a:lnTo>
                    <a:pt x="137" y="36"/>
                  </a:lnTo>
                  <a:lnTo>
                    <a:pt x="142" y="42"/>
                  </a:lnTo>
                  <a:lnTo>
                    <a:pt x="150" y="47"/>
                  </a:lnTo>
                  <a:lnTo>
                    <a:pt x="158" y="52"/>
                  </a:lnTo>
                  <a:lnTo>
                    <a:pt x="169" y="54"/>
                  </a:lnTo>
                  <a:lnTo>
                    <a:pt x="169" y="65"/>
                  </a:lnTo>
                  <a:lnTo>
                    <a:pt x="168" y="75"/>
                  </a:lnTo>
                  <a:lnTo>
                    <a:pt x="166" y="82"/>
                  </a:lnTo>
                  <a:lnTo>
                    <a:pt x="163" y="89"/>
                  </a:lnTo>
                  <a:lnTo>
                    <a:pt x="164" y="112"/>
                  </a:lnTo>
                  <a:lnTo>
                    <a:pt x="159" y="109"/>
                  </a:lnTo>
                  <a:lnTo>
                    <a:pt x="153" y="108"/>
                  </a:lnTo>
                  <a:lnTo>
                    <a:pt x="146" y="107"/>
                  </a:lnTo>
                  <a:lnTo>
                    <a:pt x="140" y="108"/>
                  </a:lnTo>
                  <a:lnTo>
                    <a:pt x="135" y="109"/>
                  </a:lnTo>
                  <a:lnTo>
                    <a:pt x="129" y="112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6" y="131"/>
                  </a:lnTo>
                  <a:lnTo>
                    <a:pt x="116" y="143"/>
                  </a:lnTo>
                  <a:lnTo>
                    <a:pt x="121" y="154"/>
                  </a:lnTo>
                  <a:lnTo>
                    <a:pt x="129" y="162"/>
                  </a:lnTo>
                  <a:lnTo>
                    <a:pt x="135" y="165"/>
                  </a:lnTo>
                  <a:lnTo>
                    <a:pt x="140" y="167"/>
                  </a:lnTo>
                  <a:lnTo>
                    <a:pt x="147" y="167"/>
                  </a:lnTo>
                  <a:lnTo>
                    <a:pt x="153" y="167"/>
                  </a:lnTo>
                  <a:lnTo>
                    <a:pt x="159" y="165"/>
                  </a:lnTo>
                  <a:lnTo>
                    <a:pt x="164" y="163"/>
                  </a:lnTo>
                  <a:lnTo>
                    <a:pt x="169" y="158"/>
                  </a:lnTo>
                  <a:lnTo>
                    <a:pt x="173" y="154"/>
                  </a:lnTo>
                  <a:lnTo>
                    <a:pt x="177" y="143"/>
                  </a:lnTo>
                  <a:lnTo>
                    <a:pt x="177" y="131"/>
                  </a:lnTo>
                  <a:lnTo>
                    <a:pt x="173" y="120"/>
                  </a:lnTo>
                  <a:lnTo>
                    <a:pt x="164" y="112"/>
                  </a:lnTo>
                  <a:lnTo>
                    <a:pt x="163" y="89"/>
                  </a:lnTo>
                  <a:lnTo>
                    <a:pt x="167" y="83"/>
                  </a:lnTo>
                  <a:lnTo>
                    <a:pt x="171" y="77"/>
                  </a:lnTo>
                  <a:lnTo>
                    <a:pt x="177" y="69"/>
                  </a:lnTo>
                  <a:lnTo>
                    <a:pt x="185" y="61"/>
                  </a:lnTo>
                  <a:lnTo>
                    <a:pt x="193" y="54"/>
                  </a:lnTo>
                  <a:lnTo>
                    <a:pt x="201" y="47"/>
                  </a:lnTo>
                  <a:lnTo>
                    <a:pt x="210" y="42"/>
                  </a:lnTo>
                  <a:lnTo>
                    <a:pt x="221" y="37"/>
                  </a:lnTo>
                  <a:lnTo>
                    <a:pt x="220" y="46"/>
                  </a:lnTo>
                  <a:lnTo>
                    <a:pt x="218" y="57"/>
                  </a:lnTo>
                  <a:lnTo>
                    <a:pt x="220" y="69"/>
                  </a:lnTo>
                  <a:lnTo>
                    <a:pt x="223" y="80"/>
                  </a:lnTo>
                  <a:lnTo>
                    <a:pt x="230" y="90"/>
                  </a:lnTo>
                  <a:lnTo>
                    <a:pt x="240" y="98"/>
                  </a:lnTo>
                  <a:lnTo>
                    <a:pt x="256" y="103"/>
                  </a:lnTo>
                  <a:lnTo>
                    <a:pt x="277" y="104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97" name="任意多边形 109596"/>
            <p:cNvSpPr/>
            <p:nvPr/>
          </p:nvSpPr>
          <p:spPr>
            <a:xfrm>
              <a:off x="5099" y="3968"/>
              <a:ext cx="36" cy="34"/>
            </a:xfrm>
            <a:custGeom>
              <a:avLst/>
              <a:gdLst/>
              <a:ahLst/>
              <a:cxnLst/>
              <a:pathLst>
                <a:path w="36" h="34">
                  <a:moveTo>
                    <a:pt x="21" y="0"/>
                  </a:moveTo>
                  <a:lnTo>
                    <a:pt x="14" y="0"/>
                  </a:lnTo>
                  <a:lnTo>
                    <a:pt x="7" y="2"/>
                  </a:lnTo>
                  <a:lnTo>
                    <a:pt x="3" y="7"/>
                  </a:lnTo>
                  <a:lnTo>
                    <a:pt x="0" y="13"/>
                  </a:lnTo>
                  <a:lnTo>
                    <a:pt x="0" y="20"/>
                  </a:lnTo>
                  <a:lnTo>
                    <a:pt x="3" y="26"/>
                  </a:lnTo>
                  <a:lnTo>
                    <a:pt x="7" y="31"/>
                  </a:lnTo>
                  <a:lnTo>
                    <a:pt x="14" y="34"/>
                  </a:lnTo>
                  <a:lnTo>
                    <a:pt x="21" y="34"/>
                  </a:lnTo>
                  <a:lnTo>
                    <a:pt x="28" y="32"/>
                  </a:lnTo>
                  <a:lnTo>
                    <a:pt x="32" y="27"/>
                  </a:lnTo>
                  <a:lnTo>
                    <a:pt x="36" y="21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28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98" name="任意多边形 109597"/>
            <p:cNvSpPr/>
            <p:nvPr/>
          </p:nvSpPr>
          <p:spPr>
            <a:xfrm>
              <a:off x="4988" y="3869"/>
              <a:ext cx="263" cy="245"/>
            </a:xfrm>
            <a:custGeom>
              <a:avLst/>
              <a:gdLst/>
              <a:ahLst/>
              <a:cxnLst/>
              <a:pathLst>
                <a:path w="263" h="245">
                  <a:moveTo>
                    <a:pt x="126" y="69"/>
                  </a:moveTo>
                  <a:lnTo>
                    <a:pt x="125" y="59"/>
                  </a:lnTo>
                  <a:lnTo>
                    <a:pt x="122" y="47"/>
                  </a:lnTo>
                  <a:lnTo>
                    <a:pt x="116" y="33"/>
                  </a:lnTo>
                  <a:lnTo>
                    <a:pt x="108" y="20"/>
                  </a:lnTo>
                  <a:lnTo>
                    <a:pt x="96" y="9"/>
                  </a:lnTo>
                  <a:lnTo>
                    <a:pt x="83" y="3"/>
                  </a:lnTo>
                  <a:lnTo>
                    <a:pt x="67" y="3"/>
                  </a:lnTo>
                  <a:lnTo>
                    <a:pt x="46" y="13"/>
                  </a:lnTo>
                  <a:lnTo>
                    <a:pt x="29" y="28"/>
                  </a:lnTo>
                  <a:lnTo>
                    <a:pt x="23" y="43"/>
                  </a:lnTo>
                  <a:lnTo>
                    <a:pt x="25" y="58"/>
                  </a:lnTo>
                  <a:lnTo>
                    <a:pt x="33" y="71"/>
                  </a:lnTo>
                  <a:lnTo>
                    <a:pt x="46" y="83"/>
                  </a:lnTo>
                  <a:lnTo>
                    <a:pt x="59" y="93"/>
                  </a:lnTo>
                  <a:lnTo>
                    <a:pt x="71" y="101"/>
                  </a:lnTo>
                  <a:lnTo>
                    <a:pt x="80" y="106"/>
                  </a:lnTo>
                  <a:lnTo>
                    <a:pt x="71" y="104"/>
                  </a:lnTo>
                  <a:lnTo>
                    <a:pt x="57" y="103"/>
                  </a:lnTo>
                  <a:lnTo>
                    <a:pt x="43" y="104"/>
                  </a:lnTo>
                  <a:lnTo>
                    <a:pt x="26" y="108"/>
                  </a:lnTo>
                  <a:lnTo>
                    <a:pt x="14" y="114"/>
                  </a:lnTo>
                  <a:lnTo>
                    <a:pt x="4" y="125"/>
                  </a:lnTo>
                  <a:lnTo>
                    <a:pt x="0" y="141"/>
                  </a:lnTo>
                  <a:lnTo>
                    <a:pt x="4" y="163"/>
                  </a:lnTo>
                  <a:lnTo>
                    <a:pt x="13" y="183"/>
                  </a:lnTo>
                  <a:lnTo>
                    <a:pt x="26" y="193"/>
                  </a:lnTo>
                  <a:lnTo>
                    <a:pt x="41" y="195"/>
                  </a:lnTo>
                  <a:lnTo>
                    <a:pt x="56" y="190"/>
                  </a:lnTo>
                  <a:lnTo>
                    <a:pt x="71" y="183"/>
                  </a:lnTo>
                  <a:lnTo>
                    <a:pt x="85" y="174"/>
                  </a:lnTo>
                  <a:lnTo>
                    <a:pt x="96" y="164"/>
                  </a:lnTo>
                  <a:lnTo>
                    <a:pt x="103" y="157"/>
                  </a:lnTo>
                  <a:lnTo>
                    <a:pt x="101" y="164"/>
                  </a:lnTo>
                  <a:lnTo>
                    <a:pt x="96" y="176"/>
                  </a:lnTo>
                  <a:lnTo>
                    <a:pt x="94" y="190"/>
                  </a:lnTo>
                  <a:lnTo>
                    <a:pt x="93" y="206"/>
                  </a:lnTo>
                  <a:lnTo>
                    <a:pt x="94" y="221"/>
                  </a:lnTo>
                  <a:lnTo>
                    <a:pt x="102" y="234"/>
                  </a:lnTo>
                  <a:lnTo>
                    <a:pt x="115" y="243"/>
                  </a:lnTo>
                  <a:lnTo>
                    <a:pt x="137" y="245"/>
                  </a:lnTo>
                  <a:lnTo>
                    <a:pt x="158" y="241"/>
                  </a:lnTo>
                  <a:lnTo>
                    <a:pt x="172" y="232"/>
                  </a:lnTo>
                  <a:lnTo>
                    <a:pt x="179" y="219"/>
                  </a:lnTo>
                  <a:lnTo>
                    <a:pt x="180" y="204"/>
                  </a:lnTo>
                  <a:lnTo>
                    <a:pt x="177" y="188"/>
                  </a:lnTo>
                  <a:lnTo>
                    <a:pt x="172" y="173"/>
                  </a:lnTo>
                  <a:lnTo>
                    <a:pt x="166" y="161"/>
                  </a:lnTo>
                  <a:lnTo>
                    <a:pt x="161" y="152"/>
                  </a:lnTo>
                  <a:lnTo>
                    <a:pt x="169" y="158"/>
                  </a:lnTo>
                  <a:lnTo>
                    <a:pt x="180" y="166"/>
                  </a:lnTo>
                  <a:lnTo>
                    <a:pt x="194" y="174"/>
                  </a:lnTo>
                  <a:lnTo>
                    <a:pt x="209" y="179"/>
                  </a:lnTo>
                  <a:lnTo>
                    <a:pt x="225" y="182"/>
                  </a:lnTo>
                  <a:lnTo>
                    <a:pt x="240" y="178"/>
                  </a:lnTo>
                  <a:lnTo>
                    <a:pt x="251" y="167"/>
                  </a:lnTo>
                  <a:lnTo>
                    <a:pt x="260" y="149"/>
                  </a:lnTo>
                  <a:lnTo>
                    <a:pt x="263" y="126"/>
                  </a:lnTo>
                  <a:lnTo>
                    <a:pt x="258" y="112"/>
                  </a:lnTo>
                  <a:lnTo>
                    <a:pt x="247" y="102"/>
                  </a:lnTo>
                  <a:lnTo>
                    <a:pt x="232" y="97"/>
                  </a:lnTo>
                  <a:lnTo>
                    <a:pt x="216" y="95"/>
                  </a:lnTo>
                  <a:lnTo>
                    <a:pt x="199" y="95"/>
                  </a:lnTo>
                  <a:lnTo>
                    <a:pt x="185" y="97"/>
                  </a:lnTo>
                  <a:lnTo>
                    <a:pt x="174" y="99"/>
                  </a:lnTo>
                  <a:lnTo>
                    <a:pt x="182" y="95"/>
                  </a:lnTo>
                  <a:lnTo>
                    <a:pt x="194" y="87"/>
                  </a:lnTo>
                  <a:lnTo>
                    <a:pt x="207" y="77"/>
                  </a:lnTo>
                  <a:lnTo>
                    <a:pt x="218" y="66"/>
                  </a:lnTo>
                  <a:lnTo>
                    <a:pt x="226" y="53"/>
                  </a:lnTo>
                  <a:lnTo>
                    <a:pt x="228" y="38"/>
                  </a:lnTo>
                  <a:lnTo>
                    <a:pt x="224" y="24"/>
                  </a:lnTo>
                  <a:lnTo>
                    <a:pt x="209" y="10"/>
                  </a:lnTo>
                  <a:lnTo>
                    <a:pt x="188" y="1"/>
                  </a:lnTo>
                  <a:lnTo>
                    <a:pt x="171" y="0"/>
                  </a:lnTo>
                  <a:lnTo>
                    <a:pt x="156" y="6"/>
                  </a:lnTo>
                  <a:lnTo>
                    <a:pt x="146" y="17"/>
                  </a:lnTo>
                  <a:lnTo>
                    <a:pt x="137" y="32"/>
                  </a:lnTo>
                  <a:lnTo>
                    <a:pt x="131" y="46"/>
                  </a:lnTo>
                  <a:lnTo>
                    <a:pt x="127" y="59"/>
                  </a:lnTo>
                  <a:lnTo>
                    <a:pt x="126" y="69"/>
                  </a:lnTo>
                  <a:lnTo>
                    <a:pt x="134" y="89"/>
                  </a:lnTo>
                  <a:lnTo>
                    <a:pt x="145" y="93"/>
                  </a:lnTo>
                  <a:lnTo>
                    <a:pt x="153" y="101"/>
                  </a:lnTo>
                  <a:lnTo>
                    <a:pt x="157" y="111"/>
                  </a:lnTo>
                  <a:lnTo>
                    <a:pt x="157" y="122"/>
                  </a:lnTo>
                  <a:lnTo>
                    <a:pt x="155" y="128"/>
                  </a:lnTo>
                  <a:lnTo>
                    <a:pt x="153" y="132"/>
                  </a:lnTo>
                  <a:lnTo>
                    <a:pt x="149" y="136"/>
                  </a:lnTo>
                  <a:lnTo>
                    <a:pt x="145" y="139"/>
                  </a:lnTo>
                  <a:lnTo>
                    <a:pt x="140" y="142"/>
                  </a:lnTo>
                  <a:lnTo>
                    <a:pt x="134" y="143"/>
                  </a:lnTo>
                  <a:lnTo>
                    <a:pt x="129" y="144"/>
                  </a:lnTo>
                  <a:lnTo>
                    <a:pt x="123" y="143"/>
                  </a:lnTo>
                  <a:lnTo>
                    <a:pt x="113" y="139"/>
                  </a:lnTo>
                  <a:lnTo>
                    <a:pt x="104" y="131"/>
                  </a:lnTo>
                  <a:lnTo>
                    <a:pt x="100" y="121"/>
                  </a:lnTo>
                  <a:lnTo>
                    <a:pt x="100" y="110"/>
                  </a:lnTo>
                  <a:lnTo>
                    <a:pt x="102" y="104"/>
                  </a:lnTo>
                  <a:lnTo>
                    <a:pt x="104" y="100"/>
                  </a:lnTo>
                  <a:lnTo>
                    <a:pt x="108" y="96"/>
                  </a:lnTo>
                  <a:lnTo>
                    <a:pt x="113" y="92"/>
                  </a:lnTo>
                  <a:lnTo>
                    <a:pt x="118" y="90"/>
                  </a:lnTo>
                  <a:lnTo>
                    <a:pt x="123" y="89"/>
                  </a:lnTo>
                  <a:lnTo>
                    <a:pt x="129" y="88"/>
                  </a:lnTo>
                  <a:lnTo>
                    <a:pt x="134" y="89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99" name="任意多边形 109598"/>
            <p:cNvSpPr/>
            <p:nvPr/>
          </p:nvSpPr>
          <p:spPr>
            <a:xfrm>
              <a:off x="5056" y="3740"/>
              <a:ext cx="92" cy="138"/>
            </a:xfrm>
            <a:custGeom>
              <a:avLst/>
              <a:gdLst/>
              <a:ahLst/>
              <a:cxnLst/>
              <a:pathLst>
                <a:path w="92" h="138">
                  <a:moveTo>
                    <a:pt x="1" y="25"/>
                  </a:moveTo>
                  <a:lnTo>
                    <a:pt x="15" y="34"/>
                  </a:lnTo>
                  <a:lnTo>
                    <a:pt x="27" y="46"/>
                  </a:lnTo>
                  <a:lnTo>
                    <a:pt x="39" y="59"/>
                  </a:lnTo>
                  <a:lnTo>
                    <a:pt x="50" y="75"/>
                  </a:lnTo>
                  <a:lnTo>
                    <a:pt x="58" y="91"/>
                  </a:lnTo>
                  <a:lnTo>
                    <a:pt x="66" y="108"/>
                  </a:lnTo>
                  <a:lnTo>
                    <a:pt x="72" y="123"/>
                  </a:lnTo>
                  <a:lnTo>
                    <a:pt x="75" y="138"/>
                  </a:lnTo>
                  <a:lnTo>
                    <a:pt x="80" y="134"/>
                  </a:lnTo>
                  <a:lnTo>
                    <a:pt x="83" y="130"/>
                  </a:lnTo>
                  <a:lnTo>
                    <a:pt x="87" y="125"/>
                  </a:lnTo>
                  <a:lnTo>
                    <a:pt x="92" y="122"/>
                  </a:lnTo>
                  <a:lnTo>
                    <a:pt x="85" y="97"/>
                  </a:lnTo>
                  <a:lnTo>
                    <a:pt x="77" y="75"/>
                  </a:lnTo>
                  <a:lnTo>
                    <a:pt x="65" y="55"/>
                  </a:lnTo>
                  <a:lnTo>
                    <a:pt x="53" y="38"/>
                  </a:lnTo>
                  <a:lnTo>
                    <a:pt x="40" y="25"/>
                  </a:lnTo>
                  <a:lnTo>
                    <a:pt x="26" y="14"/>
                  </a:lnTo>
                  <a:lnTo>
                    <a:pt x="12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3" y="10"/>
                  </a:lnTo>
                  <a:lnTo>
                    <a:pt x="4" y="1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600" name="任意多边形 109599"/>
            <p:cNvSpPr/>
            <p:nvPr/>
          </p:nvSpPr>
          <p:spPr>
            <a:xfrm>
              <a:off x="4625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59" y="0"/>
                  </a:moveTo>
                  <a:lnTo>
                    <a:pt x="122" y="2"/>
                  </a:lnTo>
                  <a:lnTo>
                    <a:pt x="89" y="10"/>
                  </a:lnTo>
                  <a:lnTo>
                    <a:pt x="61" y="22"/>
                  </a:lnTo>
                  <a:lnTo>
                    <a:pt x="39" y="36"/>
                  </a:lnTo>
                  <a:lnTo>
                    <a:pt x="20" y="55"/>
                  </a:lnTo>
                  <a:lnTo>
                    <a:pt x="8" y="76"/>
                  </a:lnTo>
                  <a:lnTo>
                    <a:pt x="1" y="98"/>
                  </a:lnTo>
                  <a:lnTo>
                    <a:pt x="0" y="122"/>
                  </a:lnTo>
                  <a:lnTo>
                    <a:pt x="8" y="144"/>
                  </a:lnTo>
                  <a:lnTo>
                    <a:pt x="27" y="163"/>
                  </a:lnTo>
                  <a:lnTo>
                    <a:pt x="52" y="176"/>
                  </a:lnTo>
                  <a:lnTo>
                    <a:pt x="82" y="184"/>
                  </a:lnTo>
                  <a:lnTo>
                    <a:pt x="113" y="185"/>
                  </a:lnTo>
                  <a:lnTo>
                    <a:pt x="141" y="178"/>
                  </a:lnTo>
                  <a:lnTo>
                    <a:pt x="162" y="165"/>
                  </a:lnTo>
                  <a:lnTo>
                    <a:pt x="175" y="142"/>
                  </a:lnTo>
                  <a:lnTo>
                    <a:pt x="177" y="124"/>
                  </a:lnTo>
                  <a:lnTo>
                    <a:pt x="173" y="118"/>
                  </a:lnTo>
                  <a:lnTo>
                    <a:pt x="165" y="121"/>
                  </a:lnTo>
                  <a:lnTo>
                    <a:pt x="154" y="129"/>
                  </a:lnTo>
                  <a:lnTo>
                    <a:pt x="139" y="135"/>
                  </a:lnTo>
                  <a:lnTo>
                    <a:pt x="123" y="135"/>
                  </a:lnTo>
                  <a:lnTo>
                    <a:pt x="106" y="130"/>
                  </a:lnTo>
                  <a:lnTo>
                    <a:pt x="92" y="120"/>
                  </a:lnTo>
                  <a:lnTo>
                    <a:pt x="84" y="107"/>
                  </a:lnTo>
                  <a:lnTo>
                    <a:pt x="83" y="91"/>
                  </a:lnTo>
                  <a:lnTo>
                    <a:pt x="91" y="76"/>
                  </a:lnTo>
                  <a:lnTo>
                    <a:pt x="113" y="61"/>
                  </a:lnTo>
                  <a:lnTo>
                    <a:pt x="126" y="56"/>
                  </a:lnTo>
                  <a:lnTo>
                    <a:pt x="138" y="50"/>
                  </a:lnTo>
                  <a:lnTo>
                    <a:pt x="151" y="46"/>
                  </a:lnTo>
                  <a:lnTo>
                    <a:pt x="164" y="42"/>
                  </a:lnTo>
                  <a:lnTo>
                    <a:pt x="176" y="38"/>
                  </a:lnTo>
                  <a:lnTo>
                    <a:pt x="189" y="36"/>
                  </a:lnTo>
                  <a:lnTo>
                    <a:pt x="201" y="34"/>
                  </a:lnTo>
                  <a:lnTo>
                    <a:pt x="215" y="33"/>
                  </a:lnTo>
                  <a:lnTo>
                    <a:pt x="228" y="32"/>
                  </a:lnTo>
                  <a:lnTo>
                    <a:pt x="242" y="31"/>
                  </a:lnTo>
                  <a:lnTo>
                    <a:pt x="255" y="31"/>
                  </a:lnTo>
                  <a:lnTo>
                    <a:pt x="269" y="32"/>
                  </a:lnTo>
                  <a:lnTo>
                    <a:pt x="283" y="32"/>
                  </a:lnTo>
                  <a:lnTo>
                    <a:pt x="297" y="34"/>
                  </a:lnTo>
                  <a:lnTo>
                    <a:pt x="310" y="35"/>
                  </a:lnTo>
                  <a:lnTo>
                    <a:pt x="325" y="37"/>
                  </a:lnTo>
                  <a:lnTo>
                    <a:pt x="331" y="29"/>
                  </a:lnTo>
                  <a:lnTo>
                    <a:pt x="336" y="24"/>
                  </a:lnTo>
                  <a:lnTo>
                    <a:pt x="340" y="21"/>
                  </a:lnTo>
                  <a:lnTo>
                    <a:pt x="347" y="20"/>
                  </a:lnTo>
                  <a:lnTo>
                    <a:pt x="341" y="18"/>
                  </a:lnTo>
                  <a:lnTo>
                    <a:pt x="336" y="16"/>
                  </a:lnTo>
                  <a:lnTo>
                    <a:pt x="330" y="15"/>
                  </a:lnTo>
                  <a:lnTo>
                    <a:pt x="322" y="13"/>
                  </a:lnTo>
                  <a:lnTo>
                    <a:pt x="314" y="12"/>
                  </a:lnTo>
                  <a:lnTo>
                    <a:pt x="306" y="10"/>
                  </a:lnTo>
                  <a:lnTo>
                    <a:pt x="295" y="9"/>
                  </a:lnTo>
                  <a:lnTo>
                    <a:pt x="285" y="6"/>
                  </a:lnTo>
                  <a:lnTo>
                    <a:pt x="274" y="5"/>
                  </a:lnTo>
                  <a:lnTo>
                    <a:pt x="260" y="4"/>
                  </a:lnTo>
                  <a:lnTo>
                    <a:pt x="246" y="3"/>
                  </a:lnTo>
                  <a:lnTo>
                    <a:pt x="231" y="2"/>
                  </a:lnTo>
                  <a:lnTo>
                    <a:pt x="215" y="1"/>
                  </a:lnTo>
                  <a:lnTo>
                    <a:pt x="198" y="0"/>
                  </a:lnTo>
                  <a:lnTo>
                    <a:pt x="180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601" name="任意多边形 109600"/>
            <p:cNvSpPr/>
            <p:nvPr/>
          </p:nvSpPr>
          <p:spPr>
            <a:xfrm>
              <a:off x="4731" y="3980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192" y="49"/>
                  </a:moveTo>
                  <a:lnTo>
                    <a:pt x="185" y="53"/>
                  </a:lnTo>
                  <a:lnTo>
                    <a:pt x="181" y="58"/>
                  </a:lnTo>
                  <a:lnTo>
                    <a:pt x="179" y="65"/>
                  </a:lnTo>
                  <a:lnTo>
                    <a:pt x="179" y="73"/>
                  </a:lnTo>
                  <a:lnTo>
                    <a:pt x="161" y="64"/>
                  </a:lnTo>
                  <a:lnTo>
                    <a:pt x="145" y="58"/>
                  </a:lnTo>
                  <a:lnTo>
                    <a:pt x="131" y="55"/>
                  </a:lnTo>
                  <a:lnTo>
                    <a:pt x="119" y="54"/>
                  </a:lnTo>
                  <a:lnTo>
                    <a:pt x="109" y="55"/>
                  </a:lnTo>
                  <a:lnTo>
                    <a:pt x="102" y="58"/>
                  </a:lnTo>
                  <a:lnTo>
                    <a:pt x="97" y="64"/>
                  </a:lnTo>
                  <a:lnTo>
                    <a:pt x="93" y="72"/>
                  </a:lnTo>
                  <a:lnTo>
                    <a:pt x="93" y="79"/>
                  </a:lnTo>
                  <a:lnTo>
                    <a:pt x="95" y="86"/>
                  </a:lnTo>
                  <a:lnTo>
                    <a:pt x="100" y="90"/>
                  </a:lnTo>
                  <a:lnTo>
                    <a:pt x="106" y="92"/>
                  </a:lnTo>
                  <a:lnTo>
                    <a:pt x="111" y="92"/>
                  </a:lnTo>
                  <a:lnTo>
                    <a:pt x="117" y="89"/>
                  </a:lnTo>
                  <a:lnTo>
                    <a:pt x="122" y="84"/>
                  </a:lnTo>
                  <a:lnTo>
                    <a:pt x="124" y="76"/>
                  </a:lnTo>
                  <a:lnTo>
                    <a:pt x="131" y="84"/>
                  </a:lnTo>
                  <a:lnTo>
                    <a:pt x="136" y="94"/>
                  </a:lnTo>
                  <a:lnTo>
                    <a:pt x="139" y="106"/>
                  </a:lnTo>
                  <a:lnTo>
                    <a:pt x="138" y="117"/>
                  </a:lnTo>
                  <a:lnTo>
                    <a:pt x="133" y="128"/>
                  </a:lnTo>
                  <a:lnTo>
                    <a:pt x="123" y="137"/>
                  </a:lnTo>
                  <a:lnTo>
                    <a:pt x="108" y="142"/>
                  </a:lnTo>
                  <a:lnTo>
                    <a:pt x="86" y="144"/>
                  </a:lnTo>
                  <a:lnTo>
                    <a:pt x="63" y="142"/>
                  </a:lnTo>
                  <a:lnTo>
                    <a:pt x="45" y="137"/>
                  </a:lnTo>
                  <a:lnTo>
                    <a:pt x="30" y="129"/>
                  </a:lnTo>
                  <a:lnTo>
                    <a:pt x="19" y="118"/>
                  </a:lnTo>
                  <a:lnTo>
                    <a:pt x="11" y="107"/>
                  </a:lnTo>
                  <a:lnTo>
                    <a:pt x="5" y="95"/>
                  </a:lnTo>
                  <a:lnTo>
                    <a:pt x="1" y="84"/>
                  </a:lnTo>
                  <a:lnTo>
                    <a:pt x="0" y="73"/>
                  </a:lnTo>
                  <a:lnTo>
                    <a:pt x="0" y="61"/>
                  </a:lnTo>
                  <a:lnTo>
                    <a:pt x="2" y="50"/>
                  </a:lnTo>
                  <a:lnTo>
                    <a:pt x="7" y="39"/>
                  </a:lnTo>
                  <a:lnTo>
                    <a:pt x="14" y="29"/>
                  </a:lnTo>
                  <a:lnTo>
                    <a:pt x="22" y="20"/>
                  </a:lnTo>
                  <a:lnTo>
                    <a:pt x="31" y="13"/>
                  </a:lnTo>
                  <a:lnTo>
                    <a:pt x="43" y="8"/>
                  </a:lnTo>
                  <a:lnTo>
                    <a:pt x="55" y="3"/>
                  </a:lnTo>
                  <a:lnTo>
                    <a:pt x="69" y="1"/>
                  </a:lnTo>
                  <a:lnTo>
                    <a:pt x="85" y="0"/>
                  </a:lnTo>
                  <a:lnTo>
                    <a:pt x="101" y="2"/>
                  </a:lnTo>
                  <a:lnTo>
                    <a:pt x="117" y="7"/>
                  </a:lnTo>
                  <a:lnTo>
                    <a:pt x="136" y="13"/>
                  </a:lnTo>
                  <a:lnTo>
                    <a:pt x="154" y="22"/>
                  </a:lnTo>
                  <a:lnTo>
                    <a:pt x="172" y="34"/>
                  </a:lnTo>
                  <a:lnTo>
                    <a:pt x="192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602" name="任意多边形 109601"/>
            <p:cNvSpPr/>
            <p:nvPr/>
          </p:nvSpPr>
          <p:spPr>
            <a:xfrm>
              <a:off x="2995" y="3709"/>
              <a:ext cx="913" cy="120"/>
            </a:xfrm>
            <a:custGeom>
              <a:avLst/>
              <a:gdLst/>
              <a:ahLst/>
              <a:cxnLst/>
              <a:pathLst>
                <a:path w="913" h="120">
                  <a:moveTo>
                    <a:pt x="42" y="120"/>
                  </a:moveTo>
                  <a:lnTo>
                    <a:pt x="58" y="111"/>
                  </a:lnTo>
                  <a:lnTo>
                    <a:pt x="75" y="104"/>
                  </a:lnTo>
                  <a:lnTo>
                    <a:pt x="95" y="96"/>
                  </a:lnTo>
                  <a:lnTo>
                    <a:pt x="116" y="89"/>
                  </a:lnTo>
                  <a:lnTo>
                    <a:pt x="138" y="83"/>
                  </a:lnTo>
                  <a:lnTo>
                    <a:pt x="163" y="77"/>
                  </a:lnTo>
                  <a:lnTo>
                    <a:pt x="188" y="73"/>
                  </a:lnTo>
                  <a:lnTo>
                    <a:pt x="214" y="68"/>
                  </a:lnTo>
                  <a:lnTo>
                    <a:pt x="242" y="65"/>
                  </a:lnTo>
                  <a:lnTo>
                    <a:pt x="270" y="62"/>
                  </a:lnTo>
                  <a:lnTo>
                    <a:pt x="299" y="58"/>
                  </a:lnTo>
                  <a:lnTo>
                    <a:pt x="329" y="56"/>
                  </a:lnTo>
                  <a:lnTo>
                    <a:pt x="360" y="54"/>
                  </a:lnTo>
                  <a:lnTo>
                    <a:pt x="391" y="53"/>
                  </a:lnTo>
                  <a:lnTo>
                    <a:pt x="422" y="52"/>
                  </a:lnTo>
                  <a:lnTo>
                    <a:pt x="453" y="52"/>
                  </a:lnTo>
                  <a:lnTo>
                    <a:pt x="485" y="52"/>
                  </a:lnTo>
                  <a:lnTo>
                    <a:pt x="516" y="52"/>
                  </a:lnTo>
                  <a:lnTo>
                    <a:pt x="547" y="53"/>
                  </a:lnTo>
                  <a:lnTo>
                    <a:pt x="577" y="54"/>
                  </a:lnTo>
                  <a:lnTo>
                    <a:pt x="608" y="55"/>
                  </a:lnTo>
                  <a:lnTo>
                    <a:pt x="636" y="56"/>
                  </a:lnTo>
                  <a:lnTo>
                    <a:pt x="665" y="58"/>
                  </a:lnTo>
                  <a:lnTo>
                    <a:pt x="692" y="61"/>
                  </a:lnTo>
                  <a:lnTo>
                    <a:pt x="720" y="63"/>
                  </a:lnTo>
                  <a:lnTo>
                    <a:pt x="745" y="65"/>
                  </a:lnTo>
                  <a:lnTo>
                    <a:pt x="769" y="68"/>
                  </a:lnTo>
                  <a:lnTo>
                    <a:pt x="792" y="72"/>
                  </a:lnTo>
                  <a:lnTo>
                    <a:pt x="814" y="75"/>
                  </a:lnTo>
                  <a:lnTo>
                    <a:pt x="834" y="78"/>
                  </a:lnTo>
                  <a:lnTo>
                    <a:pt x="851" y="81"/>
                  </a:lnTo>
                  <a:lnTo>
                    <a:pt x="867" y="85"/>
                  </a:lnTo>
                  <a:lnTo>
                    <a:pt x="873" y="86"/>
                  </a:lnTo>
                  <a:lnTo>
                    <a:pt x="878" y="88"/>
                  </a:lnTo>
                  <a:lnTo>
                    <a:pt x="884" y="88"/>
                  </a:lnTo>
                  <a:lnTo>
                    <a:pt x="890" y="89"/>
                  </a:lnTo>
                  <a:lnTo>
                    <a:pt x="894" y="90"/>
                  </a:lnTo>
                  <a:lnTo>
                    <a:pt x="900" y="91"/>
                  </a:lnTo>
                  <a:lnTo>
                    <a:pt x="907" y="93"/>
                  </a:lnTo>
                  <a:lnTo>
                    <a:pt x="913" y="94"/>
                  </a:lnTo>
                  <a:lnTo>
                    <a:pt x="907" y="85"/>
                  </a:lnTo>
                  <a:lnTo>
                    <a:pt x="903" y="75"/>
                  </a:lnTo>
                  <a:lnTo>
                    <a:pt x="903" y="64"/>
                  </a:lnTo>
                  <a:lnTo>
                    <a:pt x="907" y="56"/>
                  </a:lnTo>
                  <a:lnTo>
                    <a:pt x="861" y="45"/>
                  </a:lnTo>
                  <a:lnTo>
                    <a:pt x="815" y="35"/>
                  </a:lnTo>
                  <a:lnTo>
                    <a:pt x="772" y="26"/>
                  </a:lnTo>
                  <a:lnTo>
                    <a:pt x="728" y="20"/>
                  </a:lnTo>
                  <a:lnTo>
                    <a:pt x="684" y="14"/>
                  </a:lnTo>
                  <a:lnTo>
                    <a:pt x="642" y="9"/>
                  </a:lnTo>
                  <a:lnTo>
                    <a:pt x="601" y="5"/>
                  </a:lnTo>
                  <a:lnTo>
                    <a:pt x="558" y="3"/>
                  </a:lnTo>
                  <a:lnTo>
                    <a:pt x="517" y="1"/>
                  </a:lnTo>
                  <a:lnTo>
                    <a:pt x="476" y="0"/>
                  </a:lnTo>
                  <a:lnTo>
                    <a:pt x="436" y="0"/>
                  </a:lnTo>
                  <a:lnTo>
                    <a:pt x="394" y="0"/>
                  </a:lnTo>
                  <a:lnTo>
                    <a:pt x="353" y="0"/>
                  </a:lnTo>
                  <a:lnTo>
                    <a:pt x="311" y="0"/>
                  </a:lnTo>
                  <a:lnTo>
                    <a:pt x="269" y="0"/>
                  </a:lnTo>
                  <a:lnTo>
                    <a:pt x="227" y="0"/>
                  </a:lnTo>
                  <a:lnTo>
                    <a:pt x="211" y="0"/>
                  </a:lnTo>
                  <a:lnTo>
                    <a:pt x="194" y="1"/>
                  </a:lnTo>
                  <a:lnTo>
                    <a:pt x="177" y="3"/>
                  </a:lnTo>
                  <a:lnTo>
                    <a:pt x="161" y="5"/>
                  </a:lnTo>
                  <a:lnTo>
                    <a:pt x="144" y="8"/>
                  </a:lnTo>
                  <a:lnTo>
                    <a:pt x="129" y="11"/>
                  </a:lnTo>
                  <a:lnTo>
                    <a:pt x="113" y="14"/>
                  </a:lnTo>
                  <a:lnTo>
                    <a:pt x="98" y="19"/>
                  </a:lnTo>
                  <a:lnTo>
                    <a:pt x="83" y="23"/>
                  </a:lnTo>
                  <a:lnTo>
                    <a:pt x="69" y="27"/>
                  </a:lnTo>
                  <a:lnTo>
                    <a:pt x="55" y="32"/>
                  </a:lnTo>
                  <a:lnTo>
                    <a:pt x="42" y="36"/>
                  </a:lnTo>
                  <a:lnTo>
                    <a:pt x="31" y="41"/>
                  </a:lnTo>
                  <a:lnTo>
                    <a:pt x="19" y="45"/>
                  </a:lnTo>
                  <a:lnTo>
                    <a:pt x="9" y="50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15" y="64"/>
                  </a:lnTo>
                  <a:lnTo>
                    <a:pt x="21" y="69"/>
                  </a:lnTo>
                  <a:lnTo>
                    <a:pt x="28" y="77"/>
                  </a:lnTo>
                  <a:lnTo>
                    <a:pt x="34" y="85"/>
                  </a:lnTo>
                  <a:lnTo>
                    <a:pt x="39" y="95"/>
                  </a:lnTo>
                  <a:lnTo>
                    <a:pt x="41" y="107"/>
                  </a:lnTo>
                  <a:lnTo>
                    <a:pt x="42" y="12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603" name="任意多边形 109602"/>
            <p:cNvSpPr/>
            <p:nvPr/>
          </p:nvSpPr>
          <p:spPr>
            <a:xfrm>
              <a:off x="4089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324" y="116"/>
                  </a:moveTo>
                  <a:lnTo>
                    <a:pt x="336" y="113"/>
                  </a:lnTo>
                  <a:lnTo>
                    <a:pt x="347" y="112"/>
                  </a:lnTo>
                  <a:lnTo>
                    <a:pt x="359" y="110"/>
                  </a:lnTo>
                  <a:lnTo>
                    <a:pt x="370" y="109"/>
                  </a:lnTo>
                  <a:lnTo>
                    <a:pt x="383" y="107"/>
                  </a:lnTo>
                  <a:lnTo>
                    <a:pt x="396" y="106"/>
                  </a:lnTo>
                  <a:lnTo>
                    <a:pt x="407" y="104"/>
                  </a:lnTo>
                  <a:lnTo>
                    <a:pt x="420" y="101"/>
                  </a:lnTo>
                  <a:lnTo>
                    <a:pt x="432" y="99"/>
                  </a:lnTo>
                  <a:lnTo>
                    <a:pt x="444" y="97"/>
                  </a:lnTo>
                  <a:lnTo>
                    <a:pt x="456" y="95"/>
                  </a:lnTo>
                  <a:lnTo>
                    <a:pt x="469" y="91"/>
                  </a:lnTo>
                  <a:lnTo>
                    <a:pt x="482" y="89"/>
                  </a:lnTo>
                  <a:lnTo>
                    <a:pt x="493" y="86"/>
                  </a:lnTo>
                  <a:lnTo>
                    <a:pt x="506" y="83"/>
                  </a:lnTo>
                  <a:lnTo>
                    <a:pt x="517" y="79"/>
                  </a:lnTo>
                  <a:lnTo>
                    <a:pt x="517" y="66"/>
                  </a:lnTo>
                  <a:lnTo>
                    <a:pt x="519" y="54"/>
                  </a:lnTo>
                  <a:lnTo>
                    <a:pt x="524" y="44"/>
                  </a:lnTo>
                  <a:lnTo>
                    <a:pt x="531" y="34"/>
                  </a:lnTo>
                  <a:lnTo>
                    <a:pt x="538" y="24"/>
                  </a:lnTo>
                  <a:lnTo>
                    <a:pt x="547" y="16"/>
                  </a:lnTo>
                  <a:lnTo>
                    <a:pt x="557" y="8"/>
                  </a:lnTo>
                  <a:lnTo>
                    <a:pt x="568" y="0"/>
                  </a:lnTo>
                  <a:lnTo>
                    <a:pt x="553" y="8"/>
                  </a:lnTo>
                  <a:lnTo>
                    <a:pt x="533" y="15"/>
                  </a:lnTo>
                  <a:lnTo>
                    <a:pt x="511" y="24"/>
                  </a:lnTo>
                  <a:lnTo>
                    <a:pt x="485" y="32"/>
                  </a:lnTo>
                  <a:lnTo>
                    <a:pt x="458" y="41"/>
                  </a:lnTo>
                  <a:lnTo>
                    <a:pt x="427" y="48"/>
                  </a:lnTo>
                  <a:lnTo>
                    <a:pt x="393" y="57"/>
                  </a:lnTo>
                  <a:lnTo>
                    <a:pt x="358" y="64"/>
                  </a:lnTo>
                  <a:lnTo>
                    <a:pt x="321" y="72"/>
                  </a:lnTo>
                  <a:lnTo>
                    <a:pt x="282" y="77"/>
                  </a:lnTo>
                  <a:lnTo>
                    <a:pt x="241" y="83"/>
                  </a:lnTo>
                  <a:lnTo>
                    <a:pt x="199" y="86"/>
                  </a:lnTo>
                  <a:lnTo>
                    <a:pt x="157" y="89"/>
                  </a:lnTo>
                  <a:lnTo>
                    <a:pt x="113" y="90"/>
                  </a:lnTo>
                  <a:lnTo>
                    <a:pt x="70" y="90"/>
                  </a:lnTo>
                  <a:lnTo>
                    <a:pt x="25" y="88"/>
                  </a:lnTo>
                  <a:lnTo>
                    <a:pt x="25" y="99"/>
                  </a:lnTo>
                  <a:lnTo>
                    <a:pt x="19" y="109"/>
                  </a:lnTo>
                  <a:lnTo>
                    <a:pt x="10" y="117"/>
                  </a:lnTo>
                  <a:lnTo>
                    <a:pt x="0" y="123"/>
                  </a:lnTo>
                  <a:lnTo>
                    <a:pt x="13" y="124"/>
                  </a:lnTo>
                  <a:lnTo>
                    <a:pt x="25" y="126"/>
                  </a:lnTo>
                  <a:lnTo>
                    <a:pt x="38" y="127"/>
                  </a:lnTo>
                  <a:lnTo>
                    <a:pt x="52" y="128"/>
                  </a:lnTo>
                  <a:lnTo>
                    <a:pt x="64" y="128"/>
                  </a:lnTo>
                  <a:lnTo>
                    <a:pt x="77" y="129"/>
                  </a:lnTo>
                  <a:lnTo>
                    <a:pt x="89" y="129"/>
                  </a:lnTo>
                  <a:lnTo>
                    <a:pt x="103" y="130"/>
                  </a:lnTo>
                  <a:lnTo>
                    <a:pt x="116" y="130"/>
                  </a:lnTo>
                  <a:lnTo>
                    <a:pt x="129" y="130"/>
                  </a:lnTo>
                  <a:lnTo>
                    <a:pt x="143" y="130"/>
                  </a:lnTo>
                  <a:lnTo>
                    <a:pt x="157" y="129"/>
                  </a:lnTo>
                  <a:lnTo>
                    <a:pt x="170" y="129"/>
                  </a:lnTo>
                  <a:lnTo>
                    <a:pt x="185" y="129"/>
                  </a:lnTo>
                  <a:lnTo>
                    <a:pt x="198" y="128"/>
                  </a:lnTo>
                  <a:lnTo>
                    <a:pt x="212" y="127"/>
                  </a:lnTo>
                  <a:lnTo>
                    <a:pt x="217" y="118"/>
                  </a:lnTo>
                  <a:lnTo>
                    <a:pt x="221" y="111"/>
                  </a:lnTo>
                  <a:lnTo>
                    <a:pt x="226" y="105"/>
                  </a:lnTo>
                  <a:lnTo>
                    <a:pt x="230" y="100"/>
                  </a:lnTo>
                  <a:lnTo>
                    <a:pt x="236" y="97"/>
                  </a:lnTo>
                  <a:lnTo>
                    <a:pt x="244" y="95"/>
                  </a:lnTo>
                  <a:lnTo>
                    <a:pt x="255" y="94"/>
                  </a:lnTo>
                  <a:lnTo>
                    <a:pt x="266" y="93"/>
                  </a:lnTo>
                  <a:lnTo>
                    <a:pt x="279" y="93"/>
                  </a:lnTo>
                  <a:lnTo>
                    <a:pt x="290" y="94"/>
                  </a:lnTo>
                  <a:lnTo>
                    <a:pt x="299" y="96"/>
                  </a:lnTo>
                  <a:lnTo>
                    <a:pt x="306" y="98"/>
                  </a:lnTo>
                  <a:lnTo>
                    <a:pt x="313" y="102"/>
                  </a:lnTo>
                  <a:lnTo>
                    <a:pt x="318" y="106"/>
                  </a:lnTo>
                  <a:lnTo>
                    <a:pt x="321" y="111"/>
                  </a:lnTo>
                  <a:lnTo>
                    <a:pt x="324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604" name="任意多边形 109603"/>
            <p:cNvSpPr/>
            <p:nvPr/>
          </p:nvSpPr>
          <p:spPr>
            <a:xfrm>
              <a:off x="3776" y="3896"/>
              <a:ext cx="33" cy="32"/>
            </a:xfrm>
            <a:custGeom>
              <a:avLst/>
              <a:gdLst/>
              <a:ahLst/>
              <a:cxnLst/>
              <a:pathLst>
                <a:path w="33" h="32">
                  <a:moveTo>
                    <a:pt x="16" y="0"/>
                  </a:moveTo>
                  <a:lnTo>
                    <a:pt x="10" y="1"/>
                  </a:lnTo>
                  <a:lnTo>
                    <a:pt x="4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4" y="28"/>
                  </a:lnTo>
                  <a:lnTo>
                    <a:pt x="9" y="31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28" y="28"/>
                  </a:lnTo>
                  <a:lnTo>
                    <a:pt x="32" y="23"/>
                  </a:lnTo>
                  <a:lnTo>
                    <a:pt x="33" y="17"/>
                  </a:lnTo>
                  <a:lnTo>
                    <a:pt x="32" y="10"/>
                  </a:lnTo>
                  <a:lnTo>
                    <a:pt x="28" y="6"/>
                  </a:lnTo>
                  <a:lnTo>
                    <a:pt x="23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605" name="任意多边形 109604"/>
            <p:cNvSpPr/>
            <p:nvPr/>
          </p:nvSpPr>
          <p:spPr>
            <a:xfrm>
              <a:off x="3685" y="3802"/>
              <a:ext cx="232" cy="224"/>
            </a:xfrm>
            <a:custGeom>
              <a:avLst/>
              <a:gdLst/>
              <a:ahLst/>
              <a:cxnLst/>
              <a:pathLst>
                <a:path w="232" h="224">
                  <a:moveTo>
                    <a:pt x="232" y="119"/>
                  </a:moveTo>
                  <a:lnTo>
                    <a:pt x="227" y="137"/>
                  </a:lnTo>
                  <a:lnTo>
                    <a:pt x="218" y="148"/>
                  </a:lnTo>
                  <a:lnTo>
                    <a:pt x="205" y="153"/>
                  </a:lnTo>
                  <a:lnTo>
                    <a:pt x="191" y="154"/>
                  </a:lnTo>
                  <a:lnTo>
                    <a:pt x="176" y="150"/>
                  </a:lnTo>
                  <a:lnTo>
                    <a:pt x="162" y="146"/>
                  </a:lnTo>
                  <a:lnTo>
                    <a:pt x="150" y="141"/>
                  </a:lnTo>
                  <a:lnTo>
                    <a:pt x="142" y="136"/>
                  </a:lnTo>
                  <a:lnTo>
                    <a:pt x="148" y="143"/>
                  </a:lnTo>
                  <a:lnTo>
                    <a:pt x="156" y="153"/>
                  </a:lnTo>
                  <a:lnTo>
                    <a:pt x="163" y="166"/>
                  </a:lnTo>
                  <a:lnTo>
                    <a:pt x="169" y="179"/>
                  </a:lnTo>
                  <a:lnTo>
                    <a:pt x="171" y="192"/>
                  </a:lnTo>
                  <a:lnTo>
                    <a:pt x="168" y="204"/>
                  </a:lnTo>
                  <a:lnTo>
                    <a:pt x="157" y="216"/>
                  </a:lnTo>
                  <a:lnTo>
                    <a:pt x="138" y="223"/>
                  </a:lnTo>
                  <a:lnTo>
                    <a:pt x="118" y="224"/>
                  </a:lnTo>
                  <a:lnTo>
                    <a:pt x="106" y="219"/>
                  </a:lnTo>
                  <a:lnTo>
                    <a:pt x="97" y="209"/>
                  </a:lnTo>
                  <a:lnTo>
                    <a:pt x="92" y="196"/>
                  </a:lnTo>
                  <a:lnTo>
                    <a:pt x="91" y="181"/>
                  </a:lnTo>
                  <a:lnTo>
                    <a:pt x="91" y="168"/>
                  </a:lnTo>
                  <a:lnTo>
                    <a:pt x="92" y="157"/>
                  </a:lnTo>
                  <a:lnTo>
                    <a:pt x="93" y="150"/>
                  </a:lnTo>
                  <a:lnTo>
                    <a:pt x="88" y="158"/>
                  </a:lnTo>
                  <a:lnTo>
                    <a:pt x="80" y="168"/>
                  </a:lnTo>
                  <a:lnTo>
                    <a:pt x="70" y="179"/>
                  </a:lnTo>
                  <a:lnTo>
                    <a:pt x="58" y="189"/>
                  </a:lnTo>
                  <a:lnTo>
                    <a:pt x="45" y="195"/>
                  </a:lnTo>
                  <a:lnTo>
                    <a:pt x="31" y="196"/>
                  </a:lnTo>
                  <a:lnTo>
                    <a:pt x="19" y="189"/>
                  </a:lnTo>
                  <a:lnTo>
                    <a:pt x="7" y="174"/>
                  </a:lnTo>
                  <a:lnTo>
                    <a:pt x="0" y="155"/>
                  </a:lnTo>
                  <a:lnTo>
                    <a:pt x="0" y="141"/>
                  </a:lnTo>
                  <a:lnTo>
                    <a:pt x="6" y="128"/>
                  </a:lnTo>
                  <a:lnTo>
                    <a:pt x="16" y="121"/>
                  </a:lnTo>
                  <a:lnTo>
                    <a:pt x="29" y="115"/>
                  </a:lnTo>
                  <a:lnTo>
                    <a:pt x="43" y="112"/>
                  </a:lnTo>
                  <a:lnTo>
                    <a:pt x="54" y="110"/>
                  </a:lnTo>
                  <a:lnTo>
                    <a:pt x="63" y="110"/>
                  </a:lnTo>
                  <a:lnTo>
                    <a:pt x="54" y="108"/>
                  </a:lnTo>
                  <a:lnTo>
                    <a:pt x="41" y="103"/>
                  </a:lnTo>
                  <a:lnTo>
                    <a:pt x="28" y="96"/>
                  </a:lnTo>
                  <a:lnTo>
                    <a:pt x="16" y="88"/>
                  </a:lnTo>
                  <a:lnTo>
                    <a:pt x="6" y="77"/>
                  </a:lnTo>
                  <a:lnTo>
                    <a:pt x="1" y="65"/>
                  </a:lnTo>
                  <a:lnTo>
                    <a:pt x="5" y="50"/>
                  </a:lnTo>
                  <a:lnTo>
                    <a:pt x="16" y="34"/>
                  </a:lnTo>
                  <a:lnTo>
                    <a:pt x="32" y="22"/>
                  </a:lnTo>
                  <a:lnTo>
                    <a:pt x="46" y="18"/>
                  </a:lnTo>
                  <a:lnTo>
                    <a:pt x="60" y="22"/>
                  </a:lnTo>
                  <a:lnTo>
                    <a:pt x="71" y="29"/>
                  </a:lnTo>
                  <a:lnTo>
                    <a:pt x="80" y="39"/>
                  </a:lnTo>
                  <a:lnTo>
                    <a:pt x="88" y="51"/>
                  </a:lnTo>
                  <a:lnTo>
                    <a:pt x="93" y="62"/>
                  </a:lnTo>
                  <a:lnTo>
                    <a:pt x="97" y="70"/>
                  </a:lnTo>
                  <a:lnTo>
                    <a:pt x="108" y="85"/>
                  </a:lnTo>
                  <a:lnTo>
                    <a:pt x="98" y="88"/>
                  </a:lnTo>
                  <a:lnTo>
                    <a:pt x="90" y="93"/>
                  </a:lnTo>
                  <a:lnTo>
                    <a:pt x="84" y="101"/>
                  </a:lnTo>
                  <a:lnTo>
                    <a:pt x="82" y="111"/>
                  </a:lnTo>
                  <a:lnTo>
                    <a:pt x="84" y="121"/>
                  </a:lnTo>
                  <a:lnTo>
                    <a:pt x="90" y="128"/>
                  </a:lnTo>
                  <a:lnTo>
                    <a:pt x="98" y="134"/>
                  </a:lnTo>
                  <a:lnTo>
                    <a:pt x="107" y="136"/>
                  </a:lnTo>
                  <a:lnTo>
                    <a:pt x="117" y="134"/>
                  </a:lnTo>
                  <a:lnTo>
                    <a:pt x="125" y="128"/>
                  </a:lnTo>
                  <a:lnTo>
                    <a:pt x="131" y="121"/>
                  </a:lnTo>
                  <a:lnTo>
                    <a:pt x="133" y="111"/>
                  </a:lnTo>
                  <a:lnTo>
                    <a:pt x="131" y="101"/>
                  </a:lnTo>
                  <a:lnTo>
                    <a:pt x="126" y="93"/>
                  </a:lnTo>
                  <a:lnTo>
                    <a:pt x="118" y="88"/>
                  </a:lnTo>
                  <a:lnTo>
                    <a:pt x="108" y="85"/>
                  </a:lnTo>
                  <a:lnTo>
                    <a:pt x="97" y="70"/>
                  </a:lnTo>
                  <a:lnTo>
                    <a:pt x="97" y="61"/>
                  </a:lnTo>
                  <a:lnTo>
                    <a:pt x="97" y="48"/>
                  </a:lnTo>
                  <a:lnTo>
                    <a:pt x="99" y="35"/>
                  </a:lnTo>
                  <a:lnTo>
                    <a:pt x="103" y="20"/>
                  </a:lnTo>
                  <a:lnTo>
                    <a:pt x="111" y="9"/>
                  </a:lnTo>
                  <a:lnTo>
                    <a:pt x="123" y="2"/>
                  </a:lnTo>
                  <a:lnTo>
                    <a:pt x="138" y="0"/>
                  </a:lnTo>
                  <a:lnTo>
                    <a:pt x="157" y="4"/>
                  </a:lnTo>
                  <a:lnTo>
                    <a:pt x="173" y="13"/>
                  </a:lnTo>
                  <a:lnTo>
                    <a:pt x="180" y="25"/>
                  </a:lnTo>
                  <a:lnTo>
                    <a:pt x="181" y="37"/>
                  </a:lnTo>
                  <a:lnTo>
                    <a:pt x="177" y="50"/>
                  </a:lnTo>
                  <a:lnTo>
                    <a:pt x="169" y="62"/>
                  </a:lnTo>
                  <a:lnTo>
                    <a:pt x="160" y="73"/>
                  </a:lnTo>
                  <a:lnTo>
                    <a:pt x="152" y="82"/>
                  </a:lnTo>
                  <a:lnTo>
                    <a:pt x="145" y="88"/>
                  </a:lnTo>
                  <a:lnTo>
                    <a:pt x="149" y="85"/>
                  </a:lnTo>
                  <a:lnTo>
                    <a:pt x="156" y="83"/>
                  </a:lnTo>
                  <a:lnTo>
                    <a:pt x="165" y="81"/>
                  </a:lnTo>
                  <a:lnTo>
                    <a:pt x="174" y="80"/>
                  </a:lnTo>
                  <a:lnTo>
                    <a:pt x="176" y="89"/>
                  </a:lnTo>
                  <a:lnTo>
                    <a:pt x="178" y="98"/>
                  </a:lnTo>
                  <a:lnTo>
                    <a:pt x="183" y="105"/>
                  </a:lnTo>
                  <a:lnTo>
                    <a:pt x="188" y="113"/>
                  </a:lnTo>
                  <a:lnTo>
                    <a:pt x="196" y="119"/>
                  </a:lnTo>
                  <a:lnTo>
                    <a:pt x="207" y="122"/>
                  </a:lnTo>
                  <a:lnTo>
                    <a:pt x="218" y="122"/>
                  </a:lnTo>
                  <a:lnTo>
                    <a:pt x="232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606" name="任意多边形 109605"/>
            <p:cNvSpPr/>
            <p:nvPr/>
          </p:nvSpPr>
          <p:spPr>
            <a:xfrm>
              <a:off x="3979" y="3838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4" y="1"/>
                  </a:moveTo>
                  <a:lnTo>
                    <a:pt x="17" y="0"/>
                  </a:lnTo>
                  <a:lnTo>
                    <a:pt x="10" y="1"/>
                  </a:lnTo>
                  <a:lnTo>
                    <a:pt x="4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4" y="29"/>
                  </a:lnTo>
                  <a:lnTo>
                    <a:pt x="10" y="33"/>
                  </a:lnTo>
                  <a:lnTo>
                    <a:pt x="17" y="34"/>
                  </a:lnTo>
                  <a:lnTo>
                    <a:pt x="24" y="33"/>
                  </a:lnTo>
                  <a:lnTo>
                    <a:pt x="30" y="29"/>
                  </a:lnTo>
                  <a:lnTo>
                    <a:pt x="33" y="23"/>
                  </a:lnTo>
                  <a:lnTo>
                    <a:pt x="34" y="16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607" name="任意多边形 109606"/>
            <p:cNvSpPr/>
            <p:nvPr/>
          </p:nvSpPr>
          <p:spPr>
            <a:xfrm>
              <a:off x="3870" y="3739"/>
              <a:ext cx="250" cy="239"/>
            </a:xfrm>
            <a:custGeom>
              <a:avLst/>
              <a:gdLst/>
              <a:ahLst/>
              <a:cxnLst/>
              <a:pathLst>
                <a:path w="250" h="239">
                  <a:moveTo>
                    <a:pt x="132" y="71"/>
                  </a:moveTo>
                  <a:lnTo>
                    <a:pt x="133" y="63"/>
                  </a:lnTo>
                  <a:lnTo>
                    <a:pt x="132" y="49"/>
                  </a:lnTo>
                  <a:lnTo>
                    <a:pt x="129" y="36"/>
                  </a:lnTo>
                  <a:lnTo>
                    <a:pt x="124" y="22"/>
                  </a:lnTo>
                  <a:lnTo>
                    <a:pt x="116" y="10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66" y="5"/>
                  </a:lnTo>
                  <a:lnTo>
                    <a:pt x="48" y="16"/>
                  </a:lnTo>
                  <a:lnTo>
                    <a:pt x="40" y="29"/>
                  </a:lnTo>
                  <a:lnTo>
                    <a:pt x="39" y="44"/>
                  </a:lnTo>
                  <a:lnTo>
                    <a:pt x="45" y="58"/>
                  </a:lnTo>
                  <a:lnTo>
                    <a:pt x="54" y="71"/>
                  </a:lnTo>
                  <a:lnTo>
                    <a:pt x="64" y="83"/>
                  </a:lnTo>
                  <a:lnTo>
                    <a:pt x="74" y="92"/>
                  </a:lnTo>
                  <a:lnTo>
                    <a:pt x="82" y="98"/>
                  </a:lnTo>
                  <a:lnTo>
                    <a:pt x="73" y="94"/>
                  </a:lnTo>
                  <a:lnTo>
                    <a:pt x="61" y="92"/>
                  </a:lnTo>
                  <a:lnTo>
                    <a:pt x="47" y="90"/>
                  </a:lnTo>
                  <a:lnTo>
                    <a:pt x="32" y="91"/>
                  </a:lnTo>
                  <a:lnTo>
                    <a:pt x="18" y="96"/>
                  </a:lnTo>
                  <a:lnTo>
                    <a:pt x="7" y="104"/>
                  </a:lnTo>
                  <a:lnTo>
                    <a:pt x="0" y="119"/>
                  </a:lnTo>
                  <a:lnTo>
                    <a:pt x="0" y="140"/>
                  </a:lnTo>
                  <a:lnTo>
                    <a:pt x="6" y="159"/>
                  </a:lnTo>
                  <a:lnTo>
                    <a:pt x="16" y="171"/>
                  </a:lnTo>
                  <a:lnTo>
                    <a:pt x="28" y="175"/>
                  </a:lnTo>
                  <a:lnTo>
                    <a:pt x="45" y="175"/>
                  </a:lnTo>
                  <a:lnTo>
                    <a:pt x="61" y="169"/>
                  </a:lnTo>
                  <a:lnTo>
                    <a:pt x="74" y="164"/>
                  </a:lnTo>
                  <a:lnTo>
                    <a:pt x="87" y="156"/>
                  </a:lnTo>
                  <a:lnTo>
                    <a:pt x="95" y="151"/>
                  </a:lnTo>
                  <a:lnTo>
                    <a:pt x="90" y="156"/>
                  </a:lnTo>
                  <a:lnTo>
                    <a:pt x="85" y="167"/>
                  </a:lnTo>
                  <a:lnTo>
                    <a:pt x="79" y="180"/>
                  </a:lnTo>
                  <a:lnTo>
                    <a:pt x="76" y="195"/>
                  </a:lnTo>
                  <a:lnTo>
                    <a:pt x="74" y="210"/>
                  </a:lnTo>
                  <a:lnTo>
                    <a:pt x="79" y="223"/>
                  </a:lnTo>
                  <a:lnTo>
                    <a:pt x="90" y="233"/>
                  </a:lnTo>
                  <a:lnTo>
                    <a:pt x="110" y="239"/>
                  </a:lnTo>
                  <a:lnTo>
                    <a:pt x="132" y="239"/>
                  </a:lnTo>
                  <a:lnTo>
                    <a:pt x="147" y="232"/>
                  </a:lnTo>
                  <a:lnTo>
                    <a:pt x="155" y="221"/>
                  </a:lnTo>
                  <a:lnTo>
                    <a:pt x="158" y="207"/>
                  </a:lnTo>
                  <a:lnTo>
                    <a:pt x="158" y="191"/>
                  </a:lnTo>
                  <a:lnTo>
                    <a:pt x="157" y="177"/>
                  </a:lnTo>
                  <a:lnTo>
                    <a:pt x="154" y="164"/>
                  </a:lnTo>
                  <a:lnTo>
                    <a:pt x="150" y="155"/>
                  </a:lnTo>
                  <a:lnTo>
                    <a:pt x="156" y="163"/>
                  </a:lnTo>
                  <a:lnTo>
                    <a:pt x="165" y="172"/>
                  </a:lnTo>
                  <a:lnTo>
                    <a:pt x="176" y="182"/>
                  </a:lnTo>
                  <a:lnTo>
                    <a:pt x="190" y="189"/>
                  </a:lnTo>
                  <a:lnTo>
                    <a:pt x="204" y="194"/>
                  </a:lnTo>
                  <a:lnTo>
                    <a:pt x="219" y="193"/>
                  </a:lnTo>
                  <a:lnTo>
                    <a:pt x="233" y="185"/>
                  </a:lnTo>
                  <a:lnTo>
                    <a:pt x="244" y="168"/>
                  </a:lnTo>
                  <a:lnTo>
                    <a:pt x="250" y="148"/>
                  </a:lnTo>
                  <a:lnTo>
                    <a:pt x="249" y="133"/>
                  </a:lnTo>
                  <a:lnTo>
                    <a:pt x="240" y="122"/>
                  </a:lnTo>
                  <a:lnTo>
                    <a:pt x="227" y="114"/>
                  </a:lnTo>
                  <a:lnTo>
                    <a:pt x="211" y="110"/>
                  </a:lnTo>
                  <a:lnTo>
                    <a:pt x="196" y="108"/>
                  </a:lnTo>
                  <a:lnTo>
                    <a:pt x="182" y="107"/>
                  </a:lnTo>
                  <a:lnTo>
                    <a:pt x="172" y="107"/>
                  </a:lnTo>
                  <a:lnTo>
                    <a:pt x="181" y="104"/>
                  </a:lnTo>
                  <a:lnTo>
                    <a:pt x="193" y="99"/>
                  </a:lnTo>
                  <a:lnTo>
                    <a:pt x="206" y="92"/>
                  </a:lnTo>
                  <a:lnTo>
                    <a:pt x="219" y="82"/>
                  </a:lnTo>
                  <a:lnTo>
                    <a:pt x="229" y="71"/>
                  </a:lnTo>
                  <a:lnTo>
                    <a:pt x="234" y="59"/>
                  </a:lnTo>
                  <a:lnTo>
                    <a:pt x="232" y="45"/>
                  </a:lnTo>
                  <a:lnTo>
                    <a:pt x="220" y="29"/>
                  </a:lnTo>
                  <a:lnTo>
                    <a:pt x="203" y="17"/>
                  </a:lnTo>
                  <a:lnTo>
                    <a:pt x="187" y="13"/>
                  </a:lnTo>
                  <a:lnTo>
                    <a:pt x="172" y="17"/>
                  </a:lnTo>
                  <a:lnTo>
                    <a:pt x="159" y="25"/>
                  </a:lnTo>
                  <a:lnTo>
                    <a:pt x="149" y="37"/>
                  </a:lnTo>
                  <a:lnTo>
                    <a:pt x="141" y="50"/>
                  </a:lnTo>
                  <a:lnTo>
                    <a:pt x="135" y="63"/>
                  </a:lnTo>
                  <a:lnTo>
                    <a:pt x="132" y="71"/>
                  </a:lnTo>
                  <a:lnTo>
                    <a:pt x="136" y="91"/>
                  </a:lnTo>
                  <a:lnTo>
                    <a:pt x="145" y="97"/>
                  </a:lnTo>
                  <a:lnTo>
                    <a:pt x="151" y="105"/>
                  </a:lnTo>
                  <a:lnTo>
                    <a:pt x="154" y="115"/>
                  </a:lnTo>
                  <a:lnTo>
                    <a:pt x="151" y="126"/>
                  </a:lnTo>
                  <a:lnTo>
                    <a:pt x="149" y="131"/>
                  </a:lnTo>
                  <a:lnTo>
                    <a:pt x="145" y="135"/>
                  </a:lnTo>
                  <a:lnTo>
                    <a:pt x="141" y="139"/>
                  </a:lnTo>
                  <a:lnTo>
                    <a:pt x="136" y="141"/>
                  </a:lnTo>
                  <a:lnTo>
                    <a:pt x="132" y="142"/>
                  </a:lnTo>
                  <a:lnTo>
                    <a:pt x="126" y="143"/>
                  </a:lnTo>
                  <a:lnTo>
                    <a:pt x="121" y="142"/>
                  </a:lnTo>
                  <a:lnTo>
                    <a:pt x="116" y="141"/>
                  </a:lnTo>
                  <a:lnTo>
                    <a:pt x="106" y="135"/>
                  </a:lnTo>
                  <a:lnTo>
                    <a:pt x="100" y="126"/>
                  </a:lnTo>
                  <a:lnTo>
                    <a:pt x="97" y="117"/>
                  </a:lnTo>
                  <a:lnTo>
                    <a:pt x="100" y="105"/>
                  </a:lnTo>
                  <a:lnTo>
                    <a:pt x="103" y="101"/>
                  </a:lnTo>
                  <a:lnTo>
                    <a:pt x="106" y="97"/>
                  </a:lnTo>
                  <a:lnTo>
                    <a:pt x="111" y="93"/>
                  </a:lnTo>
                  <a:lnTo>
                    <a:pt x="116" y="91"/>
                  </a:lnTo>
                  <a:lnTo>
                    <a:pt x="120" y="90"/>
                  </a:lnTo>
                  <a:lnTo>
                    <a:pt x="126" y="89"/>
                  </a:lnTo>
                  <a:lnTo>
                    <a:pt x="131" y="90"/>
                  </a:lnTo>
                  <a:lnTo>
                    <a:pt x="136" y="91"/>
                  </a:lnTo>
                  <a:lnTo>
                    <a:pt x="132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608" name="任意多边形 109607"/>
            <p:cNvSpPr/>
            <p:nvPr/>
          </p:nvSpPr>
          <p:spPr>
            <a:xfrm>
              <a:off x="4358" y="3934"/>
              <a:ext cx="42" cy="38"/>
            </a:xfrm>
            <a:custGeom>
              <a:avLst/>
              <a:gdLst/>
              <a:ahLst/>
              <a:cxnLst/>
              <a:pathLst>
                <a:path w="42" h="38">
                  <a:moveTo>
                    <a:pt x="35" y="4"/>
                  </a:moveTo>
                  <a:lnTo>
                    <a:pt x="28" y="1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3"/>
                  </a:lnTo>
                  <a:lnTo>
                    <a:pt x="0" y="21"/>
                  </a:lnTo>
                  <a:lnTo>
                    <a:pt x="3" y="28"/>
                  </a:lnTo>
                  <a:lnTo>
                    <a:pt x="8" y="34"/>
                  </a:lnTo>
                  <a:lnTo>
                    <a:pt x="15" y="37"/>
                  </a:lnTo>
                  <a:lnTo>
                    <a:pt x="23" y="38"/>
                  </a:lnTo>
                  <a:lnTo>
                    <a:pt x="30" y="36"/>
                  </a:lnTo>
                  <a:lnTo>
                    <a:pt x="37" y="32"/>
                  </a:lnTo>
                  <a:lnTo>
                    <a:pt x="41" y="25"/>
                  </a:lnTo>
                  <a:lnTo>
                    <a:pt x="42" y="17"/>
                  </a:lnTo>
                  <a:lnTo>
                    <a:pt x="39" y="10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609" name="任意多边形 109608"/>
            <p:cNvSpPr/>
            <p:nvPr/>
          </p:nvSpPr>
          <p:spPr>
            <a:xfrm>
              <a:off x="4230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72" y="95"/>
                  </a:moveTo>
                  <a:lnTo>
                    <a:pt x="177" y="85"/>
                  </a:lnTo>
                  <a:lnTo>
                    <a:pt x="180" y="72"/>
                  </a:lnTo>
                  <a:lnTo>
                    <a:pt x="182" y="55"/>
                  </a:lnTo>
                  <a:lnTo>
                    <a:pt x="181" y="38"/>
                  </a:lnTo>
                  <a:lnTo>
                    <a:pt x="177" y="21"/>
                  </a:lnTo>
                  <a:lnTo>
                    <a:pt x="166" y="9"/>
                  </a:lnTo>
                  <a:lnTo>
                    <a:pt x="149" y="1"/>
                  </a:lnTo>
                  <a:lnTo>
                    <a:pt x="124" y="0"/>
                  </a:lnTo>
                  <a:lnTo>
                    <a:pt x="100" y="7"/>
                  </a:lnTo>
                  <a:lnTo>
                    <a:pt x="86" y="19"/>
                  </a:lnTo>
                  <a:lnTo>
                    <a:pt x="80" y="34"/>
                  </a:lnTo>
                  <a:lnTo>
                    <a:pt x="80" y="51"/>
                  </a:lnTo>
                  <a:lnTo>
                    <a:pt x="86" y="70"/>
                  </a:lnTo>
                  <a:lnTo>
                    <a:pt x="93" y="85"/>
                  </a:lnTo>
                  <a:lnTo>
                    <a:pt x="101" y="100"/>
                  </a:lnTo>
                  <a:lnTo>
                    <a:pt x="108" y="108"/>
                  </a:lnTo>
                  <a:lnTo>
                    <a:pt x="100" y="102"/>
                  </a:lnTo>
                  <a:lnTo>
                    <a:pt x="87" y="94"/>
                  </a:lnTo>
                  <a:lnTo>
                    <a:pt x="71" y="87"/>
                  </a:lnTo>
                  <a:lnTo>
                    <a:pt x="55" y="83"/>
                  </a:lnTo>
                  <a:lnTo>
                    <a:pt x="38" y="83"/>
                  </a:lnTo>
                  <a:lnTo>
                    <a:pt x="22" y="90"/>
                  </a:lnTo>
                  <a:lnTo>
                    <a:pt x="9" y="103"/>
                  </a:lnTo>
                  <a:lnTo>
                    <a:pt x="1" y="126"/>
                  </a:lnTo>
                  <a:lnTo>
                    <a:pt x="0" y="150"/>
                  </a:lnTo>
                  <a:lnTo>
                    <a:pt x="7" y="166"/>
                  </a:lnTo>
                  <a:lnTo>
                    <a:pt x="21" y="176"/>
                  </a:lnTo>
                  <a:lnTo>
                    <a:pt x="38" y="180"/>
                  </a:lnTo>
                  <a:lnTo>
                    <a:pt x="56" y="180"/>
                  </a:lnTo>
                  <a:lnTo>
                    <a:pt x="76" y="178"/>
                  </a:lnTo>
                  <a:lnTo>
                    <a:pt x="91" y="173"/>
                  </a:lnTo>
                  <a:lnTo>
                    <a:pt x="102" y="170"/>
                  </a:lnTo>
                  <a:lnTo>
                    <a:pt x="95" y="176"/>
                  </a:lnTo>
                  <a:lnTo>
                    <a:pt x="86" y="185"/>
                  </a:lnTo>
                  <a:lnTo>
                    <a:pt x="75" y="198"/>
                  </a:lnTo>
                  <a:lnTo>
                    <a:pt x="64" y="213"/>
                  </a:lnTo>
                  <a:lnTo>
                    <a:pt x="57" y="228"/>
                  </a:lnTo>
                  <a:lnTo>
                    <a:pt x="57" y="245"/>
                  </a:lnTo>
                  <a:lnTo>
                    <a:pt x="65" y="260"/>
                  </a:lnTo>
                  <a:lnTo>
                    <a:pt x="85" y="274"/>
                  </a:lnTo>
                  <a:lnTo>
                    <a:pt x="109" y="281"/>
                  </a:lnTo>
                  <a:lnTo>
                    <a:pt x="128" y="279"/>
                  </a:lnTo>
                  <a:lnTo>
                    <a:pt x="142" y="269"/>
                  </a:lnTo>
                  <a:lnTo>
                    <a:pt x="151" y="255"/>
                  </a:lnTo>
                  <a:lnTo>
                    <a:pt x="157" y="238"/>
                  </a:lnTo>
                  <a:lnTo>
                    <a:pt x="161" y="221"/>
                  </a:lnTo>
                  <a:lnTo>
                    <a:pt x="162" y="205"/>
                  </a:lnTo>
                  <a:lnTo>
                    <a:pt x="162" y="194"/>
                  </a:lnTo>
                  <a:lnTo>
                    <a:pt x="165" y="204"/>
                  </a:lnTo>
                  <a:lnTo>
                    <a:pt x="172" y="217"/>
                  </a:lnTo>
                  <a:lnTo>
                    <a:pt x="181" y="232"/>
                  </a:lnTo>
                  <a:lnTo>
                    <a:pt x="194" y="246"/>
                  </a:lnTo>
                  <a:lnTo>
                    <a:pt x="208" y="256"/>
                  </a:lnTo>
                  <a:lnTo>
                    <a:pt x="224" y="259"/>
                  </a:lnTo>
                  <a:lnTo>
                    <a:pt x="242" y="256"/>
                  </a:lnTo>
                  <a:lnTo>
                    <a:pt x="260" y="242"/>
                  </a:lnTo>
                  <a:lnTo>
                    <a:pt x="275" y="222"/>
                  </a:lnTo>
                  <a:lnTo>
                    <a:pt x="279" y="204"/>
                  </a:lnTo>
                  <a:lnTo>
                    <a:pt x="273" y="189"/>
                  </a:lnTo>
                  <a:lnTo>
                    <a:pt x="261" y="176"/>
                  </a:lnTo>
                  <a:lnTo>
                    <a:pt x="247" y="166"/>
                  </a:lnTo>
                  <a:lnTo>
                    <a:pt x="231" y="158"/>
                  </a:lnTo>
                  <a:lnTo>
                    <a:pt x="216" y="152"/>
                  </a:lnTo>
                  <a:lnTo>
                    <a:pt x="204" y="149"/>
                  </a:lnTo>
                  <a:lnTo>
                    <a:pt x="214" y="149"/>
                  </a:lnTo>
                  <a:lnTo>
                    <a:pt x="229" y="148"/>
                  </a:lnTo>
                  <a:lnTo>
                    <a:pt x="248" y="145"/>
                  </a:lnTo>
                  <a:lnTo>
                    <a:pt x="265" y="138"/>
                  </a:lnTo>
                  <a:lnTo>
                    <a:pt x="280" y="129"/>
                  </a:lnTo>
                  <a:lnTo>
                    <a:pt x="290" y="117"/>
                  </a:lnTo>
                  <a:lnTo>
                    <a:pt x="292" y="101"/>
                  </a:lnTo>
                  <a:lnTo>
                    <a:pt x="286" y="80"/>
                  </a:lnTo>
                  <a:lnTo>
                    <a:pt x="271" y="60"/>
                  </a:lnTo>
                  <a:lnTo>
                    <a:pt x="253" y="50"/>
                  </a:lnTo>
                  <a:lnTo>
                    <a:pt x="236" y="50"/>
                  </a:lnTo>
                  <a:lnTo>
                    <a:pt x="220" y="54"/>
                  </a:lnTo>
                  <a:lnTo>
                    <a:pt x="204" y="64"/>
                  </a:lnTo>
                  <a:lnTo>
                    <a:pt x="190" y="75"/>
                  </a:lnTo>
                  <a:lnTo>
                    <a:pt x="179" y="86"/>
                  </a:lnTo>
                  <a:lnTo>
                    <a:pt x="172" y="95"/>
                  </a:lnTo>
                  <a:lnTo>
                    <a:pt x="170" y="119"/>
                  </a:lnTo>
                  <a:lnTo>
                    <a:pt x="178" y="129"/>
                  </a:lnTo>
                  <a:lnTo>
                    <a:pt x="181" y="140"/>
                  </a:lnTo>
                  <a:lnTo>
                    <a:pt x="180" y="152"/>
                  </a:lnTo>
                  <a:lnTo>
                    <a:pt x="174" y="162"/>
                  </a:lnTo>
                  <a:lnTo>
                    <a:pt x="170" y="167"/>
                  </a:lnTo>
                  <a:lnTo>
                    <a:pt x="164" y="170"/>
                  </a:lnTo>
                  <a:lnTo>
                    <a:pt x="158" y="172"/>
                  </a:lnTo>
                  <a:lnTo>
                    <a:pt x="153" y="173"/>
                  </a:lnTo>
                  <a:lnTo>
                    <a:pt x="146" y="173"/>
                  </a:lnTo>
                  <a:lnTo>
                    <a:pt x="140" y="172"/>
                  </a:lnTo>
                  <a:lnTo>
                    <a:pt x="134" y="170"/>
                  </a:lnTo>
                  <a:lnTo>
                    <a:pt x="128" y="167"/>
                  </a:lnTo>
                  <a:lnTo>
                    <a:pt x="120" y="157"/>
                  </a:lnTo>
                  <a:lnTo>
                    <a:pt x="117" y="146"/>
                  </a:lnTo>
                  <a:lnTo>
                    <a:pt x="119" y="134"/>
                  </a:lnTo>
                  <a:lnTo>
                    <a:pt x="125" y="123"/>
                  </a:lnTo>
                  <a:lnTo>
                    <a:pt x="130" y="118"/>
                  </a:lnTo>
                  <a:lnTo>
                    <a:pt x="135" y="115"/>
                  </a:lnTo>
                  <a:lnTo>
                    <a:pt x="141" y="113"/>
                  </a:lnTo>
                  <a:lnTo>
                    <a:pt x="147" y="112"/>
                  </a:lnTo>
                  <a:lnTo>
                    <a:pt x="153" y="112"/>
                  </a:lnTo>
                  <a:lnTo>
                    <a:pt x="158" y="114"/>
                  </a:lnTo>
                  <a:lnTo>
                    <a:pt x="164" y="116"/>
                  </a:lnTo>
                  <a:lnTo>
                    <a:pt x="170" y="119"/>
                  </a:lnTo>
                  <a:lnTo>
                    <a:pt x="172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610" name="任意多边形 109609"/>
            <p:cNvSpPr/>
            <p:nvPr/>
          </p:nvSpPr>
          <p:spPr>
            <a:xfrm>
              <a:off x="2847" y="3820"/>
              <a:ext cx="41" cy="40"/>
            </a:xfrm>
            <a:custGeom>
              <a:avLst/>
              <a:gdLst/>
              <a:ahLst/>
              <a:cxnLst/>
              <a:pathLst>
                <a:path w="41" h="40">
                  <a:moveTo>
                    <a:pt x="8" y="6"/>
                  </a:moveTo>
                  <a:lnTo>
                    <a:pt x="15" y="1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6" y="8"/>
                  </a:lnTo>
                  <a:lnTo>
                    <a:pt x="40" y="15"/>
                  </a:lnTo>
                  <a:lnTo>
                    <a:pt x="41" y="21"/>
                  </a:lnTo>
                  <a:lnTo>
                    <a:pt x="39" y="29"/>
                  </a:lnTo>
                  <a:lnTo>
                    <a:pt x="33" y="36"/>
                  </a:lnTo>
                  <a:lnTo>
                    <a:pt x="26" y="39"/>
                  </a:lnTo>
                  <a:lnTo>
                    <a:pt x="19" y="40"/>
                  </a:lnTo>
                  <a:lnTo>
                    <a:pt x="11" y="38"/>
                  </a:lnTo>
                  <a:lnTo>
                    <a:pt x="4" y="33"/>
                  </a:lnTo>
                  <a:lnTo>
                    <a:pt x="1" y="27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8" y="6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611" name="任意多边形 109610"/>
            <p:cNvSpPr/>
            <p:nvPr/>
          </p:nvSpPr>
          <p:spPr>
            <a:xfrm>
              <a:off x="2724" y="3698"/>
              <a:ext cx="294" cy="280"/>
            </a:xfrm>
            <a:custGeom>
              <a:avLst/>
              <a:gdLst/>
              <a:ahLst/>
              <a:cxnLst/>
              <a:pathLst>
                <a:path w="294" h="280">
                  <a:moveTo>
                    <a:pt x="120" y="95"/>
                  </a:moveTo>
                  <a:lnTo>
                    <a:pt x="116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7"/>
                  </a:lnTo>
                  <a:lnTo>
                    <a:pt x="116" y="21"/>
                  </a:lnTo>
                  <a:lnTo>
                    <a:pt x="126" y="9"/>
                  </a:lnTo>
                  <a:lnTo>
                    <a:pt x="143" y="1"/>
                  </a:lnTo>
                  <a:lnTo>
                    <a:pt x="169" y="0"/>
                  </a:lnTo>
                  <a:lnTo>
                    <a:pt x="193" y="7"/>
                  </a:lnTo>
                  <a:lnTo>
                    <a:pt x="208" y="18"/>
                  </a:lnTo>
                  <a:lnTo>
                    <a:pt x="213" y="33"/>
                  </a:lnTo>
                  <a:lnTo>
                    <a:pt x="212" y="51"/>
                  </a:lnTo>
                  <a:lnTo>
                    <a:pt x="208" y="68"/>
                  </a:lnTo>
                  <a:lnTo>
                    <a:pt x="200" y="85"/>
                  </a:lnTo>
                  <a:lnTo>
                    <a:pt x="192" y="99"/>
                  </a:lnTo>
                  <a:lnTo>
                    <a:pt x="185" y="108"/>
                  </a:lnTo>
                  <a:lnTo>
                    <a:pt x="193" y="101"/>
                  </a:lnTo>
                  <a:lnTo>
                    <a:pt x="205" y="94"/>
                  </a:lnTo>
                  <a:lnTo>
                    <a:pt x="221" y="87"/>
                  </a:lnTo>
                  <a:lnTo>
                    <a:pt x="239" y="83"/>
                  </a:lnTo>
                  <a:lnTo>
                    <a:pt x="255" y="83"/>
                  </a:lnTo>
                  <a:lnTo>
                    <a:pt x="271" y="88"/>
                  </a:lnTo>
                  <a:lnTo>
                    <a:pt x="283" y="101"/>
                  </a:lnTo>
                  <a:lnTo>
                    <a:pt x="292" y="124"/>
                  </a:lnTo>
                  <a:lnTo>
                    <a:pt x="294" y="149"/>
                  </a:lnTo>
                  <a:lnTo>
                    <a:pt x="287" y="165"/>
                  </a:lnTo>
                  <a:lnTo>
                    <a:pt x="273" y="174"/>
                  </a:lnTo>
                  <a:lnTo>
                    <a:pt x="256" y="178"/>
                  </a:lnTo>
                  <a:lnTo>
                    <a:pt x="236" y="180"/>
                  </a:lnTo>
                  <a:lnTo>
                    <a:pt x="217" y="177"/>
                  </a:lnTo>
                  <a:lnTo>
                    <a:pt x="202" y="173"/>
                  </a:lnTo>
                  <a:lnTo>
                    <a:pt x="190" y="170"/>
                  </a:lnTo>
                  <a:lnTo>
                    <a:pt x="197" y="175"/>
                  </a:lnTo>
                  <a:lnTo>
                    <a:pt x="206" y="185"/>
                  </a:lnTo>
                  <a:lnTo>
                    <a:pt x="218" y="197"/>
                  </a:lnTo>
                  <a:lnTo>
                    <a:pt x="228" y="213"/>
                  </a:lnTo>
                  <a:lnTo>
                    <a:pt x="235" y="228"/>
                  </a:lnTo>
                  <a:lnTo>
                    <a:pt x="235" y="245"/>
                  </a:lnTo>
                  <a:lnTo>
                    <a:pt x="227" y="260"/>
                  </a:lnTo>
                  <a:lnTo>
                    <a:pt x="208" y="273"/>
                  </a:lnTo>
                  <a:lnTo>
                    <a:pt x="184" y="280"/>
                  </a:lnTo>
                  <a:lnTo>
                    <a:pt x="164" y="278"/>
                  </a:lnTo>
                  <a:lnTo>
                    <a:pt x="150" y="269"/>
                  </a:lnTo>
                  <a:lnTo>
                    <a:pt x="141" y="254"/>
                  </a:lnTo>
                  <a:lnTo>
                    <a:pt x="135" y="237"/>
                  </a:lnTo>
                  <a:lnTo>
                    <a:pt x="132" y="220"/>
                  </a:lnTo>
                  <a:lnTo>
                    <a:pt x="131" y="205"/>
                  </a:lnTo>
                  <a:lnTo>
                    <a:pt x="131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1" y="231"/>
                  </a:lnTo>
                  <a:lnTo>
                    <a:pt x="100" y="245"/>
                  </a:lnTo>
                  <a:lnTo>
                    <a:pt x="85" y="254"/>
                  </a:lnTo>
                  <a:lnTo>
                    <a:pt x="69" y="259"/>
                  </a:lnTo>
                  <a:lnTo>
                    <a:pt x="52" y="256"/>
                  </a:lnTo>
                  <a:lnTo>
                    <a:pt x="32" y="241"/>
                  </a:lnTo>
                  <a:lnTo>
                    <a:pt x="17" y="221"/>
                  </a:lnTo>
                  <a:lnTo>
                    <a:pt x="14" y="204"/>
                  </a:lnTo>
                  <a:lnTo>
                    <a:pt x="20" y="188"/>
                  </a:lnTo>
                  <a:lnTo>
                    <a:pt x="31" y="175"/>
                  </a:lnTo>
                  <a:lnTo>
                    <a:pt x="46" y="165"/>
                  </a:lnTo>
                  <a:lnTo>
                    <a:pt x="63" y="158"/>
                  </a:lnTo>
                  <a:lnTo>
                    <a:pt x="78" y="152"/>
                  </a:lnTo>
                  <a:lnTo>
                    <a:pt x="89" y="149"/>
                  </a:lnTo>
                  <a:lnTo>
                    <a:pt x="79" y="149"/>
                  </a:lnTo>
                  <a:lnTo>
                    <a:pt x="64" y="146"/>
                  </a:lnTo>
                  <a:lnTo>
                    <a:pt x="46" y="143"/>
                  </a:lnTo>
                  <a:lnTo>
                    <a:pt x="29" y="138"/>
                  </a:lnTo>
                  <a:lnTo>
                    <a:pt x="14" y="129"/>
                  </a:lnTo>
                  <a:lnTo>
                    <a:pt x="3" y="117"/>
                  </a:lnTo>
                  <a:lnTo>
                    <a:pt x="0" y="100"/>
                  </a:lnTo>
                  <a:lnTo>
                    <a:pt x="7" y="79"/>
                  </a:lnTo>
                  <a:lnTo>
                    <a:pt x="22" y="59"/>
                  </a:lnTo>
                  <a:lnTo>
                    <a:pt x="39" y="50"/>
                  </a:lnTo>
                  <a:lnTo>
                    <a:pt x="56" y="50"/>
                  </a:lnTo>
                  <a:lnTo>
                    <a:pt x="73" y="54"/>
                  </a:lnTo>
                  <a:lnTo>
                    <a:pt x="89" y="64"/>
                  </a:lnTo>
                  <a:lnTo>
                    <a:pt x="103" y="75"/>
                  </a:lnTo>
                  <a:lnTo>
                    <a:pt x="114" y="86"/>
                  </a:lnTo>
                  <a:lnTo>
                    <a:pt x="120" y="95"/>
                  </a:lnTo>
                  <a:lnTo>
                    <a:pt x="123" y="119"/>
                  </a:lnTo>
                  <a:lnTo>
                    <a:pt x="115" y="129"/>
                  </a:lnTo>
                  <a:lnTo>
                    <a:pt x="111" y="140"/>
                  </a:lnTo>
                  <a:lnTo>
                    <a:pt x="112" y="151"/>
                  </a:lnTo>
                  <a:lnTo>
                    <a:pt x="118" y="162"/>
                  </a:lnTo>
                  <a:lnTo>
                    <a:pt x="123" y="166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40" y="173"/>
                  </a:lnTo>
                  <a:lnTo>
                    <a:pt x="147" y="173"/>
                  </a:lnTo>
                  <a:lnTo>
                    <a:pt x="153" y="172"/>
                  </a:lnTo>
                  <a:lnTo>
                    <a:pt x="158" y="170"/>
                  </a:lnTo>
                  <a:lnTo>
                    <a:pt x="164" y="166"/>
                  </a:lnTo>
                  <a:lnTo>
                    <a:pt x="172" y="156"/>
                  </a:lnTo>
                  <a:lnTo>
                    <a:pt x="175" y="145"/>
                  </a:lnTo>
                  <a:lnTo>
                    <a:pt x="174" y="133"/>
                  </a:lnTo>
                  <a:lnTo>
                    <a:pt x="169" y="122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3" y="112"/>
                  </a:lnTo>
                  <a:lnTo>
                    <a:pt x="147" y="111"/>
                  </a:lnTo>
                  <a:lnTo>
                    <a:pt x="140" y="111"/>
                  </a:lnTo>
                  <a:lnTo>
                    <a:pt x="134" y="113"/>
                  </a:lnTo>
                  <a:lnTo>
                    <a:pt x="128" y="116"/>
                  </a:lnTo>
                  <a:lnTo>
                    <a:pt x="123" y="119"/>
                  </a:lnTo>
                  <a:lnTo>
                    <a:pt x="120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1" grpId="0"/>
      <p:bldP spid="1095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3186" name="文本框 93185"/>
          <p:cNvSpPr txBox="1"/>
          <p:nvPr/>
        </p:nvSpPr>
        <p:spPr>
          <a:xfrm>
            <a:off x="1952625" y="260350"/>
            <a:ext cx="719137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zh-CN" altLang="en-US" sz="3200" dirty="0">
                <a:solidFill>
                  <a:srgbClr val="FF0066"/>
                </a:solidFill>
                <a:latin typeface="Times New Roman" panose="02020603050405020304" pitchFamily="18" charset="0"/>
              </a:rPr>
              <a:t>下列函数关系式中，哪些是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</a:rPr>
              <a:t>一次函数</a:t>
            </a:r>
            <a:r>
              <a:rPr lang="zh-CN" altLang="en-US" sz="3200" dirty="0">
                <a:solidFill>
                  <a:srgbClr val="FF0066"/>
                </a:solidFill>
                <a:latin typeface="Times New Roman" panose="02020603050405020304" pitchFamily="18" charset="0"/>
              </a:rPr>
              <a:t>，</a:t>
            </a:r>
            <a:endParaRPr lang="en-US" altLang="zh-CN" sz="3200">
              <a:solidFill>
                <a:srgbClr val="FF0066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r>
              <a:rPr lang="zh-CN" altLang="en-US" sz="3200" dirty="0">
                <a:solidFill>
                  <a:srgbClr val="FF0066"/>
                </a:solidFill>
                <a:latin typeface="Times New Roman" panose="02020603050405020304" pitchFamily="18" charset="0"/>
              </a:rPr>
              <a:t>哪些是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</a:rPr>
              <a:t>正比例函数</a:t>
            </a:r>
            <a:r>
              <a:rPr lang="zh-CN" altLang="en-US" sz="3200" dirty="0">
                <a:solidFill>
                  <a:srgbClr val="FF0066"/>
                </a:solidFill>
                <a:latin typeface="Times New Roman" panose="02020603050405020304" pitchFamily="18" charset="0"/>
              </a:rPr>
              <a:t>？  </a:t>
            </a:r>
            <a:endParaRPr lang="en-US" altLang="zh-CN" sz="3200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87" name="文本框 93186"/>
          <p:cNvSpPr txBox="1"/>
          <p:nvPr/>
        </p:nvSpPr>
        <p:spPr>
          <a:xfrm>
            <a:off x="-227012" y="1700213"/>
            <a:ext cx="274161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（</a:t>
            </a:r>
            <a:r>
              <a:rPr lang="zh-CN" altLang="zh-CN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）</a:t>
            </a:r>
            <a:r>
              <a:rPr lang="zh-CN" altLang="zh-CN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y=-x-4      </a:t>
            </a:r>
            <a:endParaRPr lang="en-US" altLang="zh-CN" sz="3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88" name="文本框 93187"/>
          <p:cNvSpPr txBox="1"/>
          <p:nvPr/>
        </p:nvSpPr>
        <p:spPr>
          <a:xfrm>
            <a:off x="2536825" y="1700213"/>
            <a:ext cx="62801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它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是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一次函数，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不是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正比例函数。</a:t>
            </a: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89" name="文本框 93188"/>
          <p:cNvSpPr txBox="1"/>
          <p:nvPr/>
        </p:nvSpPr>
        <p:spPr>
          <a:xfrm>
            <a:off x="1279525" y="285115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0"/>
              </a:spcBef>
            </a:pPr>
            <a:endParaRPr sz="2400" b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90" name="文本框 93189"/>
          <p:cNvSpPr txBox="1"/>
          <p:nvPr/>
        </p:nvSpPr>
        <p:spPr>
          <a:xfrm>
            <a:off x="0" y="2636838"/>
            <a:ext cx="25193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zh-CN" altLang="zh-CN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(2)  y=5x</a:t>
            </a:r>
            <a:r>
              <a:rPr lang="zh-CN" altLang="zh-CN" sz="3200" baseline="30000" dirty="0">
                <a:solidFill>
                  <a:schemeClr val="tx1"/>
                </a:solidFill>
                <a:latin typeface="Times New Roman" panose="02020603050405020304" pitchFamily="18" charset="0"/>
              </a:rPr>
              <a:t>2</a:t>
            </a:r>
            <a:r>
              <a:rPr lang="zh-CN" altLang="zh-CN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+6</a:t>
            </a:r>
            <a:endParaRPr lang="en-US" altLang="zh-CN" sz="3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91" name="文本框 93190"/>
          <p:cNvSpPr txBox="1"/>
          <p:nvPr/>
        </p:nvSpPr>
        <p:spPr>
          <a:xfrm>
            <a:off x="4114800" y="2754313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0"/>
              </a:spcBef>
            </a:pPr>
            <a:endParaRPr sz="2400" b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92" name="文本框 93191"/>
          <p:cNvSpPr txBox="1"/>
          <p:nvPr/>
        </p:nvSpPr>
        <p:spPr>
          <a:xfrm>
            <a:off x="2209800" y="2565400"/>
            <a:ext cx="6934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它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不是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一次函数，也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不是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正比例函数</a:t>
            </a:r>
            <a:endParaRPr lang="en-US" altLang="zh-CN" sz="3200" b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93" name="文本框 93192"/>
          <p:cNvSpPr txBox="1"/>
          <p:nvPr/>
        </p:nvSpPr>
        <p:spPr>
          <a:xfrm>
            <a:off x="-36512" y="3500438"/>
            <a:ext cx="245268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（</a:t>
            </a:r>
            <a:r>
              <a:rPr lang="zh-CN" altLang="zh-CN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）</a:t>
            </a:r>
            <a:r>
              <a:rPr lang="zh-CN" altLang="zh-CN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y=2</a:t>
            </a:r>
            <a:r>
              <a:rPr lang="zh-CN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π</a:t>
            </a:r>
            <a:r>
              <a:rPr lang="zh-CN" altLang="zh-CN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x</a:t>
            </a:r>
            <a:endParaRPr lang="en-US" altLang="zh-CN" sz="3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94" name="文本框 93193"/>
          <p:cNvSpPr txBox="1"/>
          <p:nvPr/>
        </p:nvSpPr>
        <p:spPr>
          <a:xfrm>
            <a:off x="2438400" y="3500438"/>
            <a:ext cx="6477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它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是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一次函数，也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是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正比例函数。</a:t>
            </a: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95" name="文本框 93194"/>
          <p:cNvSpPr txBox="1"/>
          <p:nvPr/>
        </p:nvSpPr>
        <p:spPr>
          <a:xfrm>
            <a:off x="2444750" y="4471988"/>
            <a:ext cx="66865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它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不是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一次函数，也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不是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正比例函数</a:t>
            </a: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96" name="文本框 93195"/>
          <p:cNvSpPr txBox="1"/>
          <p:nvPr/>
        </p:nvSpPr>
        <p:spPr>
          <a:xfrm>
            <a:off x="311150" y="5451475"/>
            <a:ext cx="20447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(5)  y=-8x</a:t>
            </a:r>
            <a:endParaRPr lang="en-US" altLang="zh-CN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97" name="文本框 93196"/>
          <p:cNvSpPr txBox="1"/>
          <p:nvPr/>
        </p:nvSpPr>
        <p:spPr>
          <a:xfrm>
            <a:off x="1127125" y="4294188"/>
            <a:ext cx="1841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endParaRPr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98" name="矩形 93197"/>
          <p:cNvSpPr/>
          <p:nvPr/>
        </p:nvSpPr>
        <p:spPr>
          <a:xfrm>
            <a:off x="2444750" y="5451475"/>
            <a:ext cx="62801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它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是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一次函数，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也是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正比例函数。</a:t>
            </a: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93199" name="组合 93198"/>
          <p:cNvGrpSpPr/>
          <p:nvPr/>
        </p:nvGrpSpPr>
        <p:grpSpPr>
          <a:xfrm>
            <a:off x="228600" y="4395788"/>
            <a:ext cx="2286000" cy="833437"/>
            <a:chOff x="0" y="0"/>
            <a:chExt cx="1440" cy="621"/>
          </a:xfrm>
        </p:grpSpPr>
        <p:graphicFrame>
          <p:nvGraphicFramePr>
            <p:cNvPr id="93200" name="对象 93199"/>
            <p:cNvGraphicFramePr/>
            <p:nvPr/>
          </p:nvGraphicFramePr>
          <p:xfrm>
            <a:off x="336" y="0"/>
            <a:ext cx="1104" cy="62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4" name="" r:id="rId1" imgW="405765" imgH="228600" progId="Equation.3">
                    <p:embed/>
                  </p:oleObj>
                </mc:Choice>
                <mc:Fallback>
                  <p:oleObj name="" r:id="rId1" imgW="405765" imgH="228600" progId="Equation.3">
                    <p:embed/>
                    <p:pic>
                      <p:nvPicPr>
                        <p:cNvPr id="0" name="图片 3083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36" y="0"/>
                          <a:ext cx="1104" cy="62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3201" name="文本框 93200"/>
            <p:cNvSpPr txBox="1"/>
            <p:nvPr/>
          </p:nvSpPr>
          <p:spPr>
            <a:xfrm>
              <a:off x="0" y="96"/>
              <a:ext cx="452" cy="4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zh-CN" altLang="zh-CN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(4)</a:t>
              </a:r>
              <a:endParaRPr lang="en-US" altLang="zh-CN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</p:grpSp>
      <p:pic>
        <p:nvPicPr>
          <p:cNvPr id="93202" name="图片 93201" descr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81750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3203" name="图片 93202" descr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3400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3204" name="图片 93203" descr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5375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3205" name="图片 93204" descr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8625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3206" name="图片 93205" descr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850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93210" name="组合 93209"/>
          <p:cNvGrpSpPr/>
          <p:nvPr/>
        </p:nvGrpSpPr>
        <p:grpSpPr>
          <a:xfrm>
            <a:off x="395288" y="476250"/>
            <a:ext cx="1243012" cy="457200"/>
            <a:chOff x="2426" y="799"/>
            <a:chExt cx="783" cy="288"/>
          </a:xfrm>
        </p:grpSpPr>
        <p:sp>
          <p:nvSpPr>
            <p:cNvPr id="93211" name="椭圆 93210"/>
            <p:cNvSpPr/>
            <p:nvPr/>
          </p:nvSpPr>
          <p:spPr>
            <a:xfrm>
              <a:off x="2426" y="799"/>
              <a:ext cx="783" cy="288"/>
            </a:xfrm>
            <a:prstGeom prst="ellipse">
              <a:avLst/>
            </a:prstGeom>
            <a:gradFill rotWithShape="0">
              <a:gsLst>
                <a:gs pos="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3212" name="文本框 93211"/>
            <p:cNvSpPr txBox="1"/>
            <p:nvPr/>
          </p:nvSpPr>
          <p:spPr>
            <a:xfrm>
              <a:off x="2517" y="799"/>
              <a:ext cx="68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2400" i="1" dirty="0">
                  <a:solidFill>
                    <a:srgbClr val="FFFF00"/>
                  </a:solidFill>
                  <a:latin typeface="Times New Roman" panose="02020603050405020304" pitchFamily="18" charset="0"/>
                </a:rPr>
                <a:t>  </a:t>
              </a:r>
              <a:r>
                <a:rPr lang="zh-CN" altLang="en-US" sz="2400" i="1" dirty="0">
                  <a:solidFill>
                    <a:srgbClr val="FFFF00"/>
                  </a:solidFill>
                  <a:latin typeface="Times New Roman" panose="02020603050405020304" pitchFamily="18" charset="0"/>
                </a:rPr>
                <a:t>例  </a:t>
              </a:r>
              <a:r>
                <a:rPr lang="en-US" altLang="zh-CN" sz="2400" i="1">
                  <a:solidFill>
                    <a:srgbClr val="FFFF00"/>
                  </a:solidFill>
                  <a:latin typeface="Times New Roman" panose="02020603050405020304" pitchFamily="18" charset="0"/>
                </a:rPr>
                <a:t>1</a:t>
              </a:r>
              <a:endParaRPr lang="en-US" altLang="zh-CN" sz="2400" i="1">
                <a:solidFill>
                  <a:srgbClr val="FFFF00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3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3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3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3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93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8" grpId="0"/>
      <p:bldP spid="93192" grpId="0"/>
      <p:bldP spid="93194" grpId="0"/>
      <p:bldP spid="93195" grpId="0"/>
      <p:bldP spid="9319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02" name="文本框 153601"/>
          <p:cNvSpPr txBox="1"/>
          <p:nvPr/>
        </p:nvSpPr>
        <p:spPr>
          <a:xfrm>
            <a:off x="1331913" y="404813"/>
            <a:ext cx="6480175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solidFill>
                  <a:srgbClr val="00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1</a:t>
            </a: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、下列函数中</a:t>
            </a:r>
            <a:r>
              <a:rPr lang="en-US" altLang="zh-CN" dirty="0">
                <a:solidFill>
                  <a:srgbClr val="00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,</a:t>
            </a: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一次函数个数有</a:t>
            </a:r>
            <a:r>
              <a:rPr lang="en-US" altLang="zh-CN" dirty="0">
                <a:solidFill>
                  <a:srgbClr val="00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______</a:t>
            </a: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个</a:t>
            </a:r>
            <a:r>
              <a:rPr lang="en-US" altLang="zh-CN">
                <a:solidFill>
                  <a:srgbClr val="00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.</a:t>
            </a:r>
            <a:endParaRPr lang="en-US" altLang="zh-CN">
              <a:solidFill>
                <a:srgbClr val="0000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graphicFrame>
        <p:nvGraphicFramePr>
          <p:cNvPr id="153603" name="对象 153602"/>
          <p:cNvGraphicFramePr/>
          <p:nvPr/>
        </p:nvGraphicFramePr>
        <p:xfrm>
          <a:off x="611188" y="1905000"/>
          <a:ext cx="2611437" cy="773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685165" imgH="203200" progId="Equation.3">
                  <p:embed/>
                </p:oleObj>
              </mc:Choice>
              <mc:Fallback>
                <p:oleObj name="" r:id="rId1" imgW="685165" imgH="2032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11188" y="1905000"/>
                        <a:ext cx="2611437" cy="7731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04" name="对象 153603"/>
          <p:cNvGraphicFramePr/>
          <p:nvPr/>
        </p:nvGraphicFramePr>
        <p:xfrm>
          <a:off x="3924300" y="1806575"/>
          <a:ext cx="4000500" cy="101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3" imgW="901065" imgH="228600" progId="Equation.3">
                  <p:embed/>
                </p:oleObj>
              </mc:Choice>
              <mc:Fallback>
                <p:oleObj name="" r:id="rId3" imgW="901065" imgH="2286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24300" y="1806575"/>
                        <a:ext cx="4000500" cy="1012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05" name="对象 153604"/>
          <p:cNvGraphicFramePr/>
          <p:nvPr/>
        </p:nvGraphicFramePr>
        <p:xfrm>
          <a:off x="611188" y="2743200"/>
          <a:ext cx="2447925" cy="143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5" imgW="673100" imgH="393700" progId="Equation.3">
                  <p:embed/>
                </p:oleObj>
              </mc:Choice>
              <mc:Fallback>
                <p:oleObj name="" r:id="rId5" imgW="673100" imgH="3937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11188" y="2743200"/>
                        <a:ext cx="2447925" cy="1431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06" name="对象 153605"/>
          <p:cNvGraphicFramePr/>
          <p:nvPr/>
        </p:nvGraphicFramePr>
        <p:xfrm>
          <a:off x="3995738" y="3048000"/>
          <a:ext cx="4005262" cy="811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7" imgW="1002665" imgH="203200" progId="Equation.3">
                  <p:embed/>
                </p:oleObj>
              </mc:Choice>
              <mc:Fallback>
                <p:oleObj name="" r:id="rId7" imgW="1002665" imgH="2032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995738" y="3048000"/>
                        <a:ext cx="4005262" cy="8112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3607" name="图片 153606" descr="lanhua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43800" y="5576888"/>
            <a:ext cx="1600200" cy="12811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08" name="直接连接符 153607"/>
          <p:cNvSpPr/>
          <p:nvPr/>
        </p:nvSpPr>
        <p:spPr>
          <a:xfrm flipH="1">
            <a:off x="6889750" y="5599113"/>
            <a:ext cx="92075" cy="3175"/>
          </a:xfrm>
          <a:prstGeom prst="line">
            <a:avLst/>
          </a:prstGeom>
          <a:ln w="7938" cap="flat" cmpd="sng">
            <a:solidFill>
              <a:srgbClr val="80808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609" name="直接连接符 153608"/>
          <p:cNvSpPr/>
          <p:nvPr/>
        </p:nvSpPr>
        <p:spPr>
          <a:xfrm flipH="1">
            <a:off x="6907213" y="5753100"/>
            <a:ext cx="55562" cy="1588"/>
          </a:xfrm>
          <a:prstGeom prst="line">
            <a:avLst/>
          </a:prstGeom>
          <a:ln w="7938" cap="flat" cmpd="sng">
            <a:solidFill>
              <a:srgbClr val="808080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153610" name="图片 153609" descr="64318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5715000"/>
            <a:ext cx="1143000" cy="1143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11" name="图片 153610" descr="图片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12" name="图片 153611" descr="图片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803400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13" name="图片 153612" descr="图片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35375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14" name="图片 153613" descr="图片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08625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15" name="图片 153614" descr="图片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08850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16" name="图片 153615" descr="top_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27763" y="5953125"/>
            <a:ext cx="2493962" cy="904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17" name="图片 153616" descr="next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1921241">
            <a:off x="7632700" y="260350"/>
            <a:ext cx="1511300" cy="687388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53618" name="对象 153617"/>
          <p:cNvGraphicFramePr/>
          <p:nvPr/>
        </p:nvGraphicFramePr>
        <p:xfrm>
          <a:off x="749300" y="4149725"/>
          <a:ext cx="8394700" cy="101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4" imgW="1892300" imgH="228600" progId="Equation.3">
                  <p:embed/>
                </p:oleObj>
              </mc:Choice>
              <mc:Fallback>
                <p:oleObj name="" r:id="rId14" imgW="1892300" imgH="2286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749300" y="4149725"/>
                        <a:ext cx="8394700" cy="1012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19" name="矩形 153618"/>
          <p:cNvSpPr/>
          <p:nvPr/>
        </p:nvSpPr>
        <p:spPr>
          <a:xfrm>
            <a:off x="250825" y="0"/>
            <a:ext cx="1143000" cy="140493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>
              <a:spcBef>
                <a:spcPct val="0"/>
              </a:spcBef>
            </a:pPr>
            <a:r>
              <a:rPr lang="zh-CN" altLang="en-US" sz="3600" b="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练习</a:t>
            </a:r>
            <a:endParaRPr lang="zh-CN" altLang="en-US" sz="3600" b="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3620" name="矩形 153619"/>
          <p:cNvSpPr/>
          <p:nvPr/>
        </p:nvSpPr>
        <p:spPr>
          <a:xfrm>
            <a:off x="2268538" y="630238"/>
            <a:ext cx="1223962" cy="106997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 lvl="0" algn="l"/>
            <a:r>
              <a:rPr lang="en-US" altLang="zh-CN" sz="5400" b="1">
                <a:solidFill>
                  <a:srgbClr val="FA4848"/>
                </a:solidFill>
                <a:ea typeface="楷体_GB2312" pitchFamily="49" charset="-122"/>
              </a:rPr>
              <a:t>3</a:t>
            </a:r>
            <a:endParaRPr lang="en-US" altLang="zh-CN" sz="5400" b="1">
              <a:solidFill>
                <a:srgbClr val="FA4848"/>
              </a:solidFill>
              <a:ea typeface="楷体_GB2312" pitchFamily="49" charset="-122"/>
            </a:endParaRPr>
          </a:p>
        </p:txBody>
      </p:sp>
      <p:pic>
        <p:nvPicPr>
          <p:cNvPr id="153621" name="图片 153620" descr="next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1921241">
            <a:off x="7632700" y="260350"/>
            <a:ext cx="1511300" cy="6873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53622" name="组合 153621"/>
          <p:cNvGrpSpPr/>
          <p:nvPr/>
        </p:nvGrpSpPr>
        <p:grpSpPr>
          <a:xfrm>
            <a:off x="3167063" y="0"/>
            <a:ext cx="5976937" cy="792163"/>
            <a:chOff x="788" y="3696"/>
            <a:chExt cx="4463" cy="599"/>
          </a:xfrm>
        </p:grpSpPr>
        <p:sp>
          <p:nvSpPr>
            <p:cNvPr id="153623" name="任意多边形 153622"/>
            <p:cNvSpPr/>
            <p:nvPr/>
          </p:nvSpPr>
          <p:spPr>
            <a:xfrm>
              <a:off x="788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88" y="0"/>
                  </a:moveTo>
                  <a:lnTo>
                    <a:pt x="225" y="2"/>
                  </a:lnTo>
                  <a:lnTo>
                    <a:pt x="257" y="10"/>
                  </a:lnTo>
                  <a:lnTo>
                    <a:pt x="286" y="22"/>
                  </a:lnTo>
                  <a:lnTo>
                    <a:pt x="308" y="36"/>
                  </a:lnTo>
                  <a:lnTo>
                    <a:pt x="327" y="55"/>
                  </a:lnTo>
                  <a:lnTo>
                    <a:pt x="339" y="76"/>
                  </a:lnTo>
                  <a:lnTo>
                    <a:pt x="346" y="98"/>
                  </a:lnTo>
                  <a:lnTo>
                    <a:pt x="347" y="122"/>
                  </a:lnTo>
                  <a:lnTo>
                    <a:pt x="339" y="144"/>
                  </a:lnTo>
                  <a:lnTo>
                    <a:pt x="320" y="163"/>
                  </a:lnTo>
                  <a:lnTo>
                    <a:pt x="295" y="176"/>
                  </a:lnTo>
                  <a:lnTo>
                    <a:pt x="265" y="184"/>
                  </a:lnTo>
                  <a:lnTo>
                    <a:pt x="234" y="185"/>
                  </a:lnTo>
                  <a:lnTo>
                    <a:pt x="206" y="178"/>
                  </a:lnTo>
                  <a:lnTo>
                    <a:pt x="185" y="165"/>
                  </a:lnTo>
                  <a:lnTo>
                    <a:pt x="172" y="142"/>
                  </a:lnTo>
                  <a:lnTo>
                    <a:pt x="170" y="124"/>
                  </a:lnTo>
                  <a:lnTo>
                    <a:pt x="173" y="118"/>
                  </a:lnTo>
                  <a:lnTo>
                    <a:pt x="181" y="121"/>
                  </a:lnTo>
                  <a:lnTo>
                    <a:pt x="191" y="129"/>
                  </a:lnTo>
                  <a:lnTo>
                    <a:pt x="206" y="135"/>
                  </a:lnTo>
                  <a:lnTo>
                    <a:pt x="224" y="135"/>
                  </a:lnTo>
                  <a:lnTo>
                    <a:pt x="240" y="130"/>
                  </a:lnTo>
                  <a:lnTo>
                    <a:pt x="255" y="120"/>
                  </a:lnTo>
                  <a:lnTo>
                    <a:pt x="263" y="107"/>
                  </a:lnTo>
                  <a:lnTo>
                    <a:pt x="264" y="91"/>
                  </a:lnTo>
                  <a:lnTo>
                    <a:pt x="256" y="76"/>
                  </a:lnTo>
                  <a:lnTo>
                    <a:pt x="234" y="61"/>
                  </a:lnTo>
                  <a:lnTo>
                    <a:pt x="221" y="56"/>
                  </a:lnTo>
                  <a:lnTo>
                    <a:pt x="209" y="50"/>
                  </a:lnTo>
                  <a:lnTo>
                    <a:pt x="196" y="46"/>
                  </a:lnTo>
                  <a:lnTo>
                    <a:pt x="183" y="42"/>
                  </a:lnTo>
                  <a:lnTo>
                    <a:pt x="171" y="38"/>
                  </a:lnTo>
                  <a:lnTo>
                    <a:pt x="158" y="36"/>
                  </a:lnTo>
                  <a:lnTo>
                    <a:pt x="144" y="34"/>
                  </a:lnTo>
                  <a:lnTo>
                    <a:pt x="132" y="33"/>
                  </a:lnTo>
                  <a:lnTo>
                    <a:pt x="118" y="32"/>
                  </a:lnTo>
                  <a:lnTo>
                    <a:pt x="105" y="31"/>
                  </a:lnTo>
                  <a:lnTo>
                    <a:pt x="92" y="31"/>
                  </a:lnTo>
                  <a:lnTo>
                    <a:pt x="78" y="32"/>
                  </a:lnTo>
                  <a:lnTo>
                    <a:pt x="64" y="32"/>
                  </a:lnTo>
                  <a:lnTo>
                    <a:pt x="50" y="34"/>
                  </a:lnTo>
                  <a:lnTo>
                    <a:pt x="36" y="35"/>
                  </a:lnTo>
                  <a:lnTo>
                    <a:pt x="22" y="37"/>
                  </a:lnTo>
                  <a:lnTo>
                    <a:pt x="16" y="29"/>
                  </a:lnTo>
                  <a:lnTo>
                    <a:pt x="11" y="24"/>
                  </a:lnTo>
                  <a:lnTo>
                    <a:pt x="7" y="21"/>
                  </a:lnTo>
                  <a:lnTo>
                    <a:pt x="0" y="20"/>
                  </a:lnTo>
                  <a:lnTo>
                    <a:pt x="5" y="18"/>
                  </a:lnTo>
                  <a:lnTo>
                    <a:pt x="10" y="16"/>
                  </a:lnTo>
                  <a:lnTo>
                    <a:pt x="17" y="15"/>
                  </a:lnTo>
                  <a:lnTo>
                    <a:pt x="24" y="13"/>
                  </a:lnTo>
                  <a:lnTo>
                    <a:pt x="32" y="12"/>
                  </a:lnTo>
                  <a:lnTo>
                    <a:pt x="41" y="10"/>
                  </a:lnTo>
                  <a:lnTo>
                    <a:pt x="52" y="9"/>
                  </a:lnTo>
                  <a:lnTo>
                    <a:pt x="62" y="6"/>
                  </a:lnTo>
                  <a:lnTo>
                    <a:pt x="73" y="5"/>
                  </a:lnTo>
                  <a:lnTo>
                    <a:pt x="86" y="4"/>
                  </a:lnTo>
                  <a:lnTo>
                    <a:pt x="100" y="3"/>
                  </a:lnTo>
                  <a:lnTo>
                    <a:pt x="116" y="2"/>
                  </a:lnTo>
                  <a:lnTo>
                    <a:pt x="132" y="1"/>
                  </a:lnTo>
                  <a:lnTo>
                    <a:pt x="149" y="0"/>
                  </a:lnTo>
                  <a:lnTo>
                    <a:pt x="167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24" name="任意多边形 153623"/>
            <p:cNvSpPr/>
            <p:nvPr/>
          </p:nvSpPr>
          <p:spPr>
            <a:xfrm>
              <a:off x="816" y="3696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0" y="49"/>
                  </a:moveTo>
                  <a:lnTo>
                    <a:pt x="6" y="53"/>
                  </a:lnTo>
                  <a:lnTo>
                    <a:pt x="11" y="58"/>
                  </a:lnTo>
                  <a:lnTo>
                    <a:pt x="12" y="65"/>
                  </a:lnTo>
                  <a:lnTo>
                    <a:pt x="12" y="73"/>
                  </a:lnTo>
                  <a:lnTo>
                    <a:pt x="30" y="64"/>
                  </a:lnTo>
                  <a:lnTo>
                    <a:pt x="46" y="58"/>
                  </a:lnTo>
                  <a:lnTo>
                    <a:pt x="60" y="55"/>
                  </a:lnTo>
                  <a:lnTo>
                    <a:pt x="73" y="54"/>
                  </a:lnTo>
                  <a:lnTo>
                    <a:pt x="82" y="55"/>
                  </a:lnTo>
                  <a:lnTo>
                    <a:pt x="90" y="58"/>
                  </a:lnTo>
                  <a:lnTo>
                    <a:pt x="95" y="64"/>
                  </a:lnTo>
                  <a:lnTo>
                    <a:pt x="99" y="72"/>
                  </a:lnTo>
                  <a:lnTo>
                    <a:pt x="99" y="79"/>
                  </a:lnTo>
                  <a:lnTo>
                    <a:pt x="97" y="86"/>
                  </a:lnTo>
                  <a:lnTo>
                    <a:pt x="92" y="90"/>
                  </a:lnTo>
                  <a:lnTo>
                    <a:pt x="86" y="92"/>
                  </a:lnTo>
                  <a:lnTo>
                    <a:pt x="79" y="92"/>
                  </a:lnTo>
                  <a:lnTo>
                    <a:pt x="75" y="89"/>
                  </a:lnTo>
                  <a:lnTo>
                    <a:pt x="70" y="84"/>
                  </a:lnTo>
                  <a:lnTo>
                    <a:pt x="68" y="76"/>
                  </a:lnTo>
                  <a:lnTo>
                    <a:pt x="61" y="84"/>
                  </a:lnTo>
                  <a:lnTo>
                    <a:pt x="56" y="94"/>
                  </a:lnTo>
                  <a:lnTo>
                    <a:pt x="53" y="106"/>
                  </a:lnTo>
                  <a:lnTo>
                    <a:pt x="54" y="117"/>
                  </a:lnTo>
                  <a:lnTo>
                    <a:pt x="59" y="128"/>
                  </a:lnTo>
                  <a:lnTo>
                    <a:pt x="68" y="137"/>
                  </a:lnTo>
                  <a:lnTo>
                    <a:pt x="83" y="142"/>
                  </a:lnTo>
                  <a:lnTo>
                    <a:pt x="105" y="144"/>
                  </a:lnTo>
                  <a:lnTo>
                    <a:pt x="128" y="142"/>
                  </a:lnTo>
                  <a:lnTo>
                    <a:pt x="146" y="137"/>
                  </a:lnTo>
                  <a:lnTo>
                    <a:pt x="161" y="129"/>
                  </a:lnTo>
                  <a:lnTo>
                    <a:pt x="172" y="118"/>
                  </a:lnTo>
                  <a:lnTo>
                    <a:pt x="181" y="107"/>
                  </a:lnTo>
                  <a:lnTo>
                    <a:pt x="187" y="95"/>
                  </a:lnTo>
                  <a:lnTo>
                    <a:pt x="191" y="84"/>
                  </a:lnTo>
                  <a:lnTo>
                    <a:pt x="192" y="73"/>
                  </a:lnTo>
                  <a:lnTo>
                    <a:pt x="192" y="61"/>
                  </a:lnTo>
                  <a:lnTo>
                    <a:pt x="188" y="50"/>
                  </a:lnTo>
                  <a:lnTo>
                    <a:pt x="184" y="39"/>
                  </a:lnTo>
                  <a:lnTo>
                    <a:pt x="178" y="29"/>
                  </a:lnTo>
                  <a:lnTo>
                    <a:pt x="170" y="20"/>
                  </a:lnTo>
                  <a:lnTo>
                    <a:pt x="160" y="13"/>
                  </a:lnTo>
                  <a:lnTo>
                    <a:pt x="148" y="8"/>
                  </a:lnTo>
                  <a:lnTo>
                    <a:pt x="136" y="3"/>
                  </a:lnTo>
                  <a:lnTo>
                    <a:pt x="122" y="1"/>
                  </a:lnTo>
                  <a:lnTo>
                    <a:pt x="107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56" y="13"/>
                  </a:lnTo>
                  <a:lnTo>
                    <a:pt x="38" y="22"/>
                  </a:lnTo>
                  <a:lnTo>
                    <a:pt x="20" y="34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25" name="任意多边形 153624"/>
            <p:cNvSpPr/>
            <p:nvPr/>
          </p:nvSpPr>
          <p:spPr>
            <a:xfrm>
              <a:off x="1852" y="3709"/>
              <a:ext cx="883" cy="104"/>
            </a:xfrm>
            <a:custGeom>
              <a:avLst/>
              <a:gdLst/>
              <a:ahLst/>
              <a:cxnLst/>
              <a:pathLst>
                <a:path w="883" h="104">
                  <a:moveTo>
                    <a:pt x="859" y="104"/>
                  </a:moveTo>
                  <a:lnTo>
                    <a:pt x="843" y="95"/>
                  </a:lnTo>
                  <a:lnTo>
                    <a:pt x="826" y="87"/>
                  </a:lnTo>
                  <a:lnTo>
                    <a:pt x="808" y="79"/>
                  </a:lnTo>
                  <a:lnTo>
                    <a:pt x="786" y="74"/>
                  </a:lnTo>
                  <a:lnTo>
                    <a:pt x="764" y="67"/>
                  </a:lnTo>
                  <a:lnTo>
                    <a:pt x="740" y="63"/>
                  </a:lnTo>
                  <a:lnTo>
                    <a:pt x="715" y="58"/>
                  </a:lnTo>
                  <a:lnTo>
                    <a:pt x="690" y="54"/>
                  </a:lnTo>
                  <a:lnTo>
                    <a:pt x="662" y="51"/>
                  </a:lnTo>
                  <a:lnTo>
                    <a:pt x="635" y="48"/>
                  </a:lnTo>
                  <a:lnTo>
                    <a:pt x="605" y="46"/>
                  </a:lnTo>
                  <a:lnTo>
                    <a:pt x="576" y="45"/>
                  </a:lnTo>
                  <a:lnTo>
                    <a:pt x="546" y="44"/>
                  </a:lnTo>
                  <a:lnTo>
                    <a:pt x="515" y="43"/>
                  </a:lnTo>
                  <a:lnTo>
                    <a:pt x="484" y="43"/>
                  </a:lnTo>
                  <a:lnTo>
                    <a:pt x="455" y="43"/>
                  </a:lnTo>
                  <a:lnTo>
                    <a:pt x="424" y="44"/>
                  </a:lnTo>
                  <a:lnTo>
                    <a:pt x="393" y="45"/>
                  </a:lnTo>
                  <a:lnTo>
                    <a:pt x="363" y="46"/>
                  </a:lnTo>
                  <a:lnTo>
                    <a:pt x="332" y="48"/>
                  </a:lnTo>
                  <a:lnTo>
                    <a:pt x="303" y="51"/>
                  </a:lnTo>
                  <a:lnTo>
                    <a:pt x="273" y="53"/>
                  </a:lnTo>
                  <a:lnTo>
                    <a:pt x="246" y="55"/>
                  </a:lnTo>
                  <a:lnTo>
                    <a:pt x="218" y="58"/>
                  </a:lnTo>
                  <a:lnTo>
                    <a:pt x="192" y="61"/>
                  </a:lnTo>
                  <a:lnTo>
                    <a:pt x="167" y="64"/>
                  </a:lnTo>
                  <a:lnTo>
                    <a:pt x="143" y="67"/>
                  </a:lnTo>
                  <a:lnTo>
                    <a:pt x="121" y="70"/>
                  </a:lnTo>
                  <a:lnTo>
                    <a:pt x="99" y="74"/>
                  </a:lnTo>
                  <a:lnTo>
                    <a:pt x="79" y="77"/>
                  </a:lnTo>
                  <a:lnTo>
                    <a:pt x="62" y="81"/>
                  </a:lnTo>
                  <a:lnTo>
                    <a:pt x="46" y="85"/>
                  </a:lnTo>
                  <a:lnTo>
                    <a:pt x="40" y="86"/>
                  </a:lnTo>
                  <a:lnTo>
                    <a:pt x="35" y="88"/>
                  </a:lnTo>
                  <a:lnTo>
                    <a:pt x="29" y="88"/>
                  </a:lnTo>
                  <a:lnTo>
                    <a:pt x="23" y="89"/>
                  </a:lnTo>
                  <a:lnTo>
                    <a:pt x="18" y="90"/>
                  </a:lnTo>
                  <a:lnTo>
                    <a:pt x="12" y="91"/>
                  </a:lnTo>
                  <a:lnTo>
                    <a:pt x="6" y="93"/>
                  </a:lnTo>
                  <a:lnTo>
                    <a:pt x="0" y="94"/>
                  </a:lnTo>
                  <a:lnTo>
                    <a:pt x="6" y="85"/>
                  </a:lnTo>
                  <a:lnTo>
                    <a:pt x="10" y="75"/>
                  </a:lnTo>
                  <a:lnTo>
                    <a:pt x="10" y="64"/>
                  </a:lnTo>
                  <a:lnTo>
                    <a:pt x="6" y="56"/>
                  </a:lnTo>
                  <a:lnTo>
                    <a:pt x="52" y="45"/>
                  </a:lnTo>
                  <a:lnTo>
                    <a:pt x="98" y="35"/>
                  </a:lnTo>
                  <a:lnTo>
                    <a:pt x="141" y="26"/>
                  </a:lnTo>
                  <a:lnTo>
                    <a:pt x="186" y="20"/>
                  </a:lnTo>
                  <a:lnTo>
                    <a:pt x="229" y="14"/>
                  </a:lnTo>
                  <a:lnTo>
                    <a:pt x="271" y="9"/>
                  </a:lnTo>
                  <a:lnTo>
                    <a:pt x="313" y="5"/>
                  </a:lnTo>
                  <a:lnTo>
                    <a:pt x="355" y="3"/>
                  </a:lnTo>
                  <a:lnTo>
                    <a:pt x="396" y="1"/>
                  </a:lnTo>
                  <a:lnTo>
                    <a:pt x="437" y="0"/>
                  </a:lnTo>
                  <a:lnTo>
                    <a:pt x="479" y="0"/>
                  </a:lnTo>
                  <a:lnTo>
                    <a:pt x="520" y="0"/>
                  </a:lnTo>
                  <a:lnTo>
                    <a:pt x="561" y="0"/>
                  </a:lnTo>
                  <a:lnTo>
                    <a:pt x="604" y="0"/>
                  </a:lnTo>
                  <a:lnTo>
                    <a:pt x="645" y="0"/>
                  </a:lnTo>
                  <a:lnTo>
                    <a:pt x="687" y="0"/>
                  </a:lnTo>
                  <a:lnTo>
                    <a:pt x="703" y="0"/>
                  </a:lnTo>
                  <a:lnTo>
                    <a:pt x="718" y="1"/>
                  </a:lnTo>
                  <a:lnTo>
                    <a:pt x="733" y="1"/>
                  </a:lnTo>
                  <a:lnTo>
                    <a:pt x="748" y="2"/>
                  </a:lnTo>
                  <a:lnTo>
                    <a:pt x="762" y="4"/>
                  </a:lnTo>
                  <a:lnTo>
                    <a:pt x="776" y="5"/>
                  </a:lnTo>
                  <a:lnTo>
                    <a:pt x="788" y="8"/>
                  </a:lnTo>
                  <a:lnTo>
                    <a:pt x="801" y="10"/>
                  </a:lnTo>
                  <a:lnTo>
                    <a:pt x="812" y="12"/>
                  </a:lnTo>
                  <a:lnTo>
                    <a:pt x="824" y="15"/>
                  </a:lnTo>
                  <a:lnTo>
                    <a:pt x="835" y="18"/>
                  </a:lnTo>
                  <a:lnTo>
                    <a:pt x="846" y="21"/>
                  </a:lnTo>
                  <a:lnTo>
                    <a:pt x="856" y="25"/>
                  </a:lnTo>
                  <a:lnTo>
                    <a:pt x="865" y="29"/>
                  </a:lnTo>
                  <a:lnTo>
                    <a:pt x="874" y="32"/>
                  </a:lnTo>
                  <a:lnTo>
                    <a:pt x="883" y="36"/>
                  </a:lnTo>
                  <a:lnTo>
                    <a:pt x="877" y="41"/>
                  </a:lnTo>
                  <a:lnTo>
                    <a:pt x="869" y="47"/>
                  </a:lnTo>
                  <a:lnTo>
                    <a:pt x="862" y="54"/>
                  </a:lnTo>
                  <a:lnTo>
                    <a:pt x="857" y="63"/>
                  </a:lnTo>
                  <a:lnTo>
                    <a:pt x="854" y="72"/>
                  </a:lnTo>
                  <a:lnTo>
                    <a:pt x="853" y="81"/>
                  </a:lnTo>
                  <a:lnTo>
                    <a:pt x="854" y="93"/>
                  </a:lnTo>
                  <a:lnTo>
                    <a:pt x="859" y="104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26" name="任意多边形 153625"/>
            <p:cNvSpPr/>
            <p:nvPr/>
          </p:nvSpPr>
          <p:spPr>
            <a:xfrm>
              <a:off x="1103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242" y="116"/>
                  </a:moveTo>
                  <a:lnTo>
                    <a:pt x="231" y="113"/>
                  </a:lnTo>
                  <a:lnTo>
                    <a:pt x="219" y="112"/>
                  </a:lnTo>
                  <a:lnTo>
                    <a:pt x="208" y="110"/>
                  </a:lnTo>
                  <a:lnTo>
                    <a:pt x="196" y="109"/>
                  </a:lnTo>
                  <a:lnTo>
                    <a:pt x="184" y="107"/>
                  </a:lnTo>
                  <a:lnTo>
                    <a:pt x="171" y="106"/>
                  </a:lnTo>
                  <a:lnTo>
                    <a:pt x="160" y="104"/>
                  </a:lnTo>
                  <a:lnTo>
                    <a:pt x="147" y="101"/>
                  </a:lnTo>
                  <a:lnTo>
                    <a:pt x="135" y="99"/>
                  </a:lnTo>
                  <a:lnTo>
                    <a:pt x="123" y="97"/>
                  </a:lnTo>
                  <a:lnTo>
                    <a:pt x="110" y="95"/>
                  </a:lnTo>
                  <a:lnTo>
                    <a:pt x="98" y="91"/>
                  </a:lnTo>
                  <a:lnTo>
                    <a:pt x="85" y="89"/>
                  </a:lnTo>
                  <a:lnTo>
                    <a:pt x="74" y="86"/>
                  </a:lnTo>
                  <a:lnTo>
                    <a:pt x="61" y="83"/>
                  </a:lnTo>
                  <a:lnTo>
                    <a:pt x="50" y="79"/>
                  </a:lnTo>
                  <a:lnTo>
                    <a:pt x="51" y="66"/>
                  </a:lnTo>
                  <a:lnTo>
                    <a:pt x="49" y="54"/>
                  </a:lnTo>
                  <a:lnTo>
                    <a:pt x="44" y="44"/>
                  </a:lnTo>
                  <a:lnTo>
                    <a:pt x="37" y="34"/>
                  </a:lnTo>
                  <a:lnTo>
                    <a:pt x="29" y="24"/>
                  </a:lnTo>
                  <a:lnTo>
                    <a:pt x="20" y="16"/>
                  </a:lnTo>
                  <a:lnTo>
                    <a:pt x="11" y="8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5" y="15"/>
                  </a:lnTo>
                  <a:lnTo>
                    <a:pt x="57" y="24"/>
                  </a:lnTo>
                  <a:lnTo>
                    <a:pt x="82" y="32"/>
                  </a:lnTo>
                  <a:lnTo>
                    <a:pt x="110" y="41"/>
                  </a:lnTo>
                  <a:lnTo>
                    <a:pt x="141" y="48"/>
                  </a:lnTo>
                  <a:lnTo>
                    <a:pt x="175" y="57"/>
                  </a:lnTo>
                  <a:lnTo>
                    <a:pt x="210" y="64"/>
                  </a:lnTo>
                  <a:lnTo>
                    <a:pt x="247" y="72"/>
                  </a:lnTo>
                  <a:lnTo>
                    <a:pt x="286" y="77"/>
                  </a:lnTo>
                  <a:lnTo>
                    <a:pt x="327" y="83"/>
                  </a:lnTo>
                  <a:lnTo>
                    <a:pt x="369" y="86"/>
                  </a:lnTo>
                  <a:lnTo>
                    <a:pt x="411" y="89"/>
                  </a:lnTo>
                  <a:lnTo>
                    <a:pt x="455" y="90"/>
                  </a:lnTo>
                  <a:lnTo>
                    <a:pt x="498" y="90"/>
                  </a:lnTo>
                  <a:lnTo>
                    <a:pt x="543" y="88"/>
                  </a:lnTo>
                  <a:lnTo>
                    <a:pt x="543" y="99"/>
                  </a:lnTo>
                  <a:lnTo>
                    <a:pt x="549" y="109"/>
                  </a:lnTo>
                  <a:lnTo>
                    <a:pt x="558" y="117"/>
                  </a:lnTo>
                  <a:lnTo>
                    <a:pt x="568" y="123"/>
                  </a:lnTo>
                  <a:lnTo>
                    <a:pt x="555" y="124"/>
                  </a:lnTo>
                  <a:lnTo>
                    <a:pt x="543" y="126"/>
                  </a:lnTo>
                  <a:lnTo>
                    <a:pt x="530" y="127"/>
                  </a:lnTo>
                  <a:lnTo>
                    <a:pt x="516" y="128"/>
                  </a:lnTo>
                  <a:lnTo>
                    <a:pt x="504" y="128"/>
                  </a:lnTo>
                  <a:lnTo>
                    <a:pt x="491" y="129"/>
                  </a:lnTo>
                  <a:lnTo>
                    <a:pt x="479" y="129"/>
                  </a:lnTo>
                  <a:lnTo>
                    <a:pt x="465" y="130"/>
                  </a:lnTo>
                  <a:lnTo>
                    <a:pt x="452" y="130"/>
                  </a:lnTo>
                  <a:lnTo>
                    <a:pt x="439" y="130"/>
                  </a:lnTo>
                  <a:lnTo>
                    <a:pt x="425" y="130"/>
                  </a:lnTo>
                  <a:lnTo>
                    <a:pt x="411" y="129"/>
                  </a:lnTo>
                  <a:lnTo>
                    <a:pt x="398" y="129"/>
                  </a:lnTo>
                  <a:lnTo>
                    <a:pt x="383" y="129"/>
                  </a:lnTo>
                  <a:lnTo>
                    <a:pt x="370" y="128"/>
                  </a:lnTo>
                  <a:lnTo>
                    <a:pt x="356" y="127"/>
                  </a:lnTo>
                  <a:lnTo>
                    <a:pt x="351" y="118"/>
                  </a:lnTo>
                  <a:lnTo>
                    <a:pt x="347" y="111"/>
                  </a:lnTo>
                  <a:lnTo>
                    <a:pt x="342" y="105"/>
                  </a:lnTo>
                  <a:lnTo>
                    <a:pt x="336" y="100"/>
                  </a:lnTo>
                  <a:lnTo>
                    <a:pt x="331" y="97"/>
                  </a:lnTo>
                  <a:lnTo>
                    <a:pt x="323" y="95"/>
                  </a:lnTo>
                  <a:lnTo>
                    <a:pt x="312" y="94"/>
                  </a:lnTo>
                  <a:lnTo>
                    <a:pt x="301" y="93"/>
                  </a:lnTo>
                  <a:lnTo>
                    <a:pt x="288" y="93"/>
                  </a:lnTo>
                  <a:lnTo>
                    <a:pt x="278" y="94"/>
                  </a:lnTo>
                  <a:lnTo>
                    <a:pt x="269" y="96"/>
                  </a:lnTo>
                  <a:lnTo>
                    <a:pt x="261" y="98"/>
                  </a:lnTo>
                  <a:lnTo>
                    <a:pt x="255" y="102"/>
                  </a:lnTo>
                  <a:lnTo>
                    <a:pt x="249" y="106"/>
                  </a:lnTo>
                  <a:lnTo>
                    <a:pt x="246" y="111"/>
                  </a:lnTo>
                  <a:lnTo>
                    <a:pt x="242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27" name="任意多边形 153626"/>
            <p:cNvSpPr/>
            <p:nvPr/>
          </p:nvSpPr>
          <p:spPr>
            <a:xfrm>
              <a:off x="1951" y="3896"/>
              <a:ext cx="32" cy="32"/>
            </a:xfrm>
            <a:custGeom>
              <a:avLst/>
              <a:gdLst/>
              <a:ahLst/>
              <a:cxnLst/>
              <a:pathLst>
                <a:path w="32" h="32">
                  <a:moveTo>
                    <a:pt x="16" y="0"/>
                  </a:moveTo>
                  <a:lnTo>
                    <a:pt x="23" y="1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2" y="17"/>
                  </a:lnTo>
                  <a:lnTo>
                    <a:pt x="31" y="23"/>
                  </a:lnTo>
                  <a:lnTo>
                    <a:pt x="27" y="28"/>
                  </a:lnTo>
                  <a:lnTo>
                    <a:pt x="23" y="31"/>
                  </a:lnTo>
                  <a:lnTo>
                    <a:pt x="16" y="32"/>
                  </a:lnTo>
                  <a:lnTo>
                    <a:pt x="9" y="31"/>
                  </a:lnTo>
                  <a:lnTo>
                    <a:pt x="5" y="28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5" y="6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28" name="任意多边形 153627"/>
            <p:cNvSpPr/>
            <p:nvPr/>
          </p:nvSpPr>
          <p:spPr>
            <a:xfrm>
              <a:off x="1842" y="3802"/>
              <a:ext cx="234" cy="224"/>
            </a:xfrm>
            <a:custGeom>
              <a:avLst/>
              <a:gdLst/>
              <a:ahLst/>
              <a:cxnLst/>
              <a:pathLst>
                <a:path w="234" h="224">
                  <a:moveTo>
                    <a:pt x="0" y="119"/>
                  </a:moveTo>
                  <a:lnTo>
                    <a:pt x="5" y="137"/>
                  </a:lnTo>
                  <a:lnTo>
                    <a:pt x="14" y="148"/>
                  </a:lnTo>
                  <a:lnTo>
                    <a:pt x="26" y="153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71" y="146"/>
                  </a:lnTo>
                  <a:lnTo>
                    <a:pt x="83" y="141"/>
                  </a:lnTo>
                  <a:lnTo>
                    <a:pt x="91" y="136"/>
                  </a:lnTo>
                  <a:lnTo>
                    <a:pt x="84" y="143"/>
                  </a:lnTo>
                  <a:lnTo>
                    <a:pt x="77" y="153"/>
                  </a:lnTo>
                  <a:lnTo>
                    <a:pt x="69" y="166"/>
                  </a:lnTo>
                  <a:lnTo>
                    <a:pt x="63" y="179"/>
                  </a:lnTo>
                  <a:lnTo>
                    <a:pt x="62" y="192"/>
                  </a:lnTo>
                  <a:lnTo>
                    <a:pt x="65" y="204"/>
                  </a:lnTo>
                  <a:lnTo>
                    <a:pt x="76" y="216"/>
                  </a:lnTo>
                  <a:lnTo>
                    <a:pt x="94" y="223"/>
                  </a:lnTo>
                  <a:lnTo>
                    <a:pt x="114" y="224"/>
                  </a:lnTo>
                  <a:lnTo>
                    <a:pt x="126" y="219"/>
                  </a:lnTo>
                  <a:lnTo>
                    <a:pt x="135" y="209"/>
                  </a:lnTo>
                  <a:lnTo>
                    <a:pt x="140" y="196"/>
                  </a:lnTo>
                  <a:lnTo>
                    <a:pt x="142" y="181"/>
                  </a:lnTo>
                  <a:lnTo>
                    <a:pt x="142" y="168"/>
                  </a:lnTo>
                  <a:lnTo>
                    <a:pt x="141" y="157"/>
                  </a:lnTo>
                  <a:lnTo>
                    <a:pt x="140" y="150"/>
                  </a:lnTo>
                  <a:lnTo>
                    <a:pt x="145" y="158"/>
                  </a:lnTo>
                  <a:lnTo>
                    <a:pt x="153" y="168"/>
                  </a:lnTo>
                  <a:lnTo>
                    <a:pt x="163" y="179"/>
                  </a:lnTo>
                  <a:lnTo>
                    <a:pt x="175" y="189"/>
                  </a:lnTo>
                  <a:lnTo>
                    <a:pt x="188" y="195"/>
                  </a:lnTo>
                  <a:lnTo>
                    <a:pt x="202" y="196"/>
                  </a:lnTo>
                  <a:lnTo>
                    <a:pt x="214" y="189"/>
                  </a:lnTo>
                  <a:lnTo>
                    <a:pt x="227" y="174"/>
                  </a:lnTo>
                  <a:lnTo>
                    <a:pt x="234" y="155"/>
                  </a:lnTo>
                  <a:lnTo>
                    <a:pt x="233" y="141"/>
                  </a:lnTo>
                  <a:lnTo>
                    <a:pt x="227" y="128"/>
                  </a:lnTo>
                  <a:lnTo>
                    <a:pt x="217" y="121"/>
                  </a:lnTo>
                  <a:lnTo>
                    <a:pt x="204" y="115"/>
                  </a:lnTo>
                  <a:lnTo>
                    <a:pt x="190" y="112"/>
                  </a:lnTo>
                  <a:lnTo>
                    <a:pt x="179" y="110"/>
                  </a:lnTo>
                  <a:lnTo>
                    <a:pt x="170" y="110"/>
                  </a:lnTo>
                  <a:lnTo>
                    <a:pt x="179" y="108"/>
                  </a:lnTo>
                  <a:lnTo>
                    <a:pt x="190" y="103"/>
                  </a:lnTo>
                  <a:lnTo>
                    <a:pt x="204" y="96"/>
                  </a:lnTo>
                  <a:lnTo>
                    <a:pt x="217" y="88"/>
                  </a:lnTo>
                  <a:lnTo>
                    <a:pt x="227" y="77"/>
                  </a:lnTo>
                  <a:lnTo>
                    <a:pt x="232" y="65"/>
                  </a:lnTo>
                  <a:lnTo>
                    <a:pt x="229" y="50"/>
                  </a:lnTo>
                  <a:lnTo>
                    <a:pt x="218" y="34"/>
                  </a:lnTo>
                  <a:lnTo>
                    <a:pt x="202" y="22"/>
                  </a:lnTo>
                  <a:lnTo>
                    <a:pt x="187" y="18"/>
                  </a:lnTo>
                  <a:lnTo>
                    <a:pt x="173" y="22"/>
                  </a:lnTo>
                  <a:lnTo>
                    <a:pt x="162" y="29"/>
                  </a:lnTo>
                  <a:lnTo>
                    <a:pt x="153" y="39"/>
                  </a:lnTo>
                  <a:lnTo>
                    <a:pt x="145" y="51"/>
                  </a:lnTo>
                  <a:lnTo>
                    <a:pt x="139" y="62"/>
                  </a:lnTo>
                  <a:lnTo>
                    <a:pt x="136" y="70"/>
                  </a:lnTo>
                  <a:lnTo>
                    <a:pt x="125" y="85"/>
                  </a:lnTo>
                  <a:lnTo>
                    <a:pt x="135" y="88"/>
                  </a:lnTo>
                  <a:lnTo>
                    <a:pt x="143" y="93"/>
                  </a:lnTo>
                  <a:lnTo>
                    <a:pt x="149" y="101"/>
                  </a:lnTo>
                  <a:lnTo>
                    <a:pt x="151" y="111"/>
                  </a:lnTo>
                  <a:lnTo>
                    <a:pt x="149" y="121"/>
                  </a:lnTo>
                  <a:lnTo>
                    <a:pt x="143" y="128"/>
                  </a:lnTo>
                  <a:lnTo>
                    <a:pt x="135" y="134"/>
                  </a:lnTo>
                  <a:lnTo>
                    <a:pt x="125" y="136"/>
                  </a:lnTo>
                  <a:lnTo>
                    <a:pt x="115" y="134"/>
                  </a:lnTo>
                  <a:lnTo>
                    <a:pt x="107" y="128"/>
                  </a:lnTo>
                  <a:lnTo>
                    <a:pt x="101" y="121"/>
                  </a:lnTo>
                  <a:lnTo>
                    <a:pt x="99" y="111"/>
                  </a:lnTo>
                  <a:lnTo>
                    <a:pt x="101" y="101"/>
                  </a:lnTo>
                  <a:lnTo>
                    <a:pt x="107" y="93"/>
                  </a:lnTo>
                  <a:lnTo>
                    <a:pt x="115" y="88"/>
                  </a:lnTo>
                  <a:lnTo>
                    <a:pt x="125" y="85"/>
                  </a:lnTo>
                  <a:lnTo>
                    <a:pt x="136" y="70"/>
                  </a:lnTo>
                  <a:lnTo>
                    <a:pt x="136" y="61"/>
                  </a:lnTo>
                  <a:lnTo>
                    <a:pt x="135" y="48"/>
                  </a:lnTo>
                  <a:lnTo>
                    <a:pt x="133" y="35"/>
                  </a:lnTo>
                  <a:lnTo>
                    <a:pt x="128" y="20"/>
                  </a:lnTo>
                  <a:lnTo>
                    <a:pt x="122" y="9"/>
                  </a:lnTo>
                  <a:lnTo>
                    <a:pt x="110" y="2"/>
                  </a:lnTo>
                  <a:lnTo>
                    <a:pt x="95" y="0"/>
                  </a:lnTo>
                  <a:lnTo>
                    <a:pt x="75" y="4"/>
                  </a:lnTo>
                  <a:lnTo>
                    <a:pt x="60" y="13"/>
                  </a:lnTo>
                  <a:lnTo>
                    <a:pt x="52" y="25"/>
                  </a:lnTo>
                  <a:lnTo>
                    <a:pt x="52" y="37"/>
                  </a:lnTo>
                  <a:lnTo>
                    <a:pt x="56" y="50"/>
                  </a:lnTo>
                  <a:lnTo>
                    <a:pt x="64" y="62"/>
                  </a:lnTo>
                  <a:lnTo>
                    <a:pt x="72" y="73"/>
                  </a:lnTo>
                  <a:lnTo>
                    <a:pt x="81" y="82"/>
                  </a:lnTo>
                  <a:lnTo>
                    <a:pt x="88" y="88"/>
                  </a:lnTo>
                  <a:lnTo>
                    <a:pt x="83" y="85"/>
                  </a:lnTo>
                  <a:lnTo>
                    <a:pt x="76" y="83"/>
                  </a:lnTo>
                  <a:lnTo>
                    <a:pt x="68" y="81"/>
                  </a:lnTo>
                  <a:lnTo>
                    <a:pt x="57" y="80"/>
                  </a:lnTo>
                  <a:lnTo>
                    <a:pt x="56" y="89"/>
                  </a:lnTo>
                  <a:lnTo>
                    <a:pt x="54" y="98"/>
                  </a:lnTo>
                  <a:lnTo>
                    <a:pt x="49" y="105"/>
                  </a:lnTo>
                  <a:lnTo>
                    <a:pt x="44" y="113"/>
                  </a:lnTo>
                  <a:lnTo>
                    <a:pt x="36" y="119"/>
                  </a:lnTo>
                  <a:lnTo>
                    <a:pt x="25" y="122"/>
                  </a:lnTo>
                  <a:lnTo>
                    <a:pt x="14" y="12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29" name="任意多边形 153628"/>
            <p:cNvSpPr/>
            <p:nvPr/>
          </p:nvSpPr>
          <p:spPr>
            <a:xfrm>
              <a:off x="1746" y="3838"/>
              <a:ext cx="35" cy="34"/>
            </a:xfrm>
            <a:custGeom>
              <a:avLst/>
              <a:gdLst/>
              <a:ahLst/>
              <a:cxnLst/>
              <a:pathLst>
                <a:path w="35" h="34">
                  <a:moveTo>
                    <a:pt x="11" y="1"/>
                  </a:moveTo>
                  <a:lnTo>
                    <a:pt x="18" y="0"/>
                  </a:lnTo>
                  <a:lnTo>
                    <a:pt x="25" y="1"/>
                  </a:lnTo>
                  <a:lnTo>
                    <a:pt x="31" y="5"/>
                  </a:lnTo>
                  <a:lnTo>
                    <a:pt x="34" y="11"/>
                  </a:lnTo>
                  <a:lnTo>
                    <a:pt x="35" y="18"/>
                  </a:lnTo>
                  <a:lnTo>
                    <a:pt x="34" y="23"/>
                  </a:lnTo>
                  <a:lnTo>
                    <a:pt x="29" y="29"/>
                  </a:lnTo>
                  <a:lnTo>
                    <a:pt x="24" y="33"/>
                  </a:lnTo>
                  <a:lnTo>
                    <a:pt x="18" y="34"/>
                  </a:lnTo>
                  <a:lnTo>
                    <a:pt x="11" y="33"/>
                  </a:lnTo>
                  <a:lnTo>
                    <a:pt x="5" y="29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30" name="任意多边形 153629"/>
            <p:cNvSpPr/>
            <p:nvPr/>
          </p:nvSpPr>
          <p:spPr>
            <a:xfrm>
              <a:off x="1639" y="3739"/>
              <a:ext cx="251" cy="239"/>
            </a:xfrm>
            <a:custGeom>
              <a:avLst/>
              <a:gdLst/>
              <a:ahLst/>
              <a:cxnLst/>
              <a:pathLst>
                <a:path w="251" h="239">
                  <a:moveTo>
                    <a:pt x="118" y="71"/>
                  </a:moveTo>
                  <a:lnTo>
                    <a:pt x="118" y="63"/>
                  </a:lnTo>
                  <a:lnTo>
                    <a:pt x="118" y="49"/>
                  </a:lnTo>
                  <a:lnTo>
                    <a:pt x="122" y="36"/>
                  </a:lnTo>
                  <a:lnTo>
                    <a:pt x="127" y="22"/>
                  </a:lnTo>
                  <a:lnTo>
                    <a:pt x="135" y="10"/>
                  </a:lnTo>
                  <a:lnTo>
                    <a:pt x="147" y="2"/>
                  </a:lnTo>
                  <a:lnTo>
                    <a:pt x="164" y="0"/>
                  </a:lnTo>
                  <a:lnTo>
                    <a:pt x="185" y="5"/>
                  </a:lnTo>
                  <a:lnTo>
                    <a:pt x="203" y="16"/>
                  </a:lnTo>
                  <a:lnTo>
                    <a:pt x="211" y="29"/>
                  </a:lnTo>
                  <a:lnTo>
                    <a:pt x="211" y="44"/>
                  </a:lnTo>
                  <a:lnTo>
                    <a:pt x="206" y="58"/>
                  </a:lnTo>
                  <a:lnTo>
                    <a:pt x="197" y="71"/>
                  </a:lnTo>
                  <a:lnTo>
                    <a:pt x="186" y="83"/>
                  </a:lnTo>
                  <a:lnTo>
                    <a:pt x="175" y="92"/>
                  </a:lnTo>
                  <a:lnTo>
                    <a:pt x="167" y="98"/>
                  </a:lnTo>
                  <a:lnTo>
                    <a:pt x="177" y="94"/>
                  </a:lnTo>
                  <a:lnTo>
                    <a:pt x="189" y="92"/>
                  </a:lnTo>
                  <a:lnTo>
                    <a:pt x="204" y="90"/>
                  </a:lnTo>
                  <a:lnTo>
                    <a:pt x="219" y="91"/>
                  </a:lnTo>
                  <a:lnTo>
                    <a:pt x="233" y="96"/>
                  </a:lnTo>
                  <a:lnTo>
                    <a:pt x="243" y="104"/>
                  </a:lnTo>
                  <a:lnTo>
                    <a:pt x="250" y="119"/>
                  </a:lnTo>
                  <a:lnTo>
                    <a:pt x="251" y="140"/>
                  </a:lnTo>
                  <a:lnTo>
                    <a:pt x="245" y="159"/>
                  </a:lnTo>
                  <a:lnTo>
                    <a:pt x="235" y="171"/>
                  </a:lnTo>
                  <a:lnTo>
                    <a:pt x="221" y="175"/>
                  </a:lnTo>
                  <a:lnTo>
                    <a:pt x="206" y="175"/>
                  </a:lnTo>
                  <a:lnTo>
                    <a:pt x="190" y="169"/>
                  </a:lnTo>
                  <a:lnTo>
                    <a:pt x="175" y="164"/>
                  </a:lnTo>
                  <a:lnTo>
                    <a:pt x="164" y="156"/>
                  </a:lnTo>
                  <a:lnTo>
                    <a:pt x="156" y="151"/>
                  </a:lnTo>
                  <a:lnTo>
                    <a:pt x="159" y="156"/>
                  </a:lnTo>
                  <a:lnTo>
                    <a:pt x="165" y="167"/>
                  </a:lnTo>
                  <a:lnTo>
                    <a:pt x="171" y="180"/>
                  </a:lnTo>
                  <a:lnTo>
                    <a:pt x="174" y="195"/>
                  </a:lnTo>
                  <a:lnTo>
                    <a:pt x="175" y="210"/>
                  </a:lnTo>
                  <a:lnTo>
                    <a:pt x="171" y="223"/>
                  </a:lnTo>
                  <a:lnTo>
                    <a:pt x="161" y="233"/>
                  </a:lnTo>
                  <a:lnTo>
                    <a:pt x="141" y="239"/>
                  </a:lnTo>
                  <a:lnTo>
                    <a:pt x="119" y="239"/>
                  </a:lnTo>
                  <a:lnTo>
                    <a:pt x="104" y="232"/>
                  </a:lnTo>
                  <a:lnTo>
                    <a:pt x="96" y="221"/>
                  </a:lnTo>
                  <a:lnTo>
                    <a:pt x="92" y="207"/>
                  </a:lnTo>
                  <a:lnTo>
                    <a:pt x="92" y="191"/>
                  </a:lnTo>
                  <a:lnTo>
                    <a:pt x="94" y="177"/>
                  </a:lnTo>
                  <a:lnTo>
                    <a:pt x="97" y="164"/>
                  </a:lnTo>
                  <a:lnTo>
                    <a:pt x="101" y="155"/>
                  </a:lnTo>
                  <a:lnTo>
                    <a:pt x="95" y="163"/>
                  </a:lnTo>
                  <a:lnTo>
                    <a:pt x="86" y="172"/>
                  </a:lnTo>
                  <a:lnTo>
                    <a:pt x="73" y="182"/>
                  </a:lnTo>
                  <a:lnTo>
                    <a:pt x="61" y="189"/>
                  </a:lnTo>
                  <a:lnTo>
                    <a:pt x="46" y="194"/>
                  </a:lnTo>
                  <a:lnTo>
                    <a:pt x="31" y="193"/>
                  </a:lnTo>
                  <a:lnTo>
                    <a:pt x="17" y="185"/>
                  </a:lnTo>
                  <a:lnTo>
                    <a:pt x="6" y="168"/>
                  </a:lnTo>
                  <a:lnTo>
                    <a:pt x="0" y="148"/>
                  </a:lnTo>
                  <a:lnTo>
                    <a:pt x="1" y="133"/>
                  </a:lnTo>
                  <a:lnTo>
                    <a:pt x="10" y="122"/>
                  </a:lnTo>
                  <a:lnTo>
                    <a:pt x="23" y="114"/>
                  </a:lnTo>
                  <a:lnTo>
                    <a:pt x="39" y="110"/>
                  </a:lnTo>
                  <a:lnTo>
                    <a:pt x="54" y="108"/>
                  </a:lnTo>
                  <a:lnTo>
                    <a:pt x="68" y="107"/>
                  </a:lnTo>
                  <a:lnTo>
                    <a:pt x="78" y="107"/>
                  </a:lnTo>
                  <a:lnTo>
                    <a:pt x="70" y="104"/>
                  </a:lnTo>
                  <a:lnTo>
                    <a:pt x="57" y="99"/>
                  </a:lnTo>
                  <a:lnTo>
                    <a:pt x="45" y="92"/>
                  </a:lnTo>
                  <a:lnTo>
                    <a:pt x="32" y="82"/>
                  </a:lnTo>
                  <a:lnTo>
                    <a:pt x="22" y="71"/>
                  </a:lnTo>
                  <a:lnTo>
                    <a:pt x="17" y="59"/>
                  </a:lnTo>
                  <a:lnTo>
                    <a:pt x="18" y="45"/>
                  </a:lnTo>
                  <a:lnTo>
                    <a:pt x="30" y="29"/>
                  </a:lnTo>
                  <a:lnTo>
                    <a:pt x="48" y="17"/>
                  </a:lnTo>
                  <a:lnTo>
                    <a:pt x="64" y="13"/>
                  </a:lnTo>
                  <a:lnTo>
                    <a:pt x="79" y="17"/>
                  </a:lnTo>
                  <a:lnTo>
                    <a:pt x="92" y="25"/>
                  </a:lnTo>
                  <a:lnTo>
                    <a:pt x="101" y="37"/>
                  </a:lnTo>
                  <a:lnTo>
                    <a:pt x="109" y="50"/>
                  </a:lnTo>
                  <a:lnTo>
                    <a:pt x="115" y="63"/>
                  </a:lnTo>
                  <a:lnTo>
                    <a:pt x="118" y="71"/>
                  </a:lnTo>
                  <a:lnTo>
                    <a:pt x="114" y="91"/>
                  </a:lnTo>
                  <a:lnTo>
                    <a:pt x="104" y="97"/>
                  </a:lnTo>
                  <a:lnTo>
                    <a:pt x="99" y="105"/>
                  </a:lnTo>
                  <a:lnTo>
                    <a:pt x="96" y="115"/>
                  </a:lnTo>
                  <a:lnTo>
                    <a:pt x="99" y="126"/>
                  </a:lnTo>
                  <a:lnTo>
                    <a:pt x="101" y="131"/>
                  </a:lnTo>
                  <a:lnTo>
                    <a:pt x="104" y="135"/>
                  </a:lnTo>
                  <a:lnTo>
                    <a:pt x="109" y="139"/>
                  </a:lnTo>
                  <a:lnTo>
                    <a:pt x="114" y="141"/>
                  </a:lnTo>
                  <a:lnTo>
                    <a:pt x="118" y="142"/>
                  </a:lnTo>
                  <a:lnTo>
                    <a:pt x="124" y="143"/>
                  </a:lnTo>
                  <a:lnTo>
                    <a:pt x="130" y="142"/>
                  </a:lnTo>
                  <a:lnTo>
                    <a:pt x="135" y="141"/>
                  </a:lnTo>
                  <a:lnTo>
                    <a:pt x="145" y="135"/>
                  </a:lnTo>
                  <a:lnTo>
                    <a:pt x="150" y="126"/>
                  </a:lnTo>
                  <a:lnTo>
                    <a:pt x="153" y="117"/>
                  </a:lnTo>
                  <a:lnTo>
                    <a:pt x="150" y="105"/>
                  </a:lnTo>
                  <a:lnTo>
                    <a:pt x="148" y="101"/>
                  </a:lnTo>
                  <a:lnTo>
                    <a:pt x="145" y="97"/>
                  </a:lnTo>
                  <a:lnTo>
                    <a:pt x="140" y="93"/>
                  </a:lnTo>
                  <a:lnTo>
                    <a:pt x="135" y="91"/>
                  </a:lnTo>
                  <a:lnTo>
                    <a:pt x="131" y="90"/>
                  </a:lnTo>
                  <a:lnTo>
                    <a:pt x="125" y="89"/>
                  </a:lnTo>
                  <a:lnTo>
                    <a:pt x="119" y="90"/>
                  </a:lnTo>
                  <a:lnTo>
                    <a:pt x="114" y="91"/>
                  </a:lnTo>
                  <a:lnTo>
                    <a:pt x="118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31" name="任意多边形 153630"/>
            <p:cNvSpPr/>
            <p:nvPr/>
          </p:nvSpPr>
          <p:spPr>
            <a:xfrm>
              <a:off x="1360" y="3934"/>
              <a:ext cx="40" cy="38"/>
            </a:xfrm>
            <a:custGeom>
              <a:avLst/>
              <a:gdLst/>
              <a:ahLst/>
              <a:cxnLst/>
              <a:pathLst>
                <a:path w="40" h="38">
                  <a:moveTo>
                    <a:pt x="7" y="4"/>
                  </a:moveTo>
                  <a:lnTo>
                    <a:pt x="14" y="1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9" y="13"/>
                  </a:lnTo>
                  <a:lnTo>
                    <a:pt x="40" y="21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7" y="37"/>
                  </a:lnTo>
                  <a:lnTo>
                    <a:pt x="19" y="38"/>
                  </a:lnTo>
                  <a:lnTo>
                    <a:pt x="11" y="36"/>
                  </a:lnTo>
                  <a:lnTo>
                    <a:pt x="5" y="32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3" y="1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32" name="任意多边形 153631"/>
            <p:cNvSpPr/>
            <p:nvPr/>
          </p:nvSpPr>
          <p:spPr>
            <a:xfrm>
              <a:off x="1238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19" y="95"/>
                  </a:moveTo>
                  <a:lnTo>
                    <a:pt x="115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8"/>
                  </a:lnTo>
                  <a:lnTo>
                    <a:pt x="115" y="21"/>
                  </a:lnTo>
                  <a:lnTo>
                    <a:pt x="126" y="9"/>
                  </a:lnTo>
                  <a:lnTo>
                    <a:pt x="142" y="1"/>
                  </a:lnTo>
                  <a:lnTo>
                    <a:pt x="167" y="0"/>
                  </a:lnTo>
                  <a:lnTo>
                    <a:pt x="191" y="7"/>
                  </a:lnTo>
                  <a:lnTo>
                    <a:pt x="206" y="19"/>
                  </a:lnTo>
                  <a:lnTo>
                    <a:pt x="212" y="34"/>
                  </a:lnTo>
                  <a:lnTo>
                    <a:pt x="211" y="51"/>
                  </a:lnTo>
                  <a:lnTo>
                    <a:pt x="206" y="70"/>
                  </a:lnTo>
                  <a:lnTo>
                    <a:pt x="198" y="85"/>
                  </a:lnTo>
                  <a:lnTo>
                    <a:pt x="190" y="100"/>
                  </a:lnTo>
                  <a:lnTo>
                    <a:pt x="183" y="108"/>
                  </a:lnTo>
                  <a:lnTo>
                    <a:pt x="192" y="102"/>
                  </a:lnTo>
                  <a:lnTo>
                    <a:pt x="205" y="94"/>
                  </a:lnTo>
                  <a:lnTo>
                    <a:pt x="220" y="87"/>
                  </a:lnTo>
                  <a:lnTo>
                    <a:pt x="237" y="83"/>
                  </a:lnTo>
                  <a:lnTo>
                    <a:pt x="254" y="83"/>
                  </a:lnTo>
                  <a:lnTo>
                    <a:pt x="269" y="90"/>
                  </a:lnTo>
                  <a:lnTo>
                    <a:pt x="282" y="103"/>
                  </a:lnTo>
                  <a:lnTo>
                    <a:pt x="291" y="126"/>
                  </a:lnTo>
                  <a:lnTo>
                    <a:pt x="292" y="150"/>
                  </a:lnTo>
                  <a:lnTo>
                    <a:pt x="285" y="166"/>
                  </a:lnTo>
                  <a:lnTo>
                    <a:pt x="271" y="176"/>
                  </a:lnTo>
                  <a:lnTo>
                    <a:pt x="254" y="180"/>
                  </a:lnTo>
                  <a:lnTo>
                    <a:pt x="235" y="180"/>
                  </a:lnTo>
                  <a:lnTo>
                    <a:pt x="216" y="178"/>
                  </a:lnTo>
                  <a:lnTo>
                    <a:pt x="200" y="173"/>
                  </a:lnTo>
                  <a:lnTo>
                    <a:pt x="189" y="170"/>
                  </a:lnTo>
                  <a:lnTo>
                    <a:pt x="196" y="176"/>
                  </a:lnTo>
                  <a:lnTo>
                    <a:pt x="206" y="185"/>
                  </a:lnTo>
                  <a:lnTo>
                    <a:pt x="217" y="198"/>
                  </a:lnTo>
                  <a:lnTo>
                    <a:pt x="227" y="213"/>
                  </a:lnTo>
                  <a:lnTo>
                    <a:pt x="234" y="228"/>
                  </a:lnTo>
                  <a:lnTo>
                    <a:pt x="234" y="245"/>
                  </a:lnTo>
                  <a:lnTo>
                    <a:pt x="226" y="260"/>
                  </a:lnTo>
                  <a:lnTo>
                    <a:pt x="206" y="274"/>
                  </a:lnTo>
                  <a:lnTo>
                    <a:pt x="182" y="281"/>
                  </a:lnTo>
                  <a:lnTo>
                    <a:pt x="162" y="279"/>
                  </a:lnTo>
                  <a:lnTo>
                    <a:pt x="149" y="269"/>
                  </a:lnTo>
                  <a:lnTo>
                    <a:pt x="139" y="255"/>
                  </a:lnTo>
                  <a:lnTo>
                    <a:pt x="134" y="238"/>
                  </a:lnTo>
                  <a:lnTo>
                    <a:pt x="130" y="221"/>
                  </a:lnTo>
                  <a:lnTo>
                    <a:pt x="130" y="205"/>
                  </a:lnTo>
                  <a:lnTo>
                    <a:pt x="130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0" y="232"/>
                  </a:lnTo>
                  <a:lnTo>
                    <a:pt x="98" y="246"/>
                  </a:lnTo>
                  <a:lnTo>
                    <a:pt x="83" y="256"/>
                  </a:lnTo>
                  <a:lnTo>
                    <a:pt x="67" y="259"/>
                  </a:lnTo>
                  <a:lnTo>
                    <a:pt x="50" y="256"/>
                  </a:lnTo>
                  <a:lnTo>
                    <a:pt x="31" y="242"/>
                  </a:lnTo>
                  <a:lnTo>
                    <a:pt x="17" y="222"/>
                  </a:lnTo>
                  <a:lnTo>
                    <a:pt x="13" y="204"/>
                  </a:lnTo>
                  <a:lnTo>
                    <a:pt x="19" y="189"/>
                  </a:lnTo>
                  <a:lnTo>
                    <a:pt x="31" y="176"/>
                  </a:lnTo>
                  <a:lnTo>
                    <a:pt x="45" y="166"/>
                  </a:lnTo>
                  <a:lnTo>
                    <a:pt x="61" y="158"/>
                  </a:lnTo>
                  <a:lnTo>
                    <a:pt x="76" y="152"/>
                  </a:lnTo>
                  <a:lnTo>
                    <a:pt x="88" y="149"/>
                  </a:lnTo>
                  <a:lnTo>
                    <a:pt x="78" y="149"/>
                  </a:lnTo>
                  <a:lnTo>
                    <a:pt x="63" y="148"/>
                  </a:lnTo>
                  <a:lnTo>
                    <a:pt x="44" y="145"/>
                  </a:lnTo>
                  <a:lnTo>
                    <a:pt x="27" y="138"/>
                  </a:lnTo>
                  <a:lnTo>
                    <a:pt x="12" y="129"/>
                  </a:lnTo>
                  <a:lnTo>
                    <a:pt x="2" y="117"/>
                  </a:lnTo>
                  <a:lnTo>
                    <a:pt x="0" y="101"/>
                  </a:lnTo>
                  <a:lnTo>
                    <a:pt x="6" y="80"/>
                  </a:lnTo>
                  <a:lnTo>
                    <a:pt x="21" y="60"/>
                  </a:lnTo>
                  <a:lnTo>
                    <a:pt x="37" y="50"/>
                  </a:lnTo>
                  <a:lnTo>
                    <a:pt x="55" y="50"/>
                  </a:lnTo>
                  <a:lnTo>
                    <a:pt x="72" y="54"/>
                  </a:lnTo>
                  <a:lnTo>
                    <a:pt x="88" y="64"/>
                  </a:lnTo>
                  <a:lnTo>
                    <a:pt x="102" y="75"/>
                  </a:lnTo>
                  <a:lnTo>
                    <a:pt x="112" y="86"/>
                  </a:lnTo>
                  <a:lnTo>
                    <a:pt x="119" y="95"/>
                  </a:lnTo>
                  <a:lnTo>
                    <a:pt x="121" y="119"/>
                  </a:lnTo>
                  <a:lnTo>
                    <a:pt x="113" y="129"/>
                  </a:lnTo>
                  <a:lnTo>
                    <a:pt x="110" y="140"/>
                  </a:lnTo>
                  <a:lnTo>
                    <a:pt x="112" y="152"/>
                  </a:lnTo>
                  <a:lnTo>
                    <a:pt x="118" y="162"/>
                  </a:lnTo>
                  <a:lnTo>
                    <a:pt x="122" y="167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39" y="173"/>
                  </a:lnTo>
                  <a:lnTo>
                    <a:pt x="145" y="173"/>
                  </a:lnTo>
                  <a:lnTo>
                    <a:pt x="152" y="172"/>
                  </a:lnTo>
                  <a:lnTo>
                    <a:pt x="158" y="170"/>
                  </a:lnTo>
                  <a:lnTo>
                    <a:pt x="162" y="167"/>
                  </a:lnTo>
                  <a:lnTo>
                    <a:pt x="170" y="157"/>
                  </a:lnTo>
                  <a:lnTo>
                    <a:pt x="174" y="146"/>
                  </a:lnTo>
                  <a:lnTo>
                    <a:pt x="173" y="134"/>
                  </a:lnTo>
                  <a:lnTo>
                    <a:pt x="167" y="123"/>
                  </a:lnTo>
                  <a:lnTo>
                    <a:pt x="162" y="118"/>
                  </a:lnTo>
                  <a:lnTo>
                    <a:pt x="157" y="115"/>
                  </a:lnTo>
                  <a:lnTo>
                    <a:pt x="151" y="113"/>
                  </a:lnTo>
                  <a:lnTo>
                    <a:pt x="145" y="112"/>
                  </a:lnTo>
                  <a:lnTo>
                    <a:pt x="138" y="112"/>
                  </a:lnTo>
                  <a:lnTo>
                    <a:pt x="133" y="114"/>
                  </a:lnTo>
                  <a:lnTo>
                    <a:pt x="127" y="116"/>
                  </a:lnTo>
                  <a:lnTo>
                    <a:pt x="121" y="119"/>
                  </a:lnTo>
                  <a:lnTo>
                    <a:pt x="119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53633" name="组合 153632"/>
            <p:cNvGrpSpPr/>
            <p:nvPr/>
          </p:nvGrpSpPr>
          <p:grpSpPr>
            <a:xfrm>
              <a:off x="1008" y="3744"/>
              <a:ext cx="317" cy="311"/>
              <a:chOff x="355" y="3625"/>
              <a:chExt cx="317" cy="311"/>
            </a:xfrm>
          </p:grpSpPr>
          <p:sp>
            <p:nvSpPr>
              <p:cNvPr id="153634" name="任意多边形 153633"/>
              <p:cNvSpPr/>
              <p:nvPr/>
            </p:nvSpPr>
            <p:spPr>
              <a:xfrm>
                <a:off x="480" y="3749"/>
                <a:ext cx="46" cy="43"/>
              </a:xfrm>
              <a:custGeom>
                <a:avLst/>
                <a:gdLst/>
                <a:ahLst/>
                <a:cxnLst/>
                <a:pathLst>
                  <a:path w="46" h="43">
                    <a:moveTo>
                      <a:pt x="23" y="0"/>
                    </a:moveTo>
                    <a:lnTo>
                      <a:pt x="14" y="2"/>
                    </a:lnTo>
                    <a:lnTo>
                      <a:pt x="7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7" y="36"/>
                    </a:lnTo>
                    <a:lnTo>
                      <a:pt x="14" y="40"/>
                    </a:lnTo>
                    <a:lnTo>
                      <a:pt x="23" y="43"/>
                    </a:lnTo>
                    <a:lnTo>
                      <a:pt x="32" y="40"/>
                    </a:lnTo>
                    <a:lnTo>
                      <a:pt x="39" y="36"/>
                    </a:lnTo>
                    <a:lnTo>
                      <a:pt x="43" y="29"/>
                    </a:lnTo>
                    <a:lnTo>
                      <a:pt x="46" y="21"/>
                    </a:lnTo>
                    <a:lnTo>
                      <a:pt x="43" y="13"/>
                    </a:lnTo>
                    <a:lnTo>
                      <a:pt x="39" y="6"/>
                    </a:lnTo>
                    <a:lnTo>
                      <a:pt x="32" y="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7A0A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3635" name="任意多边形 153634"/>
              <p:cNvSpPr/>
              <p:nvPr/>
            </p:nvSpPr>
            <p:spPr>
              <a:xfrm>
                <a:off x="355" y="3625"/>
                <a:ext cx="317" cy="311"/>
              </a:xfrm>
              <a:custGeom>
                <a:avLst/>
                <a:gdLst/>
                <a:ahLst/>
                <a:cxnLst/>
                <a:pathLst>
                  <a:path w="317" h="311">
                    <a:moveTo>
                      <a:pt x="133" y="97"/>
                    </a:moveTo>
                    <a:lnTo>
                      <a:pt x="129" y="86"/>
                    </a:lnTo>
                    <a:lnTo>
                      <a:pt x="122" y="72"/>
                    </a:lnTo>
                    <a:lnTo>
                      <a:pt x="112" y="57"/>
                    </a:lnTo>
                    <a:lnTo>
                      <a:pt x="98" y="42"/>
                    </a:lnTo>
                    <a:lnTo>
                      <a:pt x="82" y="32"/>
                    </a:lnTo>
                    <a:lnTo>
                      <a:pt x="64" y="28"/>
                    </a:lnTo>
                    <a:lnTo>
                      <a:pt x="43" y="33"/>
                    </a:lnTo>
                    <a:lnTo>
                      <a:pt x="21" y="50"/>
                    </a:lnTo>
                    <a:lnTo>
                      <a:pt x="5" y="72"/>
                    </a:lnTo>
                    <a:lnTo>
                      <a:pt x="2" y="92"/>
                    </a:lnTo>
                    <a:lnTo>
                      <a:pt x="9" y="108"/>
                    </a:lnTo>
                    <a:lnTo>
                      <a:pt x="23" y="123"/>
                    </a:lnTo>
                    <a:lnTo>
                      <a:pt x="40" y="135"/>
                    </a:lnTo>
                    <a:lnTo>
                      <a:pt x="58" y="144"/>
                    </a:lnTo>
                    <a:lnTo>
                      <a:pt x="75" y="149"/>
                    </a:lnTo>
                    <a:lnTo>
                      <a:pt x="88" y="152"/>
                    </a:lnTo>
                    <a:lnTo>
                      <a:pt x="75" y="154"/>
                    </a:lnTo>
                    <a:lnTo>
                      <a:pt x="59" y="156"/>
                    </a:lnTo>
                    <a:lnTo>
                      <a:pt x="41" y="160"/>
                    </a:lnTo>
                    <a:lnTo>
                      <a:pt x="24" y="168"/>
                    </a:lnTo>
                    <a:lnTo>
                      <a:pt x="9" y="180"/>
                    </a:lnTo>
                    <a:lnTo>
                      <a:pt x="1" y="195"/>
                    </a:lnTo>
                    <a:lnTo>
                      <a:pt x="0" y="215"/>
                    </a:lnTo>
                    <a:lnTo>
                      <a:pt x="10" y="241"/>
                    </a:lnTo>
                    <a:lnTo>
                      <a:pt x="26" y="263"/>
                    </a:lnTo>
                    <a:lnTo>
                      <a:pt x="44" y="271"/>
                    </a:lnTo>
                    <a:lnTo>
                      <a:pt x="63" y="270"/>
                    </a:lnTo>
                    <a:lnTo>
                      <a:pt x="81" y="262"/>
                    </a:lnTo>
                    <a:lnTo>
                      <a:pt x="97" y="249"/>
                    </a:lnTo>
                    <a:lnTo>
                      <a:pt x="112" y="234"/>
                    </a:lnTo>
                    <a:lnTo>
                      <a:pt x="122" y="221"/>
                    </a:lnTo>
                    <a:lnTo>
                      <a:pt x="129" y="210"/>
                    </a:lnTo>
                    <a:lnTo>
                      <a:pt x="128" y="219"/>
                    </a:lnTo>
                    <a:lnTo>
                      <a:pt x="126" y="234"/>
                    </a:lnTo>
                    <a:lnTo>
                      <a:pt x="126" y="252"/>
                    </a:lnTo>
                    <a:lnTo>
                      <a:pt x="128" y="271"/>
                    </a:lnTo>
                    <a:lnTo>
                      <a:pt x="135" y="290"/>
                    </a:lnTo>
                    <a:lnTo>
                      <a:pt x="146" y="303"/>
                    </a:lnTo>
                    <a:lnTo>
                      <a:pt x="165" y="311"/>
                    </a:lnTo>
                    <a:lnTo>
                      <a:pt x="191" y="309"/>
                    </a:lnTo>
                    <a:lnTo>
                      <a:pt x="218" y="299"/>
                    </a:lnTo>
                    <a:lnTo>
                      <a:pt x="231" y="284"/>
                    </a:lnTo>
                    <a:lnTo>
                      <a:pt x="236" y="266"/>
                    </a:lnTo>
                    <a:lnTo>
                      <a:pt x="234" y="247"/>
                    </a:lnTo>
                    <a:lnTo>
                      <a:pt x="226" y="230"/>
                    </a:lnTo>
                    <a:lnTo>
                      <a:pt x="216" y="212"/>
                    </a:lnTo>
                    <a:lnTo>
                      <a:pt x="205" y="198"/>
                    </a:lnTo>
                    <a:lnTo>
                      <a:pt x="197" y="189"/>
                    </a:lnTo>
                    <a:lnTo>
                      <a:pt x="207" y="195"/>
                    </a:lnTo>
                    <a:lnTo>
                      <a:pt x="223" y="202"/>
                    </a:lnTo>
                    <a:lnTo>
                      <a:pt x="242" y="208"/>
                    </a:lnTo>
                    <a:lnTo>
                      <a:pt x="262" y="211"/>
                    </a:lnTo>
                    <a:lnTo>
                      <a:pt x="282" y="210"/>
                    </a:lnTo>
                    <a:lnTo>
                      <a:pt x="299" y="202"/>
                    </a:lnTo>
                    <a:lnTo>
                      <a:pt x="312" y="187"/>
                    </a:lnTo>
                    <a:lnTo>
                      <a:pt x="317" y="161"/>
                    </a:lnTo>
                    <a:lnTo>
                      <a:pt x="315" y="135"/>
                    </a:lnTo>
                    <a:lnTo>
                      <a:pt x="304" y="117"/>
                    </a:lnTo>
                    <a:lnTo>
                      <a:pt x="287" y="108"/>
                    </a:lnTo>
                    <a:lnTo>
                      <a:pt x="269" y="105"/>
                    </a:lnTo>
                    <a:lnTo>
                      <a:pt x="247" y="106"/>
                    </a:lnTo>
                    <a:lnTo>
                      <a:pt x="228" y="111"/>
                    </a:lnTo>
                    <a:lnTo>
                      <a:pt x="211" y="116"/>
                    </a:lnTo>
                    <a:lnTo>
                      <a:pt x="199" y="122"/>
                    </a:lnTo>
                    <a:lnTo>
                      <a:pt x="208" y="114"/>
                    </a:lnTo>
                    <a:lnTo>
                      <a:pt x="220" y="103"/>
                    </a:lnTo>
                    <a:lnTo>
                      <a:pt x="232" y="87"/>
                    </a:lnTo>
                    <a:lnTo>
                      <a:pt x="243" y="71"/>
                    </a:lnTo>
                    <a:lnTo>
                      <a:pt x="250" y="53"/>
                    </a:lnTo>
                    <a:lnTo>
                      <a:pt x="248" y="36"/>
                    </a:lnTo>
                    <a:lnTo>
                      <a:pt x="239" y="20"/>
                    </a:lnTo>
                    <a:lnTo>
                      <a:pt x="218" y="7"/>
                    </a:lnTo>
                    <a:lnTo>
                      <a:pt x="190" y="0"/>
                    </a:lnTo>
                    <a:lnTo>
                      <a:pt x="169" y="4"/>
                    </a:lnTo>
                    <a:lnTo>
                      <a:pt x="153" y="15"/>
                    </a:lnTo>
                    <a:lnTo>
                      <a:pt x="143" y="30"/>
                    </a:lnTo>
                    <a:lnTo>
                      <a:pt x="137" y="49"/>
                    </a:lnTo>
                    <a:lnTo>
                      <a:pt x="134" y="69"/>
                    </a:lnTo>
                    <a:lnTo>
                      <a:pt x="133" y="85"/>
                    </a:lnTo>
                    <a:lnTo>
                      <a:pt x="133" y="97"/>
                    </a:lnTo>
                    <a:lnTo>
                      <a:pt x="149" y="119"/>
                    </a:lnTo>
                    <a:lnTo>
                      <a:pt x="156" y="120"/>
                    </a:lnTo>
                    <a:lnTo>
                      <a:pt x="162" y="122"/>
                    </a:lnTo>
                    <a:lnTo>
                      <a:pt x="168" y="125"/>
                    </a:lnTo>
                    <a:lnTo>
                      <a:pt x="174" y="129"/>
                    </a:lnTo>
                    <a:lnTo>
                      <a:pt x="179" y="135"/>
                    </a:lnTo>
                    <a:lnTo>
                      <a:pt x="182" y="140"/>
                    </a:lnTo>
                    <a:lnTo>
                      <a:pt x="183" y="147"/>
                    </a:lnTo>
                    <a:lnTo>
                      <a:pt x="184" y="154"/>
                    </a:lnTo>
                    <a:lnTo>
                      <a:pt x="183" y="161"/>
                    </a:lnTo>
                    <a:lnTo>
                      <a:pt x="182" y="168"/>
                    </a:lnTo>
                    <a:lnTo>
                      <a:pt x="179" y="173"/>
                    </a:lnTo>
                    <a:lnTo>
                      <a:pt x="174" y="179"/>
                    </a:lnTo>
                    <a:lnTo>
                      <a:pt x="168" y="183"/>
                    </a:lnTo>
                    <a:lnTo>
                      <a:pt x="162" y="187"/>
                    </a:lnTo>
                    <a:lnTo>
                      <a:pt x="156" y="188"/>
                    </a:lnTo>
                    <a:lnTo>
                      <a:pt x="149" y="189"/>
                    </a:lnTo>
                    <a:lnTo>
                      <a:pt x="142" y="188"/>
                    </a:lnTo>
                    <a:lnTo>
                      <a:pt x="135" y="187"/>
                    </a:lnTo>
                    <a:lnTo>
                      <a:pt x="129" y="183"/>
                    </a:lnTo>
                    <a:lnTo>
                      <a:pt x="123" y="179"/>
                    </a:lnTo>
                    <a:lnTo>
                      <a:pt x="119" y="173"/>
                    </a:lnTo>
                    <a:lnTo>
                      <a:pt x="115" y="168"/>
                    </a:lnTo>
                    <a:lnTo>
                      <a:pt x="114" y="161"/>
                    </a:lnTo>
                    <a:lnTo>
                      <a:pt x="113" y="154"/>
                    </a:lnTo>
                    <a:lnTo>
                      <a:pt x="114" y="147"/>
                    </a:lnTo>
                    <a:lnTo>
                      <a:pt x="115" y="140"/>
                    </a:lnTo>
                    <a:lnTo>
                      <a:pt x="119" y="135"/>
                    </a:lnTo>
                    <a:lnTo>
                      <a:pt x="123" y="129"/>
                    </a:lnTo>
                    <a:lnTo>
                      <a:pt x="129" y="125"/>
                    </a:lnTo>
                    <a:lnTo>
                      <a:pt x="135" y="122"/>
                    </a:lnTo>
                    <a:lnTo>
                      <a:pt x="142" y="120"/>
                    </a:lnTo>
                    <a:lnTo>
                      <a:pt x="149" y="119"/>
                    </a:lnTo>
                    <a:lnTo>
                      <a:pt x="133" y="97"/>
                    </a:lnTo>
                    <a:close/>
                  </a:path>
                </a:pathLst>
              </a:custGeom>
              <a:solidFill>
                <a:srgbClr val="35CE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53636" name="任意多边形 153635"/>
            <p:cNvSpPr/>
            <p:nvPr/>
          </p:nvSpPr>
          <p:spPr>
            <a:xfrm>
              <a:off x="4930" y="3830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0" y="0"/>
                  </a:moveTo>
                  <a:lnTo>
                    <a:pt x="13" y="0"/>
                  </a:lnTo>
                  <a:lnTo>
                    <a:pt x="6" y="2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2" y="27"/>
                  </a:lnTo>
                  <a:lnTo>
                    <a:pt x="6" y="31"/>
                  </a:lnTo>
                  <a:lnTo>
                    <a:pt x="13" y="34"/>
                  </a:lnTo>
                  <a:lnTo>
                    <a:pt x="20" y="34"/>
                  </a:lnTo>
                  <a:lnTo>
                    <a:pt x="27" y="31"/>
                  </a:lnTo>
                  <a:lnTo>
                    <a:pt x="32" y="27"/>
                  </a:lnTo>
                  <a:lnTo>
                    <a:pt x="34" y="20"/>
                  </a:lnTo>
                  <a:lnTo>
                    <a:pt x="34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37" name="任意多边形 153636"/>
            <p:cNvSpPr/>
            <p:nvPr/>
          </p:nvSpPr>
          <p:spPr>
            <a:xfrm>
              <a:off x="4814" y="3716"/>
              <a:ext cx="266" cy="267"/>
            </a:xfrm>
            <a:custGeom>
              <a:avLst/>
              <a:gdLst/>
              <a:ahLst/>
              <a:cxnLst/>
              <a:pathLst>
                <a:path w="266" h="267">
                  <a:moveTo>
                    <a:pt x="190" y="182"/>
                  </a:moveTo>
                  <a:lnTo>
                    <a:pt x="181" y="178"/>
                  </a:lnTo>
                  <a:lnTo>
                    <a:pt x="174" y="174"/>
                  </a:lnTo>
                  <a:lnTo>
                    <a:pt x="170" y="168"/>
                  </a:lnTo>
                  <a:lnTo>
                    <a:pt x="165" y="165"/>
                  </a:lnTo>
                  <a:lnTo>
                    <a:pt x="171" y="174"/>
                  </a:lnTo>
                  <a:lnTo>
                    <a:pt x="176" y="187"/>
                  </a:lnTo>
                  <a:lnTo>
                    <a:pt x="182" y="203"/>
                  </a:lnTo>
                  <a:lnTo>
                    <a:pt x="186" y="220"/>
                  </a:lnTo>
                  <a:lnTo>
                    <a:pt x="186" y="236"/>
                  </a:lnTo>
                  <a:lnTo>
                    <a:pt x="179" y="251"/>
                  </a:lnTo>
                  <a:lnTo>
                    <a:pt x="166" y="262"/>
                  </a:lnTo>
                  <a:lnTo>
                    <a:pt x="144" y="267"/>
                  </a:lnTo>
                  <a:lnTo>
                    <a:pt x="124" y="265"/>
                  </a:lnTo>
                  <a:lnTo>
                    <a:pt x="110" y="255"/>
                  </a:lnTo>
                  <a:lnTo>
                    <a:pt x="103" y="242"/>
                  </a:lnTo>
                  <a:lnTo>
                    <a:pt x="100" y="224"/>
                  </a:lnTo>
                  <a:lnTo>
                    <a:pt x="101" y="208"/>
                  </a:lnTo>
                  <a:lnTo>
                    <a:pt x="104" y="191"/>
                  </a:lnTo>
                  <a:lnTo>
                    <a:pt x="108" y="178"/>
                  </a:lnTo>
                  <a:lnTo>
                    <a:pt x="110" y="171"/>
                  </a:lnTo>
                  <a:lnTo>
                    <a:pt x="103" y="179"/>
                  </a:lnTo>
                  <a:lnTo>
                    <a:pt x="92" y="189"/>
                  </a:lnTo>
                  <a:lnTo>
                    <a:pt x="77" y="199"/>
                  </a:lnTo>
                  <a:lnTo>
                    <a:pt x="61" y="208"/>
                  </a:lnTo>
                  <a:lnTo>
                    <a:pt x="43" y="212"/>
                  </a:lnTo>
                  <a:lnTo>
                    <a:pt x="27" y="211"/>
                  </a:lnTo>
                  <a:lnTo>
                    <a:pt x="14" y="202"/>
                  </a:lnTo>
                  <a:lnTo>
                    <a:pt x="3" y="184"/>
                  </a:lnTo>
                  <a:lnTo>
                    <a:pt x="0" y="163"/>
                  </a:lnTo>
                  <a:lnTo>
                    <a:pt x="4" y="146"/>
                  </a:lnTo>
                  <a:lnTo>
                    <a:pt x="15" y="135"/>
                  </a:lnTo>
                  <a:lnTo>
                    <a:pt x="30" y="127"/>
                  </a:lnTo>
                  <a:lnTo>
                    <a:pt x="46" y="123"/>
                  </a:lnTo>
                  <a:lnTo>
                    <a:pt x="62" y="121"/>
                  </a:lnTo>
                  <a:lnTo>
                    <a:pt x="75" y="121"/>
                  </a:lnTo>
                  <a:lnTo>
                    <a:pt x="86" y="122"/>
                  </a:lnTo>
                  <a:lnTo>
                    <a:pt x="75" y="117"/>
                  </a:lnTo>
                  <a:lnTo>
                    <a:pt x="63" y="111"/>
                  </a:lnTo>
                  <a:lnTo>
                    <a:pt x="48" y="101"/>
                  </a:lnTo>
                  <a:lnTo>
                    <a:pt x="34" y="89"/>
                  </a:lnTo>
                  <a:lnTo>
                    <a:pt x="24" y="74"/>
                  </a:lnTo>
                  <a:lnTo>
                    <a:pt x="20" y="60"/>
                  </a:lnTo>
                  <a:lnTo>
                    <a:pt x="25" y="45"/>
                  </a:lnTo>
                  <a:lnTo>
                    <a:pt x="40" y="29"/>
                  </a:lnTo>
                  <a:lnTo>
                    <a:pt x="59" y="19"/>
                  </a:lnTo>
                  <a:lnTo>
                    <a:pt x="78" y="18"/>
                  </a:lnTo>
                  <a:lnTo>
                    <a:pt x="93" y="25"/>
                  </a:lnTo>
                  <a:lnTo>
                    <a:pt x="105" y="36"/>
                  </a:lnTo>
                  <a:lnTo>
                    <a:pt x="114" y="49"/>
                  </a:lnTo>
                  <a:lnTo>
                    <a:pt x="121" y="63"/>
                  </a:lnTo>
                  <a:lnTo>
                    <a:pt x="126" y="76"/>
                  </a:lnTo>
                  <a:lnTo>
                    <a:pt x="128" y="86"/>
                  </a:lnTo>
                  <a:lnTo>
                    <a:pt x="137" y="104"/>
                  </a:lnTo>
                  <a:lnTo>
                    <a:pt x="126" y="104"/>
                  </a:lnTo>
                  <a:lnTo>
                    <a:pt x="117" y="109"/>
                  </a:lnTo>
                  <a:lnTo>
                    <a:pt x="109" y="116"/>
                  </a:lnTo>
                  <a:lnTo>
                    <a:pt x="105" y="126"/>
                  </a:lnTo>
                  <a:lnTo>
                    <a:pt x="105" y="137"/>
                  </a:lnTo>
                  <a:lnTo>
                    <a:pt x="110" y="147"/>
                  </a:lnTo>
                  <a:lnTo>
                    <a:pt x="118" y="154"/>
                  </a:lnTo>
                  <a:lnTo>
                    <a:pt x="128" y="158"/>
                  </a:lnTo>
                  <a:lnTo>
                    <a:pt x="140" y="158"/>
                  </a:lnTo>
                  <a:lnTo>
                    <a:pt x="149" y="154"/>
                  </a:lnTo>
                  <a:lnTo>
                    <a:pt x="157" y="146"/>
                  </a:lnTo>
                  <a:lnTo>
                    <a:pt x="160" y="136"/>
                  </a:lnTo>
                  <a:lnTo>
                    <a:pt x="160" y="125"/>
                  </a:lnTo>
                  <a:lnTo>
                    <a:pt x="156" y="115"/>
                  </a:lnTo>
                  <a:lnTo>
                    <a:pt x="148" y="108"/>
                  </a:lnTo>
                  <a:lnTo>
                    <a:pt x="137" y="104"/>
                  </a:lnTo>
                  <a:lnTo>
                    <a:pt x="128" y="86"/>
                  </a:lnTo>
                  <a:lnTo>
                    <a:pt x="129" y="74"/>
                  </a:lnTo>
                  <a:lnTo>
                    <a:pt x="132" y="60"/>
                  </a:lnTo>
                  <a:lnTo>
                    <a:pt x="136" y="43"/>
                  </a:lnTo>
                  <a:lnTo>
                    <a:pt x="144" y="26"/>
                  </a:lnTo>
                  <a:lnTo>
                    <a:pt x="155" y="12"/>
                  </a:lnTo>
                  <a:lnTo>
                    <a:pt x="170" y="2"/>
                  </a:lnTo>
                  <a:lnTo>
                    <a:pt x="188" y="0"/>
                  </a:lnTo>
                  <a:lnTo>
                    <a:pt x="212" y="7"/>
                  </a:lnTo>
                  <a:lnTo>
                    <a:pt x="229" y="20"/>
                  </a:lnTo>
                  <a:lnTo>
                    <a:pt x="235" y="36"/>
                  </a:lnTo>
                  <a:lnTo>
                    <a:pt x="233" y="52"/>
                  </a:lnTo>
                  <a:lnTo>
                    <a:pt x="223" y="69"/>
                  </a:lnTo>
                  <a:lnTo>
                    <a:pt x="211" y="84"/>
                  </a:lnTo>
                  <a:lnTo>
                    <a:pt x="197" y="98"/>
                  </a:lnTo>
                  <a:lnTo>
                    <a:pt x="186" y="106"/>
                  </a:lnTo>
                  <a:lnTo>
                    <a:pt x="176" y="112"/>
                  </a:lnTo>
                  <a:lnTo>
                    <a:pt x="186" y="110"/>
                  </a:lnTo>
                  <a:lnTo>
                    <a:pt x="198" y="109"/>
                  </a:lnTo>
                  <a:lnTo>
                    <a:pt x="212" y="108"/>
                  </a:lnTo>
                  <a:lnTo>
                    <a:pt x="228" y="109"/>
                  </a:lnTo>
                  <a:lnTo>
                    <a:pt x="242" y="113"/>
                  </a:lnTo>
                  <a:lnTo>
                    <a:pt x="254" y="120"/>
                  </a:lnTo>
                  <a:lnTo>
                    <a:pt x="262" y="130"/>
                  </a:lnTo>
                  <a:lnTo>
                    <a:pt x="266" y="145"/>
                  </a:lnTo>
                  <a:lnTo>
                    <a:pt x="256" y="144"/>
                  </a:lnTo>
                  <a:lnTo>
                    <a:pt x="245" y="144"/>
                  </a:lnTo>
                  <a:lnTo>
                    <a:pt x="234" y="145"/>
                  </a:lnTo>
                  <a:lnTo>
                    <a:pt x="222" y="149"/>
                  </a:lnTo>
                  <a:lnTo>
                    <a:pt x="212" y="155"/>
                  </a:lnTo>
                  <a:lnTo>
                    <a:pt x="203" y="163"/>
                  </a:lnTo>
                  <a:lnTo>
                    <a:pt x="195" y="171"/>
                  </a:lnTo>
                  <a:lnTo>
                    <a:pt x="190" y="182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38" name="任意多边形 153637"/>
            <p:cNvSpPr/>
            <p:nvPr/>
          </p:nvSpPr>
          <p:spPr>
            <a:xfrm>
              <a:off x="4978" y="4139"/>
              <a:ext cx="38" cy="36"/>
            </a:xfrm>
            <a:custGeom>
              <a:avLst/>
              <a:gdLst/>
              <a:ahLst/>
              <a:cxnLst/>
              <a:pathLst>
                <a:path w="38" h="36">
                  <a:moveTo>
                    <a:pt x="30" y="2"/>
                  </a:moveTo>
                  <a:lnTo>
                    <a:pt x="23" y="0"/>
                  </a:lnTo>
                  <a:lnTo>
                    <a:pt x="15" y="0"/>
                  </a:lnTo>
                  <a:lnTo>
                    <a:pt x="8" y="2"/>
                  </a:lnTo>
                  <a:lnTo>
                    <a:pt x="2" y="7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8" y="34"/>
                  </a:lnTo>
                  <a:lnTo>
                    <a:pt x="15" y="36"/>
                  </a:lnTo>
                  <a:lnTo>
                    <a:pt x="23" y="36"/>
                  </a:lnTo>
                  <a:lnTo>
                    <a:pt x="30" y="34"/>
                  </a:lnTo>
                  <a:lnTo>
                    <a:pt x="35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5" y="7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39" name="任意多边形 153638"/>
            <p:cNvSpPr/>
            <p:nvPr/>
          </p:nvSpPr>
          <p:spPr>
            <a:xfrm>
              <a:off x="4850" y="4020"/>
              <a:ext cx="278" cy="275"/>
            </a:xfrm>
            <a:custGeom>
              <a:avLst/>
              <a:gdLst/>
              <a:ahLst/>
              <a:cxnLst/>
              <a:pathLst>
                <a:path w="278" h="275">
                  <a:moveTo>
                    <a:pt x="277" y="104"/>
                  </a:moveTo>
                  <a:lnTo>
                    <a:pt x="270" y="113"/>
                  </a:lnTo>
                  <a:lnTo>
                    <a:pt x="260" y="120"/>
                  </a:lnTo>
                  <a:lnTo>
                    <a:pt x="249" y="125"/>
                  </a:lnTo>
                  <a:lnTo>
                    <a:pt x="238" y="130"/>
                  </a:lnTo>
                  <a:lnTo>
                    <a:pt x="226" y="133"/>
                  </a:lnTo>
                  <a:lnTo>
                    <a:pt x="216" y="135"/>
                  </a:lnTo>
                  <a:lnTo>
                    <a:pt x="207" y="137"/>
                  </a:lnTo>
                  <a:lnTo>
                    <a:pt x="200" y="137"/>
                  </a:lnTo>
                  <a:lnTo>
                    <a:pt x="212" y="140"/>
                  </a:lnTo>
                  <a:lnTo>
                    <a:pt x="226" y="143"/>
                  </a:lnTo>
                  <a:lnTo>
                    <a:pt x="242" y="148"/>
                  </a:lnTo>
                  <a:lnTo>
                    <a:pt x="259" y="157"/>
                  </a:lnTo>
                  <a:lnTo>
                    <a:pt x="271" y="168"/>
                  </a:lnTo>
                  <a:lnTo>
                    <a:pt x="278" y="183"/>
                  </a:lnTo>
                  <a:lnTo>
                    <a:pt x="277" y="200"/>
                  </a:lnTo>
                  <a:lnTo>
                    <a:pt x="265" y="221"/>
                  </a:lnTo>
                  <a:lnTo>
                    <a:pt x="248" y="237"/>
                  </a:lnTo>
                  <a:lnTo>
                    <a:pt x="232" y="242"/>
                  </a:lnTo>
                  <a:lnTo>
                    <a:pt x="216" y="240"/>
                  </a:lnTo>
                  <a:lnTo>
                    <a:pt x="201" y="232"/>
                  </a:lnTo>
                  <a:lnTo>
                    <a:pt x="187" y="220"/>
                  </a:lnTo>
                  <a:lnTo>
                    <a:pt x="177" y="207"/>
                  </a:lnTo>
                  <a:lnTo>
                    <a:pt x="169" y="195"/>
                  </a:lnTo>
                  <a:lnTo>
                    <a:pt x="164" y="186"/>
                  </a:lnTo>
                  <a:lnTo>
                    <a:pt x="166" y="197"/>
                  </a:lnTo>
                  <a:lnTo>
                    <a:pt x="167" y="211"/>
                  </a:lnTo>
                  <a:lnTo>
                    <a:pt x="164" y="229"/>
                  </a:lnTo>
                  <a:lnTo>
                    <a:pt x="161" y="245"/>
                  </a:lnTo>
                  <a:lnTo>
                    <a:pt x="153" y="261"/>
                  </a:lnTo>
                  <a:lnTo>
                    <a:pt x="142" y="271"/>
                  </a:lnTo>
                  <a:lnTo>
                    <a:pt x="123" y="275"/>
                  </a:lnTo>
                  <a:lnTo>
                    <a:pt x="99" y="271"/>
                  </a:lnTo>
                  <a:lnTo>
                    <a:pt x="78" y="260"/>
                  </a:lnTo>
                  <a:lnTo>
                    <a:pt x="69" y="245"/>
                  </a:lnTo>
                  <a:lnTo>
                    <a:pt x="67" y="230"/>
                  </a:lnTo>
                  <a:lnTo>
                    <a:pt x="72" y="214"/>
                  </a:lnTo>
                  <a:lnTo>
                    <a:pt x="80" y="198"/>
                  </a:lnTo>
                  <a:lnTo>
                    <a:pt x="90" y="185"/>
                  </a:lnTo>
                  <a:lnTo>
                    <a:pt x="99" y="174"/>
                  </a:lnTo>
                  <a:lnTo>
                    <a:pt x="105" y="168"/>
                  </a:lnTo>
                  <a:lnTo>
                    <a:pt x="95" y="173"/>
                  </a:lnTo>
                  <a:lnTo>
                    <a:pt x="80" y="178"/>
                  </a:lnTo>
                  <a:lnTo>
                    <a:pt x="61" y="183"/>
                  </a:lnTo>
                  <a:lnTo>
                    <a:pt x="43" y="184"/>
                  </a:lnTo>
                  <a:lnTo>
                    <a:pt x="25" y="182"/>
                  </a:lnTo>
                  <a:lnTo>
                    <a:pt x="11" y="174"/>
                  </a:lnTo>
                  <a:lnTo>
                    <a:pt x="2" y="158"/>
                  </a:lnTo>
                  <a:lnTo>
                    <a:pt x="0" y="135"/>
                  </a:lnTo>
                  <a:lnTo>
                    <a:pt x="6" y="112"/>
                  </a:lnTo>
                  <a:lnTo>
                    <a:pt x="18" y="98"/>
                  </a:lnTo>
                  <a:lnTo>
                    <a:pt x="31" y="90"/>
                  </a:lnTo>
                  <a:lnTo>
                    <a:pt x="49" y="89"/>
                  </a:lnTo>
                  <a:lnTo>
                    <a:pt x="65" y="91"/>
                  </a:lnTo>
                  <a:lnTo>
                    <a:pt x="81" y="97"/>
                  </a:lnTo>
                  <a:lnTo>
                    <a:pt x="93" y="102"/>
                  </a:lnTo>
                  <a:lnTo>
                    <a:pt x="103" y="108"/>
                  </a:lnTo>
                  <a:lnTo>
                    <a:pt x="95" y="100"/>
                  </a:lnTo>
                  <a:lnTo>
                    <a:pt x="85" y="87"/>
                  </a:lnTo>
                  <a:lnTo>
                    <a:pt x="76" y="72"/>
                  </a:lnTo>
                  <a:lnTo>
                    <a:pt x="69" y="55"/>
                  </a:lnTo>
                  <a:lnTo>
                    <a:pt x="67" y="38"/>
                  </a:lnTo>
                  <a:lnTo>
                    <a:pt x="72" y="23"/>
                  </a:lnTo>
                  <a:lnTo>
                    <a:pt x="84" y="10"/>
                  </a:lnTo>
                  <a:lnTo>
                    <a:pt x="107" y="1"/>
                  </a:lnTo>
                  <a:lnTo>
                    <a:pt x="113" y="0"/>
                  </a:lnTo>
                  <a:lnTo>
                    <a:pt x="116" y="0"/>
                  </a:lnTo>
                  <a:lnTo>
                    <a:pt x="121" y="0"/>
                  </a:lnTo>
                  <a:lnTo>
                    <a:pt x="124" y="0"/>
                  </a:lnTo>
                  <a:lnTo>
                    <a:pt x="127" y="11"/>
                  </a:lnTo>
                  <a:lnTo>
                    <a:pt x="130" y="20"/>
                  </a:lnTo>
                  <a:lnTo>
                    <a:pt x="132" y="28"/>
                  </a:lnTo>
                  <a:lnTo>
                    <a:pt x="137" y="36"/>
                  </a:lnTo>
                  <a:lnTo>
                    <a:pt x="142" y="42"/>
                  </a:lnTo>
                  <a:lnTo>
                    <a:pt x="150" y="47"/>
                  </a:lnTo>
                  <a:lnTo>
                    <a:pt x="158" y="52"/>
                  </a:lnTo>
                  <a:lnTo>
                    <a:pt x="169" y="54"/>
                  </a:lnTo>
                  <a:lnTo>
                    <a:pt x="169" y="65"/>
                  </a:lnTo>
                  <a:lnTo>
                    <a:pt x="168" y="75"/>
                  </a:lnTo>
                  <a:lnTo>
                    <a:pt x="166" y="82"/>
                  </a:lnTo>
                  <a:lnTo>
                    <a:pt x="163" y="89"/>
                  </a:lnTo>
                  <a:lnTo>
                    <a:pt x="164" y="112"/>
                  </a:lnTo>
                  <a:lnTo>
                    <a:pt x="159" y="109"/>
                  </a:lnTo>
                  <a:lnTo>
                    <a:pt x="153" y="108"/>
                  </a:lnTo>
                  <a:lnTo>
                    <a:pt x="146" y="107"/>
                  </a:lnTo>
                  <a:lnTo>
                    <a:pt x="140" y="108"/>
                  </a:lnTo>
                  <a:lnTo>
                    <a:pt x="135" y="109"/>
                  </a:lnTo>
                  <a:lnTo>
                    <a:pt x="129" y="112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6" y="131"/>
                  </a:lnTo>
                  <a:lnTo>
                    <a:pt x="116" y="143"/>
                  </a:lnTo>
                  <a:lnTo>
                    <a:pt x="121" y="154"/>
                  </a:lnTo>
                  <a:lnTo>
                    <a:pt x="129" y="162"/>
                  </a:lnTo>
                  <a:lnTo>
                    <a:pt x="135" y="165"/>
                  </a:lnTo>
                  <a:lnTo>
                    <a:pt x="140" y="167"/>
                  </a:lnTo>
                  <a:lnTo>
                    <a:pt x="147" y="167"/>
                  </a:lnTo>
                  <a:lnTo>
                    <a:pt x="153" y="167"/>
                  </a:lnTo>
                  <a:lnTo>
                    <a:pt x="159" y="165"/>
                  </a:lnTo>
                  <a:lnTo>
                    <a:pt x="164" y="163"/>
                  </a:lnTo>
                  <a:lnTo>
                    <a:pt x="169" y="158"/>
                  </a:lnTo>
                  <a:lnTo>
                    <a:pt x="173" y="154"/>
                  </a:lnTo>
                  <a:lnTo>
                    <a:pt x="177" y="143"/>
                  </a:lnTo>
                  <a:lnTo>
                    <a:pt x="177" y="131"/>
                  </a:lnTo>
                  <a:lnTo>
                    <a:pt x="173" y="120"/>
                  </a:lnTo>
                  <a:lnTo>
                    <a:pt x="164" y="112"/>
                  </a:lnTo>
                  <a:lnTo>
                    <a:pt x="163" y="89"/>
                  </a:lnTo>
                  <a:lnTo>
                    <a:pt x="167" y="83"/>
                  </a:lnTo>
                  <a:lnTo>
                    <a:pt x="171" y="77"/>
                  </a:lnTo>
                  <a:lnTo>
                    <a:pt x="177" y="69"/>
                  </a:lnTo>
                  <a:lnTo>
                    <a:pt x="185" y="61"/>
                  </a:lnTo>
                  <a:lnTo>
                    <a:pt x="193" y="54"/>
                  </a:lnTo>
                  <a:lnTo>
                    <a:pt x="201" y="47"/>
                  </a:lnTo>
                  <a:lnTo>
                    <a:pt x="210" y="42"/>
                  </a:lnTo>
                  <a:lnTo>
                    <a:pt x="221" y="37"/>
                  </a:lnTo>
                  <a:lnTo>
                    <a:pt x="220" y="46"/>
                  </a:lnTo>
                  <a:lnTo>
                    <a:pt x="218" y="57"/>
                  </a:lnTo>
                  <a:lnTo>
                    <a:pt x="220" y="69"/>
                  </a:lnTo>
                  <a:lnTo>
                    <a:pt x="223" y="80"/>
                  </a:lnTo>
                  <a:lnTo>
                    <a:pt x="230" y="90"/>
                  </a:lnTo>
                  <a:lnTo>
                    <a:pt x="240" y="98"/>
                  </a:lnTo>
                  <a:lnTo>
                    <a:pt x="256" y="103"/>
                  </a:lnTo>
                  <a:lnTo>
                    <a:pt x="277" y="104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40" name="任意多边形 153639"/>
            <p:cNvSpPr/>
            <p:nvPr/>
          </p:nvSpPr>
          <p:spPr>
            <a:xfrm>
              <a:off x="5099" y="3968"/>
              <a:ext cx="36" cy="34"/>
            </a:xfrm>
            <a:custGeom>
              <a:avLst/>
              <a:gdLst/>
              <a:ahLst/>
              <a:cxnLst/>
              <a:pathLst>
                <a:path w="36" h="34">
                  <a:moveTo>
                    <a:pt x="21" y="0"/>
                  </a:moveTo>
                  <a:lnTo>
                    <a:pt x="14" y="0"/>
                  </a:lnTo>
                  <a:lnTo>
                    <a:pt x="7" y="2"/>
                  </a:lnTo>
                  <a:lnTo>
                    <a:pt x="3" y="7"/>
                  </a:lnTo>
                  <a:lnTo>
                    <a:pt x="0" y="13"/>
                  </a:lnTo>
                  <a:lnTo>
                    <a:pt x="0" y="20"/>
                  </a:lnTo>
                  <a:lnTo>
                    <a:pt x="3" y="26"/>
                  </a:lnTo>
                  <a:lnTo>
                    <a:pt x="7" y="31"/>
                  </a:lnTo>
                  <a:lnTo>
                    <a:pt x="14" y="34"/>
                  </a:lnTo>
                  <a:lnTo>
                    <a:pt x="21" y="34"/>
                  </a:lnTo>
                  <a:lnTo>
                    <a:pt x="28" y="32"/>
                  </a:lnTo>
                  <a:lnTo>
                    <a:pt x="32" y="27"/>
                  </a:lnTo>
                  <a:lnTo>
                    <a:pt x="36" y="21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28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41" name="任意多边形 153640"/>
            <p:cNvSpPr/>
            <p:nvPr/>
          </p:nvSpPr>
          <p:spPr>
            <a:xfrm>
              <a:off x="4988" y="3869"/>
              <a:ext cx="263" cy="245"/>
            </a:xfrm>
            <a:custGeom>
              <a:avLst/>
              <a:gdLst/>
              <a:ahLst/>
              <a:cxnLst/>
              <a:pathLst>
                <a:path w="263" h="245">
                  <a:moveTo>
                    <a:pt x="126" y="69"/>
                  </a:moveTo>
                  <a:lnTo>
                    <a:pt x="125" y="59"/>
                  </a:lnTo>
                  <a:lnTo>
                    <a:pt x="122" y="47"/>
                  </a:lnTo>
                  <a:lnTo>
                    <a:pt x="116" y="33"/>
                  </a:lnTo>
                  <a:lnTo>
                    <a:pt x="108" y="20"/>
                  </a:lnTo>
                  <a:lnTo>
                    <a:pt x="96" y="9"/>
                  </a:lnTo>
                  <a:lnTo>
                    <a:pt x="83" y="3"/>
                  </a:lnTo>
                  <a:lnTo>
                    <a:pt x="67" y="3"/>
                  </a:lnTo>
                  <a:lnTo>
                    <a:pt x="46" y="13"/>
                  </a:lnTo>
                  <a:lnTo>
                    <a:pt x="29" y="28"/>
                  </a:lnTo>
                  <a:lnTo>
                    <a:pt x="23" y="43"/>
                  </a:lnTo>
                  <a:lnTo>
                    <a:pt x="25" y="58"/>
                  </a:lnTo>
                  <a:lnTo>
                    <a:pt x="33" y="71"/>
                  </a:lnTo>
                  <a:lnTo>
                    <a:pt x="46" y="83"/>
                  </a:lnTo>
                  <a:lnTo>
                    <a:pt x="59" y="93"/>
                  </a:lnTo>
                  <a:lnTo>
                    <a:pt x="71" y="101"/>
                  </a:lnTo>
                  <a:lnTo>
                    <a:pt x="80" y="106"/>
                  </a:lnTo>
                  <a:lnTo>
                    <a:pt x="71" y="104"/>
                  </a:lnTo>
                  <a:lnTo>
                    <a:pt x="57" y="103"/>
                  </a:lnTo>
                  <a:lnTo>
                    <a:pt x="43" y="104"/>
                  </a:lnTo>
                  <a:lnTo>
                    <a:pt x="26" y="108"/>
                  </a:lnTo>
                  <a:lnTo>
                    <a:pt x="14" y="114"/>
                  </a:lnTo>
                  <a:lnTo>
                    <a:pt x="4" y="125"/>
                  </a:lnTo>
                  <a:lnTo>
                    <a:pt x="0" y="141"/>
                  </a:lnTo>
                  <a:lnTo>
                    <a:pt x="4" y="163"/>
                  </a:lnTo>
                  <a:lnTo>
                    <a:pt x="13" y="183"/>
                  </a:lnTo>
                  <a:lnTo>
                    <a:pt x="26" y="193"/>
                  </a:lnTo>
                  <a:lnTo>
                    <a:pt x="41" y="195"/>
                  </a:lnTo>
                  <a:lnTo>
                    <a:pt x="56" y="190"/>
                  </a:lnTo>
                  <a:lnTo>
                    <a:pt x="71" y="183"/>
                  </a:lnTo>
                  <a:lnTo>
                    <a:pt x="85" y="174"/>
                  </a:lnTo>
                  <a:lnTo>
                    <a:pt x="96" y="164"/>
                  </a:lnTo>
                  <a:lnTo>
                    <a:pt x="103" y="157"/>
                  </a:lnTo>
                  <a:lnTo>
                    <a:pt x="101" y="164"/>
                  </a:lnTo>
                  <a:lnTo>
                    <a:pt x="96" y="176"/>
                  </a:lnTo>
                  <a:lnTo>
                    <a:pt x="94" y="190"/>
                  </a:lnTo>
                  <a:lnTo>
                    <a:pt x="93" y="206"/>
                  </a:lnTo>
                  <a:lnTo>
                    <a:pt x="94" y="221"/>
                  </a:lnTo>
                  <a:lnTo>
                    <a:pt x="102" y="234"/>
                  </a:lnTo>
                  <a:lnTo>
                    <a:pt x="115" y="243"/>
                  </a:lnTo>
                  <a:lnTo>
                    <a:pt x="137" y="245"/>
                  </a:lnTo>
                  <a:lnTo>
                    <a:pt x="158" y="241"/>
                  </a:lnTo>
                  <a:lnTo>
                    <a:pt x="172" y="232"/>
                  </a:lnTo>
                  <a:lnTo>
                    <a:pt x="179" y="219"/>
                  </a:lnTo>
                  <a:lnTo>
                    <a:pt x="180" y="204"/>
                  </a:lnTo>
                  <a:lnTo>
                    <a:pt x="177" y="188"/>
                  </a:lnTo>
                  <a:lnTo>
                    <a:pt x="172" y="173"/>
                  </a:lnTo>
                  <a:lnTo>
                    <a:pt x="166" y="161"/>
                  </a:lnTo>
                  <a:lnTo>
                    <a:pt x="161" y="152"/>
                  </a:lnTo>
                  <a:lnTo>
                    <a:pt x="169" y="158"/>
                  </a:lnTo>
                  <a:lnTo>
                    <a:pt x="180" y="166"/>
                  </a:lnTo>
                  <a:lnTo>
                    <a:pt x="194" y="174"/>
                  </a:lnTo>
                  <a:lnTo>
                    <a:pt x="209" y="179"/>
                  </a:lnTo>
                  <a:lnTo>
                    <a:pt x="225" y="182"/>
                  </a:lnTo>
                  <a:lnTo>
                    <a:pt x="240" y="178"/>
                  </a:lnTo>
                  <a:lnTo>
                    <a:pt x="251" y="167"/>
                  </a:lnTo>
                  <a:lnTo>
                    <a:pt x="260" y="149"/>
                  </a:lnTo>
                  <a:lnTo>
                    <a:pt x="263" y="126"/>
                  </a:lnTo>
                  <a:lnTo>
                    <a:pt x="258" y="112"/>
                  </a:lnTo>
                  <a:lnTo>
                    <a:pt x="247" y="102"/>
                  </a:lnTo>
                  <a:lnTo>
                    <a:pt x="232" y="97"/>
                  </a:lnTo>
                  <a:lnTo>
                    <a:pt x="216" y="95"/>
                  </a:lnTo>
                  <a:lnTo>
                    <a:pt x="199" y="95"/>
                  </a:lnTo>
                  <a:lnTo>
                    <a:pt x="185" y="97"/>
                  </a:lnTo>
                  <a:lnTo>
                    <a:pt x="174" y="99"/>
                  </a:lnTo>
                  <a:lnTo>
                    <a:pt x="182" y="95"/>
                  </a:lnTo>
                  <a:lnTo>
                    <a:pt x="194" y="87"/>
                  </a:lnTo>
                  <a:lnTo>
                    <a:pt x="207" y="77"/>
                  </a:lnTo>
                  <a:lnTo>
                    <a:pt x="218" y="66"/>
                  </a:lnTo>
                  <a:lnTo>
                    <a:pt x="226" y="53"/>
                  </a:lnTo>
                  <a:lnTo>
                    <a:pt x="228" y="38"/>
                  </a:lnTo>
                  <a:lnTo>
                    <a:pt x="224" y="24"/>
                  </a:lnTo>
                  <a:lnTo>
                    <a:pt x="209" y="10"/>
                  </a:lnTo>
                  <a:lnTo>
                    <a:pt x="188" y="1"/>
                  </a:lnTo>
                  <a:lnTo>
                    <a:pt x="171" y="0"/>
                  </a:lnTo>
                  <a:lnTo>
                    <a:pt x="156" y="6"/>
                  </a:lnTo>
                  <a:lnTo>
                    <a:pt x="146" y="17"/>
                  </a:lnTo>
                  <a:lnTo>
                    <a:pt x="137" y="32"/>
                  </a:lnTo>
                  <a:lnTo>
                    <a:pt x="131" y="46"/>
                  </a:lnTo>
                  <a:lnTo>
                    <a:pt x="127" y="59"/>
                  </a:lnTo>
                  <a:lnTo>
                    <a:pt x="126" y="69"/>
                  </a:lnTo>
                  <a:lnTo>
                    <a:pt x="134" y="89"/>
                  </a:lnTo>
                  <a:lnTo>
                    <a:pt x="145" y="93"/>
                  </a:lnTo>
                  <a:lnTo>
                    <a:pt x="153" y="101"/>
                  </a:lnTo>
                  <a:lnTo>
                    <a:pt x="157" y="111"/>
                  </a:lnTo>
                  <a:lnTo>
                    <a:pt x="157" y="122"/>
                  </a:lnTo>
                  <a:lnTo>
                    <a:pt x="155" y="128"/>
                  </a:lnTo>
                  <a:lnTo>
                    <a:pt x="153" y="132"/>
                  </a:lnTo>
                  <a:lnTo>
                    <a:pt x="149" y="136"/>
                  </a:lnTo>
                  <a:lnTo>
                    <a:pt x="145" y="139"/>
                  </a:lnTo>
                  <a:lnTo>
                    <a:pt x="140" y="142"/>
                  </a:lnTo>
                  <a:lnTo>
                    <a:pt x="134" y="143"/>
                  </a:lnTo>
                  <a:lnTo>
                    <a:pt x="129" y="144"/>
                  </a:lnTo>
                  <a:lnTo>
                    <a:pt x="123" y="143"/>
                  </a:lnTo>
                  <a:lnTo>
                    <a:pt x="113" y="139"/>
                  </a:lnTo>
                  <a:lnTo>
                    <a:pt x="104" y="131"/>
                  </a:lnTo>
                  <a:lnTo>
                    <a:pt x="100" y="121"/>
                  </a:lnTo>
                  <a:lnTo>
                    <a:pt x="100" y="110"/>
                  </a:lnTo>
                  <a:lnTo>
                    <a:pt x="102" y="104"/>
                  </a:lnTo>
                  <a:lnTo>
                    <a:pt x="104" y="100"/>
                  </a:lnTo>
                  <a:lnTo>
                    <a:pt x="108" y="96"/>
                  </a:lnTo>
                  <a:lnTo>
                    <a:pt x="113" y="92"/>
                  </a:lnTo>
                  <a:lnTo>
                    <a:pt x="118" y="90"/>
                  </a:lnTo>
                  <a:lnTo>
                    <a:pt x="123" y="89"/>
                  </a:lnTo>
                  <a:lnTo>
                    <a:pt x="129" y="88"/>
                  </a:lnTo>
                  <a:lnTo>
                    <a:pt x="134" y="89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42" name="任意多边形 153641"/>
            <p:cNvSpPr/>
            <p:nvPr/>
          </p:nvSpPr>
          <p:spPr>
            <a:xfrm>
              <a:off x="5056" y="3740"/>
              <a:ext cx="92" cy="138"/>
            </a:xfrm>
            <a:custGeom>
              <a:avLst/>
              <a:gdLst/>
              <a:ahLst/>
              <a:cxnLst/>
              <a:pathLst>
                <a:path w="92" h="138">
                  <a:moveTo>
                    <a:pt x="1" y="25"/>
                  </a:moveTo>
                  <a:lnTo>
                    <a:pt x="15" y="34"/>
                  </a:lnTo>
                  <a:lnTo>
                    <a:pt x="27" y="46"/>
                  </a:lnTo>
                  <a:lnTo>
                    <a:pt x="39" y="59"/>
                  </a:lnTo>
                  <a:lnTo>
                    <a:pt x="50" y="75"/>
                  </a:lnTo>
                  <a:lnTo>
                    <a:pt x="58" y="91"/>
                  </a:lnTo>
                  <a:lnTo>
                    <a:pt x="66" y="108"/>
                  </a:lnTo>
                  <a:lnTo>
                    <a:pt x="72" y="123"/>
                  </a:lnTo>
                  <a:lnTo>
                    <a:pt x="75" y="138"/>
                  </a:lnTo>
                  <a:lnTo>
                    <a:pt x="80" y="134"/>
                  </a:lnTo>
                  <a:lnTo>
                    <a:pt x="83" y="130"/>
                  </a:lnTo>
                  <a:lnTo>
                    <a:pt x="87" y="125"/>
                  </a:lnTo>
                  <a:lnTo>
                    <a:pt x="92" y="122"/>
                  </a:lnTo>
                  <a:lnTo>
                    <a:pt x="85" y="97"/>
                  </a:lnTo>
                  <a:lnTo>
                    <a:pt x="77" y="75"/>
                  </a:lnTo>
                  <a:lnTo>
                    <a:pt x="65" y="55"/>
                  </a:lnTo>
                  <a:lnTo>
                    <a:pt x="53" y="38"/>
                  </a:lnTo>
                  <a:lnTo>
                    <a:pt x="40" y="25"/>
                  </a:lnTo>
                  <a:lnTo>
                    <a:pt x="26" y="14"/>
                  </a:lnTo>
                  <a:lnTo>
                    <a:pt x="12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3" y="10"/>
                  </a:lnTo>
                  <a:lnTo>
                    <a:pt x="4" y="1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43" name="任意多边形 153642"/>
            <p:cNvSpPr/>
            <p:nvPr/>
          </p:nvSpPr>
          <p:spPr>
            <a:xfrm>
              <a:off x="4625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59" y="0"/>
                  </a:moveTo>
                  <a:lnTo>
                    <a:pt x="122" y="2"/>
                  </a:lnTo>
                  <a:lnTo>
                    <a:pt x="89" y="10"/>
                  </a:lnTo>
                  <a:lnTo>
                    <a:pt x="61" y="22"/>
                  </a:lnTo>
                  <a:lnTo>
                    <a:pt x="39" y="36"/>
                  </a:lnTo>
                  <a:lnTo>
                    <a:pt x="20" y="55"/>
                  </a:lnTo>
                  <a:lnTo>
                    <a:pt x="8" y="76"/>
                  </a:lnTo>
                  <a:lnTo>
                    <a:pt x="1" y="98"/>
                  </a:lnTo>
                  <a:lnTo>
                    <a:pt x="0" y="122"/>
                  </a:lnTo>
                  <a:lnTo>
                    <a:pt x="8" y="144"/>
                  </a:lnTo>
                  <a:lnTo>
                    <a:pt x="27" y="163"/>
                  </a:lnTo>
                  <a:lnTo>
                    <a:pt x="52" y="176"/>
                  </a:lnTo>
                  <a:lnTo>
                    <a:pt x="82" y="184"/>
                  </a:lnTo>
                  <a:lnTo>
                    <a:pt x="113" y="185"/>
                  </a:lnTo>
                  <a:lnTo>
                    <a:pt x="141" y="178"/>
                  </a:lnTo>
                  <a:lnTo>
                    <a:pt x="162" y="165"/>
                  </a:lnTo>
                  <a:lnTo>
                    <a:pt x="175" y="142"/>
                  </a:lnTo>
                  <a:lnTo>
                    <a:pt x="177" y="124"/>
                  </a:lnTo>
                  <a:lnTo>
                    <a:pt x="173" y="118"/>
                  </a:lnTo>
                  <a:lnTo>
                    <a:pt x="165" y="121"/>
                  </a:lnTo>
                  <a:lnTo>
                    <a:pt x="154" y="129"/>
                  </a:lnTo>
                  <a:lnTo>
                    <a:pt x="139" y="135"/>
                  </a:lnTo>
                  <a:lnTo>
                    <a:pt x="123" y="135"/>
                  </a:lnTo>
                  <a:lnTo>
                    <a:pt x="106" y="130"/>
                  </a:lnTo>
                  <a:lnTo>
                    <a:pt x="92" y="120"/>
                  </a:lnTo>
                  <a:lnTo>
                    <a:pt x="84" y="107"/>
                  </a:lnTo>
                  <a:lnTo>
                    <a:pt x="83" y="91"/>
                  </a:lnTo>
                  <a:lnTo>
                    <a:pt x="91" y="76"/>
                  </a:lnTo>
                  <a:lnTo>
                    <a:pt x="113" y="61"/>
                  </a:lnTo>
                  <a:lnTo>
                    <a:pt x="126" y="56"/>
                  </a:lnTo>
                  <a:lnTo>
                    <a:pt x="138" y="50"/>
                  </a:lnTo>
                  <a:lnTo>
                    <a:pt x="151" y="46"/>
                  </a:lnTo>
                  <a:lnTo>
                    <a:pt x="164" y="42"/>
                  </a:lnTo>
                  <a:lnTo>
                    <a:pt x="176" y="38"/>
                  </a:lnTo>
                  <a:lnTo>
                    <a:pt x="189" y="36"/>
                  </a:lnTo>
                  <a:lnTo>
                    <a:pt x="201" y="34"/>
                  </a:lnTo>
                  <a:lnTo>
                    <a:pt x="215" y="33"/>
                  </a:lnTo>
                  <a:lnTo>
                    <a:pt x="228" y="32"/>
                  </a:lnTo>
                  <a:lnTo>
                    <a:pt x="242" y="31"/>
                  </a:lnTo>
                  <a:lnTo>
                    <a:pt x="255" y="31"/>
                  </a:lnTo>
                  <a:lnTo>
                    <a:pt x="269" y="32"/>
                  </a:lnTo>
                  <a:lnTo>
                    <a:pt x="283" y="32"/>
                  </a:lnTo>
                  <a:lnTo>
                    <a:pt x="297" y="34"/>
                  </a:lnTo>
                  <a:lnTo>
                    <a:pt x="310" y="35"/>
                  </a:lnTo>
                  <a:lnTo>
                    <a:pt x="325" y="37"/>
                  </a:lnTo>
                  <a:lnTo>
                    <a:pt x="331" y="29"/>
                  </a:lnTo>
                  <a:lnTo>
                    <a:pt x="336" y="24"/>
                  </a:lnTo>
                  <a:lnTo>
                    <a:pt x="340" y="21"/>
                  </a:lnTo>
                  <a:lnTo>
                    <a:pt x="347" y="20"/>
                  </a:lnTo>
                  <a:lnTo>
                    <a:pt x="341" y="18"/>
                  </a:lnTo>
                  <a:lnTo>
                    <a:pt x="336" y="16"/>
                  </a:lnTo>
                  <a:lnTo>
                    <a:pt x="330" y="15"/>
                  </a:lnTo>
                  <a:lnTo>
                    <a:pt x="322" y="13"/>
                  </a:lnTo>
                  <a:lnTo>
                    <a:pt x="314" y="12"/>
                  </a:lnTo>
                  <a:lnTo>
                    <a:pt x="306" y="10"/>
                  </a:lnTo>
                  <a:lnTo>
                    <a:pt x="295" y="9"/>
                  </a:lnTo>
                  <a:lnTo>
                    <a:pt x="285" y="6"/>
                  </a:lnTo>
                  <a:lnTo>
                    <a:pt x="274" y="5"/>
                  </a:lnTo>
                  <a:lnTo>
                    <a:pt x="260" y="4"/>
                  </a:lnTo>
                  <a:lnTo>
                    <a:pt x="246" y="3"/>
                  </a:lnTo>
                  <a:lnTo>
                    <a:pt x="231" y="2"/>
                  </a:lnTo>
                  <a:lnTo>
                    <a:pt x="215" y="1"/>
                  </a:lnTo>
                  <a:lnTo>
                    <a:pt x="198" y="0"/>
                  </a:lnTo>
                  <a:lnTo>
                    <a:pt x="180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44" name="任意多边形 153643"/>
            <p:cNvSpPr/>
            <p:nvPr/>
          </p:nvSpPr>
          <p:spPr>
            <a:xfrm>
              <a:off x="4731" y="3980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192" y="49"/>
                  </a:moveTo>
                  <a:lnTo>
                    <a:pt x="185" y="53"/>
                  </a:lnTo>
                  <a:lnTo>
                    <a:pt x="181" y="58"/>
                  </a:lnTo>
                  <a:lnTo>
                    <a:pt x="179" y="65"/>
                  </a:lnTo>
                  <a:lnTo>
                    <a:pt x="179" y="73"/>
                  </a:lnTo>
                  <a:lnTo>
                    <a:pt x="161" y="64"/>
                  </a:lnTo>
                  <a:lnTo>
                    <a:pt x="145" y="58"/>
                  </a:lnTo>
                  <a:lnTo>
                    <a:pt x="131" y="55"/>
                  </a:lnTo>
                  <a:lnTo>
                    <a:pt x="119" y="54"/>
                  </a:lnTo>
                  <a:lnTo>
                    <a:pt x="109" y="55"/>
                  </a:lnTo>
                  <a:lnTo>
                    <a:pt x="102" y="58"/>
                  </a:lnTo>
                  <a:lnTo>
                    <a:pt x="97" y="64"/>
                  </a:lnTo>
                  <a:lnTo>
                    <a:pt x="93" y="72"/>
                  </a:lnTo>
                  <a:lnTo>
                    <a:pt x="93" y="79"/>
                  </a:lnTo>
                  <a:lnTo>
                    <a:pt x="95" y="86"/>
                  </a:lnTo>
                  <a:lnTo>
                    <a:pt x="100" y="90"/>
                  </a:lnTo>
                  <a:lnTo>
                    <a:pt x="106" y="92"/>
                  </a:lnTo>
                  <a:lnTo>
                    <a:pt x="111" y="92"/>
                  </a:lnTo>
                  <a:lnTo>
                    <a:pt x="117" y="89"/>
                  </a:lnTo>
                  <a:lnTo>
                    <a:pt x="122" y="84"/>
                  </a:lnTo>
                  <a:lnTo>
                    <a:pt x="124" y="76"/>
                  </a:lnTo>
                  <a:lnTo>
                    <a:pt x="131" y="84"/>
                  </a:lnTo>
                  <a:lnTo>
                    <a:pt x="136" y="94"/>
                  </a:lnTo>
                  <a:lnTo>
                    <a:pt x="139" y="106"/>
                  </a:lnTo>
                  <a:lnTo>
                    <a:pt x="138" y="117"/>
                  </a:lnTo>
                  <a:lnTo>
                    <a:pt x="133" y="128"/>
                  </a:lnTo>
                  <a:lnTo>
                    <a:pt x="123" y="137"/>
                  </a:lnTo>
                  <a:lnTo>
                    <a:pt x="108" y="142"/>
                  </a:lnTo>
                  <a:lnTo>
                    <a:pt x="86" y="144"/>
                  </a:lnTo>
                  <a:lnTo>
                    <a:pt x="63" y="142"/>
                  </a:lnTo>
                  <a:lnTo>
                    <a:pt x="45" y="137"/>
                  </a:lnTo>
                  <a:lnTo>
                    <a:pt x="30" y="129"/>
                  </a:lnTo>
                  <a:lnTo>
                    <a:pt x="19" y="118"/>
                  </a:lnTo>
                  <a:lnTo>
                    <a:pt x="11" y="107"/>
                  </a:lnTo>
                  <a:lnTo>
                    <a:pt x="5" y="95"/>
                  </a:lnTo>
                  <a:lnTo>
                    <a:pt x="1" y="84"/>
                  </a:lnTo>
                  <a:lnTo>
                    <a:pt x="0" y="73"/>
                  </a:lnTo>
                  <a:lnTo>
                    <a:pt x="0" y="61"/>
                  </a:lnTo>
                  <a:lnTo>
                    <a:pt x="2" y="50"/>
                  </a:lnTo>
                  <a:lnTo>
                    <a:pt x="7" y="39"/>
                  </a:lnTo>
                  <a:lnTo>
                    <a:pt x="14" y="29"/>
                  </a:lnTo>
                  <a:lnTo>
                    <a:pt x="22" y="20"/>
                  </a:lnTo>
                  <a:lnTo>
                    <a:pt x="31" y="13"/>
                  </a:lnTo>
                  <a:lnTo>
                    <a:pt x="43" y="8"/>
                  </a:lnTo>
                  <a:lnTo>
                    <a:pt x="55" y="3"/>
                  </a:lnTo>
                  <a:lnTo>
                    <a:pt x="69" y="1"/>
                  </a:lnTo>
                  <a:lnTo>
                    <a:pt x="85" y="0"/>
                  </a:lnTo>
                  <a:lnTo>
                    <a:pt x="101" y="2"/>
                  </a:lnTo>
                  <a:lnTo>
                    <a:pt x="117" y="7"/>
                  </a:lnTo>
                  <a:lnTo>
                    <a:pt x="136" y="13"/>
                  </a:lnTo>
                  <a:lnTo>
                    <a:pt x="154" y="22"/>
                  </a:lnTo>
                  <a:lnTo>
                    <a:pt x="172" y="34"/>
                  </a:lnTo>
                  <a:lnTo>
                    <a:pt x="192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45" name="任意多边形 153644"/>
            <p:cNvSpPr/>
            <p:nvPr/>
          </p:nvSpPr>
          <p:spPr>
            <a:xfrm>
              <a:off x="2995" y="3709"/>
              <a:ext cx="913" cy="120"/>
            </a:xfrm>
            <a:custGeom>
              <a:avLst/>
              <a:gdLst/>
              <a:ahLst/>
              <a:cxnLst/>
              <a:pathLst>
                <a:path w="913" h="120">
                  <a:moveTo>
                    <a:pt x="42" y="120"/>
                  </a:moveTo>
                  <a:lnTo>
                    <a:pt x="58" y="111"/>
                  </a:lnTo>
                  <a:lnTo>
                    <a:pt x="75" y="104"/>
                  </a:lnTo>
                  <a:lnTo>
                    <a:pt x="95" y="96"/>
                  </a:lnTo>
                  <a:lnTo>
                    <a:pt x="116" y="89"/>
                  </a:lnTo>
                  <a:lnTo>
                    <a:pt x="138" y="83"/>
                  </a:lnTo>
                  <a:lnTo>
                    <a:pt x="163" y="77"/>
                  </a:lnTo>
                  <a:lnTo>
                    <a:pt x="188" y="73"/>
                  </a:lnTo>
                  <a:lnTo>
                    <a:pt x="214" y="68"/>
                  </a:lnTo>
                  <a:lnTo>
                    <a:pt x="242" y="65"/>
                  </a:lnTo>
                  <a:lnTo>
                    <a:pt x="270" y="62"/>
                  </a:lnTo>
                  <a:lnTo>
                    <a:pt x="299" y="58"/>
                  </a:lnTo>
                  <a:lnTo>
                    <a:pt x="329" y="56"/>
                  </a:lnTo>
                  <a:lnTo>
                    <a:pt x="360" y="54"/>
                  </a:lnTo>
                  <a:lnTo>
                    <a:pt x="391" y="53"/>
                  </a:lnTo>
                  <a:lnTo>
                    <a:pt x="422" y="52"/>
                  </a:lnTo>
                  <a:lnTo>
                    <a:pt x="453" y="52"/>
                  </a:lnTo>
                  <a:lnTo>
                    <a:pt x="485" y="52"/>
                  </a:lnTo>
                  <a:lnTo>
                    <a:pt x="516" y="52"/>
                  </a:lnTo>
                  <a:lnTo>
                    <a:pt x="547" y="53"/>
                  </a:lnTo>
                  <a:lnTo>
                    <a:pt x="577" y="54"/>
                  </a:lnTo>
                  <a:lnTo>
                    <a:pt x="608" y="55"/>
                  </a:lnTo>
                  <a:lnTo>
                    <a:pt x="636" y="56"/>
                  </a:lnTo>
                  <a:lnTo>
                    <a:pt x="665" y="58"/>
                  </a:lnTo>
                  <a:lnTo>
                    <a:pt x="692" y="61"/>
                  </a:lnTo>
                  <a:lnTo>
                    <a:pt x="720" y="63"/>
                  </a:lnTo>
                  <a:lnTo>
                    <a:pt x="745" y="65"/>
                  </a:lnTo>
                  <a:lnTo>
                    <a:pt x="769" y="68"/>
                  </a:lnTo>
                  <a:lnTo>
                    <a:pt x="792" y="72"/>
                  </a:lnTo>
                  <a:lnTo>
                    <a:pt x="814" y="75"/>
                  </a:lnTo>
                  <a:lnTo>
                    <a:pt x="834" y="78"/>
                  </a:lnTo>
                  <a:lnTo>
                    <a:pt x="851" y="81"/>
                  </a:lnTo>
                  <a:lnTo>
                    <a:pt x="867" y="85"/>
                  </a:lnTo>
                  <a:lnTo>
                    <a:pt x="873" y="86"/>
                  </a:lnTo>
                  <a:lnTo>
                    <a:pt x="878" y="88"/>
                  </a:lnTo>
                  <a:lnTo>
                    <a:pt x="884" y="88"/>
                  </a:lnTo>
                  <a:lnTo>
                    <a:pt x="890" y="89"/>
                  </a:lnTo>
                  <a:lnTo>
                    <a:pt x="894" y="90"/>
                  </a:lnTo>
                  <a:lnTo>
                    <a:pt x="900" y="91"/>
                  </a:lnTo>
                  <a:lnTo>
                    <a:pt x="907" y="93"/>
                  </a:lnTo>
                  <a:lnTo>
                    <a:pt x="913" y="94"/>
                  </a:lnTo>
                  <a:lnTo>
                    <a:pt x="907" y="85"/>
                  </a:lnTo>
                  <a:lnTo>
                    <a:pt x="903" y="75"/>
                  </a:lnTo>
                  <a:lnTo>
                    <a:pt x="903" y="64"/>
                  </a:lnTo>
                  <a:lnTo>
                    <a:pt x="907" y="56"/>
                  </a:lnTo>
                  <a:lnTo>
                    <a:pt x="861" y="45"/>
                  </a:lnTo>
                  <a:lnTo>
                    <a:pt x="815" y="35"/>
                  </a:lnTo>
                  <a:lnTo>
                    <a:pt x="772" y="26"/>
                  </a:lnTo>
                  <a:lnTo>
                    <a:pt x="728" y="20"/>
                  </a:lnTo>
                  <a:lnTo>
                    <a:pt x="684" y="14"/>
                  </a:lnTo>
                  <a:lnTo>
                    <a:pt x="642" y="9"/>
                  </a:lnTo>
                  <a:lnTo>
                    <a:pt x="601" y="5"/>
                  </a:lnTo>
                  <a:lnTo>
                    <a:pt x="558" y="3"/>
                  </a:lnTo>
                  <a:lnTo>
                    <a:pt x="517" y="1"/>
                  </a:lnTo>
                  <a:lnTo>
                    <a:pt x="476" y="0"/>
                  </a:lnTo>
                  <a:lnTo>
                    <a:pt x="436" y="0"/>
                  </a:lnTo>
                  <a:lnTo>
                    <a:pt x="394" y="0"/>
                  </a:lnTo>
                  <a:lnTo>
                    <a:pt x="353" y="0"/>
                  </a:lnTo>
                  <a:lnTo>
                    <a:pt x="311" y="0"/>
                  </a:lnTo>
                  <a:lnTo>
                    <a:pt x="269" y="0"/>
                  </a:lnTo>
                  <a:lnTo>
                    <a:pt x="227" y="0"/>
                  </a:lnTo>
                  <a:lnTo>
                    <a:pt x="211" y="0"/>
                  </a:lnTo>
                  <a:lnTo>
                    <a:pt x="194" y="1"/>
                  </a:lnTo>
                  <a:lnTo>
                    <a:pt x="177" y="3"/>
                  </a:lnTo>
                  <a:lnTo>
                    <a:pt x="161" y="5"/>
                  </a:lnTo>
                  <a:lnTo>
                    <a:pt x="144" y="8"/>
                  </a:lnTo>
                  <a:lnTo>
                    <a:pt x="129" y="11"/>
                  </a:lnTo>
                  <a:lnTo>
                    <a:pt x="113" y="14"/>
                  </a:lnTo>
                  <a:lnTo>
                    <a:pt x="98" y="19"/>
                  </a:lnTo>
                  <a:lnTo>
                    <a:pt x="83" y="23"/>
                  </a:lnTo>
                  <a:lnTo>
                    <a:pt x="69" y="27"/>
                  </a:lnTo>
                  <a:lnTo>
                    <a:pt x="55" y="32"/>
                  </a:lnTo>
                  <a:lnTo>
                    <a:pt x="42" y="36"/>
                  </a:lnTo>
                  <a:lnTo>
                    <a:pt x="31" y="41"/>
                  </a:lnTo>
                  <a:lnTo>
                    <a:pt x="19" y="45"/>
                  </a:lnTo>
                  <a:lnTo>
                    <a:pt x="9" y="50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15" y="64"/>
                  </a:lnTo>
                  <a:lnTo>
                    <a:pt x="21" y="69"/>
                  </a:lnTo>
                  <a:lnTo>
                    <a:pt x="28" y="77"/>
                  </a:lnTo>
                  <a:lnTo>
                    <a:pt x="34" y="85"/>
                  </a:lnTo>
                  <a:lnTo>
                    <a:pt x="39" y="95"/>
                  </a:lnTo>
                  <a:lnTo>
                    <a:pt x="41" y="107"/>
                  </a:lnTo>
                  <a:lnTo>
                    <a:pt x="42" y="12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46" name="任意多边形 153645"/>
            <p:cNvSpPr/>
            <p:nvPr/>
          </p:nvSpPr>
          <p:spPr>
            <a:xfrm>
              <a:off x="4089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324" y="116"/>
                  </a:moveTo>
                  <a:lnTo>
                    <a:pt x="336" y="113"/>
                  </a:lnTo>
                  <a:lnTo>
                    <a:pt x="347" y="112"/>
                  </a:lnTo>
                  <a:lnTo>
                    <a:pt x="359" y="110"/>
                  </a:lnTo>
                  <a:lnTo>
                    <a:pt x="370" y="109"/>
                  </a:lnTo>
                  <a:lnTo>
                    <a:pt x="383" y="107"/>
                  </a:lnTo>
                  <a:lnTo>
                    <a:pt x="396" y="106"/>
                  </a:lnTo>
                  <a:lnTo>
                    <a:pt x="407" y="104"/>
                  </a:lnTo>
                  <a:lnTo>
                    <a:pt x="420" y="101"/>
                  </a:lnTo>
                  <a:lnTo>
                    <a:pt x="432" y="99"/>
                  </a:lnTo>
                  <a:lnTo>
                    <a:pt x="444" y="97"/>
                  </a:lnTo>
                  <a:lnTo>
                    <a:pt x="456" y="95"/>
                  </a:lnTo>
                  <a:lnTo>
                    <a:pt x="469" y="91"/>
                  </a:lnTo>
                  <a:lnTo>
                    <a:pt x="482" y="89"/>
                  </a:lnTo>
                  <a:lnTo>
                    <a:pt x="493" y="86"/>
                  </a:lnTo>
                  <a:lnTo>
                    <a:pt x="506" y="83"/>
                  </a:lnTo>
                  <a:lnTo>
                    <a:pt x="517" y="79"/>
                  </a:lnTo>
                  <a:lnTo>
                    <a:pt x="517" y="66"/>
                  </a:lnTo>
                  <a:lnTo>
                    <a:pt x="519" y="54"/>
                  </a:lnTo>
                  <a:lnTo>
                    <a:pt x="524" y="44"/>
                  </a:lnTo>
                  <a:lnTo>
                    <a:pt x="531" y="34"/>
                  </a:lnTo>
                  <a:lnTo>
                    <a:pt x="538" y="24"/>
                  </a:lnTo>
                  <a:lnTo>
                    <a:pt x="547" y="16"/>
                  </a:lnTo>
                  <a:lnTo>
                    <a:pt x="557" y="8"/>
                  </a:lnTo>
                  <a:lnTo>
                    <a:pt x="568" y="0"/>
                  </a:lnTo>
                  <a:lnTo>
                    <a:pt x="553" y="8"/>
                  </a:lnTo>
                  <a:lnTo>
                    <a:pt x="533" y="15"/>
                  </a:lnTo>
                  <a:lnTo>
                    <a:pt x="511" y="24"/>
                  </a:lnTo>
                  <a:lnTo>
                    <a:pt x="485" y="32"/>
                  </a:lnTo>
                  <a:lnTo>
                    <a:pt x="458" y="41"/>
                  </a:lnTo>
                  <a:lnTo>
                    <a:pt x="427" y="48"/>
                  </a:lnTo>
                  <a:lnTo>
                    <a:pt x="393" y="57"/>
                  </a:lnTo>
                  <a:lnTo>
                    <a:pt x="358" y="64"/>
                  </a:lnTo>
                  <a:lnTo>
                    <a:pt x="321" y="72"/>
                  </a:lnTo>
                  <a:lnTo>
                    <a:pt x="282" y="77"/>
                  </a:lnTo>
                  <a:lnTo>
                    <a:pt x="241" y="83"/>
                  </a:lnTo>
                  <a:lnTo>
                    <a:pt x="199" y="86"/>
                  </a:lnTo>
                  <a:lnTo>
                    <a:pt x="157" y="89"/>
                  </a:lnTo>
                  <a:lnTo>
                    <a:pt x="113" y="90"/>
                  </a:lnTo>
                  <a:lnTo>
                    <a:pt x="70" y="90"/>
                  </a:lnTo>
                  <a:lnTo>
                    <a:pt x="25" y="88"/>
                  </a:lnTo>
                  <a:lnTo>
                    <a:pt x="25" y="99"/>
                  </a:lnTo>
                  <a:lnTo>
                    <a:pt x="19" y="109"/>
                  </a:lnTo>
                  <a:lnTo>
                    <a:pt x="10" y="117"/>
                  </a:lnTo>
                  <a:lnTo>
                    <a:pt x="0" y="123"/>
                  </a:lnTo>
                  <a:lnTo>
                    <a:pt x="13" y="124"/>
                  </a:lnTo>
                  <a:lnTo>
                    <a:pt x="25" y="126"/>
                  </a:lnTo>
                  <a:lnTo>
                    <a:pt x="38" y="127"/>
                  </a:lnTo>
                  <a:lnTo>
                    <a:pt x="52" y="128"/>
                  </a:lnTo>
                  <a:lnTo>
                    <a:pt x="64" y="128"/>
                  </a:lnTo>
                  <a:lnTo>
                    <a:pt x="77" y="129"/>
                  </a:lnTo>
                  <a:lnTo>
                    <a:pt x="89" y="129"/>
                  </a:lnTo>
                  <a:lnTo>
                    <a:pt x="103" y="130"/>
                  </a:lnTo>
                  <a:lnTo>
                    <a:pt x="116" y="130"/>
                  </a:lnTo>
                  <a:lnTo>
                    <a:pt x="129" y="130"/>
                  </a:lnTo>
                  <a:lnTo>
                    <a:pt x="143" y="130"/>
                  </a:lnTo>
                  <a:lnTo>
                    <a:pt x="157" y="129"/>
                  </a:lnTo>
                  <a:lnTo>
                    <a:pt x="170" y="129"/>
                  </a:lnTo>
                  <a:lnTo>
                    <a:pt x="185" y="129"/>
                  </a:lnTo>
                  <a:lnTo>
                    <a:pt x="198" y="128"/>
                  </a:lnTo>
                  <a:lnTo>
                    <a:pt x="212" y="127"/>
                  </a:lnTo>
                  <a:lnTo>
                    <a:pt x="217" y="118"/>
                  </a:lnTo>
                  <a:lnTo>
                    <a:pt x="221" y="111"/>
                  </a:lnTo>
                  <a:lnTo>
                    <a:pt x="226" y="105"/>
                  </a:lnTo>
                  <a:lnTo>
                    <a:pt x="230" y="100"/>
                  </a:lnTo>
                  <a:lnTo>
                    <a:pt x="236" y="97"/>
                  </a:lnTo>
                  <a:lnTo>
                    <a:pt x="244" y="95"/>
                  </a:lnTo>
                  <a:lnTo>
                    <a:pt x="255" y="94"/>
                  </a:lnTo>
                  <a:lnTo>
                    <a:pt x="266" y="93"/>
                  </a:lnTo>
                  <a:lnTo>
                    <a:pt x="279" y="93"/>
                  </a:lnTo>
                  <a:lnTo>
                    <a:pt x="290" y="94"/>
                  </a:lnTo>
                  <a:lnTo>
                    <a:pt x="299" y="96"/>
                  </a:lnTo>
                  <a:lnTo>
                    <a:pt x="306" y="98"/>
                  </a:lnTo>
                  <a:lnTo>
                    <a:pt x="313" y="102"/>
                  </a:lnTo>
                  <a:lnTo>
                    <a:pt x="318" y="106"/>
                  </a:lnTo>
                  <a:lnTo>
                    <a:pt x="321" y="111"/>
                  </a:lnTo>
                  <a:lnTo>
                    <a:pt x="324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47" name="任意多边形 153646"/>
            <p:cNvSpPr/>
            <p:nvPr/>
          </p:nvSpPr>
          <p:spPr>
            <a:xfrm>
              <a:off x="3776" y="3896"/>
              <a:ext cx="33" cy="32"/>
            </a:xfrm>
            <a:custGeom>
              <a:avLst/>
              <a:gdLst/>
              <a:ahLst/>
              <a:cxnLst/>
              <a:pathLst>
                <a:path w="33" h="32">
                  <a:moveTo>
                    <a:pt x="16" y="0"/>
                  </a:moveTo>
                  <a:lnTo>
                    <a:pt x="10" y="1"/>
                  </a:lnTo>
                  <a:lnTo>
                    <a:pt x="4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4" y="28"/>
                  </a:lnTo>
                  <a:lnTo>
                    <a:pt x="9" y="31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28" y="28"/>
                  </a:lnTo>
                  <a:lnTo>
                    <a:pt x="32" y="23"/>
                  </a:lnTo>
                  <a:lnTo>
                    <a:pt x="33" y="17"/>
                  </a:lnTo>
                  <a:lnTo>
                    <a:pt x="32" y="10"/>
                  </a:lnTo>
                  <a:lnTo>
                    <a:pt x="28" y="6"/>
                  </a:lnTo>
                  <a:lnTo>
                    <a:pt x="23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48" name="任意多边形 153647"/>
            <p:cNvSpPr/>
            <p:nvPr/>
          </p:nvSpPr>
          <p:spPr>
            <a:xfrm>
              <a:off x="3685" y="3802"/>
              <a:ext cx="232" cy="224"/>
            </a:xfrm>
            <a:custGeom>
              <a:avLst/>
              <a:gdLst/>
              <a:ahLst/>
              <a:cxnLst/>
              <a:pathLst>
                <a:path w="232" h="224">
                  <a:moveTo>
                    <a:pt x="232" y="119"/>
                  </a:moveTo>
                  <a:lnTo>
                    <a:pt x="227" y="137"/>
                  </a:lnTo>
                  <a:lnTo>
                    <a:pt x="218" y="148"/>
                  </a:lnTo>
                  <a:lnTo>
                    <a:pt x="205" y="153"/>
                  </a:lnTo>
                  <a:lnTo>
                    <a:pt x="191" y="154"/>
                  </a:lnTo>
                  <a:lnTo>
                    <a:pt x="176" y="150"/>
                  </a:lnTo>
                  <a:lnTo>
                    <a:pt x="162" y="146"/>
                  </a:lnTo>
                  <a:lnTo>
                    <a:pt x="150" y="141"/>
                  </a:lnTo>
                  <a:lnTo>
                    <a:pt x="142" y="136"/>
                  </a:lnTo>
                  <a:lnTo>
                    <a:pt x="148" y="143"/>
                  </a:lnTo>
                  <a:lnTo>
                    <a:pt x="156" y="153"/>
                  </a:lnTo>
                  <a:lnTo>
                    <a:pt x="163" y="166"/>
                  </a:lnTo>
                  <a:lnTo>
                    <a:pt x="169" y="179"/>
                  </a:lnTo>
                  <a:lnTo>
                    <a:pt x="171" y="192"/>
                  </a:lnTo>
                  <a:lnTo>
                    <a:pt x="168" y="204"/>
                  </a:lnTo>
                  <a:lnTo>
                    <a:pt x="157" y="216"/>
                  </a:lnTo>
                  <a:lnTo>
                    <a:pt x="138" y="223"/>
                  </a:lnTo>
                  <a:lnTo>
                    <a:pt x="118" y="224"/>
                  </a:lnTo>
                  <a:lnTo>
                    <a:pt x="106" y="219"/>
                  </a:lnTo>
                  <a:lnTo>
                    <a:pt x="97" y="209"/>
                  </a:lnTo>
                  <a:lnTo>
                    <a:pt x="92" y="196"/>
                  </a:lnTo>
                  <a:lnTo>
                    <a:pt x="91" y="181"/>
                  </a:lnTo>
                  <a:lnTo>
                    <a:pt x="91" y="168"/>
                  </a:lnTo>
                  <a:lnTo>
                    <a:pt x="92" y="157"/>
                  </a:lnTo>
                  <a:lnTo>
                    <a:pt x="93" y="150"/>
                  </a:lnTo>
                  <a:lnTo>
                    <a:pt x="88" y="158"/>
                  </a:lnTo>
                  <a:lnTo>
                    <a:pt x="80" y="168"/>
                  </a:lnTo>
                  <a:lnTo>
                    <a:pt x="70" y="179"/>
                  </a:lnTo>
                  <a:lnTo>
                    <a:pt x="58" y="189"/>
                  </a:lnTo>
                  <a:lnTo>
                    <a:pt x="45" y="195"/>
                  </a:lnTo>
                  <a:lnTo>
                    <a:pt x="31" y="196"/>
                  </a:lnTo>
                  <a:lnTo>
                    <a:pt x="19" y="189"/>
                  </a:lnTo>
                  <a:lnTo>
                    <a:pt x="7" y="174"/>
                  </a:lnTo>
                  <a:lnTo>
                    <a:pt x="0" y="155"/>
                  </a:lnTo>
                  <a:lnTo>
                    <a:pt x="0" y="141"/>
                  </a:lnTo>
                  <a:lnTo>
                    <a:pt x="6" y="128"/>
                  </a:lnTo>
                  <a:lnTo>
                    <a:pt x="16" y="121"/>
                  </a:lnTo>
                  <a:lnTo>
                    <a:pt x="29" y="115"/>
                  </a:lnTo>
                  <a:lnTo>
                    <a:pt x="43" y="112"/>
                  </a:lnTo>
                  <a:lnTo>
                    <a:pt x="54" y="110"/>
                  </a:lnTo>
                  <a:lnTo>
                    <a:pt x="63" y="110"/>
                  </a:lnTo>
                  <a:lnTo>
                    <a:pt x="54" y="108"/>
                  </a:lnTo>
                  <a:lnTo>
                    <a:pt x="41" y="103"/>
                  </a:lnTo>
                  <a:lnTo>
                    <a:pt x="28" y="96"/>
                  </a:lnTo>
                  <a:lnTo>
                    <a:pt x="16" y="88"/>
                  </a:lnTo>
                  <a:lnTo>
                    <a:pt x="6" y="77"/>
                  </a:lnTo>
                  <a:lnTo>
                    <a:pt x="1" y="65"/>
                  </a:lnTo>
                  <a:lnTo>
                    <a:pt x="5" y="50"/>
                  </a:lnTo>
                  <a:lnTo>
                    <a:pt x="16" y="34"/>
                  </a:lnTo>
                  <a:lnTo>
                    <a:pt x="32" y="22"/>
                  </a:lnTo>
                  <a:lnTo>
                    <a:pt x="46" y="18"/>
                  </a:lnTo>
                  <a:lnTo>
                    <a:pt x="60" y="22"/>
                  </a:lnTo>
                  <a:lnTo>
                    <a:pt x="71" y="29"/>
                  </a:lnTo>
                  <a:lnTo>
                    <a:pt x="80" y="39"/>
                  </a:lnTo>
                  <a:lnTo>
                    <a:pt x="88" y="51"/>
                  </a:lnTo>
                  <a:lnTo>
                    <a:pt x="93" y="62"/>
                  </a:lnTo>
                  <a:lnTo>
                    <a:pt x="97" y="70"/>
                  </a:lnTo>
                  <a:lnTo>
                    <a:pt x="108" y="85"/>
                  </a:lnTo>
                  <a:lnTo>
                    <a:pt x="98" y="88"/>
                  </a:lnTo>
                  <a:lnTo>
                    <a:pt x="90" y="93"/>
                  </a:lnTo>
                  <a:lnTo>
                    <a:pt x="84" y="101"/>
                  </a:lnTo>
                  <a:lnTo>
                    <a:pt x="82" y="111"/>
                  </a:lnTo>
                  <a:lnTo>
                    <a:pt x="84" y="121"/>
                  </a:lnTo>
                  <a:lnTo>
                    <a:pt x="90" y="128"/>
                  </a:lnTo>
                  <a:lnTo>
                    <a:pt x="98" y="134"/>
                  </a:lnTo>
                  <a:lnTo>
                    <a:pt x="107" y="136"/>
                  </a:lnTo>
                  <a:lnTo>
                    <a:pt x="117" y="134"/>
                  </a:lnTo>
                  <a:lnTo>
                    <a:pt x="125" y="128"/>
                  </a:lnTo>
                  <a:lnTo>
                    <a:pt x="131" y="121"/>
                  </a:lnTo>
                  <a:lnTo>
                    <a:pt x="133" y="111"/>
                  </a:lnTo>
                  <a:lnTo>
                    <a:pt x="131" y="101"/>
                  </a:lnTo>
                  <a:lnTo>
                    <a:pt x="126" y="93"/>
                  </a:lnTo>
                  <a:lnTo>
                    <a:pt x="118" y="88"/>
                  </a:lnTo>
                  <a:lnTo>
                    <a:pt x="108" y="85"/>
                  </a:lnTo>
                  <a:lnTo>
                    <a:pt x="97" y="70"/>
                  </a:lnTo>
                  <a:lnTo>
                    <a:pt x="97" y="61"/>
                  </a:lnTo>
                  <a:lnTo>
                    <a:pt x="97" y="48"/>
                  </a:lnTo>
                  <a:lnTo>
                    <a:pt x="99" y="35"/>
                  </a:lnTo>
                  <a:lnTo>
                    <a:pt x="103" y="20"/>
                  </a:lnTo>
                  <a:lnTo>
                    <a:pt x="111" y="9"/>
                  </a:lnTo>
                  <a:lnTo>
                    <a:pt x="123" y="2"/>
                  </a:lnTo>
                  <a:lnTo>
                    <a:pt x="138" y="0"/>
                  </a:lnTo>
                  <a:lnTo>
                    <a:pt x="157" y="4"/>
                  </a:lnTo>
                  <a:lnTo>
                    <a:pt x="173" y="13"/>
                  </a:lnTo>
                  <a:lnTo>
                    <a:pt x="180" y="25"/>
                  </a:lnTo>
                  <a:lnTo>
                    <a:pt x="181" y="37"/>
                  </a:lnTo>
                  <a:lnTo>
                    <a:pt x="177" y="50"/>
                  </a:lnTo>
                  <a:lnTo>
                    <a:pt x="169" y="62"/>
                  </a:lnTo>
                  <a:lnTo>
                    <a:pt x="160" y="73"/>
                  </a:lnTo>
                  <a:lnTo>
                    <a:pt x="152" y="82"/>
                  </a:lnTo>
                  <a:lnTo>
                    <a:pt x="145" y="88"/>
                  </a:lnTo>
                  <a:lnTo>
                    <a:pt x="149" y="85"/>
                  </a:lnTo>
                  <a:lnTo>
                    <a:pt x="156" y="83"/>
                  </a:lnTo>
                  <a:lnTo>
                    <a:pt x="165" y="81"/>
                  </a:lnTo>
                  <a:lnTo>
                    <a:pt x="174" y="80"/>
                  </a:lnTo>
                  <a:lnTo>
                    <a:pt x="176" y="89"/>
                  </a:lnTo>
                  <a:lnTo>
                    <a:pt x="178" y="98"/>
                  </a:lnTo>
                  <a:lnTo>
                    <a:pt x="183" y="105"/>
                  </a:lnTo>
                  <a:lnTo>
                    <a:pt x="188" y="113"/>
                  </a:lnTo>
                  <a:lnTo>
                    <a:pt x="196" y="119"/>
                  </a:lnTo>
                  <a:lnTo>
                    <a:pt x="207" y="122"/>
                  </a:lnTo>
                  <a:lnTo>
                    <a:pt x="218" y="122"/>
                  </a:lnTo>
                  <a:lnTo>
                    <a:pt x="232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49" name="任意多边形 153648"/>
            <p:cNvSpPr/>
            <p:nvPr/>
          </p:nvSpPr>
          <p:spPr>
            <a:xfrm>
              <a:off x="3979" y="3838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4" y="1"/>
                  </a:moveTo>
                  <a:lnTo>
                    <a:pt x="17" y="0"/>
                  </a:lnTo>
                  <a:lnTo>
                    <a:pt x="10" y="1"/>
                  </a:lnTo>
                  <a:lnTo>
                    <a:pt x="4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4" y="29"/>
                  </a:lnTo>
                  <a:lnTo>
                    <a:pt x="10" y="33"/>
                  </a:lnTo>
                  <a:lnTo>
                    <a:pt x="17" y="34"/>
                  </a:lnTo>
                  <a:lnTo>
                    <a:pt x="24" y="33"/>
                  </a:lnTo>
                  <a:lnTo>
                    <a:pt x="30" y="29"/>
                  </a:lnTo>
                  <a:lnTo>
                    <a:pt x="33" y="23"/>
                  </a:lnTo>
                  <a:lnTo>
                    <a:pt x="34" y="16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50" name="任意多边形 153649"/>
            <p:cNvSpPr/>
            <p:nvPr/>
          </p:nvSpPr>
          <p:spPr>
            <a:xfrm>
              <a:off x="3870" y="3739"/>
              <a:ext cx="250" cy="239"/>
            </a:xfrm>
            <a:custGeom>
              <a:avLst/>
              <a:gdLst/>
              <a:ahLst/>
              <a:cxnLst/>
              <a:pathLst>
                <a:path w="250" h="239">
                  <a:moveTo>
                    <a:pt x="132" y="71"/>
                  </a:moveTo>
                  <a:lnTo>
                    <a:pt x="133" y="63"/>
                  </a:lnTo>
                  <a:lnTo>
                    <a:pt x="132" y="49"/>
                  </a:lnTo>
                  <a:lnTo>
                    <a:pt x="129" y="36"/>
                  </a:lnTo>
                  <a:lnTo>
                    <a:pt x="124" y="22"/>
                  </a:lnTo>
                  <a:lnTo>
                    <a:pt x="116" y="10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66" y="5"/>
                  </a:lnTo>
                  <a:lnTo>
                    <a:pt x="48" y="16"/>
                  </a:lnTo>
                  <a:lnTo>
                    <a:pt x="40" y="29"/>
                  </a:lnTo>
                  <a:lnTo>
                    <a:pt x="39" y="44"/>
                  </a:lnTo>
                  <a:lnTo>
                    <a:pt x="45" y="58"/>
                  </a:lnTo>
                  <a:lnTo>
                    <a:pt x="54" y="71"/>
                  </a:lnTo>
                  <a:lnTo>
                    <a:pt x="64" y="83"/>
                  </a:lnTo>
                  <a:lnTo>
                    <a:pt x="74" y="92"/>
                  </a:lnTo>
                  <a:lnTo>
                    <a:pt x="82" y="98"/>
                  </a:lnTo>
                  <a:lnTo>
                    <a:pt x="73" y="94"/>
                  </a:lnTo>
                  <a:lnTo>
                    <a:pt x="61" y="92"/>
                  </a:lnTo>
                  <a:lnTo>
                    <a:pt x="47" y="90"/>
                  </a:lnTo>
                  <a:lnTo>
                    <a:pt x="32" y="91"/>
                  </a:lnTo>
                  <a:lnTo>
                    <a:pt x="18" y="96"/>
                  </a:lnTo>
                  <a:lnTo>
                    <a:pt x="7" y="104"/>
                  </a:lnTo>
                  <a:lnTo>
                    <a:pt x="0" y="119"/>
                  </a:lnTo>
                  <a:lnTo>
                    <a:pt x="0" y="140"/>
                  </a:lnTo>
                  <a:lnTo>
                    <a:pt x="6" y="159"/>
                  </a:lnTo>
                  <a:lnTo>
                    <a:pt x="16" y="171"/>
                  </a:lnTo>
                  <a:lnTo>
                    <a:pt x="28" y="175"/>
                  </a:lnTo>
                  <a:lnTo>
                    <a:pt x="45" y="175"/>
                  </a:lnTo>
                  <a:lnTo>
                    <a:pt x="61" y="169"/>
                  </a:lnTo>
                  <a:lnTo>
                    <a:pt x="74" y="164"/>
                  </a:lnTo>
                  <a:lnTo>
                    <a:pt x="87" y="156"/>
                  </a:lnTo>
                  <a:lnTo>
                    <a:pt x="95" y="151"/>
                  </a:lnTo>
                  <a:lnTo>
                    <a:pt x="90" y="156"/>
                  </a:lnTo>
                  <a:lnTo>
                    <a:pt x="85" y="167"/>
                  </a:lnTo>
                  <a:lnTo>
                    <a:pt x="79" y="180"/>
                  </a:lnTo>
                  <a:lnTo>
                    <a:pt x="76" y="195"/>
                  </a:lnTo>
                  <a:lnTo>
                    <a:pt x="74" y="210"/>
                  </a:lnTo>
                  <a:lnTo>
                    <a:pt x="79" y="223"/>
                  </a:lnTo>
                  <a:lnTo>
                    <a:pt x="90" y="233"/>
                  </a:lnTo>
                  <a:lnTo>
                    <a:pt x="110" y="239"/>
                  </a:lnTo>
                  <a:lnTo>
                    <a:pt x="132" y="239"/>
                  </a:lnTo>
                  <a:lnTo>
                    <a:pt x="147" y="232"/>
                  </a:lnTo>
                  <a:lnTo>
                    <a:pt x="155" y="221"/>
                  </a:lnTo>
                  <a:lnTo>
                    <a:pt x="158" y="207"/>
                  </a:lnTo>
                  <a:lnTo>
                    <a:pt x="158" y="191"/>
                  </a:lnTo>
                  <a:lnTo>
                    <a:pt x="157" y="177"/>
                  </a:lnTo>
                  <a:lnTo>
                    <a:pt x="154" y="164"/>
                  </a:lnTo>
                  <a:lnTo>
                    <a:pt x="150" y="155"/>
                  </a:lnTo>
                  <a:lnTo>
                    <a:pt x="156" y="163"/>
                  </a:lnTo>
                  <a:lnTo>
                    <a:pt x="165" y="172"/>
                  </a:lnTo>
                  <a:lnTo>
                    <a:pt x="176" y="182"/>
                  </a:lnTo>
                  <a:lnTo>
                    <a:pt x="190" y="189"/>
                  </a:lnTo>
                  <a:lnTo>
                    <a:pt x="204" y="194"/>
                  </a:lnTo>
                  <a:lnTo>
                    <a:pt x="219" y="193"/>
                  </a:lnTo>
                  <a:lnTo>
                    <a:pt x="233" y="185"/>
                  </a:lnTo>
                  <a:lnTo>
                    <a:pt x="244" y="168"/>
                  </a:lnTo>
                  <a:lnTo>
                    <a:pt x="250" y="148"/>
                  </a:lnTo>
                  <a:lnTo>
                    <a:pt x="249" y="133"/>
                  </a:lnTo>
                  <a:lnTo>
                    <a:pt x="240" y="122"/>
                  </a:lnTo>
                  <a:lnTo>
                    <a:pt x="227" y="114"/>
                  </a:lnTo>
                  <a:lnTo>
                    <a:pt x="211" y="110"/>
                  </a:lnTo>
                  <a:lnTo>
                    <a:pt x="196" y="108"/>
                  </a:lnTo>
                  <a:lnTo>
                    <a:pt x="182" y="107"/>
                  </a:lnTo>
                  <a:lnTo>
                    <a:pt x="172" y="107"/>
                  </a:lnTo>
                  <a:lnTo>
                    <a:pt x="181" y="104"/>
                  </a:lnTo>
                  <a:lnTo>
                    <a:pt x="193" y="99"/>
                  </a:lnTo>
                  <a:lnTo>
                    <a:pt x="206" y="92"/>
                  </a:lnTo>
                  <a:lnTo>
                    <a:pt x="219" y="82"/>
                  </a:lnTo>
                  <a:lnTo>
                    <a:pt x="229" y="71"/>
                  </a:lnTo>
                  <a:lnTo>
                    <a:pt x="234" y="59"/>
                  </a:lnTo>
                  <a:lnTo>
                    <a:pt x="232" y="45"/>
                  </a:lnTo>
                  <a:lnTo>
                    <a:pt x="220" y="29"/>
                  </a:lnTo>
                  <a:lnTo>
                    <a:pt x="203" y="17"/>
                  </a:lnTo>
                  <a:lnTo>
                    <a:pt x="187" y="13"/>
                  </a:lnTo>
                  <a:lnTo>
                    <a:pt x="172" y="17"/>
                  </a:lnTo>
                  <a:lnTo>
                    <a:pt x="159" y="25"/>
                  </a:lnTo>
                  <a:lnTo>
                    <a:pt x="149" y="37"/>
                  </a:lnTo>
                  <a:lnTo>
                    <a:pt x="141" y="50"/>
                  </a:lnTo>
                  <a:lnTo>
                    <a:pt x="135" y="63"/>
                  </a:lnTo>
                  <a:lnTo>
                    <a:pt x="132" y="71"/>
                  </a:lnTo>
                  <a:lnTo>
                    <a:pt x="136" y="91"/>
                  </a:lnTo>
                  <a:lnTo>
                    <a:pt x="145" y="97"/>
                  </a:lnTo>
                  <a:lnTo>
                    <a:pt x="151" y="105"/>
                  </a:lnTo>
                  <a:lnTo>
                    <a:pt x="154" y="115"/>
                  </a:lnTo>
                  <a:lnTo>
                    <a:pt x="151" y="126"/>
                  </a:lnTo>
                  <a:lnTo>
                    <a:pt x="149" y="131"/>
                  </a:lnTo>
                  <a:lnTo>
                    <a:pt x="145" y="135"/>
                  </a:lnTo>
                  <a:lnTo>
                    <a:pt x="141" y="139"/>
                  </a:lnTo>
                  <a:lnTo>
                    <a:pt x="136" y="141"/>
                  </a:lnTo>
                  <a:lnTo>
                    <a:pt x="132" y="142"/>
                  </a:lnTo>
                  <a:lnTo>
                    <a:pt x="126" y="143"/>
                  </a:lnTo>
                  <a:lnTo>
                    <a:pt x="121" y="142"/>
                  </a:lnTo>
                  <a:lnTo>
                    <a:pt x="116" y="141"/>
                  </a:lnTo>
                  <a:lnTo>
                    <a:pt x="106" y="135"/>
                  </a:lnTo>
                  <a:lnTo>
                    <a:pt x="100" y="126"/>
                  </a:lnTo>
                  <a:lnTo>
                    <a:pt x="97" y="117"/>
                  </a:lnTo>
                  <a:lnTo>
                    <a:pt x="100" y="105"/>
                  </a:lnTo>
                  <a:lnTo>
                    <a:pt x="103" y="101"/>
                  </a:lnTo>
                  <a:lnTo>
                    <a:pt x="106" y="97"/>
                  </a:lnTo>
                  <a:lnTo>
                    <a:pt x="111" y="93"/>
                  </a:lnTo>
                  <a:lnTo>
                    <a:pt x="116" y="91"/>
                  </a:lnTo>
                  <a:lnTo>
                    <a:pt x="120" y="90"/>
                  </a:lnTo>
                  <a:lnTo>
                    <a:pt x="126" y="89"/>
                  </a:lnTo>
                  <a:lnTo>
                    <a:pt x="131" y="90"/>
                  </a:lnTo>
                  <a:lnTo>
                    <a:pt x="136" y="91"/>
                  </a:lnTo>
                  <a:lnTo>
                    <a:pt x="132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51" name="任意多边形 153650"/>
            <p:cNvSpPr/>
            <p:nvPr/>
          </p:nvSpPr>
          <p:spPr>
            <a:xfrm>
              <a:off x="4358" y="3934"/>
              <a:ext cx="42" cy="38"/>
            </a:xfrm>
            <a:custGeom>
              <a:avLst/>
              <a:gdLst/>
              <a:ahLst/>
              <a:cxnLst/>
              <a:pathLst>
                <a:path w="42" h="38">
                  <a:moveTo>
                    <a:pt x="35" y="4"/>
                  </a:moveTo>
                  <a:lnTo>
                    <a:pt x="28" y="1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3"/>
                  </a:lnTo>
                  <a:lnTo>
                    <a:pt x="0" y="21"/>
                  </a:lnTo>
                  <a:lnTo>
                    <a:pt x="3" y="28"/>
                  </a:lnTo>
                  <a:lnTo>
                    <a:pt x="8" y="34"/>
                  </a:lnTo>
                  <a:lnTo>
                    <a:pt x="15" y="37"/>
                  </a:lnTo>
                  <a:lnTo>
                    <a:pt x="23" y="38"/>
                  </a:lnTo>
                  <a:lnTo>
                    <a:pt x="30" y="36"/>
                  </a:lnTo>
                  <a:lnTo>
                    <a:pt x="37" y="32"/>
                  </a:lnTo>
                  <a:lnTo>
                    <a:pt x="41" y="25"/>
                  </a:lnTo>
                  <a:lnTo>
                    <a:pt x="42" y="17"/>
                  </a:lnTo>
                  <a:lnTo>
                    <a:pt x="39" y="10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52" name="任意多边形 153651"/>
            <p:cNvSpPr/>
            <p:nvPr/>
          </p:nvSpPr>
          <p:spPr>
            <a:xfrm>
              <a:off x="4230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72" y="95"/>
                  </a:moveTo>
                  <a:lnTo>
                    <a:pt x="177" y="85"/>
                  </a:lnTo>
                  <a:lnTo>
                    <a:pt x="180" y="72"/>
                  </a:lnTo>
                  <a:lnTo>
                    <a:pt x="182" y="55"/>
                  </a:lnTo>
                  <a:lnTo>
                    <a:pt x="181" y="38"/>
                  </a:lnTo>
                  <a:lnTo>
                    <a:pt x="177" y="21"/>
                  </a:lnTo>
                  <a:lnTo>
                    <a:pt x="166" y="9"/>
                  </a:lnTo>
                  <a:lnTo>
                    <a:pt x="149" y="1"/>
                  </a:lnTo>
                  <a:lnTo>
                    <a:pt x="124" y="0"/>
                  </a:lnTo>
                  <a:lnTo>
                    <a:pt x="100" y="7"/>
                  </a:lnTo>
                  <a:lnTo>
                    <a:pt x="86" y="19"/>
                  </a:lnTo>
                  <a:lnTo>
                    <a:pt x="80" y="34"/>
                  </a:lnTo>
                  <a:lnTo>
                    <a:pt x="80" y="51"/>
                  </a:lnTo>
                  <a:lnTo>
                    <a:pt x="86" y="70"/>
                  </a:lnTo>
                  <a:lnTo>
                    <a:pt x="93" y="85"/>
                  </a:lnTo>
                  <a:lnTo>
                    <a:pt x="101" y="100"/>
                  </a:lnTo>
                  <a:lnTo>
                    <a:pt x="108" y="108"/>
                  </a:lnTo>
                  <a:lnTo>
                    <a:pt x="100" y="102"/>
                  </a:lnTo>
                  <a:lnTo>
                    <a:pt x="87" y="94"/>
                  </a:lnTo>
                  <a:lnTo>
                    <a:pt x="71" y="87"/>
                  </a:lnTo>
                  <a:lnTo>
                    <a:pt x="55" y="83"/>
                  </a:lnTo>
                  <a:lnTo>
                    <a:pt x="38" y="83"/>
                  </a:lnTo>
                  <a:lnTo>
                    <a:pt x="22" y="90"/>
                  </a:lnTo>
                  <a:lnTo>
                    <a:pt x="9" y="103"/>
                  </a:lnTo>
                  <a:lnTo>
                    <a:pt x="1" y="126"/>
                  </a:lnTo>
                  <a:lnTo>
                    <a:pt x="0" y="150"/>
                  </a:lnTo>
                  <a:lnTo>
                    <a:pt x="7" y="166"/>
                  </a:lnTo>
                  <a:lnTo>
                    <a:pt x="21" y="176"/>
                  </a:lnTo>
                  <a:lnTo>
                    <a:pt x="38" y="180"/>
                  </a:lnTo>
                  <a:lnTo>
                    <a:pt x="56" y="180"/>
                  </a:lnTo>
                  <a:lnTo>
                    <a:pt x="76" y="178"/>
                  </a:lnTo>
                  <a:lnTo>
                    <a:pt x="91" y="173"/>
                  </a:lnTo>
                  <a:lnTo>
                    <a:pt x="102" y="170"/>
                  </a:lnTo>
                  <a:lnTo>
                    <a:pt x="95" y="176"/>
                  </a:lnTo>
                  <a:lnTo>
                    <a:pt x="86" y="185"/>
                  </a:lnTo>
                  <a:lnTo>
                    <a:pt x="75" y="198"/>
                  </a:lnTo>
                  <a:lnTo>
                    <a:pt x="64" y="213"/>
                  </a:lnTo>
                  <a:lnTo>
                    <a:pt x="57" y="228"/>
                  </a:lnTo>
                  <a:lnTo>
                    <a:pt x="57" y="245"/>
                  </a:lnTo>
                  <a:lnTo>
                    <a:pt x="65" y="260"/>
                  </a:lnTo>
                  <a:lnTo>
                    <a:pt x="85" y="274"/>
                  </a:lnTo>
                  <a:lnTo>
                    <a:pt x="109" y="281"/>
                  </a:lnTo>
                  <a:lnTo>
                    <a:pt x="128" y="279"/>
                  </a:lnTo>
                  <a:lnTo>
                    <a:pt x="142" y="269"/>
                  </a:lnTo>
                  <a:lnTo>
                    <a:pt x="151" y="255"/>
                  </a:lnTo>
                  <a:lnTo>
                    <a:pt x="157" y="238"/>
                  </a:lnTo>
                  <a:lnTo>
                    <a:pt x="161" y="221"/>
                  </a:lnTo>
                  <a:lnTo>
                    <a:pt x="162" y="205"/>
                  </a:lnTo>
                  <a:lnTo>
                    <a:pt x="162" y="194"/>
                  </a:lnTo>
                  <a:lnTo>
                    <a:pt x="165" y="204"/>
                  </a:lnTo>
                  <a:lnTo>
                    <a:pt x="172" y="217"/>
                  </a:lnTo>
                  <a:lnTo>
                    <a:pt x="181" y="232"/>
                  </a:lnTo>
                  <a:lnTo>
                    <a:pt x="194" y="246"/>
                  </a:lnTo>
                  <a:lnTo>
                    <a:pt x="208" y="256"/>
                  </a:lnTo>
                  <a:lnTo>
                    <a:pt x="224" y="259"/>
                  </a:lnTo>
                  <a:lnTo>
                    <a:pt x="242" y="256"/>
                  </a:lnTo>
                  <a:lnTo>
                    <a:pt x="260" y="242"/>
                  </a:lnTo>
                  <a:lnTo>
                    <a:pt x="275" y="222"/>
                  </a:lnTo>
                  <a:lnTo>
                    <a:pt x="279" y="204"/>
                  </a:lnTo>
                  <a:lnTo>
                    <a:pt x="273" y="189"/>
                  </a:lnTo>
                  <a:lnTo>
                    <a:pt x="261" y="176"/>
                  </a:lnTo>
                  <a:lnTo>
                    <a:pt x="247" y="166"/>
                  </a:lnTo>
                  <a:lnTo>
                    <a:pt x="231" y="158"/>
                  </a:lnTo>
                  <a:lnTo>
                    <a:pt x="216" y="152"/>
                  </a:lnTo>
                  <a:lnTo>
                    <a:pt x="204" y="149"/>
                  </a:lnTo>
                  <a:lnTo>
                    <a:pt x="214" y="149"/>
                  </a:lnTo>
                  <a:lnTo>
                    <a:pt x="229" y="148"/>
                  </a:lnTo>
                  <a:lnTo>
                    <a:pt x="248" y="145"/>
                  </a:lnTo>
                  <a:lnTo>
                    <a:pt x="265" y="138"/>
                  </a:lnTo>
                  <a:lnTo>
                    <a:pt x="280" y="129"/>
                  </a:lnTo>
                  <a:lnTo>
                    <a:pt x="290" y="117"/>
                  </a:lnTo>
                  <a:lnTo>
                    <a:pt x="292" y="101"/>
                  </a:lnTo>
                  <a:lnTo>
                    <a:pt x="286" y="80"/>
                  </a:lnTo>
                  <a:lnTo>
                    <a:pt x="271" y="60"/>
                  </a:lnTo>
                  <a:lnTo>
                    <a:pt x="253" y="50"/>
                  </a:lnTo>
                  <a:lnTo>
                    <a:pt x="236" y="50"/>
                  </a:lnTo>
                  <a:lnTo>
                    <a:pt x="220" y="54"/>
                  </a:lnTo>
                  <a:lnTo>
                    <a:pt x="204" y="64"/>
                  </a:lnTo>
                  <a:lnTo>
                    <a:pt x="190" y="75"/>
                  </a:lnTo>
                  <a:lnTo>
                    <a:pt x="179" y="86"/>
                  </a:lnTo>
                  <a:lnTo>
                    <a:pt x="172" y="95"/>
                  </a:lnTo>
                  <a:lnTo>
                    <a:pt x="170" y="119"/>
                  </a:lnTo>
                  <a:lnTo>
                    <a:pt x="178" y="129"/>
                  </a:lnTo>
                  <a:lnTo>
                    <a:pt x="181" y="140"/>
                  </a:lnTo>
                  <a:lnTo>
                    <a:pt x="180" y="152"/>
                  </a:lnTo>
                  <a:lnTo>
                    <a:pt x="174" y="162"/>
                  </a:lnTo>
                  <a:lnTo>
                    <a:pt x="170" y="167"/>
                  </a:lnTo>
                  <a:lnTo>
                    <a:pt x="164" y="170"/>
                  </a:lnTo>
                  <a:lnTo>
                    <a:pt x="158" y="172"/>
                  </a:lnTo>
                  <a:lnTo>
                    <a:pt x="153" y="173"/>
                  </a:lnTo>
                  <a:lnTo>
                    <a:pt x="146" y="173"/>
                  </a:lnTo>
                  <a:lnTo>
                    <a:pt x="140" y="172"/>
                  </a:lnTo>
                  <a:lnTo>
                    <a:pt x="134" y="170"/>
                  </a:lnTo>
                  <a:lnTo>
                    <a:pt x="128" y="167"/>
                  </a:lnTo>
                  <a:lnTo>
                    <a:pt x="120" y="157"/>
                  </a:lnTo>
                  <a:lnTo>
                    <a:pt x="117" y="146"/>
                  </a:lnTo>
                  <a:lnTo>
                    <a:pt x="119" y="134"/>
                  </a:lnTo>
                  <a:lnTo>
                    <a:pt x="125" y="123"/>
                  </a:lnTo>
                  <a:lnTo>
                    <a:pt x="130" y="118"/>
                  </a:lnTo>
                  <a:lnTo>
                    <a:pt x="135" y="115"/>
                  </a:lnTo>
                  <a:lnTo>
                    <a:pt x="141" y="113"/>
                  </a:lnTo>
                  <a:lnTo>
                    <a:pt x="147" y="112"/>
                  </a:lnTo>
                  <a:lnTo>
                    <a:pt x="153" y="112"/>
                  </a:lnTo>
                  <a:lnTo>
                    <a:pt x="158" y="114"/>
                  </a:lnTo>
                  <a:lnTo>
                    <a:pt x="164" y="116"/>
                  </a:lnTo>
                  <a:lnTo>
                    <a:pt x="170" y="119"/>
                  </a:lnTo>
                  <a:lnTo>
                    <a:pt x="172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53" name="任意多边形 153652"/>
            <p:cNvSpPr/>
            <p:nvPr/>
          </p:nvSpPr>
          <p:spPr>
            <a:xfrm>
              <a:off x="2847" y="3820"/>
              <a:ext cx="41" cy="40"/>
            </a:xfrm>
            <a:custGeom>
              <a:avLst/>
              <a:gdLst/>
              <a:ahLst/>
              <a:cxnLst/>
              <a:pathLst>
                <a:path w="41" h="40">
                  <a:moveTo>
                    <a:pt x="8" y="6"/>
                  </a:moveTo>
                  <a:lnTo>
                    <a:pt x="15" y="1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6" y="8"/>
                  </a:lnTo>
                  <a:lnTo>
                    <a:pt x="40" y="15"/>
                  </a:lnTo>
                  <a:lnTo>
                    <a:pt x="41" y="21"/>
                  </a:lnTo>
                  <a:lnTo>
                    <a:pt x="39" y="29"/>
                  </a:lnTo>
                  <a:lnTo>
                    <a:pt x="33" y="36"/>
                  </a:lnTo>
                  <a:lnTo>
                    <a:pt x="26" y="39"/>
                  </a:lnTo>
                  <a:lnTo>
                    <a:pt x="19" y="40"/>
                  </a:lnTo>
                  <a:lnTo>
                    <a:pt x="11" y="38"/>
                  </a:lnTo>
                  <a:lnTo>
                    <a:pt x="4" y="33"/>
                  </a:lnTo>
                  <a:lnTo>
                    <a:pt x="1" y="27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8" y="6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54" name="任意多边形 153653"/>
            <p:cNvSpPr/>
            <p:nvPr/>
          </p:nvSpPr>
          <p:spPr>
            <a:xfrm>
              <a:off x="2724" y="3698"/>
              <a:ext cx="294" cy="280"/>
            </a:xfrm>
            <a:custGeom>
              <a:avLst/>
              <a:gdLst/>
              <a:ahLst/>
              <a:cxnLst/>
              <a:pathLst>
                <a:path w="294" h="280">
                  <a:moveTo>
                    <a:pt x="120" y="95"/>
                  </a:moveTo>
                  <a:lnTo>
                    <a:pt x="116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7"/>
                  </a:lnTo>
                  <a:lnTo>
                    <a:pt x="116" y="21"/>
                  </a:lnTo>
                  <a:lnTo>
                    <a:pt x="126" y="9"/>
                  </a:lnTo>
                  <a:lnTo>
                    <a:pt x="143" y="1"/>
                  </a:lnTo>
                  <a:lnTo>
                    <a:pt x="169" y="0"/>
                  </a:lnTo>
                  <a:lnTo>
                    <a:pt x="193" y="7"/>
                  </a:lnTo>
                  <a:lnTo>
                    <a:pt x="208" y="18"/>
                  </a:lnTo>
                  <a:lnTo>
                    <a:pt x="213" y="33"/>
                  </a:lnTo>
                  <a:lnTo>
                    <a:pt x="212" y="51"/>
                  </a:lnTo>
                  <a:lnTo>
                    <a:pt x="208" y="68"/>
                  </a:lnTo>
                  <a:lnTo>
                    <a:pt x="200" y="85"/>
                  </a:lnTo>
                  <a:lnTo>
                    <a:pt x="192" y="99"/>
                  </a:lnTo>
                  <a:lnTo>
                    <a:pt x="185" y="108"/>
                  </a:lnTo>
                  <a:lnTo>
                    <a:pt x="193" y="101"/>
                  </a:lnTo>
                  <a:lnTo>
                    <a:pt x="205" y="94"/>
                  </a:lnTo>
                  <a:lnTo>
                    <a:pt x="221" y="87"/>
                  </a:lnTo>
                  <a:lnTo>
                    <a:pt x="239" y="83"/>
                  </a:lnTo>
                  <a:lnTo>
                    <a:pt x="255" y="83"/>
                  </a:lnTo>
                  <a:lnTo>
                    <a:pt x="271" y="88"/>
                  </a:lnTo>
                  <a:lnTo>
                    <a:pt x="283" y="101"/>
                  </a:lnTo>
                  <a:lnTo>
                    <a:pt x="292" y="124"/>
                  </a:lnTo>
                  <a:lnTo>
                    <a:pt x="294" y="149"/>
                  </a:lnTo>
                  <a:lnTo>
                    <a:pt x="287" y="165"/>
                  </a:lnTo>
                  <a:lnTo>
                    <a:pt x="273" y="174"/>
                  </a:lnTo>
                  <a:lnTo>
                    <a:pt x="256" y="178"/>
                  </a:lnTo>
                  <a:lnTo>
                    <a:pt x="236" y="180"/>
                  </a:lnTo>
                  <a:lnTo>
                    <a:pt x="217" y="177"/>
                  </a:lnTo>
                  <a:lnTo>
                    <a:pt x="202" y="173"/>
                  </a:lnTo>
                  <a:lnTo>
                    <a:pt x="190" y="170"/>
                  </a:lnTo>
                  <a:lnTo>
                    <a:pt x="197" y="175"/>
                  </a:lnTo>
                  <a:lnTo>
                    <a:pt x="206" y="185"/>
                  </a:lnTo>
                  <a:lnTo>
                    <a:pt x="218" y="197"/>
                  </a:lnTo>
                  <a:lnTo>
                    <a:pt x="228" y="213"/>
                  </a:lnTo>
                  <a:lnTo>
                    <a:pt x="235" y="228"/>
                  </a:lnTo>
                  <a:lnTo>
                    <a:pt x="235" y="245"/>
                  </a:lnTo>
                  <a:lnTo>
                    <a:pt x="227" y="260"/>
                  </a:lnTo>
                  <a:lnTo>
                    <a:pt x="208" y="273"/>
                  </a:lnTo>
                  <a:lnTo>
                    <a:pt x="184" y="280"/>
                  </a:lnTo>
                  <a:lnTo>
                    <a:pt x="164" y="278"/>
                  </a:lnTo>
                  <a:lnTo>
                    <a:pt x="150" y="269"/>
                  </a:lnTo>
                  <a:lnTo>
                    <a:pt x="141" y="254"/>
                  </a:lnTo>
                  <a:lnTo>
                    <a:pt x="135" y="237"/>
                  </a:lnTo>
                  <a:lnTo>
                    <a:pt x="132" y="220"/>
                  </a:lnTo>
                  <a:lnTo>
                    <a:pt x="131" y="205"/>
                  </a:lnTo>
                  <a:lnTo>
                    <a:pt x="131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1" y="231"/>
                  </a:lnTo>
                  <a:lnTo>
                    <a:pt x="100" y="245"/>
                  </a:lnTo>
                  <a:lnTo>
                    <a:pt x="85" y="254"/>
                  </a:lnTo>
                  <a:lnTo>
                    <a:pt x="69" y="259"/>
                  </a:lnTo>
                  <a:lnTo>
                    <a:pt x="52" y="256"/>
                  </a:lnTo>
                  <a:lnTo>
                    <a:pt x="32" y="241"/>
                  </a:lnTo>
                  <a:lnTo>
                    <a:pt x="17" y="221"/>
                  </a:lnTo>
                  <a:lnTo>
                    <a:pt x="14" y="204"/>
                  </a:lnTo>
                  <a:lnTo>
                    <a:pt x="20" y="188"/>
                  </a:lnTo>
                  <a:lnTo>
                    <a:pt x="31" y="175"/>
                  </a:lnTo>
                  <a:lnTo>
                    <a:pt x="46" y="165"/>
                  </a:lnTo>
                  <a:lnTo>
                    <a:pt x="63" y="158"/>
                  </a:lnTo>
                  <a:lnTo>
                    <a:pt x="78" y="152"/>
                  </a:lnTo>
                  <a:lnTo>
                    <a:pt x="89" y="149"/>
                  </a:lnTo>
                  <a:lnTo>
                    <a:pt x="79" y="149"/>
                  </a:lnTo>
                  <a:lnTo>
                    <a:pt x="64" y="146"/>
                  </a:lnTo>
                  <a:lnTo>
                    <a:pt x="46" y="143"/>
                  </a:lnTo>
                  <a:lnTo>
                    <a:pt x="29" y="138"/>
                  </a:lnTo>
                  <a:lnTo>
                    <a:pt x="14" y="129"/>
                  </a:lnTo>
                  <a:lnTo>
                    <a:pt x="3" y="117"/>
                  </a:lnTo>
                  <a:lnTo>
                    <a:pt x="0" y="100"/>
                  </a:lnTo>
                  <a:lnTo>
                    <a:pt x="7" y="79"/>
                  </a:lnTo>
                  <a:lnTo>
                    <a:pt x="22" y="59"/>
                  </a:lnTo>
                  <a:lnTo>
                    <a:pt x="39" y="50"/>
                  </a:lnTo>
                  <a:lnTo>
                    <a:pt x="56" y="50"/>
                  </a:lnTo>
                  <a:lnTo>
                    <a:pt x="73" y="54"/>
                  </a:lnTo>
                  <a:lnTo>
                    <a:pt x="89" y="64"/>
                  </a:lnTo>
                  <a:lnTo>
                    <a:pt x="103" y="75"/>
                  </a:lnTo>
                  <a:lnTo>
                    <a:pt x="114" y="86"/>
                  </a:lnTo>
                  <a:lnTo>
                    <a:pt x="120" y="95"/>
                  </a:lnTo>
                  <a:lnTo>
                    <a:pt x="123" y="119"/>
                  </a:lnTo>
                  <a:lnTo>
                    <a:pt x="115" y="129"/>
                  </a:lnTo>
                  <a:lnTo>
                    <a:pt x="111" y="140"/>
                  </a:lnTo>
                  <a:lnTo>
                    <a:pt x="112" y="151"/>
                  </a:lnTo>
                  <a:lnTo>
                    <a:pt x="118" y="162"/>
                  </a:lnTo>
                  <a:lnTo>
                    <a:pt x="123" y="166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40" y="173"/>
                  </a:lnTo>
                  <a:lnTo>
                    <a:pt x="147" y="173"/>
                  </a:lnTo>
                  <a:lnTo>
                    <a:pt x="153" y="172"/>
                  </a:lnTo>
                  <a:lnTo>
                    <a:pt x="158" y="170"/>
                  </a:lnTo>
                  <a:lnTo>
                    <a:pt x="164" y="166"/>
                  </a:lnTo>
                  <a:lnTo>
                    <a:pt x="172" y="156"/>
                  </a:lnTo>
                  <a:lnTo>
                    <a:pt x="175" y="145"/>
                  </a:lnTo>
                  <a:lnTo>
                    <a:pt x="174" y="133"/>
                  </a:lnTo>
                  <a:lnTo>
                    <a:pt x="169" y="122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3" y="112"/>
                  </a:lnTo>
                  <a:lnTo>
                    <a:pt x="147" y="111"/>
                  </a:lnTo>
                  <a:lnTo>
                    <a:pt x="140" y="111"/>
                  </a:lnTo>
                  <a:lnTo>
                    <a:pt x="134" y="113"/>
                  </a:lnTo>
                  <a:lnTo>
                    <a:pt x="128" y="116"/>
                  </a:lnTo>
                  <a:lnTo>
                    <a:pt x="123" y="119"/>
                  </a:lnTo>
                  <a:lnTo>
                    <a:pt x="120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3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3" name="文本框 138242"/>
          <p:cNvSpPr txBox="1"/>
          <p:nvPr/>
        </p:nvSpPr>
        <p:spPr>
          <a:xfrm>
            <a:off x="304800" y="3500438"/>
            <a:ext cx="8839200" cy="2316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5000"/>
              </a:lnSpc>
              <a:spcBef>
                <a:spcPct val="0"/>
              </a:spcBef>
            </a:pP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(2)已知</a:t>
            </a: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y=(2-m)x+2m-3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中</a:t>
            </a: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.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求当</a:t>
            </a: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m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为何值时</a:t>
            </a: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,</a:t>
            </a:r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35000"/>
              </a:lnSpc>
              <a:spcBef>
                <a:spcPct val="0"/>
              </a:spcBef>
            </a:pP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dirty="0">
                <a:latin typeface="Times New Roman" panose="02020603050405020304" pitchFamily="18" charset="0"/>
              </a:rPr>
              <a:t>①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此函数为正比例函数</a:t>
            </a:r>
            <a:endParaRPr lang="zh-CN" altLang="en-US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35000"/>
              </a:lnSpc>
              <a:spcBef>
                <a:spcPct val="0"/>
              </a:spcBef>
            </a:pP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dirty="0">
                <a:latin typeface="Times New Roman" panose="02020603050405020304" pitchFamily="18" charset="0"/>
              </a:rPr>
              <a:t>②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此函数为一次函数</a:t>
            </a:r>
            <a:endParaRPr lang="zh-CN" altLang="en-US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38244" name="图片 138243" descr="line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477000"/>
            <a:ext cx="9144000" cy="381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8245" name="图片 138244" descr="感叹号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938" y="0"/>
            <a:ext cx="687387" cy="7921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8246" name="矩形 138245"/>
          <p:cNvSpPr/>
          <p:nvPr/>
        </p:nvSpPr>
        <p:spPr>
          <a:xfrm>
            <a:off x="1797050" y="260350"/>
            <a:ext cx="1727200" cy="647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20986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你能行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138294" name="组合 138293"/>
          <p:cNvGrpSpPr/>
          <p:nvPr/>
        </p:nvGrpSpPr>
        <p:grpSpPr>
          <a:xfrm>
            <a:off x="395288" y="476250"/>
            <a:ext cx="1243012" cy="457200"/>
            <a:chOff x="2426" y="799"/>
            <a:chExt cx="783" cy="288"/>
          </a:xfrm>
        </p:grpSpPr>
        <p:sp>
          <p:nvSpPr>
            <p:cNvPr id="138248" name="椭圆 138247"/>
            <p:cNvSpPr/>
            <p:nvPr/>
          </p:nvSpPr>
          <p:spPr>
            <a:xfrm>
              <a:off x="2426" y="799"/>
              <a:ext cx="783" cy="288"/>
            </a:xfrm>
            <a:prstGeom prst="ellipse">
              <a:avLst/>
            </a:prstGeom>
            <a:gradFill rotWithShape="0">
              <a:gsLst>
                <a:gs pos="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49" name="文本框 138248"/>
            <p:cNvSpPr txBox="1"/>
            <p:nvPr/>
          </p:nvSpPr>
          <p:spPr>
            <a:xfrm>
              <a:off x="2517" y="799"/>
              <a:ext cx="68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2400" i="1" dirty="0">
                  <a:solidFill>
                    <a:srgbClr val="FFFF00"/>
                  </a:solidFill>
                  <a:latin typeface="Times New Roman" panose="02020603050405020304" pitchFamily="18" charset="0"/>
                </a:rPr>
                <a:t>  </a:t>
              </a:r>
              <a:r>
                <a:rPr lang="zh-CN" altLang="en-US" sz="2400" i="1" dirty="0">
                  <a:solidFill>
                    <a:srgbClr val="FFFF00"/>
                  </a:solidFill>
                  <a:latin typeface="Times New Roman" panose="02020603050405020304" pitchFamily="18" charset="0"/>
                </a:rPr>
                <a:t>例  </a:t>
              </a:r>
              <a:r>
                <a:rPr lang="en-US" altLang="zh-CN" sz="2400" i="1">
                  <a:solidFill>
                    <a:srgbClr val="FFFF00"/>
                  </a:solidFill>
                  <a:latin typeface="Times New Roman" panose="02020603050405020304" pitchFamily="18" charset="0"/>
                </a:rPr>
                <a:t>2</a:t>
              </a:r>
              <a:endParaRPr lang="en-US" altLang="zh-CN" sz="2400" i="1">
                <a:solidFill>
                  <a:srgbClr val="FFFF00"/>
                </a:solidFill>
                <a:latin typeface="Times New Roman" panose="02020603050405020304" pitchFamily="18" charset="0"/>
              </a:endParaRPr>
            </a:p>
          </p:txBody>
        </p:sp>
      </p:grpSp>
      <p:pic>
        <p:nvPicPr>
          <p:cNvPr id="138250" name="图片 138249" descr="goldstar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1125538"/>
            <a:ext cx="433388" cy="433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8251" name="直接连接符 138250"/>
          <p:cNvSpPr/>
          <p:nvPr/>
        </p:nvSpPr>
        <p:spPr>
          <a:xfrm flipH="1">
            <a:off x="6889750" y="5599113"/>
            <a:ext cx="92075" cy="3175"/>
          </a:xfrm>
          <a:prstGeom prst="line">
            <a:avLst/>
          </a:prstGeom>
          <a:ln w="7938" cap="flat" cmpd="sng">
            <a:solidFill>
              <a:srgbClr val="80808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8252" name="直接连接符 138251"/>
          <p:cNvSpPr/>
          <p:nvPr/>
        </p:nvSpPr>
        <p:spPr>
          <a:xfrm flipH="1">
            <a:off x="6907213" y="5753100"/>
            <a:ext cx="55562" cy="1588"/>
          </a:xfrm>
          <a:prstGeom prst="line">
            <a:avLst/>
          </a:prstGeom>
          <a:ln w="7938" cap="flat" cmpd="sng">
            <a:solidFill>
              <a:srgbClr val="808080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138253" name="图片 138252" descr="64318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715000"/>
            <a:ext cx="1143000" cy="1143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8254" name="图片 138253" descr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8255" name="图片 138254" descr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03400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8256" name="图片 138255" descr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35375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8257" name="图片 138256" descr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8625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8258" name="图片 138257" descr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08850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8259" name="图片 138258" descr="top_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27763" y="5953125"/>
            <a:ext cx="2493962" cy="904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8260" name="图片 138259" descr="next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1921241">
            <a:off x="7632700" y="260350"/>
            <a:ext cx="1511300" cy="6873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38261" name="组合 138260"/>
          <p:cNvGrpSpPr/>
          <p:nvPr/>
        </p:nvGrpSpPr>
        <p:grpSpPr>
          <a:xfrm>
            <a:off x="3167063" y="0"/>
            <a:ext cx="5976937" cy="792163"/>
            <a:chOff x="788" y="3696"/>
            <a:chExt cx="4463" cy="599"/>
          </a:xfrm>
        </p:grpSpPr>
        <p:sp>
          <p:nvSpPr>
            <p:cNvPr id="138262" name="任意多边形 138261"/>
            <p:cNvSpPr/>
            <p:nvPr/>
          </p:nvSpPr>
          <p:spPr>
            <a:xfrm>
              <a:off x="788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88" y="0"/>
                  </a:moveTo>
                  <a:lnTo>
                    <a:pt x="225" y="2"/>
                  </a:lnTo>
                  <a:lnTo>
                    <a:pt x="257" y="10"/>
                  </a:lnTo>
                  <a:lnTo>
                    <a:pt x="286" y="22"/>
                  </a:lnTo>
                  <a:lnTo>
                    <a:pt x="308" y="36"/>
                  </a:lnTo>
                  <a:lnTo>
                    <a:pt x="327" y="55"/>
                  </a:lnTo>
                  <a:lnTo>
                    <a:pt x="339" y="76"/>
                  </a:lnTo>
                  <a:lnTo>
                    <a:pt x="346" y="98"/>
                  </a:lnTo>
                  <a:lnTo>
                    <a:pt x="347" y="122"/>
                  </a:lnTo>
                  <a:lnTo>
                    <a:pt x="339" y="144"/>
                  </a:lnTo>
                  <a:lnTo>
                    <a:pt x="320" y="163"/>
                  </a:lnTo>
                  <a:lnTo>
                    <a:pt x="295" y="176"/>
                  </a:lnTo>
                  <a:lnTo>
                    <a:pt x="265" y="184"/>
                  </a:lnTo>
                  <a:lnTo>
                    <a:pt x="234" y="185"/>
                  </a:lnTo>
                  <a:lnTo>
                    <a:pt x="206" y="178"/>
                  </a:lnTo>
                  <a:lnTo>
                    <a:pt x="185" y="165"/>
                  </a:lnTo>
                  <a:lnTo>
                    <a:pt x="172" y="142"/>
                  </a:lnTo>
                  <a:lnTo>
                    <a:pt x="170" y="124"/>
                  </a:lnTo>
                  <a:lnTo>
                    <a:pt x="173" y="118"/>
                  </a:lnTo>
                  <a:lnTo>
                    <a:pt x="181" y="121"/>
                  </a:lnTo>
                  <a:lnTo>
                    <a:pt x="191" y="129"/>
                  </a:lnTo>
                  <a:lnTo>
                    <a:pt x="206" y="135"/>
                  </a:lnTo>
                  <a:lnTo>
                    <a:pt x="224" y="135"/>
                  </a:lnTo>
                  <a:lnTo>
                    <a:pt x="240" y="130"/>
                  </a:lnTo>
                  <a:lnTo>
                    <a:pt x="255" y="120"/>
                  </a:lnTo>
                  <a:lnTo>
                    <a:pt x="263" y="107"/>
                  </a:lnTo>
                  <a:lnTo>
                    <a:pt x="264" y="91"/>
                  </a:lnTo>
                  <a:lnTo>
                    <a:pt x="256" y="76"/>
                  </a:lnTo>
                  <a:lnTo>
                    <a:pt x="234" y="61"/>
                  </a:lnTo>
                  <a:lnTo>
                    <a:pt x="221" y="56"/>
                  </a:lnTo>
                  <a:lnTo>
                    <a:pt x="209" y="50"/>
                  </a:lnTo>
                  <a:lnTo>
                    <a:pt x="196" y="46"/>
                  </a:lnTo>
                  <a:lnTo>
                    <a:pt x="183" y="42"/>
                  </a:lnTo>
                  <a:lnTo>
                    <a:pt x="171" y="38"/>
                  </a:lnTo>
                  <a:lnTo>
                    <a:pt x="158" y="36"/>
                  </a:lnTo>
                  <a:lnTo>
                    <a:pt x="144" y="34"/>
                  </a:lnTo>
                  <a:lnTo>
                    <a:pt x="132" y="33"/>
                  </a:lnTo>
                  <a:lnTo>
                    <a:pt x="118" y="32"/>
                  </a:lnTo>
                  <a:lnTo>
                    <a:pt x="105" y="31"/>
                  </a:lnTo>
                  <a:lnTo>
                    <a:pt x="92" y="31"/>
                  </a:lnTo>
                  <a:lnTo>
                    <a:pt x="78" y="32"/>
                  </a:lnTo>
                  <a:lnTo>
                    <a:pt x="64" y="32"/>
                  </a:lnTo>
                  <a:lnTo>
                    <a:pt x="50" y="34"/>
                  </a:lnTo>
                  <a:lnTo>
                    <a:pt x="36" y="35"/>
                  </a:lnTo>
                  <a:lnTo>
                    <a:pt x="22" y="37"/>
                  </a:lnTo>
                  <a:lnTo>
                    <a:pt x="16" y="29"/>
                  </a:lnTo>
                  <a:lnTo>
                    <a:pt x="11" y="24"/>
                  </a:lnTo>
                  <a:lnTo>
                    <a:pt x="7" y="21"/>
                  </a:lnTo>
                  <a:lnTo>
                    <a:pt x="0" y="20"/>
                  </a:lnTo>
                  <a:lnTo>
                    <a:pt x="5" y="18"/>
                  </a:lnTo>
                  <a:lnTo>
                    <a:pt x="10" y="16"/>
                  </a:lnTo>
                  <a:lnTo>
                    <a:pt x="17" y="15"/>
                  </a:lnTo>
                  <a:lnTo>
                    <a:pt x="24" y="13"/>
                  </a:lnTo>
                  <a:lnTo>
                    <a:pt x="32" y="12"/>
                  </a:lnTo>
                  <a:lnTo>
                    <a:pt x="41" y="10"/>
                  </a:lnTo>
                  <a:lnTo>
                    <a:pt x="52" y="9"/>
                  </a:lnTo>
                  <a:lnTo>
                    <a:pt x="62" y="6"/>
                  </a:lnTo>
                  <a:lnTo>
                    <a:pt x="73" y="5"/>
                  </a:lnTo>
                  <a:lnTo>
                    <a:pt x="86" y="4"/>
                  </a:lnTo>
                  <a:lnTo>
                    <a:pt x="100" y="3"/>
                  </a:lnTo>
                  <a:lnTo>
                    <a:pt x="116" y="2"/>
                  </a:lnTo>
                  <a:lnTo>
                    <a:pt x="132" y="1"/>
                  </a:lnTo>
                  <a:lnTo>
                    <a:pt x="149" y="0"/>
                  </a:lnTo>
                  <a:lnTo>
                    <a:pt x="167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63" name="任意多边形 138262"/>
            <p:cNvSpPr/>
            <p:nvPr/>
          </p:nvSpPr>
          <p:spPr>
            <a:xfrm>
              <a:off x="816" y="3696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0" y="49"/>
                  </a:moveTo>
                  <a:lnTo>
                    <a:pt x="6" y="53"/>
                  </a:lnTo>
                  <a:lnTo>
                    <a:pt x="11" y="58"/>
                  </a:lnTo>
                  <a:lnTo>
                    <a:pt x="12" y="65"/>
                  </a:lnTo>
                  <a:lnTo>
                    <a:pt x="12" y="73"/>
                  </a:lnTo>
                  <a:lnTo>
                    <a:pt x="30" y="64"/>
                  </a:lnTo>
                  <a:lnTo>
                    <a:pt x="46" y="58"/>
                  </a:lnTo>
                  <a:lnTo>
                    <a:pt x="60" y="55"/>
                  </a:lnTo>
                  <a:lnTo>
                    <a:pt x="73" y="54"/>
                  </a:lnTo>
                  <a:lnTo>
                    <a:pt x="82" y="55"/>
                  </a:lnTo>
                  <a:lnTo>
                    <a:pt x="90" y="58"/>
                  </a:lnTo>
                  <a:lnTo>
                    <a:pt x="95" y="64"/>
                  </a:lnTo>
                  <a:lnTo>
                    <a:pt x="99" y="72"/>
                  </a:lnTo>
                  <a:lnTo>
                    <a:pt x="99" y="79"/>
                  </a:lnTo>
                  <a:lnTo>
                    <a:pt x="97" y="86"/>
                  </a:lnTo>
                  <a:lnTo>
                    <a:pt x="92" y="90"/>
                  </a:lnTo>
                  <a:lnTo>
                    <a:pt x="86" y="92"/>
                  </a:lnTo>
                  <a:lnTo>
                    <a:pt x="79" y="92"/>
                  </a:lnTo>
                  <a:lnTo>
                    <a:pt x="75" y="89"/>
                  </a:lnTo>
                  <a:lnTo>
                    <a:pt x="70" y="84"/>
                  </a:lnTo>
                  <a:lnTo>
                    <a:pt x="68" y="76"/>
                  </a:lnTo>
                  <a:lnTo>
                    <a:pt x="61" y="84"/>
                  </a:lnTo>
                  <a:lnTo>
                    <a:pt x="56" y="94"/>
                  </a:lnTo>
                  <a:lnTo>
                    <a:pt x="53" y="106"/>
                  </a:lnTo>
                  <a:lnTo>
                    <a:pt x="54" y="117"/>
                  </a:lnTo>
                  <a:lnTo>
                    <a:pt x="59" y="128"/>
                  </a:lnTo>
                  <a:lnTo>
                    <a:pt x="68" y="137"/>
                  </a:lnTo>
                  <a:lnTo>
                    <a:pt x="83" y="142"/>
                  </a:lnTo>
                  <a:lnTo>
                    <a:pt x="105" y="144"/>
                  </a:lnTo>
                  <a:lnTo>
                    <a:pt x="128" y="142"/>
                  </a:lnTo>
                  <a:lnTo>
                    <a:pt x="146" y="137"/>
                  </a:lnTo>
                  <a:lnTo>
                    <a:pt x="161" y="129"/>
                  </a:lnTo>
                  <a:lnTo>
                    <a:pt x="172" y="118"/>
                  </a:lnTo>
                  <a:lnTo>
                    <a:pt x="181" y="107"/>
                  </a:lnTo>
                  <a:lnTo>
                    <a:pt x="187" y="95"/>
                  </a:lnTo>
                  <a:lnTo>
                    <a:pt x="191" y="84"/>
                  </a:lnTo>
                  <a:lnTo>
                    <a:pt x="192" y="73"/>
                  </a:lnTo>
                  <a:lnTo>
                    <a:pt x="192" y="61"/>
                  </a:lnTo>
                  <a:lnTo>
                    <a:pt x="188" y="50"/>
                  </a:lnTo>
                  <a:lnTo>
                    <a:pt x="184" y="39"/>
                  </a:lnTo>
                  <a:lnTo>
                    <a:pt x="178" y="29"/>
                  </a:lnTo>
                  <a:lnTo>
                    <a:pt x="170" y="20"/>
                  </a:lnTo>
                  <a:lnTo>
                    <a:pt x="160" y="13"/>
                  </a:lnTo>
                  <a:lnTo>
                    <a:pt x="148" y="8"/>
                  </a:lnTo>
                  <a:lnTo>
                    <a:pt x="136" y="3"/>
                  </a:lnTo>
                  <a:lnTo>
                    <a:pt x="122" y="1"/>
                  </a:lnTo>
                  <a:lnTo>
                    <a:pt x="107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56" y="13"/>
                  </a:lnTo>
                  <a:lnTo>
                    <a:pt x="38" y="22"/>
                  </a:lnTo>
                  <a:lnTo>
                    <a:pt x="20" y="34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64" name="任意多边形 138263"/>
            <p:cNvSpPr/>
            <p:nvPr/>
          </p:nvSpPr>
          <p:spPr>
            <a:xfrm>
              <a:off x="1852" y="3709"/>
              <a:ext cx="883" cy="104"/>
            </a:xfrm>
            <a:custGeom>
              <a:avLst/>
              <a:gdLst/>
              <a:ahLst/>
              <a:cxnLst/>
              <a:pathLst>
                <a:path w="883" h="104">
                  <a:moveTo>
                    <a:pt x="859" y="104"/>
                  </a:moveTo>
                  <a:lnTo>
                    <a:pt x="843" y="95"/>
                  </a:lnTo>
                  <a:lnTo>
                    <a:pt x="826" y="87"/>
                  </a:lnTo>
                  <a:lnTo>
                    <a:pt x="808" y="79"/>
                  </a:lnTo>
                  <a:lnTo>
                    <a:pt x="786" y="74"/>
                  </a:lnTo>
                  <a:lnTo>
                    <a:pt x="764" y="67"/>
                  </a:lnTo>
                  <a:lnTo>
                    <a:pt x="740" y="63"/>
                  </a:lnTo>
                  <a:lnTo>
                    <a:pt x="715" y="58"/>
                  </a:lnTo>
                  <a:lnTo>
                    <a:pt x="690" y="54"/>
                  </a:lnTo>
                  <a:lnTo>
                    <a:pt x="662" y="51"/>
                  </a:lnTo>
                  <a:lnTo>
                    <a:pt x="635" y="48"/>
                  </a:lnTo>
                  <a:lnTo>
                    <a:pt x="605" y="46"/>
                  </a:lnTo>
                  <a:lnTo>
                    <a:pt x="576" y="45"/>
                  </a:lnTo>
                  <a:lnTo>
                    <a:pt x="546" y="44"/>
                  </a:lnTo>
                  <a:lnTo>
                    <a:pt x="515" y="43"/>
                  </a:lnTo>
                  <a:lnTo>
                    <a:pt x="484" y="43"/>
                  </a:lnTo>
                  <a:lnTo>
                    <a:pt x="455" y="43"/>
                  </a:lnTo>
                  <a:lnTo>
                    <a:pt x="424" y="44"/>
                  </a:lnTo>
                  <a:lnTo>
                    <a:pt x="393" y="45"/>
                  </a:lnTo>
                  <a:lnTo>
                    <a:pt x="363" y="46"/>
                  </a:lnTo>
                  <a:lnTo>
                    <a:pt x="332" y="48"/>
                  </a:lnTo>
                  <a:lnTo>
                    <a:pt x="303" y="51"/>
                  </a:lnTo>
                  <a:lnTo>
                    <a:pt x="273" y="53"/>
                  </a:lnTo>
                  <a:lnTo>
                    <a:pt x="246" y="55"/>
                  </a:lnTo>
                  <a:lnTo>
                    <a:pt x="218" y="58"/>
                  </a:lnTo>
                  <a:lnTo>
                    <a:pt x="192" y="61"/>
                  </a:lnTo>
                  <a:lnTo>
                    <a:pt x="167" y="64"/>
                  </a:lnTo>
                  <a:lnTo>
                    <a:pt x="143" y="67"/>
                  </a:lnTo>
                  <a:lnTo>
                    <a:pt x="121" y="70"/>
                  </a:lnTo>
                  <a:lnTo>
                    <a:pt x="99" y="74"/>
                  </a:lnTo>
                  <a:lnTo>
                    <a:pt x="79" y="77"/>
                  </a:lnTo>
                  <a:lnTo>
                    <a:pt x="62" y="81"/>
                  </a:lnTo>
                  <a:lnTo>
                    <a:pt x="46" y="85"/>
                  </a:lnTo>
                  <a:lnTo>
                    <a:pt x="40" y="86"/>
                  </a:lnTo>
                  <a:lnTo>
                    <a:pt x="35" y="88"/>
                  </a:lnTo>
                  <a:lnTo>
                    <a:pt x="29" y="88"/>
                  </a:lnTo>
                  <a:lnTo>
                    <a:pt x="23" y="89"/>
                  </a:lnTo>
                  <a:lnTo>
                    <a:pt x="18" y="90"/>
                  </a:lnTo>
                  <a:lnTo>
                    <a:pt x="12" y="91"/>
                  </a:lnTo>
                  <a:lnTo>
                    <a:pt x="6" y="93"/>
                  </a:lnTo>
                  <a:lnTo>
                    <a:pt x="0" y="94"/>
                  </a:lnTo>
                  <a:lnTo>
                    <a:pt x="6" y="85"/>
                  </a:lnTo>
                  <a:lnTo>
                    <a:pt x="10" y="75"/>
                  </a:lnTo>
                  <a:lnTo>
                    <a:pt x="10" y="64"/>
                  </a:lnTo>
                  <a:lnTo>
                    <a:pt x="6" y="56"/>
                  </a:lnTo>
                  <a:lnTo>
                    <a:pt x="52" y="45"/>
                  </a:lnTo>
                  <a:lnTo>
                    <a:pt x="98" y="35"/>
                  </a:lnTo>
                  <a:lnTo>
                    <a:pt x="141" y="26"/>
                  </a:lnTo>
                  <a:lnTo>
                    <a:pt x="186" y="20"/>
                  </a:lnTo>
                  <a:lnTo>
                    <a:pt x="229" y="14"/>
                  </a:lnTo>
                  <a:lnTo>
                    <a:pt x="271" y="9"/>
                  </a:lnTo>
                  <a:lnTo>
                    <a:pt x="313" y="5"/>
                  </a:lnTo>
                  <a:lnTo>
                    <a:pt x="355" y="3"/>
                  </a:lnTo>
                  <a:lnTo>
                    <a:pt x="396" y="1"/>
                  </a:lnTo>
                  <a:lnTo>
                    <a:pt x="437" y="0"/>
                  </a:lnTo>
                  <a:lnTo>
                    <a:pt x="479" y="0"/>
                  </a:lnTo>
                  <a:lnTo>
                    <a:pt x="520" y="0"/>
                  </a:lnTo>
                  <a:lnTo>
                    <a:pt x="561" y="0"/>
                  </a:lnTo>
                  <a:lnTo>
                    <a:pt x="604" y="0"/>
                  </a:lnTo>
                  <a:lnTo>
                    <a:pt x="645" y="0"/>
                  </a:lnTo>
                  <a:lnTo>
                    <a:pt x="687" y="0"/>
                  </a:lnTo>
                  <a:lnTo>
                    <a:pt x="703" y="0"/>
                  </a:lnTo>
                  <a:lnTo>
                    <a:pt x="718" y="1"/>
                  </a:lnTo>
                  <a:lnTo>
                    <a:pt x="733" y="1"/>
                  </a:lnTo>
                  <a:lnTo>
                    <a:pt x="748" y="2"/>
                  </a:lnTo>
                  <a:lnTo>
                    <a:pt x="762" y="4"/>
                  </a:lnTo>
                  <a:lnTo>
                    <a:pt x="776" y="5"/>
                  </a:lnTo>
                  <a:lnTo>
                    <a:pt x="788" y="8"/>
                  </a:lnTo>
                  <a:lnTo>
                    <a:pt x="801" y="10"/>
                  </a:lnTo>
                  <a:lnTo>
                    <a:pt x="812" y="12"/>
                  </a:lnTo>
                  <a:lnTo>
                    <a:pt x="824" y="15"/>
                  </a:lnTo>
                  <a:lnTo>
                    <a:pt x="835" y="18"/>
                  </a:lnTo>
                  <a:lnTo>
                    <a:pt x="846" y="21"/>
                  </a:lnTo>
                  <a:lnTo>
                    <a:pt x="856" y="25"/>
                  </a:lnTo>
                  <a:lnTo>
                    <a:pt x="865" y="29"/>
                  </a:lnTo>
                  <a:lnTo>
                    <a:pt x="874" y="32"/>
                  </a:lnTo>
                  <a:lnTo>
                    <a:pt x="883" y="36"/>
                  </a:lnTo>
                  <a:lnTo>
                    <a:pt x="877" y="41"/>
                  </a:lnTo>
                  <a:lnTo>
                    <a:pt x="869" y="47"/>
                  </a:lnTo>
                  <a:lnTo>
                    <a:pt x="862" y="54"/>
                  </a:lnTo>
                  <a:lnTo>
                    <a:pt x="857" y="63"/>
                  </a:lnTo>
                  <a:lnTo>
                    <a:pt x="854" y="72"/>
                  </a:lnTo>
                  <a:lnTo>
                    <a:pt x="853" y="81"/>
                  </a:lnTo>
                  <a:lnTo>
                    <a:pt x="854" y="93"/>
                  </a:lnTo>
                  <a:lnTo>
                    <a:pt x="859" y="104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65" name="任意多边形 138264"/>
            <p:cNvSpPr/>
            <p:nvPr/>
          </p:nvSpPr>
          <p:spPr>
            <a:xfrm>
              <a:off x="1103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242" y="116"/>
                  </a:moveTo>
                  <a:lnTo>
                    <a:pt x="231" y="113"/>
                  </a:lnTo>
                  <a:lnTo>
                    <a:pt x="219" y="112"/>
                  </a:lnTo>
                  <a:lnTo>
                    <a:pt x="208" y="110"/>
                  </a:lnTo>
                  <a:lnTo>
                    <a:pt x="196" y="109"/>
                  </a:lnTo>
                  <a:lnTo>
                    <a:pt x="184" y="107"/>
                  </a:lnTo>
                  <a:lnTo>
                    <a:pt x="171" y="106"/>
                  </a:lnTo>
                  <a:lnTo>
                    <a:pt x="160" y="104"/>
                  </a:lnTo>
                  <a:lnTo>
                    <a:pt x="147" y="101"/>
                  </a:lnTo>
                  <a:lnTo>
                    <a:pt x="135" y="99"/>
                  </a:lnTo>
                  <a:lnTo>
                    <a:pt x="123" y="97"/>
                  </a:lnTo>
                  <a:lnTo>
                    <a:pt x="110" y="95"/>
                  </a:lnTo>
                  <a:lnTo>
                    <a:pt x="98" y="91"/>
                  </a:lnTo>
                  <a:lnTo>
                    <a:pt x="85" y="89"/>
                  </a:lnTo>
                  <a:lnTo>
                    <a:pt x="74" y="86"/>
                  </a:lnTo>
                  <a:lnTo>
                    <a:pt x="61" y="83"/>
                  </a:lnTo>
                  <a:lnTo>
                    <a:pt x="50" y="79"/>
                  </a:lnTo>
                  <a:lnTo>
                    <a:pt x="51" y="66"/>
                  </a:lnTo>
                  <a:lnTo>
                    <a:pt x="49" y="54"/>
                  </a:lnTo>
                  <a:lnTo>
                    <a:pt x="44" y="44"/>
                  </a:lnTo>
                  <a:lnTo>
                    <a:pt x="37" y="34"/>
                  </a:lnTo>
                  <a:lnTo>
                    <a:pt x="29" y="24"/>
                  </a:lnTo>
                  <a:lnTo>
                    <a:pt x="20" y="16"/>
                  </a:lnTo>
                  <a:lnTo>
                    <a:pt x="11" y="8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5" y="15"/>
                  </a:lnTo>
                  <a:lnTo>
                    <a:pt x="57" y="24"/>
                  </a:lnTo>
                  <a:lnTo>
                    <a:pt x="82" y="32"/>
                  </a:lnTo>
                  <a:lnTo>
                    <a:pt x="110" y="41"/>
                  </a:lnTo>
                  <a:lnTo>
                    <a:pt x="141" y="48"/>
                  </a:lnTo>
                  <a:lnTo>
                    <a:pt x="175" y="57"/>
                  </a:lnTo>
                  <a:lnTo>
                    <a:pt x="210" y="64"/>
                  </a:lnTo>
                  <a:lnTo>
                    <a:pt x="247" y="72"/>
                  </a:lnTo>
                  <a:lnTo>
                    <a:pt x="286" y="77"/>
                  </a:lnTo>
                  <a:lnTo>
                    <a:pt x="327" y="83"/>
                  </a:lnTo>
                  <a:lnTo>
                    <a:pt x="369" y="86"/>
                  </a:lnTo>
                  <a:lnTo>
                    <a:pt x="411" y="89"/>
                  </a:lnTo>
                  <a:lnTo>
                    <a:pt x="455" y="90"/>
                  </a:lnTo>
                  <a:lnTo>
                    <a:pt x="498" y="90"/>
                  </a:lnTo>
                  <a:lnTo>
                    <a:pt x="543" y="88"/>
                  </a:lnTo>
                  <a:lnTo>
                    <a:pt x="543" y="99"/>
                  </a:lnTo>
                  <a:lnTo>
                    <a:pt x="549" y="109"/>
                  </a:lnTo>
                  <a:lnTo>
                    <a:pt x="558" y="117"/>
                  </a:lnTo>
                  <a:lnTo>
                    <a:pt x="568" y="123"/>
                  </a:lnTo>
                  <a:lnTo>
                    <a:pt x="555" y="124"/>
                  </a:lnTo>
                  <a:lnTo>
                    <a:pt x="543" y="126"/>
                  </a:lnTo>
                  <a:lnTo>
                    <a:pt x="530" y="127"/>
                  </a:lnTo>
                  <a:lnTo>
                    <a:pt x="516" y="128"/>
                  </a:lnTo>
                  <a:lnTo>
                    <a:pt x="504" y="128"/>
                  </a:lnTo>
                  <a:lnTo>
                    <a:pt x="491" y="129"/>
                  </a:lnTo>
                  <a:lnTo>
                    <a:pt x="479" y="129"/>
                  </a:lnTo>
                  <a:lnTo>
                    <a:pt x="465" y="130"/>
                  </a:lnTo>
                  <a:lnTo>
                    <a:pt x="452" y="130"/>
                  </a:lnTo>
                  <a:lnTo>
                    <a:pt x="439" y="130"/>
                  </a:lnTo>
                  <a:lnTo>
                    <a:pt x="425" y="130"/>
                  </a:lnTo>
                  <a:lnTo>
                    <a:pt x="411" y="129"/>
                  </a:lnTo>
                  <a:lnTo>
                    <a:pt x="398" y="129"/>
                  </a:lnTo>
                  <a:lnTo>
                    <a:pt x="383" y="129"/>
                  </a:lnTo>
                  <a:lnTo>
                    <a:pt x="370" y="128"/>
                  </a:lnTo>
                  <a:lnTo>
                    <a:pt x="356" y="127"/>
                  </a:lnTo>
                  <a:lnTo>
                    <a:pt x="351" y="118"/>
                  </a:lnTo>
                  <a:lnTo>
                    <a:pt x="347" y="111"/>
                  </a:lnTo>
                  <a:lnTo>
                    <a:pt x="342" y="105"/>
                  </a:lnTo>
                  <a:lnTo>
                    <a:pt x="336" y="100"/>
                  </a:lnTo>
                  <a:lnTo>
                    <a:pt x="331" y="97"/>
                  </a:lnTo>
                  <a:lnTo>
                    <a:pt x="323" y="95"/>
                  </a:lnTo>
                  <a:lnTo>
                    <a:pt x="312" y="94"/>
                  </a:lnTo>
                  <a:lnTo>
                    <a:pt x="301" y="93"/>
                  </a:lnTo>
                  <a:lnTo>
                    <a:pt x="288" y="93"/>
                  </a:lnTo>
                  <a:lnTo>
                    <a:pt x="278" y="94"/>
                  </a:lnTo>
                  <a:lnTo>
                    <a:pt x="269" y="96"/>
                  </a:lnTo>
                  <a:lnTo>
                    <a:pt x="261" y="98"/>
                  </a:lnTo>
                  <a:lnTo>
                    <a:pt x="255" y="102"/>
                  </a:lnTo>
                  <a:lnTo>
                    <a:pt x="249" y="106"/>
                  </a:lnTo>
                  <a:lnTo>
                    <a:pt x="246" y="111"/>
                  </a:lnTo>
                  <a:lnTo>
                    <a:pt x="242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66" name="任意多边形 138265"/>
            <p:cNvSpPr/>
            <p:nvPr/>
          </p:nvSpPr>
          <p:spPr>
            <a:xfrm>
              <a:off x="1951" y="3896"/>
              <a:ext cx="32" cy="32"/>
            </a:xfrm>
            <a:custGeom>
              <a:avLst/>
              <a:gdLst/>
              <a:ahLst/>
              <a:cxnLst/>
              <a:pathLst>
                <a:path w="32" h="32">
                  <a:moveTo>
                    <a:pt x="16" y="0"/>
                  </a:moveTo>
                  <a:lnTo>
                    <a:pt x="23" y="1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2" y="17"/>
                  </a:lnTo>
                  <a:lnTo>
                    <a:pt x="31" y="23"/>
                  </a:lnTo>
                  <a:lnTo>
                    <a:pt x="27" y="28"/>
                  </a:lnTo>
                  <a:lnTo>
                    <a:pt x="23" y="31"/>
                  </a:lnTo>
                  <a:lnTo>
                    <a:pt x="16" y="32"/>
                  </a:lnTo>
                  <a:lnTo>
                    <a:pt x="9" y="31"/>
                  </a:lnTo>
                  <a:lnTo>
                    <a:pt x="5" y="28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5" y="6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67" name="任意多边形 138266"/>
            <p:cNvSpPr/>
            <p:nvPr/>
          </p:nvSpPr>
          <p:spPr>
            <a:xfrm>
              <a:off x="1842" y="3802"/>
              <a:ext cx="234" cy="224"/>
            </a:xfrm>
            <a:custGeom>
              <a:avLst/>
              <a:gdLst/>
              <a:ahLst/>
              <a:cxnLst/>
              <a:pathLst>
                <a:path w="234" h="224">
                  <a:moveTo>
                    <a:pt x="0" y="119"/>
                  </a:moveTo>
                  <a:lnTo>
                    <a:pt x="5" y="137"/>
                  </a:lnTo>
                  <a:lnTo>
                    <a:pt x="14" y="148"/>
                  </a:lnTo>
                  <a:lnTo>
                    <a:pt x="26" y="153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71" y="146"/>
                  </a:lnTo>
                  <a:lnTo>
                    <a:pt x="83" y="141"/>
                  </a:lnTo>
                  <a:lnTo>
                    <a:pt x="91" y="136"/>
                  </a:lnTo>
                  <a:lnTo>
                    <a:pt x="84" y="143"/>
                  </a:lnTo>
                  <a:lnTo>
                    <a:pt x="77" y="153"/>
                  </a:lnTo>
                  <a:lnTo>
                    <a:pt x="69" y="166"/>
                  </a:lnTo>
                  <a:lnTo>
                    <a:pt x="63" y="179"/>
                  </a:lnTo>
                  <a:lnTo>
                    <a:pt x="62" y="192"/>
                  </a:lnTo>
                  <a:lnTo>
                    <a:pt x="65" y="204"/>
                  </a:lnTo>
                  <a:lnTo>
                    <a:pt x="76" y="216"/>
                  </a:lnTo>
                  <a:lnTo>
                    <a:pt x="94" y="223"/>
                  </a:lnTo>
                  <a:lnTo>
                    <a:pt x="114" y="224"/>
                  </a:lnTo>
                  <a:lnTo>
                    <a:pt x="126" y="219"/>
                  </a:lnTo>
                  <a:lnTo>
                    <a:pt x="135" y="209"/>
                  </a:lnTo>
                  <a:lnTo>
                    <a:pt x="140" y="196"/>
                  </a:lnTo>
                  <a:lnTo>
                    <a:pt x="142" y="181"/>
                  </a:lnTo>
                  <a:lnTo>
                    <a:pt x="142" y="168"/>
                  </a:lnTo>
                  <a:lnTo>
                    <a:pt x="141" y="157"/>
                  </a:lnTo>
                  <a:lnTo>
                    <a:pt x="140" y="150"/>
                  </a:lnTo>
                  <a:lnTo>
                    <a:pt x="145" y="158"/>
                  </a:lnTo>
                  <a:lnTo>
                    <a:pt x="153" y="168"/>
                  </a:lnTo>
                  <a:lnTo>
                    <a:pt x="163" y="179"/>
                  </a:lnTo>
                  <a:lnTo>
                    <a:pt x="175" y="189"/>
                  </a:lnTo>
                  <a:lnTo>
                    <a:pt x="188" y="195"/>
                  </a:lnTo>
                  <a:lnTo>
                    <a:pt x="202" y="196"/>
                  </a:lnTo>
                  <a:lnTo>
                    <a:pt x="214" y="189"/>
                  </a:lnTo>
                  <a:lnTo>
                    <a:pt x="227" y="174"/>
                  </a:lnTo>
                  <a:lnTo>
                    <a:pt x="234" y="155"/>
                  </a:lnTo>
                  <a:lnTo>
                    <a:pt x="233" y="141"/>
                  </a:lnTo>
                  <a:lnTo>
                    <a:pt x="227" y="128"/>
                  </a:lnTo>
                  <a:lnTo>
                    <a:pt x="217" y="121"/>
                  </a:lnTo>
                  <a:lnTo>
                    <a:pt x="204" y="115"/>
                  </a:lnTo>
                  <a:lnTo>
                    <a:pt x="190" y="112"/>
                  </a:lnTo>
                  <a:lnTo>
                    <a:pt x="179" y="110"/>
                  </a:lnTo>
                  <a:lnTo>
                    <a:pt x="170" y="110"/>
                  </a:lnTo>
                  <a:lnTo>
                    <a:pt x="179" y="108"/>
                  </a:lnTo>
                  <a:lnTo>
                    <a:pt x="190" y="103"/>
                  </a:lnTo>
                  <a:lnTo>
                    <a:pt x="204" y="96"/>
                  </a:lnTo>
                  <a:lnTo>
                    <a:pt x="217" y="88"/>
                  </a:lnTo>
                  <a:lnTo>
                    <a:pt x="227" y="77"/>
                  </a:lnTo>
                  <a:lnTo>
                    <a:pt x="232" y="65"/>
                  </a:lnTo>
                  <a:lnTo>
                    <a:pt x="229" y="50"/>
                  </a:lnTo>
                  <a:lnTo>
                    <a:pt x="218" y="34"/>
                  </a:lnTo>
                  <a:lnTo>
                    <a:pt x="202" y="22"/>
                  </a:lnTo>
                  <a:lnTo>
                    <a:pt x="187" y="18"/>
                  </a:lnTo>
                  <a:lnTo>
                    <a:pt x="173" y="22"/>
                  </a:lnTo>
                  <a:lnTo>
                    <a:pt x="162" y="29"/>
                  </a:lnTo>
                  <a:lnTo>
                    <a:pt x="153" y="39"/>
                  </a:lnTo>
                  <a:lnTo>
                    <a:pt x="145" y="51"/>
                  </a:lnTo>
                  <a:lnTo>
                    <a:pt x="139" y="62"/>
                  </a:lnTo>
                  <a:lnTo>
                    <a:pt x="136" y="70"/>
                  </a:lnTo>
                  <a:lnTo>
                    <a:pt x="125" y="85"/>
                  </a:lnTo>
                  <a:lnTo>
                    <a:pt x="135" y="88"/>
                  </a:lnTo>
                  <a:lnTo>
                    <a:pt x="143" y="93"/>
                  </a:lnTo>
                  <a:lnTo>
                    <a:pt x="149" y="101"/>
                  </a:lnTo>
                  <a:lnTo>
                    <a:pt x="151" y="111"/>
                  </a:lnTo>
                  <a:lnTo>
                    <a:pt x="149" y="121"/>
                  </a:lnTo>
                  <a:lnTo>
                    <a:pt x="143" y="128"/>
                  </a:lnTo>
                  <a:lnTo>
                    <a:pt x="135" y="134"/>
                  </a:lnTo>
                  <a:lnTo>
                    <a:pt x="125" y="136"/>
                  </a:lnTo>
                  <a:lnTo>
                    <a:pt x="115" y="134"/>
                  </a:lnTo>
                  <a:lnTo>
                    <a:pt x="107" y="128"/>
                  </a:lnTo>
                  <a:lnTo>
                    <a:pt x="101" y="121"/>
                  </a:lnTo>
                  <a:lnTo>
                    <a:pt x="99" y="111"/>
                  </a:lnTo>
                  <a:lnTo>
                    <a:pt x="101" y="101"/>
                  </a:lnTo>
                  <a:lnTo>
                    <a:pt x="107" y="93"/>
                  </a:lnTo>
                  <a:lnTo>
                    <a:pt x="115" y="88"/>
                  </a:lnTo>
                  <a:lnTo>
                    <a:pt x="125" y="85"/>
                  </a:lnTo>
                  <a:lnTo>
                    <a:pt x="136" y="70"/>
                  </a:lnTo>
                  <a:lnTo>
                    <a:pt x="136" y="61"/>
                  </a:lnTo>
                  <a:lnTo>
                    <a:pt x="135" y="48"/>
                  </a:lnTo>
                  <a:lnTo>
                    <a:pt x="133" y="35"/>
                  </a:lnTo>
                  <a:lnTo>
                    <a:pt x="128" y="20"/>
                  </a:lnTo>
                  <a:lnTo>
                    <a:pt x="122" y="9"/>
                  </a:lnTo>
                  <a:lnTo>
                    <a:pt x="110" y="2"/>
                  </a:lnTo>
                  <a:lnTo>
                    <a:pt x="95" y="0"/>
                  </a:lnTo>
                  <a:lnTo>
                    <a:pt x="75" y="4"/>
                  </a:lnTo>
                  <a:lnTo>
                    <a:pt x="60" y="13"/>
                  </a:lnTo>
                  <a:lnTo>
                    <a:pt x="52" y="25"/>
                  </a:lnTo>
                  <a:lnTo>
                    <a:pt x="52" y="37"/>
                  </a:lnTo>
                  <a:lnTo>
                    <a:pt x="56" y="50"/>
                  </a:lnTo>
                  <a:lnTo>
                    <a:pt x="64" y="62"/>
                  </a:lnTo>
                  <a:lnTo>
                    <a:pt x="72" y="73"/>
                  </a:lnTo>
                  <a:lnTo>
                    <a:pt x="81" y="82"/>
                  </a:lnTo>
                  <a:lnTo>
                    <a:pt x="88" y="88"/>
                  </a:lnTo>
                  <a:lnTo>
                    <a:pt x="83" y="85"/>
                  </a:lnTo>
                  <a:lnTo>
                    <a:pt x="76" y="83"/>
                  </a:lnTo>
                  <a:lnTo>
                    <a:pt x="68" y="81"/>
                  </a:lnTo>
                  <a:lnTo>
                    <a:pt x="57" y="80"/>
                  </a:lnTo>
                  <a:lnTo>
                    <a:pt x="56" y="89"/>
                  </a:lnTo>
                  <a:lnTo>
                    <a:pt x="54" y="98"/>
                  </a:lnTo>
                  <a:lnTo>
                    <a:pt x="49" y="105"/>
                  </a:lnTo>
                  <a:lnTo>
                    <a:pt x="44" y="113"/>
                  </a:lnTo>
                  <a:lnTo>
                    <a:pt x="36" y="119"/>
                  </a:lnTo>
                  <a:lnTo>
                    <a:pt x="25" y="122"/>
                  </a:lnTo>
                  <a:lnTo>
                    <a:pt x="14" y="12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68" name="任意多边形 138267"/>
            <p:cNvSpPr/>
            <p:nvPr/>
          </p:nvSpPr>
          <p:spPr>
            <a:xfrm>
              <a:off x="1746" y="3838"/>
              <a:ext cx="35" cy="34"/>
            </a:xfrm>
            <a:custGeom>
              <a:avLst/>
              <a:gdLst/>
              <a:ahLst/>
              <a:cxnLst/>
              <a:pathLst>
                <a:path w="35" h="34">
                  <a:moveTo>
                    <a:pt x="11" y="1"/>
                  </a:moveTo>
                  <a:lnTo>
                    <a:pt x="18" y="0"/>
                  </a:lnTo>
                  <a:lnTo>
                    <a:pt x="25" y="1"/>
                  </a:lnTo>
                  <a:lnTo>
                    <a:pt x="31" y="5"/>
                  </a:lnTo>
                  <a:lnTo>
                    <a:pt x="34" y="11"/>
                  </a:lnTo>
                  <a:lnTo>
                    <a:pt x="35" y="18"/>
                  </a:lnTo>
                  <a:lnTo>
                    <a:pt x="34" y="23"/>
                  </a:lnTo>
                  <a:lnTo>
                    <a:pt x="29" y="29"/>
                  </a:lnTo>
                  <a:lnTo>
                    <a:pt x="24" y="33"/>
                  </a:lnTo>
                  <a:lnTo>
                    <a:pt x="18" y="34"/>
                  </a:lnTo>
                  <a:lnTo>
                    <a:pt x="11" y="33"/>
                  </a:lnTo>
                  <a:lnTo>
                    <a:pt x="5" y="29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69" name="任意多边形 138268"/>
            <p:cNvSpPr/>
            <p:nvPr/>
          </p:nvSpPr>
          <p:spPr>
            <a:xfrm>
              <a:off x="1639" y="3739"/>
              <a:ext cx="251" cy="239"/>
            </a:xfrm>
            <a:custGeom>
              <a:avLst/>
              <a:gdLst/>
              <a:ahLst/>
              <a:cxnLst/>
              <a:pathLst>
                <a:path w="251" h="239">
                  <a:moveTo>
                    <a:pt x="118" y="71"/>
                  </a:moveTo>
                  <a:lnTo>
                    <a:pt x="118" y="63"/>
                  </a:lnTo>
                  <a:lnTo>
                    <a:pt x="118" y="49"/>
                  </a:lnTo>
                  <a:lnTo>
                    <a:pt x="122" y="36"/>
                  </a:lnTo>
                  <a:lnTo>
                    <a:pt x="127" y="22"/>
                  </a:lnTo>
                  <a:lnTo>
                    <a:pt x="135" y="10"/>
                  </a:lnTo>
                  <a:lnTo>
                    <a:pt x="147" y="2"/>
                  </a:lnTo>
                  <a:lnTo>
                    <a:pt x="164" y="0"/>
                  </a:lnTo>
                  <a:lnTo>
                    <a:pt x="185" y="5"/>
                  </a:lnTo>
                  <a:lnTo>
                    <a:pt x="203" y="16"/>
                  </a:lnTo>
                  <a:lnTo>
                    <a:pt x="211" y="29"/>
                  </a:lnTo>
                  <a:lnTo>
                    <a:pt x="211" y="44"/>
                  </a:lnTo>
                  <a:lnTo>
                    <a:pt x="206" y="58"/>
                  </a:lnTo>
                  <a:lnTo>
                    <a:pt x="197" y="71"/>
                  </a:lnTo>
                  <a:lnTo>
                    <a:pt x="186" y="83"/>
                  </a:lnTo>
                  <a:lnTo>
                    <a:pt x="175" y="92"/>
                  </a:lnTo>
                  <a:lnTo>
                    <a:pt x="167" y="98"/>
                  </a:lnTo>
                  <a:lnTo>
                    <a:pt x="177" y="94"/>
                  </a:lnTo>
                  <a:lnTo>
                    <a:pt x="189" y="92"/>
                  </a:lnTo>
                  <a:lnTo>
                    <a:pt x="204" y="90"/>
                  </a:lnTo>
                  <a:lnTo>
                    <a:pt x="219" y="91"/>
                  </a:lnTo>
                  <a:lnTo>
                    <a:pt x="233" y="96"/>
                  </a:lnTo>
                  <a:lnTo>
                    <a:pt x="243" y="104"/>
                  </a:lnTo>
                  <a:lnTo>
                    <a:pt x="250" y="119"/>
                  </a:lnTo>
                  <a:lnTo>
                    <a:pt x="251" y="140"/>
                  </a:lnTo>
                  <a:lnTo>
                    <a:pt x="245" y="159"/>
                  </a:lnTo>
                  <a:lnTo>
                    <a:pt x="235" y="171"/>
                  </a:lnTo>
                  <a:lnTo>
                    <a:pt x="221" y="175"/>
                  </a:lnTo>
                  <a:lnTo>
                    <a:pt x="206" y="175"/>
                  </a:lnTo>
                  <a:lnTo>
                    <a:pt x="190" y="169"/>
                  </a:lnTo>
                  <a:lnTo>
                    <a:pt x="175" y="164"/>
                  </a:lnTo>
                  <a:lnTo>
                    <a:pt x="164" y="156"/>
                  </a:lnTo>
                  <a:lnTo>
                    <a:pt x="156" y="151"/>
                  </a:lnTo>
                  <a:lnTo>
                    <a:pt x="159" y="156"/>
                  </a:lnTo>
                  <a:lnTo>
                    <a:pt x="165" y="167"/>
                  </a:lnTo>
                  <a:lnTo>
                    <a:pt x="171" y="180"/>
                  </a:lnTo>
                  <a:lnTo>
                    <a:pt x="174" y="195"/>
                  </a:lnTo>
                  <a:lnTo>
                    <a:pt x="175" y="210"/>
                  </a:lnTo>
                  <a:lnTo>
                    <a:pt x="171" y="223"/>
                  </a:lnTo>
                  <a:lnTo>
                    <a:pt x="161" y="233"/>
                  </a:lnTo>
                  <a:lnTo>
                    <a:pt x="141" y="239"/>
                  </a:lnTo>
                  <a:lnTo>
                    <a:pt x="119" y="239"/>
                  </a:lnTo>
                  <a:lnTo>
                    <a:pt x="104" y="232"/>
                  </a:lnTo>
                  <a:lnTo>
                    <a:pt x="96" y="221"/>
                  </a:lnTo>
                  <a:lnTo>
                    <a:pt x="92" y="207"/>
                  </a:lnTo>
                  <a:lnTo>
                    <a:pt x="92" y="191"/>
                  </a:lnTo>
                  <a:lnTo>
                    <a:pt x="94" y="177"/>
                  </a:lnTo>
                  <a:lnTo>
                    <a:pt x="97" y="164"/>
                  </a:lnTo>
                  <a:lnTo>
                    <a:pt x="101" y="155"/>
                  </a:lnTo>
                  <a:lnTo>
                    <a:pt x="95" y="163"/>
                  </a:lnTo>
                  <a:lnTo>
                    <a:pt x="86" y="172"/>
                  </a:lnTo>
                  <a:lnTo>
                    <a:pt x="73" y="182"/>
                  </a:lnTo>
                  <a:lnTo>
                    <a:pt x="61" y="189"/>
                  </a:lnTo>
                  <a:lnTo>
                    <a:pt x="46" y="194"/>
                  </a:lnTo>
                  <a:lnTo>
                    <a:pt x="31" y="193"/>
                  </a:lnTo>
                  <a:lnTo>
                    <a:pt x="17" y="185"/>
                  </a:lnTo>
                  <a:lnTo>
                    <a:pt x="6" y="168"/>
                  </a:lnTo>
                  <a:lnTo>
                    <a:pt x="0" y="148"/>
                  </a:lnTo>
                  <a:lnTo>
                    <a:pt x="1" y="133"/>
                  </a:lnTo>
                  <a:lnTo>
                    <a:pt x="10" y="122"/>
                  </a:lnTo>
                  <a:lnTo>
                    <a:pt x="23" y="114"/>
                  </a:lnTo>
                  <a:lnTo>
                    <a:pt x="39" y="110"/>
                  </a:lnTo>
                  <a:lnTo>
                    <a:pt x="54" y="108"/>
                  </a:lnTo>
                  <a:lnTo>
                    <a:pt x="68" y="107"/>
                  </a:lnTo>
                  <a:lnTo>
                    <a:pt x="78" y="107"/>
                  </a:lnTo>
                  <a:lnTo>
                    <a:pt x="70" y="104"/>
                  </a:lnTo>
                  <a:lnTo>
                    <a:pt x="57" y="99"/>
                  </a:lnTo>
                  <a:lnTo>
                    <a:pt x="45" y="92"/>
                  </a:lnTo>
                  <a:lnTo>
                    <a:pt x="32" y="82"/>
                  </a:lnTo>
                  <a:lnTo>
                    <a:pt x="22" y="71"/>
                  </a:lnTo>
                  <a:lnTo>
                    <a:pt x="17" y="59"/>
                  </a:lnTo>
                  <a:lnTo>
                    <a:pt x="18" y="45"/>
                  </a:lnTo>
                  <a:lnTo>
                    <a:pt x="30" y="29"/>
                  </a:lnTo>
                  <a:lnTo>
                    <a:pt x="48" y="17"/>
                  </a:lnTo>
                  <a:lnTo>
                    <a:pt x="64" y="13"/>
                  </a:lnTo>
                  <a:lnTo>
                    <a:pt x="79" y="17"/>
                  </a:lnTo>
                  <a:lnTo>
                    <a:pt x="92" y="25"/>
                  </a:lnTo>
                  <a:lnTo>
                    <a:pt x="101" y="37"/>
                  </a:lnTo>
                  <a:lnTo>
                    <a:pt x="109" y="50"/>
                  </a:lnTo>
                  <a:lnTo>
                    <a:pt x="115" y="63"/>
                  </a:lnTo>
                  <a:lnTo>
                    <a:pt x="118" y="71"/>
                  </a:lnTo>
                  <a:lnTo>
                    <a:pt x="114" y="91"/>
                  </a:lnTo>
                  <a:lnTo>
                    <a:pt x="104" y="97"/>
                  </a:lnTo>
                  <a:lnTo>
                    <a:pt x="99" y="105"/>
                  </a:lnTo>
                  <a:lnTo>
                    <a:pt x="96" y="115"/>
                  </a:lnTo>
                  <a:lnTo>
                    <a:pt x="99" y="126"/>
                  </a:lnTo>
                  <a:lnTo>
                    <a:pt x="101" y="131"/>
                  </a:lnTo>
                  <a:lnTo>
                    <a:pt x="104" y="135"/>
                  </a:lnTo>
                  <a:lnTo>
                    <a:pt x="109" y="139"/>
                  </a:lnTo>
                  <a:lnTo>
                    <a:pt x="114" y="141"/>
                  </a:lnTo>
                  <a:lnTo>
                    <a:pt x="118" y="142"/>
                  </a:lnTo>
                  <a:lnTo>
                    <a:pt x="124" y="143"/>
                  </a:lnTo>
                  <a:lnTo>
                    <a:pt x="130" y="142"/>
                  </a:lnTo>
                  <a:lnTo>
                    <a:pt x="135" y="141"/>
                  </a:lnTo>
                  <a:lnTo>
                    <a:pt x="145" y="135"/>
                  </a:lnTo>
                  <a:lnTo>
                    <a:pt x="150" y="126"/>
                  </a:lnTo>
                  <a:lnTo>
                    <a:pt x="153" y="117"/>
                  </a:lnTo>
                  <a:lnTo>
                    <a:pt x="150" y="105"/>
                  </a:lnTo>
                  <a:lnTo>
                    <a:pt x="148" y="101"/>
                  </a:lnTo>
                  <a:lnTo>
                    <a:pt x="145" y="97"/>
                  </a:lnTo>
                  <a:lnTo>
                    <a:pt x="140" y="93"/>
                  </a:lnTo>
                  <a:lnTo>
                    <a:pt x="135" y="91"/>
                  </a:lnTo>
                  <a:lnTo>
                    <a:pt x="131" y="90"/>
                  </a:lnTo>
                  <a:lnTo>
                    <a:pt x="125" y="89"/>
                  </a:lnTo>
                  <a:lnTo>
                    <a:pt x="119" y="90"/>
                  </a:lnTo>
                  <a:lnTo>
                    <a:pt x="114" y="91"/>
                  </a:lnTo>
                  <a:lnTo>
                    <a:pt x="118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70" name="任意多边形 138269"/>
            <p:cNvSpPr/>
            <p:nvPr/>
          </p:nvSpPr>
          <p:spPr>
            <a:xfrm>
              <a:off x="1360" y="3934"/>
              <a:ext cx="40" cy="38"/>
            </a:xfrm>
            <a:custGeom>
              <a:avLst/>
              <a:gdLst/>
              <a:ahLst/>
              <a:cxnLst/>
              <a:pathLst>
                <a:path w="40" h="38">
                  <a:moveTo>
                    <a:pt x="7" y="4"/>
                  </a:moveTo>
                  <a:lnTo>
                    <a:pt x="14" y="1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9" y="13"/>
                  </a:lnTo>
                  <a:lnTo>
                    <a:pt x="40" y="21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7" y="37"/>
                  </a:lnTo>
                  <a:lnTo>
                    <a:pt x="19" y="38"/>
                  </a:lnTo>
                  <a:lnTo>
                    <a:pt x="11" y="36"/>
                  </a:lnTo>
                  <a:lnTo>
                    <a:pt x="5" y="32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3" y="1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71" name="任意多边形 138270"/>
            <p:cNvSpPr/>
            <p:nvPr/>
          </p:nvSpPr>
          <p:spPr>
            <a:xfrm>
              <a:off x="1238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19" y="95"/>
                  </a:moveTo>
                  <a:lnTo>
                    <a:pt x="115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8"/>
                  </a:lnTo>
                  <a:lnTo>
                    <a:pt x="115" y="21"/>
                  </a:lnTo>
                  <a:lnTo>
                    <a:pt x="126" y="9"/>
                  </a:lnTo>
                  <a:lnTo>
                    <a:pt x="142" y="1"/>
                  </a:lnTo>
                  <a:lnTo>
                    <a:pt x="167" y="0"/>
                  </a:lnTo>
                  <a:lnTo>
                    <a:pt x="191" y="7"/>
                  </a:lnTo>
                  <a:lnTo>
                    <a:pt x="206" y="19"/>
                  </a:lnTo>
                  <a:lnTo>
                    <a:pt x="212" y="34"/>
                  </a:lnTo>
                  <a:lnTo>
                    <a:pt x="211" y="51"/>
                  </a:lnTo>
                  <a:lnTo>
                    <a:pt x="206" y="70"/>
                  </a:lnTo>
                  <a:lnTo>
                    <a:pt x="198" y="85"/>
                  </a:lnTo>
                  <a:lnTo>
                    <a:pt x="190" y="100"/>
                  </a:lnTo>
                  <a:lnTo>
                    <a:pt x="183" y="108"/>
                  </a:lnTo>
                  <a:lnTo>
                    <a:pt x="192" y="102"/>
                  </a:lnTo>
                  <a:lnTo>
                    <a:pt x="205" y="94"/>
                  </a:lnTo>
                  <a:lnTo>
                    <a:pt x="220" y="87"/>
                  </a:lnTo>
                  <a:lnTo>
                    <a:pt x="237" y="83"/>
                  </a:lnTo>
                  <a:lnTo>
                    <a:pt x="254" y="83"/>
                  </a:lnTo>
                  <a:lnTo>
                    <a:pt x="269" y="90"/>
                  </a:lnTo>
                  <a:lnTo>
                    <a:pt x="282" y="103"/>
                  </a:lnTo>
                  <a:lnTo>
                    <a:pt x="291" y="126"/>
                  </a:lnTo>
                  <a:lnTo>
                    <a:pt x="292" y="150"/>
                  </a:lnTo>
                  <a:lnTo>
                    <a:pt x="285" y="166"/>
                  </a:lnTo>
                  <a:lnTo>
                    <a:pt x="271" y="176"/>
                  </a:lnTo>
                  <a:lnTo>
                    <a:pt x="254" y="180"/>
                  </a:lnTo>
                  <a:lnTo>
                    <a:pt x="235" y="180"/>
                  </a:lnTo>
                  <a:lnTo>
                    <a:pt x="216" y="178"/>
                  </a:lnTo>
                  <a:lnTo>
                    <a:pt x="200" y="173"/>
                  </a:lnTo>
                  <a:lnTo>
                    <a:pt x="189" y="170"/>
                  </a:lnTo>
                  <a:lnTo>
                    <a:pt x="196" y="176"/>
                  </a:lnTo>
                  <a:lnTo>
                    <a:pt x="206" y="185"/>
                  </a:lnTo>
                  <a:lnTo>
                    <a:pt x="217" y="198"/>
                  </a:lnTo>
                  <a:lnTo>
                    <a:pt x="227" y="213"/>
                  </a:lnTo>
                  <a:lnTo>
                    <a:pt x="234" y="228"/>
                  </a:lnTo>
                  <a:lnTo>
                    <a:pt x="234" y="245"/>
                  </a:lnTo>
                  <a:lnTo>
                    <a:pt x="226" y="260"/>
                  </a:lnTo>
                  <a:lnTo>
                    <a:pt x="206" y="274"/>
                  </a:lnTo>
                  <a:lnTo>
                    <a:pt x="182" y="281"/>
                  </a:lnTo>
                  <a:lnTo>
                    <a:pt x="162" y="279"/>
                  </a:lnTo>
                  <a:lnTo>
                    <a:pt x="149" y="269"/>
                  </a:lnTo>
                  <a:lnTo>
                    <a:pt x="139" y="255"/>
                  </a:lnTo>
                  <a:lnTo>
                    <a:pt x="134" y="238"/>
                  </a:lnTo>
                  <a:lnTo>
                    <a:pt x="130" y="221"/>
                  </a:lnTo>
                  <a:lnTo>
                    <a:pt x="130" y="205"/>
                  </a:lnTo>
                  <a:lnTo>
                    <a:pt x="130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0" y="232"/>
                  </a:lnTo>
                  <a:lnTo>
                    <a:pt x="98" y="246"/>
                  </a:lnTo>
                  <a:lnTo>
                    <a:pt x="83" y="256"/>
                  </a:lnTo>
                  <a:lnTo>
                    <a:pt x="67" y="259"/>
                  </a:lnTo>
                  <a:lnTo>
                    <a:pt x="50" y="256"/>
                  </a:lnTo>
                  <a:lnTo>
                    <a:pt x="31" y="242"/>
                  </a:lnTo>
                  <a:lnTo>
                    <a:pt x="17" y="222"/>
                  </a:lnTo>
                  <a:lnTo>
                    <a:pt x="13" y="204"/>
                  </a:lnTo>
                  <a:lnTo>
                    <a:pt x="19" y="189"/>
                  </a:lnTo>
                  <a:lnTo>
                    <a:pt x="31" y="176"/>
                  </a:lnTo>
                  <a:lnTo>
                    <a:pt x="45" y="166"/>
                  </a:lnTo>
                  <a:lnTo>
                    <a:pt x="61" y="158"/>
                  </a:lnTo>
                  <a:lnTo>
                    <a:pt x="76" y="152"/>
                  </a:lnTo>
                  <a:lnTo>
                    <a:pt x="88" y="149"/>
                  </a:lnTo>
                  <a:lnTo>
                    <a:pt x="78" y="149"/>
                  </a:lnTo>
                  <a:lnTo>
                    <a:pt x="63" y="148"/>
                  </a:lnTo>
                  <a:lnTo>
                    <a:pt x="44" y="145"/>
                  </a:lnTo>
                  <a:lnTo>
                    <a:pt x="27" y="138"/>
                  </a:lnTo>
                  <a:lnTo>
                    <a:pt x="12" y="129"/>
                  </a:lnTo>
                  <a:lnTo>
                    <a:pt x="2" y="117"/>
                  </a:lnTo>
                  <a:lnTo>
                    <a:pt x="0" y="101"/>
                  </a:lnTo>
                  <a:lnTo>
                    <a:pt x="6" y="80"/>
                  </a:lnTo>
                  <a:lnTo>
                    <a:pt x="21" y="60"/>
                  </a:lnTo>
                  <a:lnTo>
                    <a:pt x="37" y="50"/>
                  </a:lnTo>
                  <a:lnTo>
                    <a:pt x="55" y="50"/>
                  </a:lnTo>
                  <a:lnTo>
                    <a:pt x="72" y="54"/>
                  </a:lnTo>
                  <a:lnTo>
                    <a:pt x="88" y="64"/>
                  </a:lnTo>
                  <a:lnTo>
                    <a:pt x="102" y="75"/>
                  </a:lnTo>
                  <a:lnTo>
                    <a:pt x="112" y="86"/>
                  </a:lnTo>
                  <a:lnTo>
                    <a:pt x="119" y="95"/>
                  </a:lnTo>
                  <a:lnTo>
                    <a:pt x="121" y="119"/>
                  </a:lnTo>
                  <a:lnTo>
                    <a:pt x="113" y="129"/>
                  </a:lnTo>
                  <a:lnTo>
                    <a:pt x="110" y="140"/>
                  </a:lnTo>
                  <a:lnTo>
                    <a:pt x="112" y="152"/>
                  </a:lnTo>
                  <a:lnTo>
                    <a:pt x="118" y="162"/>
                  </a:lnTo>
                  <a:lnTo>
                    <a:pt x="122" y="167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39" y="173"/>
                  </a:lnTo>
                  <a:lnTo>
                    <a:pt x="145" y="173"/>
                  </a:lnTo>
                  <a:lnTo>
                    <a:pt x="152" y="172"/>
                  </a:lnTo>
                  <a:lnTo>
                    <a:pt x="158" y="170"/>
                  </a:lnTo>
                  <a:lnTo>
                    <a:pt x="162" y="167"/>
                  </a:lnTo>
                  <a:lnTo>
                    <a:pt x="170" y="157"/>
                  </a:lnTo>
                  <a:lnTo>
                    <a:pt x="174" y="146"/>
                  </a:lnTo>
                  <a:lnTo>
                    <a:pt x="173" y="134"/>
                  </a:lnTo>
                  <a:lnTo>
                    <a:pt x="167" y="123"/>
                  </a:lnTo>
                  <a:lnTo>
                    <a:pt x="162" y="118"/>
                  </a:lnTo>
                  <a:lnTo>
                    <a:pt x="157" y="115"/>
                  </a:lnTo>
                  <a:lnTo>
                    <a:pt x="151" y="113"/>
                  </a:lnTo>
                  <a:lnTo>
                    <a:pt x="145" y="112"/>
                  </a:lnTo>
                  <a:lnTo>
                    <a:pt x="138" y="112"/>
                  </a:lnTo>
                  <a:lnTo>
                    <a:pt x="133" y="114"/>
                  </a:lnTo>
                  <a:lnTo>
                    <a:pt x="127" y="116"/>
                  </a:lnTo>
                  <a:lnTo>
                    <a:pt x="121" y="119"/>
                  </a:lnTo>
                  <a:lnTo>
                    <a:pt x="119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38272" name="组合 138271"/>
            <p:cNvGrpSpPr/>
            <p:nvPr/>
          </p:nvGrpSpPr>
          <p:grpSpPr>
            <a:xfrm>
              <a:off x="1008" y="3744"/>
              <a:ext cx="317" cy="311"/>
              <a:chOff x="355" y="3625"/>
              <a:chExt cx="317" cy="311"/>
            </a:xfrm>
          </p:grpSpPr>
          <p:sp>
            <p:nvSpPr>
              <p:cNvPr id="138273" name="任意多边形 138272"/>
              <p:cNvSpPr/>
              <p:nvPr/>
            </p:nvSpPr>
            <p:spPr>
              <a:xfrm>
                <a:off x="480" y="3749"/>
                <a:ext cx="46" cy="43"/>
              </a:xfrm>
              <a:custGeom>
                <a:avLst/>
                <a:gdLst/>
                <a:ahLst/>
                <a:cxnLst/>
                <a:pathLst>
                  <a:path w="46" h="43">
                    <a:moveTo>
                      <a:pt x="23" y="0"/>
                    </a:moveTo>
                    <a:lnTo>
                      <a:pt x="14" y="2"/>
                    </a:lnTo>
                    <a:lnTo>
                      <a:pt x="7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7" y="36"/>
                    </a:lnTo>
                    <a:lnTo>
                      <a:pt x="14" y="40"/>
                    </a:lnTo>
                    <a:lnTo>
                      <a:pt x="23" y="43"/>
                    </a:lnTo>
                    <a:lnTo>
                      <a:pt x="32" y="40"/>
                    </a:lnTo>
                    <a:lnTo>
                      <a:pt x="39" y="36"/>
                    </a:lnTo>
                    <a:lnTo>
                      <a:pt x="43" y="29"/>
                    </a:lnTo>
                    <a:lnTo>
                      <a:pt x="46" y="21"/>
                    </a:lnTo>
                    <a:lnTo>
                      <a:pt x="43" y="13"/>
                    </a:lnTo>
                    <a:lnTo>
                      <a:pt x="39" y="6"/>
                    </a:lnTo>
                    <a:lnTo>
                      <a:pt x="32" y="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7A0A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74" name="任意多边形 138273"/>
              <p:cNvSpPr/>
              <p:nvPr/>
            </p:nvSpPr>
            <p:spPr>
              <a:xfrm>
                <a:off x="355" y="3625"/>
                <a:ext cx="317" cy="311"/>
              </a:xfrm>
              <a:custGeom>
                <a:avLst/>
                <a:gdLst/>
                <a:ahLst/>
                <a:cxnLst/>
                <a:pathLst>
                  <a:path w="317" h="311">
                    <a:moveTo>
                      <a:pt x="133" y="97"/>
                    </a:moveTo>
                    <a:lnTo>
                      <a:pt x="129" y="86"/>
                    </a:lnTo>
                    <a:lnTo>
                      <a:pt x="122" y="72"/>
                    </a:lnTo>
                    <a:lnTo>
                      <a:pt x="112" y="57"/>
                    </a:lnTo>
                    <a:lnTo>
                      <a:pt x="98" y="42"/>
                    </a:lnTo>
                    <a:lnTo>
                      <a:pt x="82" y="32"/>
                    </a:lnTo>
                    <a:lnTo>
                      <a:pt x="64" y="28"/>
                    </a:lnTo>
                    <a:lnTo>
                      <a:pt x="43" y="33"/>
                    </a:lnTo>
                    <a:lnTo>
                      <a:pt x="21" y="50"/>
                    </a:lnTo>
                    <a:lnTo>
                      <a:pt x="5" y="72"/>
                    </a:lnTo>
                    <a:lnTo>
                      <a:pt x="2" y="92"/>
                    </a:lnTo>
                    <a:lnTo>
                      <a:pt x="9" y="108"/>
                    </a:lnTo>
                    <a:lnTo>
                      <a:pt x="23" y="123"/>
                    </a:lnTo>
                    <a:lnTo>
                      <a:pt x="40" y="135"/>
                    </a:lnTo>
                    <a:lnTo>
                      <a:pt x="58" y="144"/>
                    </a:lnTo>
                    <a:lnTo>
                      <a:pt x="75" y="149"/>
                    </a:lnTo>
                    <a:lnTo>
                      <a:pt x="88" y="152"/>
                    </a:lnTo>
                    <a:lnTo>
                      <a:pt x="75" y="154"/>
                    </a:lnTo>
                    <a:lnTo>
                      <a:pt x="59" y="156"/>
                    </a:lnTo>
                    <a:lnTo>
                      <a:pt x="41" y="160"/>
                    </a:lnTo>
                    <a:lnTo>
                      <a:pt x="24" y="168"/>
                    </a:lnTo>
                    <a:lnTo>
                      <a:pt x="9" y="180"/>
                    </a:lnTo>
                    <a:lnTo>
                      <a:pt x="1" y="195"/>
                    </a:lnTo>
                    <a:lnTo>
                      <a:pt x="0" y="215"/>
                    </a:lnTo>
                    <a:lnTo>
                      <a:pt x="10" y="241"/>
                    </a:lnTo>
                    <a:lnTo>
                      <a:pt x="26" y="263"/>
                    </a:lnTo>
                    <a:lnTo>
                      <a:pt x="44" y="271"/>
                    </a:lnTo>
                    <a:lnTo>
                      <a:pt x="63" y="270"/>
                    </a:lnTo>
                    <a:lnTo>
                      <a:pt x="81" y="262"/>
                    </a:lnTo>
                    <a:lnTo>
                      <a:pt x="97" y="249"/>
                    </a:lnTo>
                    <a:lnTo>
                      <a:pt x="112" y="234"/>
                    </a:lnTo>
                    <a:lnTo>
                      <a:pt x="122" y="221"/>
                    </a:lnTo>
                    <a:lnTo>
                      <a:pt x="129" y="210"/>
                    </a:lnTo>
                    <a:lnTo>
                      <a:pt x="128" y="219"/>
                    </a:lnTo>
                    <a:lnTo>
                      <a:pt x="126" y="234"/>
                    </a:lnTo>
                    <a:lnTo>
                      <a:pt x="126" y="252"/>
                    </a:lnTo>
                    <a:lnTo>
                      <a:pt x="128" y="271"/>
                    </a:lnTo>
                    <a:lnTo>
                      <a:pt x="135" y="290"/>
                    </a:lnTo>
                    <a:lnTo>
                      <a:pt x="146" y="303"/>
                    </a:lnTo>
                    <a:lnTo>
                      <a:pt x="165" y="311"/>
                    </a:lnTo>
                    <a:lnTo>
                      <a:pt x="191" y="309"/>
                    </a:lnTo>
                    <a:lnTo>
                      <a:pt x="218" y="299"/>
                    </a:lnTo>
                    <a:lnTo>
                      <a:pt x="231" y="284"/>
                    </a:lnTo>
                    <a:lnTo>
                      <a:pt x="236" y="266"/>
                    </a:lnTo>
                    <a:lnTo>
                      <a:pt x="234" y="247"/>
                    </a:lnTo>
                    <a:lnTo>
                      <a:pt x="226" y="230"/>
                    </a:lnTo>
                    <a:lnTo>
                      <a:pt x="216" y="212"/>
                    </a:lnTo>
                    <a:lnTo>
                      <a:pt x="205" y="198"/>
                    </a:lnTo>
                    <a:lnTo>
                      <a:pt x="197" y="189"/>
                    </a:lnTo>
                    <a:lnTo>
                      <a:pt x="207" y="195"/>
                    </a:lnTo>
                    <a:lnTo>
                      <a:pt x="223" y="202"/>
                    </a:lnTo>
                    <a:lnTo>
                      <a:pt x="242" y="208"/>
                    </a:lnTo>
                    <a:lnTo>
                      <a:pt x="262" y="211"/>
                    </a:lnTo>
                    <a:lnTo>
                      <a:pt x="282" y="210"/>
                    </a:lnTo>
                    <a:lnTo>
                      <a:pt x="299" y="202"/>
                    </a:lnTo>
                    <a:lnTo>
                      <a:pt x="312" y="187"/>
                    </a:lnTo>
                    <a:lnTo>
                      <a:pt x="317" y="161"/>
                    </a:lnTo>
                    <a:lnTo>
                      <a:pt x="315" y="135"/>
                    </a:lnTo>
                    <a:lnTo>
                      <a:pt x="304" y="117"/>
                    </a:lnTo>
                    <a:lnTo>
                      <a:pt x="287" y="108"/>
                    </a:lnTo>
                    <a:lnTo>
                      <a:pt x="269" y="105"/>
                    </a:lnTo>
                    <a:lnTo>
                      <a:pt x="247" y="106"/>
                    </a:lnTo>
                    <a:lnTo>
                      <a:pt x="228" y="111"/>
                    </a:lnTo>
                    <a:lnTo>
                      <a:pt x="211" y="116"/>
                    </a:lnTo>
                    <a:lnTo>
                      <a:pt x="199" y="122"/>
                    </a:lnTo>
                    <a:lnTo>
                      <a:pt x="208" y="114"/>
                    </a:lnTo>
                    <a:lnTo>
                      <a:pt x="220" y="103"/>
                    </a:lnTo>
                    <a:lnTo>
                      <a:pt x="232" y="87"/>
                    </a:lnTo>
                    <a:lnTo>
                      <a:pt x="243" y="71"/>
                    </a:lnTo>
                    <a:lnTo>
                      <a:pt x="250" y="53"/>
                    </a:lnTo>
                    <a:lnTo>
                      <a:pt x="248" y="36"/>
                    </a:lnTo>
                    <a:lnTo>
                      <a:pt x="239" y="20"/>
                    </a:lnTo>
                    <a:lnTo>
                      <a:pt x="218" y="7"/>
                    </a:lnTo>
                    <a:lnTo>
                      <a:pt x="190" y="0"/>
                    </a:lnTo>
                    <a:lnTo>
                      <a:pt x="169" y="4"/>
                    </a:lnTo>
                    <a:lnTo>
                      <a:pt x="153" y="15"/>
                    </a:lnTo>
                    <a:lnTo>
                      <a:pt x="143" y="30"/>
                    </a:lnTo>
                    <a:lnTo>
                      <a:pt x="137" y="49"/>
                    </a:lnTo>
                    <a:lnTo>
                      <a:pt x="134" y="69"/>
                    </a:lnTo>
                    <a:lnTo>
                      <a:pt x="133" y="85"/>
                    </a:lnTo>
                    <a:lnTo>
                      <a:pt x="133" y="97"/>
                    </a:lnTo>
                    <a:lnTo>
                      <a:pt x="149" y="119"/>
                    </a:lnTo>
                    <a:lnTo>
                      <a:pt x="156" y="120"/>
                    </a:lnTo>
                    <a:lnTo>
                      <a:pt x="162" y="122"/>
                    </a:lnTo>
                    <a:lnTo>
                      <a:pt x="168" y="125"/>
                    </a:lnTo>
                    <a:lnTo>
                      <a:pt x="174" y="129"/>
                    </a:lnTo>
                    <a:lnTo>
                      <a:pt x="179" y="135"/>
                    </a:lnTo>
                    <a:lnTo>
                      <a:pt x="182" y="140"/>
                    </a:lnTo>
                    <a:lnTo>
                      <a:pt x="183" y="147"/>
                    </a:lnTo>
                    <a:lnTo>
                      <a:pt x="184" y="154"/>
                    </a:lnTo>
                    <a:lnTo>
                      <a:pt x="183" y="161"/>
                    </a:lnTo>
                    <a:lnTo>
                      <a:pt x="182" y="168"/>
                    </a:lnTo>
                    <a:lnTo>
                      <a:pt x="179" y="173"/>
                    </a:lnTo>
                    <a:lnTo>
                      <a:pt x="174" y="179"/>
                    </a:lnTo>
                    <a:lnTo>
                      <a:pt x="168" y="183"/>
                    </a:lnTo>
                    <a:lnTo>
                      <a:pt x="162" y="187"/>
                    </a:lnTo>
                    <a:lnTo>
                      <a:pt x="156" y="188"/>
                    </a:lnTo>
                    <a:lnTo>
                      <a:pt x="149" y="189"/>
                    </a:lnTo>
                    <a:lnTo>
                      <a:pt x="142" y="188"/>
                    </a:lnTo>
                    <a:lnTo>
                      <a:pt x="135" y="187"/>
                    </a:lnTo>
                    <a:lnTo>
                      <a:pt x="129" y="183"/>
                    </a:lnTo>
                    <a:lnTo>
                      <a:pt x="123" y="179"/>
                    </a:lnTo>
                    <a:lnTo>
                      <a:pt x="119" y="173"/>
                    </a:lnTo>
                    <a:lnTo>
                      <a:pt x="115" y="168"/>
                    </a:lnTo>
                    <a:lnTo>
                      <a:pt x="114" y="161"/>
                    </a:lnTo>
                    <a:lnTo>
                      <a:pt x="113" y="154"/>
                    </a:lnTo>
                    <a:lnTo>
                      <a:pt x="114" y="147"/>
                    </a:lnTo>
                    <a:lnTo>
                      <a:pt x="115" y="140"/>
                    </a:lnTo>
                    <a:lnTo>
                      <a:pt x="119" y="135"/>
                    </a:lnTo>
                    <a:lnTo>
                      <a:pt x="123" y="129"/>
                    </a:lnTo>
                    <a:lnTo>
                      <a:pt x="129" y="125"/>
                    </a:lnTo>
                    <a:lnTo>
                      <a:pt x="135" y="122"/>
                    </a:lnTo>
                    <a:lnTo>
                      <a:pt x="142" y="120"/>
                    </a:lnTo>
                    <a:lnTo>
                      <a:pt x="149" y="119"/>
                    </a:lnTo>
                    <a:lnTo>
                      <a:pt x="133" y="97"/>
                    </a:lnTo>
                    <a:close/>
                  </a:path>
                </a:pathLst>
              </a:custGeom>
              <a:solidFill>
                <a:srgbClr val="35CE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38275" name="任意多边形 138274"/>
            <p:cNvSpPr/>
            <p:nvPr/>
          </p:nvSpPr>
          <p:spPr>
            <a:xfrm>
              <a:off x="4930" y="3830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0" y="0"/>
                  </a:moveTo>
                  <a:lnTo>
                    <a:pt x="13" y="0"/>
                  </a:lnTo>
                  <a:lnTo>
                    <a:pt x="6" y="2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2" y="27"/>
                  </a:lnTo>
                  <a:lnTo>
                    <a:pt x="6" y="31"/>
                  </a:lnTo>
                  <a:lnTo>
                    <a:pt x="13" y="34"/>
                  </a:lnTo>
                  <a:lnTo>
                    <a:pt x="20" y="34"/>
                  </a:lnTo>
                  <a:lnTo>
                    <a:pt x="27" y="31"/>
                  </a:lnTo>
                  <a:lnTo>
                    <a:pt x="32" y="27"/>
                  </a:lnTo>
                  <a:lnTo>
                    <a:pt x="34" y="20"/>
                  </a:lnTo>
                  <a:lnTo>
                    <a:pt x="34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76" name="任意多边形 138275"/>
            <p:cNvSpPr/>
            <p:nvPr/>
          </p:nvSpPr>
          <p:spPr>
            <a:xfrm>
              <a:off x="4814" y="3716"/>
              <a:ext cx="266" cy="267"/>
            </a:xfrm>
            <a:custGeom>
              <a:avLst/>
              <a:gdLst/>
              <a:ahLst/>
              <a:cxnLst/>
              <a:pathLst>
                <a:path w="266" h="267">
                  <a:moveTo>
                    <a:pt x="190" y="182"/>
                  </a:moveTo>
                  <a:lnTo>
                    <a:pt x="181" y="178"/>
                  </a:lnTo>
                  <a:lnTo>
                    <a:pt x="174" y="174"/>
                  </a:lnTo>
                  <a:lnTo>
                    <a:pt x="170" y="168"/>
                  </a:lnTo>
                  <a:lnTo>
                    <a:pt x="165" y="165"/>
                  </a:lnTo>
                  <a:lnTo>
                    <a:pt x="171" y="174"/>
                  </a:lnTo>
                  <a:lnTo>
                    <a:pt x="176" y="187"/>
                  </a:lnTo>
                  <a:lnTo>
                    <a:pt x="182" y="203"/>
                  </a:lnTo>
                  <a:lnTo>
                    <a:pt x="186" y="220"/>
                  </a:lnTo>
                  <a:lnTo>
                    <a:pt x="186" y="236"/>
                  </a:lnTo>
                  <a:lnTo>
                    <a:pt x="179" y="251"/>
                  </a:lnTo>
                  <a:lnTo>
                    <a:pt x="166" y="262"/>
                  </a:lnTo>
                  <a:lnTo>
                    <a:pt x="144" y="267"/>
                  </a:lnTo>
                  <a:lnTo>
                    <a:pt x="124" y="265"/>
                  </a:lnTo>
                  <a:lnTo>
                    <a:pt x="110" y="255"/>
                  </a:lnTo>
                  <a:lnTo>
                    <a:pt x="103" y="242"/>
                  </a:lnTo>
                  <a:lnTo>
                    <a:pt x="100" y="224"/>
                  </a:lnTo>
                  <a:lnTo>
                    <a:pt x="101" y="208"/>
                  </a:lnTo>
                  <a:lnTo>
                    <a:pt x="104" y="191"/>
                  </a:lnTo>
                  <a:lnTo>
                    <a:pt x="108" y="178"/>
                  </a:lnTo>
                  <a:lnTo>
                    <a:pt x="110" y="171"/>
                  </a:lnTo>
                  <a:lnTo>
                    <a:pt x="103" y="179"/>
                  </a:lnTo>
                  <a:lnTo>
                    <a:pt x="92" y="189"/>
                  </a:lnTo>
                  <a:lnTo>
                    <a:pt x="77" y="199"/>
                  </a:lnTo>
                  <a:lnTo>
                    <a:pt x="61" y="208"/>
                  </a:lnTo>
                  <a:lnTo>
                    <a:pt x="43" y="212"/>
                  </a:lnTo>
                  <a:lnTo>
                    <a:pt x="27" y="211"/>
                  </a:lnTo>
                  <a:lnTo>
                    <a:pt x="14" y="202"/>
                  </a:lnTo>
                  <a:lnTo>
                    <a:pt x="3" y="184"/>
                  </a:lnTo>
                  <a:lnTo>
                    <a:pt x="0" y="163"/>
                  </a:lnTo>
                  <a:lnTo>
                    <a:pt x="4" y="146"/>
                  </a:lnTo>
                  <a:lnTo>
                    <a:pt x="15" y="135"/>
                  </a:lnTo>
                  <a:lnTo>
                    <a:pt x="30" y="127"/>
                  </a:lnTo>
                  <a:lnTo>
                    <a:pt x="46" y="123"/>
                  </a:lnTo>
                  <a:lnTo>
                    <a:pt x="62" y="121"/>
                  </a:lnTo>
                  <a:lnTo>
                    <a:pt x="75" y="121"/>
                  </a:lnTo>
                  <a:lnTo>
                    <a:pt x="86" y="122"/>
                  </a:lnTo>
                  <a:lnTo>
                    <a:pt x="75" y="117"/>
                  </a:lnTo>
                  <a:lnTo>
                    <a:pt x="63" y="111"/>
                  </a:lnTo>
                  <a:lnTo>
                    <a:pt x="48" y="101"/>
                  </a:lnTo>
                  <a:lnTo>
                    <a:pt x="34" y="89"/>
                  </a:lnTo>
                  <a:lnTo>
                    <a:pt x="24" y="74"/>
                  </a:lnTo>
                  <a:lnTo>
                    <a:pt x="20" y="60"/>
                  </a:lnTo>
                  <a:lnTo>
                    <a:pt x="25" y="45"/>
                  </a:lnTo>
                  <a:lnTo>
                    <a:pt x="40" y="29"/>
                  </a:lnTo>
                  <a:lnTo>
                    <a:pt x="59" y="19"/>
                  </a:lnTo>
                  <a:lnTo>
                    <a:pt x="78" y="18"/>
                  </a:lnTo>
                  <a:lnTo>
                    <a:pt x="93" y="25"/>
                  </a:lnTo>
                  <a:lnTo>
                    <a:pt x="105" y="36"/>
                  </a:lnTo>
                  <a:lnTo>
                    <a:pt x="114" y="49"/>
                  </a:lnTo>
                  <a:lnTo>
                    <a:pt x="121" y="63"/>
                  </a:lnTo>
                  <a:lnTo>
                    <a:pt x="126" y="76"/>
                  </a:lnTo>
                  <a:lnTo>
                    <a:pt x="128" y="86"/>
                  </a:lnTo>
                  <a:lnTo>
                    <a:pt x="137" y="104"/>
                  </a:lnTo>
                  <a:lnTo>
                    <a:pt x="126" y="104"/>
                  </a:lnTo>
                  <a:lnTo>
                    <a:pt x="117" y="109"/>
                  </a:lnTo>
                  <a:lnTo>
                    <a:pt x="109" y="116"/>
                  </a:lnTo>
                  <a:lnTo>
                    <a:pt x="105" y="126"/>
                  </a:lnTo>
                  <a:lnTo>
                    <a:pt x="105" y="137"/>
                  </a:lnTo>
                  <a:lnTo>
                    <a:pt x="110" y="147"/>
                  </a:lnTo>
                  <a:lnTo>
                    <a:pt x="118" y="154"/>
                  </a:lnTo>
                  <a:lnTo>
                    <a:pt x="128" y="158"/>
                  </a:lnTo>
                  <a:lnTo>
                    <a:pt x="140" y="158"/>
                  </a:lnTo>
                  <a:lnTo>
                    <a:pt x="149" y="154"/>
                  </a:lnTo>
                  <a:lnTo>
                    <a:pt x="157" y="146"/>
                  </a:lnTo>
                  <a:lnTo>
                    <a:pt x="160" y="136"/>
                  </a:lnTo>
                  <a:lnTo>
                    <a:pt x="160" y="125"/>
                  </a:lnTo>
                  <a:lnTo>
                    <a:pt x="156" y="115"/>
                  </a:lnTo>
                  <a:lnTo>
                    <a:pt x="148" y="108"/>
                  </a:lnTo>
                  <a:lnTo>
                    <a:pt x="137" y="104"/>
                  </a:lnTo>
                  <a:lnTo>
                    <a:pt x="128" y="86"/>
                  </a:lnTo>
                  <a:lnTo>
                    <a:pt x="129" y="74"/>
                  </a:lnTo>
                  <a:lnTo>
                    <a:pt x="132" y="60"/>
                  </a:lnTo>
                  <a:lnTo>
                    <a:pt x="136" y="43"/>
                  </a:lnTo>
                  <a:lnTo>
                    <a:pt x="144" y="26"/>
                  </a:lnTo>
                  <a:lnTo>
                    <a:pt x="155" y="12"/>
                  </a:lnTo>
                  <a:lnTo>
                    <a:pt x="170" y="2"/>
                  </a:lnTo>
                  <a:lnTo>
                    <a:pt x="188" y="0"/>
                  </a:lnTo>
                  <a:lnTo>
                    <a:pt x="212" y="7"/>
                  </a:lnTo>
                  <a:lnTo>
                    <a:pt x="229" y="20"/>
                  </a:lnTo>
                  <a:lnTo>
                    <a:pt x="235" y="36"/>
                  </a:lnTo>
                  <a:lnTo>
                    <a:pt x="233" y="52"/>
                  </a:lnTo>
                  <a:lnTo>
                    <a:pt x="223" y="69"/>
                  </a:lnTo>
                  <a:lnTo>
                    <a:pt x="211" y="84"/>
                  </a:lnTo>
                  <a:lnTo>
                    <a:pt x="197" y="98"/>
                  </a:lnTo>
                  <a:lnTo>
                    <a:pt x="186" y="106"/>
                  </a:lnTo>
                  <a:lnTo>
                    <a:pt x="176" y="112"/>
                  </a:lnTo>
                  <a:lnTo>
                    <a:pt x="186" y="110"/>
                  </a:lnTo>
                  <a:lnTo>
                    <a:pt x="198" y="109"/>
                  </a:lnTo>
                  <a:lnTo>
                    <a:pt x="212" y="108"/>
                  </a:lnTo>
                  <a:lnTo>
                    <a:pt x="228" y="109"/>
                  </a:lnTo>
                  <a:lnTo>
                    <a:pt x="242" y="113"/>
                  </a:lnTo>
                  <a:lnTo>
                    <a:pt x="254" y="120"/>
                  </a:lnTo>
                  <a:lnTo>
                    <a:pt x="262" y="130"/>
                  </a:lnTo>
                  <a:lnTo>
                    <a:pt x="266" y="145"/>
                  </a:lnTo>
                  <a:lnTo>
                    <a:pt x="256" y="144"/>
                  </a:lnTo>
                  <a:lnTo>
                    <a:pt x="245" y="144"/>
                  </a:lnTo>
                  <a:lnTo>
                    <a:pt x="234" y="145"/>
                  </a:lnTo>
                  <a:lnTo>
                    <a:pt x="222" y="149"/>
                  </a:lnTo>
                  <a:lnTo>
                    <a:pt x="212" y="155"/>
                  </a:lnTo>
                  <a:lnTo>
                    <a:pt x="203" y="163"/>
                  </a:lnTo>
                  <a:lnTo>
                    <a:pt x="195" y="171"/>
                  </a:lnTo>
                  <a:lnTo>
                    <a:pt x="190" y="182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77" name="任意多边形 138276"/>
            <p:cNvSpPr/>
            <p:nvPr/>
          </p:nvSpPr>
          <p:spPr>
            <a:xfrm>
              <a:off x="4978" y="4139"/>
              <a:ext cx="38" cy="36"/>
            </a:xfrm>
            <a:custGeom>
              <a:avLst/>
              <a:gdLst/>
              <a:ahLst/>
              <a:cxnLst/>
              <a:pathLst>
                <a:path w="38" h="36">
                  <a:moveTo>
                    <a:pt x="30" y="2"/>
                  </a:moveTo>
                  <a:lnTo>
                    <a:pt x="23" y="0"/>
                  </a:lnTo>
                  <a:lnTo>
                    <a:pt x="15" y="0"/>
                  </a:lnTo>
                  <a:lnTo>
                    <a:pt x="8" y="2"/>
                  </a:lnTo>
                  <a:lnTo>
                    <a:pt x="2" y="7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8" y="34"/>
                  </a:lnTo>
                  <a:lnTo>
                    <a:pt x="15" y="36"/>
                  </a:lnTo>
                  <a:lnTo>
                    <a:pt x="23" y="36"/>
                  </a:lnTo>
                  <a:lnTo>
                    <a:pt x="30" y="34"/>
                  </a:lnTo>
                  <a:lnTo>
                    <a:pt x="35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5" y="7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78" name="任意多边形 138277"/>
            <p:cNvSpPr/>
            <p:nvPr/>
          </p:nvSpPr>
          <p:spPr>
            <a:xfrm>
              <a:off x="4850" y="4020"/>
              <a:ext cx="278" cy="275"/>
            </a:xfrm>
            <a:custGeom>
              <a:avLst/>
              <a:gdLst/>
              <a:ahLst/>
              <a:cxnLst/>
              <a:pathLst>
                <a:path w="278" h="275">
                  <a:moveTo>
                    <a:pt x="277" y="104"/>
                  </a:moveTo>
                  <a:lnTo>
                    <a:pt x="270" y="113"/>
                  </a:lnTo>
                  <a:lnTo>
                    <a:pt x="260" y="120"/>
                  </a:lnTo>
                  <a:lnTo>
                    <a:pt x="249" y="125"/>
                  </a:lnTo>
                  <a:lnTo>
                    <a:pt x="238" y="130"/>
                  </a:lnTo>
                  <a:lnTo>
                    <a:pt x="226" y="133"/>
                  </a:lnTo>
                  <a:lnTo>
                    <a:pt x="216" y="135"/>
                  </a:lnTo>
                  <a:lnTo>
                    <a:pt x="207" y="137"/>
                  </a:lnTo>
                  <a:lnTo>
                    <a:pt x="200" y="137"/>
                  </a:lnTo>
                  <a:lnTo>
                    <a:pt x="212" y="140"/>
                  </a:lnTo>
                  <a:lnTo>
                    <a:pt x="226" y="143"/>
                  </a:lnTo>
                  <a:lnTo>
                    <a:pt x="242" y="148"/>
                  </a:lnTo>
                  <a:lnTo>
                    <a:pt x="259" y="157"/>
                  </a:lnTo>
                  <a:lnTo>
                    <a:pt x="271" y="168"/>
                  </a:lnTo>
                  <a:lnTo>
                    <a:pt x="278" y="183"/>
                  </a:lnTo>
                  <a:lnTo>
                    <a:pt x="277" y="200"/>
                  </a:lnTo>
                  <a:lnTo>
                    <a:pt x="265" y="221"/>
                  </a:lnTo>
                  <a:lnTo>
                    <a:pt x="248" y="237"/>
                  </a:lnTo>
                  <a:lnTo>
                    <a:pt x="232" y="242"/>
                  </a:lnTo>
                  <a:lnTo>
                    <a:pt x="216" y="240"/>
                  </a:lnTo>
                  <a:lnTo>
                    <a:pt x="201" y="232"/>
                  </a:lnTo>
                  <a:lnTo>
                    <a:pt x="187" y="220"/>
                  </a:lnTo>
                  <a:lnTo>
                    <a:pt x="177" y="207"/>
                  </a:lnTo>
                  <a:lnTo>
                    <a:pt x="169" y="195"/>
                  </a:lnTo>
                  <a:lnTo>
                    <a:pt x="164" y="186"/>
                  </a:lnTo>
                  <a:lnTo>
                    <a:pt x="166" y="197"/>
                  </a:lnTo>
                  <a:lnTo>
                    <a:pt x="167" y="211"/>
                  </a:lnTo>
                  <a:lnTo>
                    <a:pt x="164" y="229"/>
                  </a:lnTo>
                  <a:lnTo>
                    <a:pt x="161" y="245"/>
                  </a:lnTo>
                  <a:lnTo>
                    <a:pt x="153" y="261"/>
                  </a:lnTo>
                  <a:lnTo>
                    <a:pt x="142" y="271"/>
                  </a:lnTo>
                  <a:lnTo>
                    <a:pt x="123" y="275"/>
                  </a:lnTo>
                  <a:lnTo>
                    <a:pt x="99" y="271"/>
                  </a:lnTo>
                  <a:lnTo>
                    <a:pt x="78" y="260"/>
                  </a:lnTo>
                  <a:lnTo>
                    <a:pt x="69" y="245"/>
                  </a:lnTo>
                  <a:lnTo>
                    <a:pt x="67" y="230"/>
                  </a:lnTo>
                  <a:lnTo>
                    <a:pt x="72" y="214"/>
                  </a:lnTo>
                  <a:lnTo>
                    <a:pt x="80" y="198"/>
                  </a:lnTo>
                  <a:lnTo>
                    <a:pt x="90" y="185"/>
                  </a:lnTo>
                  <a:lnTo>
                    <a:pt x="99" y="174"/>
                  </a:lnTo>
                  <a:lnTo>
                    <a:pt x="105" y="168"/>
                  </a:lnTo>
                  <a:lnTo>
                    <a:pt x="95" y="173"/>
                  </a:lnTo>
                  <a:lnTo>
                    <a:pt x="80" y="178"/>
                  </a:lnTo>
                  <a:lnTo>
                    <a:pt x="61" y="183"/>
                  </a:lnTo>
                  <a:lnTo>
                    <a:pt x="43" y="184"/>
                  </a:lnTo>
                  <a:lnTo>
                    <a:pt x="25" y="182"/>
                  </a:lnTo>
                  <a:lnTo>
                    <a:pt x="11" y="174"/>
                  </a:lnTo>
                  <a:lnTo>
                    <a:pt x="2" y="158"/>
                  </a:lnTo>
                  <a:lnTo>
                    <a:pt x="0" y="135"/>
                  </a:lnTo>
                  <a:lnTo>
                    <a:pt x="6" y="112"/>
                  </a:lnTo>
                  <a:lnTo>
                    <a:pt x="18" y="98"/>
                  </a:lnTo>
                  <a:lnTo>
                    <a:pt x="31" y="90"/>
                  </a:lnTo>
                  <a:lnTo>
                    <a:pt x="49" y="89"/>
                  </a:lnTo>
                  <a:lnTo>
                    <a:pt x="65" y="91"/>
                  </a:lnTo>
                  <a:lnTo>
                    <a:pt x="81" y="97"/>
                  </a:lnTo>
                  <a:lnTo>
                    <a:pt x="93" y="102"/>
                  </a:lnTo>
                  <a:lnTo>
                    <a:pt x="103" y="108"/>
                  </a:lnTo>
                  <a:lnTo>
                    <a:pt x="95" y="100"/>
                  </a:lnTo>
                  <a:lnTo>
                    <a:pt x="85" y="87"/>
                  </a:lnTo>
                  <a:lnTo>
                    <a:pt x="76" y="72"/>
                  </a:lnTo>
                  <a:lnTo>
                    <a:pt x="69" y="55"/>
                  </a:lnTo>
                  <a:lnTo>
                    <a:pt x="67" y="38"/>
                  </a:lnTo>
                  <a:lnTo>
                    <a:pt x="72" y="23"/>
                  </a:lnTo>
                  <a:lnTo>
                    <a:pt x="84" y="10"/>
                  </a:lnTo>
                  <a:lnTo>
                    <a:pt x="107" y="1"/>
                  </a:lnTo>
                  <a:lnTo>
                    <a:pt x="113" y="0"/>
                  </a:lnTo>
                  <a:lnTo>
                    <a:pt x="116" y="0"/>
                  </a:lnTo>
                  <a:lnTo>
                    <a:pt x="121" y="0"/>
                  </a:lnTo>
                  <a:lnTo>
                    <a:pt x="124" y="0"/>
                  </a:lnTo>
                  <a:lnTo>
                    <a:pt x="127" y="11"/>
                  </a:lnTo>
                  <a:lnTo>
                    <a:pt x="130" y="20"/>
                  </a:lnTo>
                  <a:lnTo>
                    <a:pt x="132" y="28"/>
                  </a:lnTo>
                  <a:lnTo>
                    <a:pt x="137" y="36"/>
                  </a:lnTo>
                  <a:lnTo>
                    <a:pt x="142" y="42"/>
                  </a:lnTo>
                  <a:lnTo>
                    <a:pt x="150" y="47"/>
                  </a:lnTo>
                  <a:lnTo>
                    <a:pt x="158" y="52"/>
                  </a:lnTo>
                  <a:lnTo>
                    <a:pt x="169" y="54"/>
                  </a:lnTo>
                  <a:lnTo>
                    <a:pt x="169" y="65"/>
                  </a:lnTo>
                  <a:lnTo>
                    <a:pt x="168" y="75"/>
                  </a:lnTo>
                  <a:lnTo>
                    <a:pt x="166" y="82"/>
                  </a:lnTo>
                  <a:lnTo>
                    <a:pt x="163" y="89"/>
                  </a:lnTo>
                  <a:lnTo>
                    <a:pt x="164" y="112"/>
                  </a:lnTo>
                  <a:lnTo>
                    <a:pt x="159" y="109"/>
                  </a:lnTo>
                  <a:lnTo>
                    <a:pt x="153" y="108"/>
                  </a:lnTo>
                  <a:lnTo>
                    <a:pt x="146" y="107"/>
                  </a:lnTo>
                  <a:lnTo>
                    <a:pt x="140" y="108"/>
                  </a:lnTo>
                  <a:lnTo>
                    <a:pt x="135" y="109"/>
                  </a:lnTo>
                  <a:lnTo>
                    <a:pt x="129" y="112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6" y="131"/>
                  </a:lnTo>
                  <a:lnTo>
                    <a:pt x="116" y="143"/>
                  </a:lnTo>
                  <a:lnTo>
                    <a:pt x="121" y="154"/>
                  </a:lnTo>
                  <a:lnTo>
                    <a:pt x="129" y="162"/>
                  </a:lnTo>
                  <a:lnTo>
                    <a:pt x="135" y="165"/>
                  </a:lnTo>
                  <a:lnTo>
                    <a:pt x="140" y="167"/>
                  </a:lnTo>
                  <a:lnTo>
                    <a:pt x="147" y="167"/>
                  </a:lnTo>
                  <a:lnTo>
                    <a:pt x="153" y="167"/>
                  </a:lnTo>
                  <a:lnTo>
                    <a:pt x="159" y="165"/>
                  </a:lnTo>
                  <a:lnTo>
                    <a:pt x="164" y="163"/>
                  </a:lnTo>
                  <a:lnTo>
                    <a:pt x="169" y="158"/>
                  </a:lnTo>
                  <a:lnTo>
                    <a:pt x="173" y="154"/>
                  </a:lnTo>
                  <a:lnTo>
                    <a:pt x="177" y="143"/>
                  </a:lnTo>
                  <a:lnTo>
                    <a:pt x="177" y="131"/>
                  </a:lnTo>
                  <a:lnTo>
                    <a:pt x="173" y="120"/>
                  </a:lnTo>
                  <a:lnTo>
                    <a:pt x="164" y="112"/>
                  </a:lnTo>
                  <a:lnTo>
                    <a:pt x="163" y="89"/>
                  </a:lnTo>
                  <a:lnTo>
                    <a:pt x="167" y="83"/>
                  </a:lnTo>
                  <a:lnTo>
                    <a:pt x="171" y="77"/>
                  </a:lnTo>
                  <a:lnTo>
                    <a:pt x="177" y="69"/>
                  </a:lnTo>
                  <a:lnTo>
                    <a:pt x="185" y="61"/>
                  </a:lnTo>
                  <a:lnTo>
                    <a:pt x="193" y="54"/>
                  </a:lnTo>
                  <a:lnTo>
                    <a:pt x="201" y="47"/>
                  </a:lnTo>
                  <a:lnTo>
                    <a:pt x="210" y="42"/>
                  </a:lnTo>
                  <a:lnTo>
                    <a:pt x="221" y="37"/>
                  </a:lnTo>
                  <a:lnTo>
                    <a:pt x="220" y="46"/>
                  </a:lnTo>
                  <a:lnTo>
                    <a:pt x="218" y="57"/>
                  </a:lnTo>
                  <a:lnTo>
                    <a:pt x="220" y="69"/>
                  </a:lnTo>
                  <a:lnTo>
                    <a:pt x="223" y="80"/>
                  </a:lnTo>
                  <a:lnTo>
                    <a:pt x="230" y="90"/>
                  </a:lnTo>
                  <a:lnTo>
                    <a:pt x="240" y="98"/>
                  </a:lnTo>
                  <a:lnTo>
                    <a:pt x="256" y="103"/>
                  </a:lnTo>
                  <a:lnTo>
                    <a:pt x="277" y="104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79" name="任意多边形 138278"/>
            <p:cNvSpPr/>
            <p:nvPr/>
          </p:nvSpPr>
          <p:spPr>
            <a:xfrm>
              <a:off x="5099" y="3968"/>
              <a:ext cx="36" cy="34"/>
            </a:xfrm>
            <a:custGeom>
              <a:avLst/>
              <a:gdLst/>
              <a:ahLst/>
              <a:cxnLst/>
              <a:pathLst>
                <a:path w="36" h="34">
                  <a:moveTo>
                    <a:pt x="21" y="0"/>
                  </a:moveTo>
                  <a:lnTo>
                    <a:pt x="14" y="0"/>
                  </a:lnTo>
                  <a:lnTo>
                    <a:pt x="7" y="2"/>
                  </a:lnTo>
                  <a:lnTo>
                    <a:pt x="3" y="7"/>
                  </a:lnTo>
                  <a:lnTo>
                    <a:pt x="0" y="13"/>
                  </a:lnTo>
                  <a:lnTo>
                    <a:pt x="0" y="20"/>
                  </a:lnTo>
                  <a:lnTo>
                    <a:pt x="3" y="26"/>
                  </a:lnTo>
                  <a:lnTo>
                    <a:pt x="7" y="31"/>
                  </a:lnTo>
                  <a:lnTo>
                    <a:pt x="14" y="34"/>
                  </a:lnTo>
                  <a:lnTo>
                    <a:pt x="21" y="34"/>
                  </a:lnTo>
                  <a:lnTo>
                    <a:pt x="28" y="32"/>
                  </a:lnTo>
                  <a:lnTo>
                    <a:pt x="32" y="27"/>
                  </a:lnTo>
                  <a:lnTo>
                    <a:pt x="36" y="21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28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80" name="任意多边形 138279"/>
            <p:cNvSpPr/>
            <p:nvPr/>
          </p:nvSpPr>
          <p:spPr>
            <a:xfrm>
              <a:off x="4988" y="3869"/>
              <a:ext cx="263" cy="245"/>
            </a:xfrm>
            <a:custGeom>
              <a:avLst/>
              <a:gdLst/>
              <a:ahLst/>
              <a:cxnLst/>
              <a:pathLst>
                <a:path w="263" h="245">
                  <a:moveTo>
                    <a:pt x="126" y="69"/>
                  </a:moveTo>
                  <a:lnTo>
                    <a:pt x="125" y="59"/>
                  </a:lnTo>
                  <a:lnTo>
                    <a:pt x="122" y="47"/>
                  </a:lnTo>
                  <a:lnTo>
                    <a:pt x="116" y="33"/>
                  </a:lnTo>
                  <a:lnTo>
                    <a:pt x="108" y="20"/>
                  </a:lnTo>
                  <a:lnTo>
                    <a:pt x="96" y="9"/>
                  </a:lnTo>
                  <a:lnTo>
                    <a:pt x="83" y="3"/>
                  </a:lnTo>
                  <a:lnTo>
                    <a:pt x="67" y="3"/>
                  </a:lnTo>
                  <a:lnTo>
                    <a:pt x="46" y="13"/>
                  </a:lnTo>
                  <a:lnTo>
                    <a:pt x="29" y="28"/>
                  </a:lnTo>
                  <a:lnTo>
                    <a:pt x="23" y="43"/>
                  </a:lnTo>
                  <a:lnTo>
                    <a:pt x="25" y="58"/>
                  </a:lnTo>
                  <a:lnTo>
                    <a:pt x="33" y="71"/>
                  </a:lnTo>
                  <a:lnTo>
                    <a:pt x="46" y="83"/>
                  </a:lnTo>
                  <a:lnTo>
                    <a:pt x="59" y="93"/>
                  </a:lnTo>
                  <a:lnTo>
                    <a:pt x="71" y="101"/>
                  </a:lnTo>
                  <a:lnTo>
                    <a:pt x="80" y="106"/>
                  </a:lnTo>
                  <a:lnTo>
                    <a:pt x="71" y="104"/>
                  </a:lnTo>
                  <a:lnTo>
                    <a:pt x="57" y="103"/>
                  </a:lnTo>
                  <a:lnTo>
                    <a:pt x="43" y="104"/>
                  </a:lnTo>
                  <a:lnTo>
                    <a:pt x="26" y="108"/>
                  </a:lnTo>
                  <a:lnTo>
                    <a:pt x="14" y="114"/>
                  </a:lnTo>
                  <a:lnTo>
                    <a:pt x="4" y="125"/>
                  </a:lnTo>
                  <a:lnTo>
                    <a:pt x="0" y="141"/>
                  </a:lnTo>
                  <a:lnTo>
                    <a:pt x="4" y="163"/>
                  </a:lnTo>
                  <a:lnTo>
                    <a:pt x="13" y="183"/>
                  </a:lnTo>
                  <a:lnTo>
                    <a:pt x="26" y="193"/>
                  </a:lnTo>
                  <a:lnTo>
                    <a:pt x="41" y="195"/>
                  </a:lnTo>
                  <a:lnTo>
                    <a:pt x="56" y="190"/>
                  </a:lnTo>
                  <a:lnTo>
                    <a:pt x="71" y="183"/>
                  </a:lnTo>
                  <a:lnTo>
                    <a:pt x="85" y="174"/>
                  </a:lnTo>
                  <a:lnTo>
                    <a:pt x="96" y="164"/>
                  </a:lnTo>
                  <a:lnTo>
                    <a:pt x="103" y="157"/>
                  </a:lnTo>
                  <a:lnTo>
                    <a:pt x="101" y="164"/>
                  </a:lnTo>
                  <a:lnTo>
                    <a:pt x="96" y="176"/>
                  </a:lnTo>
                  <a:lnTo>
                    <a:pt x="94" y="190"/>
                  </a:lnTo>
                  <a:lnTo>
                    <a:pt x="93" y="206"/>
                  </a:lnTo>
                  <a:lnTo>
                    <a:pt x="94" y="221"/>
                  </a:lnTo>
                  <a:lnTo>
                    <a:pt x="102" y="234"/>
                  </a:lnTo>
                  <a:lnTo>
                    <a:pt x="115" y="243"/>
                  </a:lnTo>
                  <a:lnTo>
                    <a:pt x="137" y="245"/>
                  </a:lnTo>
                  <a:lnTo>
                    <a:pt x="158" y="241"/>
                  </a:lnTo>
                  <a:lnTo>
                    <a:pt x="172" y="232"/>
                  </a:lnTo>
                  <a:lnTo>
                    <a:pt x="179" y="219"/>
                  </a:lnTo>
                  <a:lnTo>
                    <a:pt x="180" y="204"/>
                  </a:lnTo>
                  <a:lnTo>
                    <a:pt x="177" y="188"/>
                  </a:lnTo>
                  <a:lnTo>
                    <a:pt x="172" y="173"/>
                  </a:lnTo>
                  <a:lnTo>
                    <a:pt x="166" y="161"/>
                  </a:lnTo>
                  <a:lnTo>
                    <a:pt x="161" y="152"/>
                  </a:lnTo>
                  <a:lnTo>
                    <a:pt x="169" y="158"/>
                  </a:lnTo>
                  <a:lnTo>
                    <a:pt x="180" y="166"/>
                  </a:lnTo>
                  <a:lnTo>
                    <a:pt x="194" y="174"/>
                  </a:lnTo>
                  <a:lnTo>
                    <a:pt x="209" y="179"/>
                  </a:lnTo>
                  <a:lnTo>
                    <a:pt x="225" y="182"/>
                  </a:lnTo>
                  <a:lnTo>
                    <a:pt x="240" y="178"/>
                  </a:lnTo>
                  <a:lnTo>
                    <a:pt x="251" y="167"/>
                  </a:lnTo>
                  <a:lnTo>
                    <a:pt x="260" y="149"/>
                  </a:lnTo>
                  <a:lnTo>
                    <a:pt x="263" y="126"/>
                  </a:lnTo>
                  <a:lnTo>
                    <a:pt x="258" y="112"/>
                  </a:lnTo>
                  <a:lnTo>
                    <a:pt x="247" y="102"/>
                  </a:lnTo>
                  <a:lnTo>
                    <a:pt x="232" y="97"/>
                  </a:lnTo>
                  <a:lnTo>
                    <a:pt x="216" y="95"/>
                  </a:lnTo>
                  <a:lnTo>
                    <a:pt x="199" y="95"/>
                  </a:lnTo>
                  <a:lnTo>
                    <a:pt x="185" y="97"/>
                  </a:lnTo>
                  <a:lnTo>
                    <a:pt x="174" y="99"/>
                  </a:lnTo>
                  <a:lnTo>
                    <a:pt x="182" y="95"/>
                  </a:lnTo>
                  <a:lnTo>
                    <a:pt x="194" y="87"/>
                  </a:lnTo>
                  <a:lnTo>
                    <a:pt x="207" y="77"/>
                  </a:lnTo>
                  <a:lnTo>
                    <a:pt x="218" y="66"/>
                  </a:lnTo>
                  <a:lnTo>
                    <a:pt x="226" y="53"/>
                  </a:lnTo>
                  <a:lnTo>
                    <a:pt x="228" y="38"/>
                  </a:lnTo>
                  <a:lnTo>
                    <a:pt x="224" y="24"/>
                  </a:lnTo>
                  <a:lnTo>
                    <a:pt x="209" y="10"/>
                  </a:lnTo>
                  <a:lnTo>
                    <a:pt x="188" y="1"/>
                  </a:lnTo>
                  <a:lnTo>
                    <a:pt x="171" y="0"/>
                  </a:lnTo>
                  <a:lnTo>
                    <a:pt x="156" y="6"/>
                  </a:lnTo>
                  <a:lnTo>
                    <a:pt x="146" y="17"/>
                  </a:lnTo>
                  <a:lnTo>
                    <a:pt x="137" y="32"/>
                  </a:lnTo>
                  <a:lnTo>
                    <a:pt x="131" y="46"/>
                  </a:lnTo>
                  <a:lnTo>
                    <a:pt x="127" y="59"/>
                  </a:lnTo>
                  <a:lnTo>
                    <a:pt x="126" y="69"/>
                  </a:lnTo>
                  <a:lnTo>
                    <a:pt x="134" y="89"/>
                  </a:lnTo>
                  <a:lnTo>
                    <a:pt x="145" y="93"/>
                  </a:lnTo>
                  <a:lnTo>
                    <a:pt x="153" y="101"/>
                  </a:lnTo>
                  <a:lnTo>
                    <a:pt x="157" y="111"/>
                  </a:lnTo>
                  <a:lnTo>
                    <a:pt x="157" y="122"/>
                  </a:lnTo>
                  <a:lnTo>
                    <a:pt x="155" y="128"/>
                  </a:lnTo>
                  <a:lnTo>
                    <a:pt x="153" y="132"/>
                  </a:lnTo>
                  <a:lnTo>
                    <a:pt x="149" y="136"/>
                  </a:lnTo>
                  <a:lnTo>
                    <a:pt x="145" y="139"/>
                  </a:lnTo>
                  <a:lnTo>
                    <a:pt x="140" y="142"/>
                  </a:lnTo>
                  <a:lnTo>
                    <a:pt x="134" y="143"/>
                  </a:lnTo>
                  <a:lnTo>
                    <a:pt x="129" y="144"/>
                  </a:lnTo>
                  <a:lnTo>
                    <a:pt x="123" y="143"/>
                  </a:lnTo>
                  <a:lnTo>
                    <a:pt x="113" y="139"/>
                  </a:lnTo>
                  <a:lnTo>
                    <a:pt x="104" y="131"/>
                  </a:lnTo>
                  <a:lnTo>
                    <a:pt x="100" y="121"/>
                  </a:lnTo>
                  <a:lnTo>
                    <a:pt x="100" y="110"/>
                  </a:lnTo>
                  <a:lnTo>
                    <a:pt x="102" y="104"/>
                  </a:lnTo>
                  <a:lnTo>
                    <a:pt x="104" y="100"/>
                  </a:lnTo>
                  <a:lnTo>
                    <a:pt x="108" y="96"/>
                  </a:lnTo>
                  <a:lnTo>
                    <a:pt x="113" y="92"/>
                  </a:lnTo>
                  <a:lnTo>
                    <a:pt x="118" y="90"/>
                  </a:lnTo>
                  <a:lnTo>
                    <a:pt x="123" y="89"/>
                  </a:lnTo>
                  <a:lnTo>
                    <a:pt x="129" y="88"/>
                  </a:lnTo>
                  <a:lnTo>
                    <a:pt x="134" y="89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81" name="任意多边形 138280"/>
            <p:cNvSpPr/>
            <p:nvPr/>
          </p:nvSpPr>
          <p:spPr>
            <a:xfrm>
              <a:off x="5056" y="3740"/>
              <a:ext cx="92" cy="138"/>
            </a:xfrm>
            <a:custGeom>
              <a:avLst/>
              <a:gdLst/>
              <a:ahLst/>
              <a:cxnLst/>
              <a:pathLst>
                <a:path w="92" h="138">
                  <a:moveTo>
                    <a:pt x="1" y="25"/>
                  </a:moveTo>
                  <a:lnTo>
                    <a:pt x="15" y="34"/>
                  </a:lnTo>
                  <a:lnTo>
                    <a:pt x="27" y="46"/>
                  </a:lnTo>
                  <a:lnTo>
                    <a:pt x="39" y="59"/>
                  </a:lnTo>
                  <a:lnTo>
                    <a:pt x="50" y="75"/>
                  </a:lnTo>
                  <a:lnTo>
                    <a:pt x="58" y="91"/>
                  </a:lnTo>
                  <a:lnTo>
                    <a:pt x="66" y="108"/>
                  </a:lnTo>
                  <a:lnTo>
                    <a:pt x="72" y="123"/>
                  </a:lnTo>
                  <a:lnTo>
                    <a:pt x="75" y="138"/>
                  </a:lnTo>
                  <a:lnTo>
                    <a:pt x="80" y="134"/>
                  </a:lnTo>
                  <a:lnTo>
                    <a:pt x="83" y="130"/>
                  </a:lnTo>
                  <a:lnTo>
                    <a:pt x="87" y="125"/>
                  </a:lnTo>
                  <a:lnTo>
                    <a:pt x="92" y="122"/>
                  </a:lnTo>
                  <a:lnTo>
                    <a:pt x="85" y="97"/>
                  </a:lnTo>
                  <a:lnTo>
                    <a:pt x="77" y="75"/>
                  </a:lnTo>
                  <a:lnTo>
                    <a:pt x="65" y="55"/>
                  </a:lnTo>
                  <a:lnTo>
                    <a:pt x="53" y="38"/>
                  </a:lnTo>
                  <a:lnTo>
                    <a:pt x="40" y="25"/>
                  </a:lnTo>
                  <a:lnTo>
                    <a:pt x="26" y="14"/>
                  </a:lnTo>
                  <a:lnTo>
                    <a:pt x="12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3" y="10"/>
                  </a:lnTo>
                  <a:lnTo>
                    <a:pt x="4" y="1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82" name="任意多边形 138281"/>
            <p:cNvSpPr/>
            <p:nvPr/>
          </p:nvSpPr>
          <p:spPr>
            <a:xfrm>
              <a:off x="4625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59" y="0"/>
                  </a:moveTo>
                  <a:lnTo>
                    <a:pt x="122" y="2"/>
                  </a:lnTo>
                  <a:lnTo>
                    <a:pt x="89" y="10"/>
                  </a:lnTo>
                  <a:lnTo>
                    <a:pt x="61" y="22"/>
                  </a:lnTo>
                  <a:lnTo>
                    <a:pt x="39" y="36"/>
                  </a:lnTo>
                  <a:lnTo>
                    <a:pt x="20" y="55"/>
                  </a:lnTo>
                  <a:lnTo>
                    <a:pt x="8" y="76"/>
                  </a:lnTo>
                  <a:lnTo>
                    <a:pt x="1" y="98"/>
                  </a:lnTo>
                  <a:lnTo>
                    <a:pt x="0" y="122"/>
                  </a:lnTo>
                  <a:lnTo>
                    <a:pt x="8" y="144"/>
                  </a:lnTo>
                  <a:lnTo>
                    <a:pt x="27" y="163"/>
                  </a:lnTo>
                  <a:lnTo>
                    <a:pt x="52" y="176"/>
                  </a:lnTo>
                  <a:lnTo>
                    <a:pt x="82" y="184"/>
                  </a:lnTo>
                  <a:lnTo>
                    <a:pt x="113" y="185"/>
                  </a:lnTo>
                  <a:lnTo>
                    <a:pt x="141" y="178"/>
                  </a:lnTo>
                  <a:lnTo>
                    <a:pt x="162" y="165"/>
                  </a:lnTo>
                  <a:lnTo>
                    <a:pt x="175" y="142"/>
                  </a:lnTo>
                  <a:lnTo>
                    <a:pt x="177" y="124"/>
                  </a:lnTo>
                  <a:lnTo>
                    <a:pt x="173" y="118"/>
                  </a:lnTo>
                  <a:lnTo>
                    <a:pt x="165" y="121"/>
                  </a:lnTo>
                  <a:lnTo>
                    <a:pt x="154" y="129"/>
                  </a:lnTo>
                  <a:lnTo>
                    <a:pt x="139" y="135"/>
                  </a:lnTo>
                  <a:lnTo>
                    <a:pt x="123" y="135"/>
                  </a:lnTo>
                  <a:lnTo>
                    <a:pt x="106" y="130"/>
                  </a:lnTo>
                  <a:lnTo>
                    <a:pt x="92" y="120"/>
                  </a:lnTo>
                  <a:lnTo>
                    <a:pt x="84" y="107"/>
                  </a:lnTo>
                  <a:lnTo>
                    <a:pt x="83" y="91"/>
                  </a:lnTo>
                  <a:lnTo>
                    <a:pt x="91" y="76"/>
                  </a:lnTo>
                  <a:lnTo>
                    <a:pt x="113" y="61"/>
                  </a:lnTo>
                  <a:lnTo>
                    <a:pt x="126" y="56"/>
                  </a:lnTo>
                  <a:lnTo>
                    <a:pt x="138" y="50"/>
                  </a:lnTo>
                  <a:lnTo>
                    <a:pt x="151" y="46"/>
                  </a:lnTo>
                  <a:lnTo>
                    <a:pt x="164" y="42"/>
                  </a:lnTo>
                  <a:lnTo>
                    <a:pt x="176" y="38"/>
                  </a:lnTo>
                  <a:lnTo>
                    <a:pt x="189" y="36"/>
                  </a:lnTo>
                  <a:lnTo>
                    <a:pt x="201" y="34"/>
                  </a:lnTo>
                  <a:lnTo>
                    <a:pt x="215" y="33"/>
                  </a:lnTo>
                  <a:lnTo>
                    <a:pt x="228" y="32"/>
                  </a:lnTo>
                  <a:lnTo>
                    <a:pt x="242" y="31"/>
                  </a:lnTo>
                  <a:lnTo>
                    <a:pt x="255" y="31"/>
                  </a:lnTo>
                  <a:lnTo>
                    <a:pt x="269" y="32"/>
                  </a:lnTo>
                  <a:lnTo>
                    <a:pt x="283" y="32"/>
                  </a:lnTo>
                  <a:lnTo>
                    <a:pt x="297" y="34"/>
                  </a:lnTo>
                  <a:lnTo>
                    <a:pt x="310" y="35"/>
                  </a:lnTo>
                  <a:lnTo>
                    <a:pt x="325" y="37"/>
                  </a:lnTo>
                  <a:lnTo>
                    <a:pt x="331" y="29"/>
                  </a:lnTo>
                  <a:lnTo>
                    <a:pt x="336" y="24"/>
                  </a:lnTo>
                  <a:lnTo>
                    <a:pt x="340" y="21"/>
                  </a:lnTo>
                  <a:lnTo>
                    <a:pt x="347" y="20"/>
                  </a:lnTo>
                  <a:lnTo>
                    <a:pt x="341" y="18"/>
                  </a:lnTo>
                  <a:lnTo>
                    <a:pt x="336" y="16"/>
                  </a:lnTo>
                  <a:lnTo>
                    <a:pt x="330" y="15"/>
                  </a:lnTo>
                  <a:lnTo>
                    <a:pt x="322" y="13"/>
                  </a:lnTo>
                  <a:lnTo>
                    <a:pt x="314" y="12"/>
                  </a:lnTo>
                  <a:lnTo>
                    <a:pt x="306" y="10"/>
                  </a:lnTo>
                  <a:lnTo>
                    <a:pt x="295" y="9"/>
                  </a:lnTo>
                  <a:lnTo>
                    <a:pt x="285" y="6"/>
                  </a:lnTo>
                  <a:lnTo>
                    <a:pt x="274" y="5"/>
                  </a:lnTo>
                  <a:lnTo>
                    <a:pt x="260" y="4"/>
                  </a:lnTo>
                  <a:lnTo>
                    <a:pt x="246" y="3"/>
                  </a:lnTo>
                  <a:lnTo>
                    <a:pt x="231" y="2"/>
                  </a:lnTo>
                  <a:lnTo>
                    <a:pt x="215" y="1"/>
                  </a:lnTo>
                  <a:lnTo>
                    <a:pt x="198" y="0"/>
                  </a:lnTo>
                  <a:lnTo>
                    <a:pt x="180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83" name="任意多边形 138282"/>
            <p:cNvSpPr/>
            <p:nvPr/>
          </p:nvSpPr>
          <p:spPr>
            <a:xfrm>
              <a:off x="4731" y="3980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192" y="49"/>
                  </a:moveTo>
                  <a:lnTo>
                    <a:pt x="185" y="53"/>
                  </a:lnTo>
                  <a:lnTo>
                    <a:pt x="181" y="58"/>
                  </a:lnTo>
                  <a:lnTo>
                    <a:pt x="179" y="65"/>
                  </a:lnTo>
                  <a:lnTo>
                    <a:pt x="179" y="73"/>
                  </a:lnTo>
                  <a:lnTo>
                    <a:pt x="161" y="64"/>
                  </a:lnTo>
                  <a:lnTo>
                    <a:pt x="145" y="58"/>
                  </a:lnTo>
                  <a:lnTo>
                    <a:pt x="131" y="55"/>
                  </a:lnTo>
                  <a:lnTo>
                    <a:pt x="119" y="54"/>
                  </a:lnTo>
                  <a:lnTo>
                    <a:pt x="109" y="55"/>
                  </a:lnTo>
                  <a:lnTo>
                    <a:pt x="102" y="58"/>
                  </a:lnTo>
                  <a:lnTo>
                    <a:pt x="97" y="64"/>
                  </a:lnTo>
                  <a:lnTo>
                    <a:pt x="93" y="72"/>
                  </a:lnTo>
                  <a:lnTo>
                    <a:pt x="93" y="79"/>
                  </a:lnTo>
                  <a:lnTo>
                    <a:pt x="95" y="86"/>
                  </a:lnTo>
                  <a:lnTo>
                    <a:pt x="100" y="90"/>
                  </a:lnTo>
                  <a:lnTo>
                    <a:pt x="106" y="92"/>
                  </a:lnTo>
                  <a:lnTo>
                    <a:pt x="111" y="92"/>
                  </a:lnTo>
                  <a:lnTo>
                    <a:pt x="117" y="89"/>
                  </a:lnTo>
                  <a:lnTo>
                    <a:pt x="122" y="84"/>
                  </a:lnTo>
                  <a:lnTo>
                    <a:pt x="124" y="76"/>
                  </a:lnTo>
                  <a:lnTo>
                    <a:pt x="131" y="84"/>
                  </a:lnTo>
                  <a:lnTo>
                    <a:pt x="136" y="94"/>
                  </a:lnTo>
                  <a:lnTo>
                    <a:pt x="139" y="106"/>
                  </a:lnTo>
                  <a:lnTo>
                    <a:pt x="138" y="117"/>
                  </a:lnTo>
                  <a:lnTo>
                    <a:pt x="133" y="128"/>
                  </a:lnTo>
                  <a:lnTo>
                    <a:pt x="123" y="137"/>
                  </a:lnTo>
                  <a:lnTo>
                    <a:pt x="108" y="142"/>
                  </a:lnTo>
                  <a:lnTo>
                    <a:pt x="86" y="144"/>
                  </a:lnTo>
                  <a:lnTo>
                    <a:pt x="63" y="142"/>
                  </a:lnTo>
                  <a:lnTo>
                    <a:pt x="45" y="137"/>
                  </a:lnTo>
                  <a:lnTo>
                    <a:pt x="30" y="129"/>
                  </a:lnTo>
                  <a:lnTo>
                    <a:pt x="19" y="118"/>
                  </a:lnTo>
                  <a:lnTo>
                    <a:pt x="11" y="107"/>
                  </a:lnTo>
                  <a:lnTo>
                    <a:pt x="5" y="95"/>
                  </a:lnTo>
                  <a:lnTo>
                    <a:pt x="1" y="84"/>
                  </a:lnTo>
                  <a:lnTo>
                    <a:pt x="0" y="73"/>
                  </a:lnTo>
                  <a:lnTo>
                    <a:pt x="0" y="61"/>
                  </a:lnTo>
                  <a:lnTo>
                    <a:pt x="2" y="50"/>
                  </a:lnTo>
                  <a:lnTo>
                    <a:pt x="7" y="39"/>
                  </a:lnTo>
                  <a:lnTo>
                    <a:pt x="14" y="29"/>
                  </a:lnTo>
                  <a:lnTo>
                    <a:pt x="22" y="20"/>
                  </a:lnTo>
                  <a:lnTo>
                    <a:pt x="31" y="13"/>
                  </a:lnTo>
                  <a:lnTo>
                    <a:pt x="43" y="8"/>
                  </a:lnTo>
                  <a:lnTo>
                    <a:pt x="55" y="3"/>
                  </a:lnTo>
                  <a:lnTo>
                    <a:pt x="69" y="1"/>
                  </a:lnTo>
                  <a:lnTo>
                    <a:pt x="85" y="0"/>
                  </a:lnTo>
                  <a:lnTo>
                    <a:pt x="101" y="2"/>
                  </a:lnTo>
                  <a:lnTo>
                    <a:pt x="117" y="7"/>
                  </a:lnTo>
                  <a:lnTo>
                    <a:pt x="136" y="13"/>
                  </a:lnTo>
                  <a:lnTo>
                    <a:pt x="154" y="22"/>
                  </a:lnTo>
                  <a:lnTo>
                    <a:pt x="172" y="34"/>
                  </a:lnTo>
                  <a:lnTo>
                    <a:pt x="192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84" name="任意多边形 138283"/>
            <p:cNvSpPr/>
            <p:nvPr/>
          </p:nvSpPr>
          <p:spPr>
            <a:xfrm>
              <a:off x="2995" y="3709"/>
              <a:ext cx="913" cy="120"/>
            </a:xfrm>
            <a:custGeom>
              <a:avLst/>
              <a:gdLst/>
              <a:ahLst/>
              <a:cxnLst/>
              <a:pathLst>
                <a:path w="913" h="120">
                  <a:moveTo>
                    <a:pt x="42" y="120"/>
                  </a:moveTo>
                  <a:lnTo>
                    <a:pt x="58" y="111"/>
                  </a:lnTo>
                  <a:lnTo>
                    <a:pt x="75" y="104"/>
                  </a:lnTo>
                  <a:lnTo>
                    <a:pt x="95" y="96"/>
                  </a:lnTo>
                  <a:lnTo>
                    <a:pt x="116" y="89"/>
                  </a:lnTo>
                  <a:lnTo>
                    <a:pt x="138" y="83"/>
                  </a:lnTo>
                  <a:lnTo>
                    <a:pt x="163" y="77"/>
                  </a:lnTo>
                  <a:lnTo>
                    <a:pt x="188" y="73"/>
                  </a:lnTo>
                  <a:lnTo>
                    <a:pt x="214" y="68"/>
                  </a:lnTo>
                  <a:lnTo>
                    <a:pt x="242" y="65"/>
                  </a:lnTo>
                  <a:lnTo>
                    <a:pt x="270" y="62"/>
                  </a:lnTo>
                  <a:lnTo>
                    <a:pt x="299" y="58"/>
                  </a:lnTo>
                  <a:lnTo>
                    <a:pt x="329" y="56"/>
                  </a:lnTo>
                  <a:lnTo>
                    <a:pt x="360" y="54"/>
                  </a:lnTo>
                  <a:lnTo>
                    <a:pt x="391" y="53"/>
                  </a:lnTo>
                  <a:lnTo>
                    <a:pt x="422" y="52"/>
                  </a:lnTo>
                  <a:lnTo>
                    <a:pt x="453" y="52"/>
                  </a:lnTo>
                  <a:lnTo>
                    <a:pt x="485" y="52"/>
                  </a:lnTo>
                  <a:lnTo>
                    <a:pt x="516" y="52"/>
                  </a:lnTo>
                  <a:lnTo>
                    <a:pt x="547" y="53"/>
                  </a:lnTo>
                  <a:lnTo>
                    <a:pt x="577" y="54"/>
                  </a:lnTo>
                  <a:lnTo>
                    <a:pt x="608" y="55"/>
                  </a:lnTo>
                  <a:lnTo>
                    <a:pt x="636" y="56"/>
                  </a:lnTo>
                  <a:lnTo>
                    <a:pt x="665" y="58"/>
                  </a:lnTo>
                  <a:lnTo>
                    <a:pt x="692" y="61"/>
                  </a:lnTo>
                  <a:lnTo>
                    <a:pt x="720" y="63"/>
                  </a:lnTo>
                  <a:lnTo>
                    <a:pt x="745" y="65"/>
                  </a:lnTo>
                  <a:lnTo>
                    <a:pt x="769" y="68"/>
                  </a:lnTo>
                  <a:lnTo>
                    <a:pt x="792" y="72"/>
                  </a:lnTo>
                  <a:lnTo>
                    <a:pt x="814" y="75"/>
                  </a:lnTo>
                  <a:lnTo>
                    <a:pt x="834" y="78"/>
                  </a:lnTo>
                  <a:lnTo>
                    <a:pt x="851" y="81"/>
                  </a:lnTo>
                  <a:lnTo>
                    <a:pt x="867" y="85"/>
                  </a:lnTo>
                  <a:lnTo>
                    <a:pt x="873" y="86"/>
                  </a:lnTo>
                  <a:lnTo>
                    <a:pt x="878" y="88"/>
                  </a:lnTo>
                  <a:lnTo>
                    <a:pt x="884" y="88"/>
                  </a:lnTo>
                  <a:lnTo>
                    <a:pt x="890" y="89"/>
                  </a:lnTo>
                  <a:lnTo>
                    <a:pt x="894" y="90"/>
                  </a:lnTo>
                  <a:lnTo>
                    <a:pt x="900" y="91"/>
                  </a:lnTo>
                  <a:lnTo>
                    <a:pt x="907" y="93"/>
                  </a:lnTo>
                  <a:lnTo>
                    <a:pt x="913" y="94"/>
                  </a:lnTo>
                  <a:lnTo>
                    <a:pt x="907" y="85"/>
                  </a:lnTo>
                  <a:lnTo>
                    <a:pt x="903" y="75"/>
                  </a:lnTo>
                  <a:lnTo>
                    <a:pt x="903" y="64"/>
                  </a:lnTo>
                  <a:lnTo>
                    <a:pt x="907" y="56"/>
                  </a:lnTo>
                  <a:lnTo>
                    <a:pt x="861" y="45"/>
                  </a:lnTo>
                  <a:lnTo>
                    <a:pt x="815" y="35"/>
                  </a:lnTo>
                  <a:lnTo>
                    <a:pt x="772" y="26"/>
                  </a:lnTo>
                  <a:lnTo>
                    <a:pt x="728" y="20"/>
                  </a:lnTo>
                  <a:lnTo>
                    <a:pt x="684" y="14"/>
                  </a:lnTo>
                  <a:lnTo>
                    <a:pt x="642" y="9"/>
                  </a:lnTo>
                  <a:lnTo>
                    <a:pt x="601" y="5"/>
                  </a:lnTo>
                  <a:lnTo>
                    <a:pt x="558" y="3"/>
                  </a:lnTo>
                  <a:lnTo>
                    <a:pt x="517" y="1"/>
                  </a:lnTo>
                  <a:lnTo>
                    <a:pt x="476" y="0"/>
                  </a:lnTo>
                  <a:lnTo>
                    <a:pt x="436" y="0"/>
                  </a:lnTo>
                  <a:lnTo>
                    <a:pt x="394" y="0"/>
                  </a:lnTo>
                  <a:lnTo>
                    <a:pt x="353" y="0"/>
                  </a:lnTo>
                  <a:lnTo>
                    <a:pt x="311" y="0"/>
                  </a:lnTo>
                  <a:lnTo>
                    <a:pt x="269" y="0"/>
                  </a:lnTo>
                  <a:lnTo>
                    <a:pt x="227" y="0"/>
                  </a:lnTo>
                  <a:lnTo>
                    <a:pt x="211" y="0"/>
                  </a:lnTo>
                  <a:lnTo>
                    <a:pt x="194" y="1"/>
                  </a:lnTo>
                  <a:lnTo>
                    <a:pt x="177" y="3"/>
                  </a:lnTo>
                  <a:lnTo>
                    <a:pt x="161" y="5"/>
                  </a:lnTo>
                  <a:lnTo>
                    <a:pt x="144" y="8"/>
                  </a:lnTo>
                  <a:lnTo>
                    <a:pt x="129" y="11"/>
                  </a:lnTo>
                  <a:lnTo>
                    <a:pt x="113" y="14"/>
                  </a:lnTo>
                  <a:lnTo>
                    <a:pt x="98" y="19"/>
                  </a:lnTo>
                  <a:lnTo>
                    <a:pt x="83" y="23"/>
                  </a:lnTo>
                  <a:lnTo>
                    <a:pt x="69" y="27"/>
                  </a:lnTo>
                  <a:lnTo>
                    <a:pt x="55" y="32"/>
                  </a:lnTo>
                  <a:lnTo>
                    <a:pt x="42" y="36"/>
                  </a:lnTo>
                  <a:lnTo>
                    <a:pt x="31" y="41"/>
                  </a:lnTo>
                  <a:lnTo>
                    <a:pt x="19" y="45"/>
                  </a:lnTo>
                  <a:lnTo>
                    <a:pt x="9" y="50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15" y="64"/>
                  </a:lnTo>
                  <a:lnTo>
                    <a:pt x="21" y="69"/>
                  </a:lnTo>
                  <a:lnTo>
                    <a:pt x="28" y="77"/>
                  </a:lnTo>
                  <a:lnTo>
                    <a:pt x="34" y="85"/>
                  </a:lnTo>
                  <a:lnTo>
                    <a:pt x="39" y="95"/>
                  </a:lnTo>
                  <a:lnTo>
                    <a:pt x="41" y="107"/>
                  </a:lnTo>
                  <a:lnTo>
                    <a:pt x="42" y="12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85" name="任意多边形 138284"/>
            <p:cNvSpPr/>
            <p:nvPr/>
          </p:nvSpPr>
          <p:spPr>
            <a:xfrm>
              <a:off x="4089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324" y="116"/>
                  </a:moveTo>
                  <a:lnTo>
                    <a:pt x="336" y="113"/>
                  </a:lnTo>
                  <a:lnTo>
                    <a:pt x="347" y="112"/>
                  </a:lnTo>
                  <a:lnTo>
                    <a:pt x="359" y="110"/>
                  </a:lnTo>
                  <a:lnTo>
                    <a:pt x="370" y="109"/>
                  </a:lnTo>
                  <a:lnTo>
                    <a:pt x="383" y="107"/>
                  </a:lnTo>
                  <a:lnTo>
                    <a:pt x="396" y="106"/>
                  </a:lnTo>
                  <a:lnTo>
                    <a:pt x="407" y="104"/>
                  </a:lnTo>
                  <a:lnTo>
                    <a:pt x="420" y="101"/>
                  </a:lnTo>
                  <a:lnTo>
                    <a:pt x="432" y="99"/>
                  </a:lnTo>
                  <a:lnTo>
                    <a:pt x="444" y="97"/>
                  </a:lnTo>
                  <a:lnTo>
                    <a:pt x="456" y="95"/>
                  </a:lnTo>
                  <a:lnTo>
                    <a:pt x="469" y="91"/>
                  </a:lnTo>
                  <a:lnTo>
                    <a:pt x="482" y="89"/>
                  </a:lnTo>
                  <a:lnTo>
                    <a:pt x="493" y="86"/>
                  </a:lnTo>
                  <a:lnTo>
                    <a:pt x="506" y="83"/>
                  </a:lnTo>
                  <a:lnTo>
                    <a:pt x="517" y="79"/>
                  </a:lnTo>
                  <a:lnTo>
                    <a:pt x="517" y="66"/>
                  </a:lnTo>
                  <a:lnTo>
                    <a:pt x="519" y="54"/>
                  </a:lnTo>
                  <a:lnTo>
                    <a:pt x="524" y="44"/>
                  </a:lnTo>
                  <a:lnTo>
                    <a:pt x="531" y="34"/>
                  </a:lnTo>
                  <a:lnTo>
                    <a:pt x="538" y="24"/>
                  </a:lnTo>
                  <a:lnTo>
                    <a:pt x="547" y="16"/>
                  </a:lnTo>
                  <a:lnTo>
                    <a:pt x="557" y="8"/>
                  </a:lnTo>
                  <a:lnTo>
                    <a:pt x="568" y="0"/>
                  </a:lnTo>
                  <a:lnTo>
                    <a:pt x="553" y="8"/>
                  </a:lnTo>
                  <a:lnTo>
                    <a:pt x="533" y="15"/>
                  </a:lnTo>
                  <a:lnTo>
                    <a:pt x="511" y="24"/>
                  </a:lnTo>
                  <a:lnTo>
                    <a:pt x="485" y="32"/>
                  </a:lnTo>
                  <a:lnTo>
                    <a:pt x="458" y="41"/>
                  </a:lnTo>
                  <a:lnTo>
                    <a:pt x="427" y="48"/>
                  </a:lnTo>
                  <a:lnTo>
                    <a:pt x="393" y="57"/>
                  </a:lnTo>
                  <a:lnTo>
                    <a:pt x="358" y="64"/>
                  </a:lnTo>
                  <a:lnTo>
                    <a:pt x="321" y="72"/>
                  </a:lnTo>
                  <a:lnTo>
                    <a:pt x="282" y="77"/>
                  </a:lnTo>
                  <a:lnTo>
                    <a:pt x="241" y="83"/>
                  </a:lnTo>
                  <a:lnTo>
                    <a:pt x="199" y="86"/>
                  </a:lnTo>
                  <a:lnTo>
                    <a:pt x="157" y="89"/>
                  </a:lnTo>
                  <a:lnTo>
                    <a:pt x="113" y="90"/>
                  </a:lnTo>
                  <a:lnTo>
                    <a:pt x="70" y="90"/>
                  </a:lnTo>
                  <a:lnTo>
                    <a:pt x="25" y="88"/>
                  </a:lnTo>
                  <a:lnTo>
                    <a:pt x="25" y="99"/>
                  </a:lnTo>
                  <a:lnTo>
                    <a:pt x="19" y="109"/>
                  </a:lnTo>
                  <a:lnTo>
                    <a:pt x="10" y="117"/>
                  </a:lnTo>
                  <a:lnTo>
                    <a:pt x="0" y="123"/>
                  </a:lnTo>
                  <a:lnTo>
                    <a:pt x="13" y="124"/>
                  </a:lnTo>
                  <a:lnTo>
                    <a:pt x="25" y="126"/>
                  </a:lnTo>
                  <a:lnTo>
                    <a:pt x="38" y="127"/>
                  </a:lnTo>
                  <a:lnTo>
                    <a:pt x="52" y="128"/>
                  </a:lnTo>
                  <a:lnTo>
                    <a:pt x="64" y="128"/>
                  </a:lnTo>
                  <a:lnTo>
                    <a:pt x="77" y="129"/>
                  </a:lnTo>
                  <a:lnTo>
                    <a:pt x="89" y="129"/>
                  </a:lnTo>
                  <a:lnTo>
                    <a:pt x="103" y="130"/>
                  </a:lnTo>
                  <a:lnTo>
                    <a:pt x="116" y="130"/>
                  </a:lnTo>
                  <a:lnTo>
                    <a:pt x="129" y="130"/>
                  </a:lnTo>
                  <a:lnTo>
                    <a:pt x="143" y="130"/>
                  </a:lnTo>
                  <a:lnTo>
                    <a:pt x="157" y="129"/>
                  </a:lnTo>
                  <a:lnTo>
                    <a:pt x="170" y="129"/>
                  </a:lnTo>
                  <a:lnTo>
                    <a:pt x="185" y="129"/>
                  </a:lnTo>
                  <a:lnTo>
                    <a:pt x="198" y="128"/>
                  </a:lnTo>
                  <a:lnTo>
                    <a:pt x="212" y="127"/>
                  </a:lnTo>
                  <a:lnTo>
                    <a:pt x="217" y="118"/>
                  </a:lnTo>
                  <a:lnTo>
                    <a:pt x="221" y="111"/>
                  </a:lnTo>
                  <a:lnTo>
                    <a:pt x="226" y="105"/>
                  </a:lnTo>
                  <a:lnTo>
                    <a:pt x="230" y="100"/>
                  </a:lnTo>
                  <a:lnTo>
                    <a:pt x="236" y="97"/>
                  </a:lnTo>
                  <a:lnTo>
                    <a:pt x="244" y="95"/>
                  </a:lnTo>
                  <a:lnTo>
                    <a:pt x="255" y="94"/>
                  </a:lnTo>
                  <a:lnTo>
                    <a:pt x="266" y="93"/>
                  </a:lnTo>
                  <a:lnTo>
                    <a:pt x="279" y="93"/>
                  </a:lnTo>
                  <a:lnTo>
                    <a:pt x="290" y="94"/>
                  </a:lnTo>
                  <a:lnTo>
                    <a:pt x="299" y="96"/>
                  </a:lnTo>
                  <a:lnTo>
                    <a:pt x="306" y="98"/>
                  </a:lnTo>
                  <a:lnTo>
                    <a:pt x="313" y="102"/>
                  </a:lnTo>
                  <a:lnTo>
                    <a:pt x="318" y="106"/>
                  </a:lnTo>
                  <a:lnTo>
                    <a:pt x="321" y="111"/>
                  </a:lnTo>
                  <a:lnTo>
                    <a:pt x="324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86" name="任意多边形 138285"/>
            <p:cNvSpPr/>
            <p:nvPr/>
          </p:nvSpPr>
          <p:spPr>
            <a:xfrm>
              <a:off x="3776" y="3896"/>
              <a:ext cx="33" cy="32"/>
            </a:xfrm>
            <a:custGeom>
              <a:avLst/>
              <a:gdLst/>
              <a:ahLst/>
              <a:cxnLst/>
              <a:pathLst>
                <a:path w="33" h="32">
                  <a:moveTo>
                    <a:pt x="16" y="0"/>
                  </a:moveTo>
                  <a:lnTo>
                    <a:pt x="10" y="1"/>
                  </a:lnTo>
                  <a:lnTo>
                    <a:pt x="4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4" y="28"/>
                  </a:lnTo>
                  <a:lnTo>
                    <a:pt x="9" y="31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28" y="28"/>
                  </a:lnTo>
                  <a:lnTo>
                    <a:pt x="32" y="23"/>
                  </a:lnTo>
                  <a:lnTo>
                    <a:pt x="33" y="17"/>
                  </a:lnTo>
                  <a:lnTo>
                    <a:pt x="32" y="10"/>
                  </a:lnTo>
                  <a:lnTo>
                    <a:pt x="28" y="6"/>
                  </a:lnTo>
                  <a:lnTo>
                    <a:pt x="23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87" name="任意多边形 138286"/>
            <p:cNvSpPr/>
            <p:nvPr/>
          </p:nvSpPr>
          <p:spPr>
            <a:xfrm>
              <a:off x="3685" y="3802"/>
              <a:ext cx="232" cy="224"/>
            </a:xfrm>
            <a:custGeom>
              <a:avLst/>
              <a:gdLst/>
              <a:ahLst/>
              <a:cxnLst/>
              <a:pathLst>
                <a:path w="232" h="224">
                  <a:moveTo>
                    <a:pt x="232" y="119"/>
                  </a:moveTo>
                  <a:lnTo>
                    <a:pt x="227" y="137"/>
                  </a:lnTo>
                  <a:lnTo>
                    <a:pt x="218" y="148"/>
                  </a:lnTo>
                  <a:lnTo>
                    <a:pt x="205" y="153"/>
                  </a:lnTo>
                  <a:lnTo>
                    <a:pt x="191" y="154"/>
                  </a:lnTo>
                  <a:lnTo>
                    <a:pt x="176" y="150"/>
                  </a:lnTo>
                  <a:lnTo>
                    <a:pt x="162" y="146"/>
                  </a:lnTo>
                  <a:lnTo>
                    <a:pt x="150" y="141"/>
                  </a:lnTo>
                  <a:lnTo>
                    <a:pt x="142" y="136"/>
                  </a:lnTo>
                  <a:lnTo>
                    <a:pt x="148" y="143"/>
                  </a:lnTo>
                  <a:lnTo>
                    <a:pt x="156" y="153"/>
                  </a:lnTo>
                  <a:lnTo>
                    <a:pt x="163" y="166"/>
                  </a:lnTo>
                  <a:lnTo>
                    <a:pt x="169" y="179"/>
                  </a:lnTo>
                  <a:lnTo>
                    <a:pt x="171" y="192"/>
                  </a:lnTo>
                  <a:lnTo>
                    <a:pt x="168" y="204"/>
                  </a:lnTo>
                  <a:lnTo>
                    <a:pt x="157" y="216"/>
                  </a:lnTo>
                  <a:lnTo>
                    <a:pt x="138" y="223"/>
                  </a:lnTo>
                  <a:lnTo>
                    <a:pt x="118" y="224"/>
                  </a:lnTo>
                  <a:lnTo>
                    <a:pt x="106" y="219"/>
                  </a:lnTo>
                  <a:lnTo>
                    <a:pt x="97" y="209"/>
                  </a:lnTo>
                  <a:lnTo>
                    <a:pt x="92" y="196"/>
                  </a:lnTo>
                  <a:lnTo>
                    <a:pt x="91" y="181"/>
                  </a:lnTo>
                  <a:lnTo>
                    <a:pt x="91" y="168"/>
                  </a:lnTo>
                  <a:lnTo>
                    <a:pt x="92" y="157"/>
                  </a:lnTo>
                  <a:lnTo>
                    <a:pt x="93" y="150"/>
                  </a:lnTo>
                  <a:lnTo>
                    <a:pt x="88" y="158"/>
                  </a:lnTo>
                  <a:lnTo>
                    <a:pt x="80" y="168"/>
                  </a:lnTo>
                  <a:lnTo>
                    <a:pt x="70" y="179"/>
                  </a:lnTo>
                  <a:lnTo>
                    <a:pt x="58" y="189"/>
                  </a:lnTo>
                  <a:lnTo>
                    <a:pt x="45" y="195"/>
                  </a:lnTo>
                  <a:lnTo>
                    <a:pt x="31" y="196"/>
                  </a:lnTo>
                  <a:lnTo>
                    <a:pt x="19" y="189"/>
                  </a:lnTo>
                  <a:lnTo>
                    <a:pt x="7" y="174"/>
                  </a:lnTo>
                  <a:lnTo>
                    <a:pt x="0" y="155"/>
                  </a:lnTo>
                  <a:lnTo>
                    <a:pt x="0" y="141"/>
                  </a:lnTo>
                  <a:lnTo>
                    <a:pt x="6" y="128"/>
                  </a:lnTo>
                  <a:lnTo>
                    <a:pt x="16" y="121"/>
                  </a:lnTo>
                  <a:lnTo>
                    <a:pt x="29" y="115"/>
                  </a:lnTo>
                  <a:lnTo>
                    <a:pt x="43" y="112"/>
                  </a:lnTo>
                  <a:lnTo>
                    <a:pt x="54" y="110"/>
                  </a:lnTo>
                  <a:lnTo>
                    <a:pt x="63" y="110"/>
                  </a:lnTo>
                  <a:lnTo>
                    <a:pt x="54" y="108"/>
                  </a:lnTo>
                  <a:lnTo>
                    <a:pt x="41" y="103"/>
                  </a:lnTo>
                  <a:lnTo>
                    <a:pt x="28" y="96"/>
                  </a:lnTo>
                  <a:lnTo>
                    <a:pt x="16" y="88"/>
                  </a:lnTo>
                  <a:lnTo>
                    <a:pt x="6" y="77"/>
                  </a:lnTo>
                  <a:lnTo>
                    <a:pt x="1" y="65"/>
                  </a:lnTo>
                  <a:lnTo>
                    <a:pt x="5" y="50"/>
                  </a:lnTo>
                  <a:lnTo>
                    <a:pt x="16" y="34"/>
                  </a:lnTo>
                  <a:lnTo>
                    <a:pt x="32" y="22"/>
                  </a:lnTo>
                  <a:lnTo>
                    <a:pt x="46" y="18"/>
                  </a:lnTo>
                  <a:lnTo>
                    <a:pt x="60" y="22"/>
                  </a:lnTo>
                  <a:lnTo>
                    <a:pt x="71" y="29"/>
                  </a:lnTo>
                  <a:lnTo>
                    <a:pt x="80" y="39"/>
                  </a:lnTo>
                  <a:lnTo>
                    <a:pt x="88" y="51"/>
                  </a:lnTo>
                  <a:lnTo>
                    <a:pt x="93" y="62"/>
                  </a:lnTo>
                  <a:lnTo>
                    <a:pt x="97" y="70"/>
                  </a:lnTo>
                  <a:lnTo>
                    <a:pt x="108" y="85"/>
                  </a:lnTo>
                  <a:lnTo>
                    <a:pt x="98" y="88"/>
                  </a:lnTo>
                  <a:lnTo>
                    <a:pt x="90" y="93"/>
                  </a:lnTo>
                  <a:lnTo>
                    <a:pt x="84" y="101"/>
                  </a:lnTo>
                  <a:lnTo>
                    <a:pt x="82" y="111"/>
                  </a:lnTo>
                  <a:lnTo>
                    <a:pt x="84" y="121"/>
                  </a:lnTo>
                  <a:lnTo>
                    <a:pt x="90" y="128"/>
                  </a:lnTo>
                  <a:lnTo>
                    <a:pt x="98" y="134"/>
                  </a:lnTo>
                  <a:lnTo>
                    <a:pt x="107" y="136"/>
                  </a:lnTo>
                  <a:lnTo>
                    <a:pt x="117" y="134"/>
                  </a:lnTo>
                  <a:lnTo>
                    <a:pt x="125" y="128"/>
                  </a:lnTo>
                  <a:lnTo>
                    <a:pt x="131" y="121"/>
                  </a:lnTo>
                  <a:lnTo>
                    <a:pt x="133" y="111"/>
                  </a:lnTo>
                  <a:lnTo>
                    <a:pt x="131" y="101"/>
                  </a:lnTo>
                  <a:lnTo>
                    <a:pt x="126" y="93"/>
                  </a:lnTo>
                  <a:lnTo>
                    <a:pt x="118" y="88"/>
                  </a:lnTo>
                  <a:lnTo>
                    <a:pt x="108" y="85"/>
                  </a:lnTo>
                  <a:lnTo>
                    <a:pt x="97" y="70"/>
                  </a:lnTo>
                  <a:lnTo>
                    <a:pt x="97" y="61"/>
                  </a:lnTo>
                  <a:lnTo>
                    <a:pt x="97" y="48"/>
                  </a:lnTo>
                  <a:lnTo>
                    <a:pt x="99" y="35"/>
                  </a:lnTo>
                  <a:lnTo>
                    <a:pt x="103" y="20"/>
                  </a:lnTo>
                  <a:lnTo>
                    <a:pt x="111" y="9"/>
                  </a:lnTo>
                  <a:lnTo>
                    <a:pt x="123" y="2"/>
                  </a:lnTo>
                  <a:lnTo>
                    <a:pt x="138" y="0"/>
                  </a:lnTo>
                  <a:lnTo>
                    <a:pt x="157" y="4"/>
                  </a:lnTo>
                  <a:lnTo>
                    <a:pt x="173" y="13"/>
                  </a:lnTo>
                  <a:lnTo>
                    <a:pt x="180" y="25"/>
                  </a:lnTo>
                  <a:lnTo>
                    <a:pt x="181" y="37"/>
                  </a:lnTo>
                  <a:lnTo>
                    <a:pt x="177" y="50"/>
                  </a:lnTo>
                  <a:lnTo>
                    <a:pt x="169" y="62"/>
                  </a:lnTo>
                  <a:lnTo>
                    <a:pt x="160" y="73"/>
                  </a:lnTo>
                  <a:lnTo>
                    <a:pt x="152" y="82"/>
                  </a:lnTo>
                  <a:lnTo>
                    <a:pt x="145" y="88"/>
                  </a:lnTo>
                  <a:lnTo>
                    <a:pt x="149" y="85"/>
                  </a:lnTo>
                  <a:lnTo>
                    <a:pt x="156" y="83"/>
                  </a:lnTo>
                  <a:lnTo>
                    <a:pt x="165" y="81"/>
                  </a:lnTo>
                  <a:lnTo>
                    <a:pt x="174" y="80"/>
                  </a:lnTo>
                  <a:lnTo>
                    <a:pt x="176" y="89"/>
                  </a:lnTo>
                  <a:lnTo>
                    <a:pt x="178" y="98"/>
                  </a:lnTo>
                  <a:lnTo>
                    <a:pt x="183" y="105"/>
                  </a:lnTo>
                  <a:lnTo>
                    <a:pt x="188" y="113"/>
                  </a:lnTo>
                  <a:lnTo>
                    <a:pt x="196" y="119"/>
                  </a:lnTo>
                  <a:lnTo>
                    <a:pt x="207" y="122"/>
                  </a:lnTo>
                  <a:lnTo>
                    <a:pt x="218" y="122"/>
                  </a:lnTo>
                  <a:lnTo>
                    <a:pt x="232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88" name="任意多边形 138287"/>
            <p:cNvSpPr/>
            <p:nvPr/>
          </p:nvSpPr>
          <p:spPr>
            <a:xfrm>
              <a:off x="3979" y="3838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4" y="1"/>
                  </a:moveTo>
                  <a:lnTo>
                    <a:pt x="17" y="0"/>
                  </a:lnTo>
                  <a:lnTo>
                    <a:pt x="10" y="1"/>
                  </a:lnTo>
                  <a:lnTo>
                    <a:pt x="4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4" y="29"/>
                  </a:lnTo>
                  <a:lnTo>
                    <a:pt x="10" y="33"/>
                  </a:lnTo>
                  <a:lnTo>
                    <a:pt x="17" y="34"/>
                  </a:lnTo>
                  <a:lnTo>
                    <a:pt x="24" y="33"/>
                  </a:lnTo>
                  <a:lnTo>
                    <a:pt x="30" y="29"/>
                  </a:lnTo>
                  <a:lnTo>
                    <a:pt x="33" y="23"/>
                  </a:lnTo>
                  <a:lnTo>
                    <a:pt x="34" y="16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89" name="任意多边形 138288"/>
            <p:cNvSpPr/>
            <p:nvPr/>
          </p:nvSpPr>
          <p:spPr>
            <a:xfrm>
              <a:off x="3870" y="3739"/>
              <a:ext cx="250" cy="239"/>
            </a:xfrm>
            <a:custGeom>
              <a:avLst/>
              <a:gdLst/>
              <a:ahLst/>
              <a:cxnLst/>
              <a:pathLst>
                <a:path w="250" h="239">
                  <a:moveTo>
                    <a:pt x="132" y="71"/>
                  </a:moveTo>
                  <a:lnTo>
                    <a:pt x="133" y="63"/>
                  </a:lnTo>
                  <a:lnTo>
                    <a:pt x="132" y="49"/>
                  </a:lnTo>
                  <a:lnTo>
                    <a:pt x="129" y="36"/>
                  </a:lnTo>
                  <a:lnTo>
                    <a:pt x="124" y="22"/>
                  </a:lnTo>
                  <a:lnTo>
                    <a:pt x="116" y="10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66" y="5"/>
                  </a:lnTo>
                  <a:lnTo>
                    <a:pt x="48" y="16"/>
                  </a:lnTo>
                  <a:lnTo>
                    <a:pt x="40" y="29"/>
                  </a:lnTo>
                  <a:lnTo>
                    <a:pt x="39" y="44"/>
                  </a:lnTo>
                  <a:lnTo>
                    <a:pt x="45" y="58"/>
                  </a:lnTo>
                  <a:lnTo>
                    <a:pt x="54" y="71"/>
                  </a:lnTo>
                  <a:lnTo>
                    <a:pt x="64" y="83"/>
                  </a:lnTo>
                  <a:lnTo>
                    <a:pt x="74" y="92"/>
                  </a:lnTo>
                  <a:lnTo>
                    <a:pt x="82" y="98"/>
                  </a:lnTo>
                  <a:lnTo>
                    <a:pt x="73" y="94"/>
                  </a:lnTo>
                  <a:lnTo>
                    <a:pt x="61" y="92"/>
                  </a:lnTo>
                  <a:lnTo>
                    <a:pt x="47" y="90"/>
                  </a:lnTo>
                  <a:lnTo>
                    <a:pt x="32" y="91"/>
                  </a:lnTo>
                  <a:lnTo>
                    <a:pt x="18" y="96"/>
                  </a:lnTo>
                  <a:lnTo>
                    <a:pt x="7" y="104"/>
                  </a:lnTo>
                  <a:lnTo>
                    <a:pt x="0" y="119"/>
                  </a:lnTo>
                  <a:lnTo>
                    <a:pt x="0" y="140"/>
                  </a:lnTo>
                  <a:lnTo>
                    <a:pt x="6" y="159"/>
                  </a:lnTo>
                  <a:lnTo>
                    <a:pt x="16" y="171"/>
                  </a:lnTo>
                  <a:lnTo>
                    <a:pt x="28" y="175"/>
                  </a:lnTo>
                  <a:lnTo>
                    <a:pt x="45" y="175"/>
                  </a:lnTo>
                  <a:lnTo>
                    <a:pt x="61" y="169"/>
                  </a:lnTo>
                  <a:lnTo>
                    <a:pt x="74" y="164"/>
                  </a:lnTo>
                  <a:lnTo>
                    <a:pt x="87" y="156"/>
                  </a:lnTo>
                  <a:lnTo>
                    <a:pt x="95" y="151"/>
                  </a:lnTo>
                  <a:lnTo>
                    <a:pt x="90" y="156"/>
                  </a:lnTo>
                  <a:lnTo>
                    <a:pt x="85" y="167"/>
                  </a:lnTo>
                  <a:lnTo>
                    <a:pt x="79" y="180"/>
                  </a:lnTo>
                  <a:lnTo>
                    <a:pt x="76" y="195"/>
                  </a:lnTo>
                  <a:lnTo>
                    <a:pt x="74" y="210"/>
                  </a:lnTo>
                  <a:lnTo>
                    <a:pt x="79" y="223"/>
                  </a:lnTo>
                  <a:lnTo>
                    <a:pt x="90" y="233"/>
                  </a:lnTo>
                  <a:lnTo>
                    <a:pt x="110" y="239"/>
                  </a:lnTo>
                  <a:lnTo>
                    <a:pt x="132" y="239"/>
                  </a:lnTo>
                  <a:lnTo>
                    <a:pt x="147" y="232"/>
                  </a:lnTo>
                  <a:lnTo>
                    <a:pt x="155" y="221"/>
                  </a:lnTo>
                  <a:lnTo>
                    <a:pt x="158" y="207"/>
                  </a:lnTo>
                  <a:lnTo>
                    <a:pt x="158" y="191"/>
                  </a:lnTo>
                  <a:lnTo>
                    <a:pt x="157" y="177"/>
                  </a:lnTo>
                  <a:lnTo>
                    <a:pt x="154" y="164"/>
                  </a:lnTo>
                  <a:lnTo>
                    <a:pt x="150" y="155"/>
                  </a:lnTo>
                  <a:lnTo>
                    <a:pt x="156" y="163"/>
                  </a:lnTo>
                  <a:lnTo>
                    <a:pt x="165" y="172"/>
                  </a:lnTo>
                  <a:lnTo>
                    <a:pt x="176" y="182"/>
                  </a:lnTo>
                  <a:lnTo>
                    <a:pt x="190" y="189"/>
                  </a:lnTo>
                  <a:lnTo>
                    <a:pt x="204" y="194"/>
                  </a:lnTo>
                  <a:lnTo>
                    <a:pt x="219" y="193"/>
                  </a:lnTo>
                  <a:lnTo>
                    <a:pt x="233" y="185"/>
                  </a:lnTo>
                  <a:lnTo>
                    <a:pt x="244" y="168"/>
                  </a:lnTo>
                  <a:lnTo>
                    <a:pt x="250" y="148"/>
                  </a:lnTo>
                  <a:lnTo>
                    <a:pt x="249" y="133"/>
                  </a:lnTo>
                  <a:lnTo>
                    <a:pt x="240" y="122"/>
                  </a:lnTo>
                  <a:lnTo>
                    <a:pt x="227" y="114"/>
                  </a:lnTo>
                  <a:lnTo>
                    <a:pt x="211" y="110"/>
                  </a:lnTo>
                  <a:lnTo>
                    <a:pt x="196" y="108"/>
                  </a:lnTo>
                  <a:lnTo>
                    <a:pt x="182" y="107"/>
                  </a:lnTo>
                  <a:lnTo>
                    <a:pt x="172" y="107"/>
                  </a:lnTo>
                  <a:lnTo>
                    <a:pt x="181" y="104"/>
                  </a:lnTo>
                  <a:lnTo>
                    <a:pt x="193" y="99"/>
                  </a:lnTo>
                  <a:lnTo>
                    <a:pt x="206" y="92"/>
                  </a:lnTo>
                  <a:lnTo>
                    <a:pt x="219" y="82"/>
                  </a:lnTo>
                  <a:lnTo>
                    <a:pt x="229" y="71"/>
                  </a:lnTo>
                  <a:lnTo>
                    <a:pt x="234" y="59"/>
                  </a:lnTo>
                  <a:lnTo>
                    <a:pt x="232" y="45"/>
                  </a:lnTo>
                  <a:lnTo>
                    <a:pt x="220" y="29"/>
                  </a:lnTo>
                  <a:lnTo>
                    <a:pt x="203" y="17"/>
                  </a:lnTo>
                  <a:lnTo>
                    <a:pt x="187" y="13"/>
                  </a:lnTo>
                  <a:lnTo>
                    <a:pt x="172" y="17"/>
                  </a:lnTo>
                  <a:lnTo>
                    <a:pt x="159" y="25"/>
                  </a:lnTo>
                  <a:lnTo>
                    <a:pt x="149" y="37"/>
                  </a:lnTo>
                  <a:lnTo>
                    <a:pt x="141" y="50"/>
                  </a:lnTo>
                  <a:lnTo>
                    <a:pt x="135" y="63"/>
                  </a:lnTo>
                  <a:lnTo>
                    <a:pt x="132" y="71"/>
                  </a:lnTo>
                  <a:lnTo>
                    <a:pt x="136" y="91"/>
                  </a:lnTo>
                  <a:lnTo>
                    <a:pt x="145" y="97"/>
                  </a:lnTo>
                  <a:lnTo>
                    <a:pt x="151" y="105"/>
                  </a:lnTo>
                  <a:lnTo>
                    <a:pt x="154" y="115"/>
                  </a:lnTo>
                  <a:lnTo>
                    <a:pt x="151" y="126"/>
                  </a:lnTo>
                  <a:lnTo>
                    <a:pt x="149" y="131"/>
                  </a:lnTo>
                  <a:lnTo>
                    <a:pt x="145" y="135"/>
                  </a:lnTo>
                  <a:lnTo>
                    <a:pt x="141" y="139"/>
                  </a:lnTo>
                  <a:lnTo>
                    <a:pt x="136" y="141"/>
                  </a:lnTo>
                  <a:lnTo>
                    <a:pt x="132" y="142"/>
                  </a:lnTo>
                  <a:lnTo>
                    <a:pt x="126" y="143"/>
                  </a:lnTo>
                  <a:lnTo>
                    <a:pt x="121" y="142"/>
                  </a:lnTo>
                  <a:lnTo>
                    <a:pt x="116" y="141"/>
                  </a:lnTo>
                  <a:lnTo>
                    <a:pt x="106" y="135"/>
                  </a:lnTo>
                  <a:lnTo>
                    <a:pt x="100" y="126"/>
                  </a:lnTo>
                  <a:lnTo>
                    <a:pt x="97" y="117"/>
                  </a:lnTo>
                  <a:lnTo>
                    <a:pt x="100" y="105"/>
                  </a:lnTo>
                  <a:lnTo>
                    <a:pt x="103" y="101"/>
                  </a:lnTo>
                  <a:lnTo>
                    <a:pt x="106" y="97"/>
                  </a:lnTo>
                  <a:lnTo>
                    <a:pt x="111" y="93"/>
                  </a:lnTo>
                  <a:lnTo>
                    <a:pt x="116" y="91"/>
                  </a:lnTo>
                  <a:lnTo>
                    <a:pt x="120" y="90"/>
                  </a:lnTo>
                  <a:lnTo>
                    <a:pt x="126" y="89"/>
                  </a:lnTo>
                  <a:lnTo>
                    <a:pt x="131" y="90"/>
                  </a:lnTo>
                  <a:lnTo>
                    <a:pt x="136" y="91"/>
                  </a:lnTo>
                  <a:lnTo>
                    <a:pt x="132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90" name="任意多边形 138289"/>
            <p:cNvSpPr/>
            <p:nvPr/>
          </p:nvSpPr>
          <p:spPr>
            <a:xfrm>
              <a:off x="4358" y="3934"/>
              <a:ext cx="42" cy="38"/>
            </a:xfrm>
            <a:custGeom>
              <a:avLst/>
              <a:gdLst/>
              <a:ahLst/>
              <a:cxnLst/>
              <a:pathLst>
                <a:path w="42" h="38">
                  <a:moveTo>
                    <a:pt x="35" y="4"/>
                  </a:moveTo>
                  <a:lnTo>
                    <a:pt x="28" y="1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3"/>
                  </a:lnTo>
                  <a:lnTo>
                    <a:pt x="0" y="21"/>
                  </a:lnTo>
                  <a:lnTo>
                    <a:pt x="3" y="28"/>
                  </a:lnTo>
                  <a:lnTo>
                    <a:pt x="8" y="34"/>
                  </a:lnTo>
                  <a:lnTo>
                    <a:pt x="15" y="37"/>
                  </a:lnTo>
                  <a:lnTo>
                    <a:pt x="23" y="38"/>
                  </a:lnTo>
                  <a:lnTo>
                    <a:pt x="30" y="36"/>
                  </a:lnTo>
                  <a:lnTo>
                    <a:pt x="37" y="32"/>
                  </a:lnTo>
                  <a:lnTo>
                    <a:pt x="41" y="25"/>
                  </a:lnTo>
                  <a:lnTo>
                    <a:pt x="42" y="17"/>
                  </a:lnTo>
                  <a:lnTo>
                    <a:pt x="39" y="10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91" name="任意多边形 138290"/>
            <p:cNvSpPr/>
            <p:nvPr/>
          </p:nvSpPr>
          <p:spPr>
            <a:xfrm>
              <a:off x="4230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72" y="95"/>
                  </a:moveTo>
                  <a:lnTo>
                    <a:pt x="177" y="85"/>
                  </a:lnTo>
                  <a:lnTo>
                    <a:pt x="180" y="72"/>
                  </a:lnTo>
                  <a:lnTo>
                    <a:pt x="182" y="55"/>
                  </a:lnTo>
                  <a:lnTo>
                    <a:pt x="181" y="38"/>
                  </a:lnTo>
                  <a:lnTo>
                    <a:pt x="177" y="21"/>
                  </a:lnTo>
                  <a:lnTo>
                    <a:pt x="166" y="9"/>
                  </a:lnTo>
                  <a:lnTo>
                    <a:pt x="149" y="1"/>
                  </a:lnTo>
                  <a:lnTo>
                    <a:pt x="124" y="0"/>
                  </a:lnTo>
                  <a:lnTo>
                    <a:pt x="100" y="7"/>
                  </a:lnTo>
                  <a:lnTo>
                    <a:pt x="86" y="19"/>
                  </a:lnTo>
                  <a:lnTo>
                    <a:pt x="80" y="34"/>
                  </a:lnTo>
                  <a:lnTo>
                    <a:pt x="80" y="51"/>
                  </a:lnTo>
                  <a:lnTo>
                    <a:pt x="86" y="70"/>
                  </a:lnTo>
                  <a:lnTo>
                    <a:pt x="93" y="85"/>
                  </a:lnTo>
                  <a:lnTo>
                    <a:pt x="101" y="100"/>
                  </a:lnTo>
                  <a:lnTo>
                    <a:pt x="108" y="108"/>
                  </a:lnTo>
                  <a:lnTo>
                    <a:pt x="100" y="102"/>
                  </a:lnTo>
                  <a:lnTo>
                    <a:pt x="87" y="94"/>
                  </a:lnTo>
                  <a:lnTo>
                    <a:pt x="71" y="87"/>
                  </a:lnTo>
                  <a:lnTo>
                    <a:pt x="55" y="83"/>
                  </a:lnTo>
                  <a:lnTo>
                    <a:pt x="38" y="83"/>
                  </a:lnTo>
                  <a:lnTo>
                    <a:pt x="22" y="90"/>
                  </a:lnTo>
                  <a:lnTo>
                    <a:pt x="9" y="103"/>
                  </a:lnTo>
                  <a:lnTo>
                    <a:pt x="1" y="126"/>
                  </a:lnTo>
                  <a:lnTo>
                    <a:pt x="0" y="150"/>
                  </a:lnTo>
                  <a:lnTo>
                    <a:pt x="7" y="166"/>
                  </a:lnTo>
                  <a:lnTo>
                    <a:pt x="21" y="176"/>
                  </a:lnTo>
                  <a:lnTo>
                    <a:pt x="38" y="180"/>
                  </a:lnTo>
                  <a:lnTo>
                    <a:pt x="56" y="180"/>
                  </a:lnTo>
                  <a:lnTo>
                    <a:pt x="76" y="178"/>
                  </a:lnTo>
                  <a:lnTo>
                    <a:pt x="91" y="173"/>
                  </a:lnTo>
                  <a:lnTo>
                    <a:pt x="102" y="170"/>
                  </a:lnTo>
                  <a:lnTo>
                    <a:pt x="95" y="176"/>
                  </a:lnTo>
                  <a:lnTo>
                    <a:pt x="86" y="185"/>
                  </a:lnTo>
                  <a:lnTo>
                    <a:pt x="75" y="198"/>
                  </a:lnTo>
                  <a:lnTo>
                    <a:pt x="64" y="213"/>
                  </a:lnTo>
                  <a:lnTo>
                    <a:pt x="57" y="228"/>
                  </a:lnTo>
                  <a:lnTo>
                    <a:pt x="57" y="245"/>
                  </a:lnTo>
                  <a:lnTo>
                    <a:pt x="65" y="260"/>
                  </a:lnTo>
                  <a:lnTo>
                    <a:pt x="85" y="274"/>
                  </a:lnTo>
                  <a:lnTo>
                    <a:pt x="109" y="281"/>
                  </a:lnTo>
                  <a:lnTo>
                    <a:pt x="128" y="279"/>
                  </a:lnTo>
                  <a:lnTo>
                    <a:pt x="142" y="269"/>
                  </a:lnTo>
                  <a:lnTo>
                    <a:pt x="151" y="255"/>
                  </a:lnTo>
                  <a:lnTo>
                    <a:pt x="157" y="238"/>
                  </a:lnTo>
                  <a:lnTo>
                    <a:pt x="161" y="221"/>
                  </a:lnTo>
                  <a:lnTo>
                    <a:pt x="162" y="205"/>
                  </a:lnTo>
                  <a:lnTo>
                    <a:pt x="162" y="194"/>
                  </a:lnTo>
                  <a:lnTo>
                    <a:pt x="165" y="204"/>
                  </a:lnTo>
                  <a:lnTo>
                    <a:pt x="172" y="217"/>
                  </a:lnTo>
                  <a:lnTo>
                    <a:pt x="181" y="232"/>
                  </a:lnTo>
                  <a:lnTo>
                    <a:pt x="194" y="246"/>
                  </a:lnTo>
                  <a:lnTo>
                    <a:pt x="208" y="256"/>
                  </a:lnTo>
                  <a:lnTo>
                    <a:pt x="224" y="259"/>
                  </a:lnTo>
                  <a:lnTo>
                    <a:pt x="242" y="256"/>
                  </a:lnTo>
                  <a:lnTo>
                    <a:pt x="260" y="242"/>
                  </a:lnTo>
                  <a:lnTo>
                    <a:pt x="275" y="222"/>
                  </a:lnTo>
                  <a:lnTo>
                    <a:pt x="279" y="204"/>
                  </a:lnTo>
                  <a:lnTo>
                    <a:pt x="273" y="189"/>
                  </a:lnTo>
                  <a:lnTo>
                    <a:pt x="261" y="176"/>
                  </a:lnTo>
                  <a:lnTo>
                    <a:pt x="247" y="166"/>
                  </a:lnTo>
                  <a:lnTo>
                    <a:pt x="231" y="158"/>
                  </a:lnTo>
                  <a:lnTo>
                    <a:pt x="216" y="152"/>
                  </a:lnTo>
                  <a:lnTo>
                    <a:pt x="204" y="149"/>
                  </a:lnTo>
                  <a:lnTo>
                    <a:pt x="214" y="149"/>
                  </a:lnTo>
                  <a:lnTo>
                    <a:pt x="229" y="148"/>
                  </a:lnTo>
                  <a:lnTo>
                    <a:pt x="248" y="145"/>
                  </a:lnTo>
                  <a:lnTo>
                    <a:pt x="265" y="138"/>
                  </a:lnTo>
                  <a:lnTo>
                    <a:pt x="280" y="129"/>
                  </a:lnTo>
                  <a:lnTo>
                    <a:pt x="290" y="117"/>
                  </a:lnTo>
                  <a:lnTo>
                    <a:pt x="292" y="101"/>
                  </a:lnTo>
                  <a:lnTo>
                    <a:pt x="286" y="80"/>
                  </a:lnTo>
                  <a:lnTo>
                    <a:pt x="271" y="60"/>
                  </a:lnTo>
                  <a:lnTo>
                    <a:pt x="253" y="50"/>
                  </a:lnTo>
                  <a:lnTo>
                    <a:pt x="236" y="50"/>
                  </a:lnTo>
                  <a:lnTo>
                    <a:pt x="220" y="54"/>
                  </a:lnTo>
                  <a:lnTo>
                    <a:pt x="204" y="64"/>
                  </a:lnTo>
                  <a:lnTo>
                    <a:pt x="190" y="75"/>
                  </a:lnTo>
                  <a:lnTo>
                    <a:pt x="179" y="86"/>
                  </a:lnTo>
                  <a:lnTo>
                    <a:pt x="172" y="95"/>
                  </a:lnTo>
                  <a:lnTo>
                    <a:pt x="170" y="119"/>
                  </a:lnTo>
                  <a:lnTo>
                    <a:pt x="178" y="129"/>
                  </a:lnTo>
                  <a:lnTo>
                    <a:pt x="181" y="140"/>
                  </a:lnTo>
                  <a:lnTo>
                    <a:pt x="180" y="152"/>
                  </a:lnTo>
                  <a:lnTo>
                    <a:pt x="174" y="162"/>
                  </a:lnTo>
                  <a:lnTo>
                    <a:pt x="170" y="167"/>
                  </a:lnTo>
                  <a:lnTo>
                    <a:pt x="164" y="170"/>
                  </a:lnTo>
                  <a:lnTo>
                    <a:pt x="158" y="172"/>
                  </a:lnTo>
                  <a:lnTo>
                    <a:pt x="153" y="173"/>
                  </a:lnTo>
                  <a:lnTo>
                    <a:pt x="146" y="173"/>
                  </a:lnTo>
                  <a:lnTo>
                    <a:pt x="140" y="172"/>
                  </a:lnTo>
                  <a:lnTo>
                    <a:pt x="134" y="170"/>
                  </a:lnTo>
                  <a:lnTo>
                    <a:pt x="128" y="167"/>
                  </a:lnTo>
                  <a:lnTo>
                    <a:pt x="120" y="157"/>
                  </a:lnTo>
                  <a:lnTo>
                    <a:pt x="117" y="146"/>
                  </a:lnTo>
                  <a:lnTo>
                    <a:pt x="119" y="134"/>
                  </a:lnTo>
                  <a:lnTo>
                    <a:pt x="125" y="123"/>
                  </a:lnTo>
                  <a:lnTo>
                    <a:pt x="130" y="118"/>
                  </a:lnTo>
                  <a:lnTo>
                    <a:pt x="135" y="115"/>
                  </a:lnTo>
                  <a:lnTo>
                    <a:pt x="141" y="113"/>
                  </a:lnTo>
                  <a:lnTo>
                    <a:pt x="147" y="112"/>
                  </a:lnTo>
                  <a:lnTo>
                    <a:pt x="153" y="112"/>
                  </a:lnTo>
                  <a:lnTo>
                    <a:pt x="158" y="114"/>
                  </a:lnTo>
                  <a:lnTo>
                    <a:pt x="164" y="116"/>
                  </a:lnTo>
                  <a:lnTo>
                    <a:pt x="170" y="119"/>
                  </a:lnTo>
                  <a:lnTo>
                    <a:pt x="172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92" name="任意多边形 138291"/>
            <p:cNvSpPr/>
            <p:nvPr/>
          </p:nvSpPr>
          <p:spPr>
            <a:xfrm>
              <a:off x="2847" y="3820"/>
              <a:ext cx="41" cy="40"/>
            </a:xfrm>
            <a:custGeom>
              <a:avLst/>
              <a:gdLst/>
              <a:ahLst/>
              <a:cxnLst/>
              <a:pathLst>
                <a:path w="41" h="40">
                  <a:moveTo>
                    <a:pt x="8" y="6"/>
                  </a:moveTo>
                  <a:lnTo>
                    <a:pt x="15" y="1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6" y="8"/>
                  </a:lnTo>
                  <a:lnTo>
                    <a:pt x="40" y="15"/>
                  </a:lnTo>
                  <a:lnTo>
                    <a:pt x="41" y="21"/>
                  </a:lnTo>
                  <a:lnTo>
                    <a:pt x="39" y="29"/>
                  </a:lnTo>
                  <a:lnTo>
                    <a:pt x="33" y="36"/>
                  </a:lnTo>
                  <a:lnTo>
                    <a:pt x="26" y="39"/>
                  </a:lnTo>
                  <a:lnTo>
                    <a:pt x="19" y="40"/>
                  </a:lnTo>
                  <a:lnTo>
                    <a:pt x="11" y="38"/>
                  </a:lnTo>
                  <a:lnTo>
                    <a:pt x="4" y="33"/>
                  </a:lnTo>
                  <a:lnTo>
                    <a:pt x="1" y="27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8" y="6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93" name="任意多边形 138292"/>
            <p:cNvSpPr/>
            <p:nvPr/>
          </p:nvSpPr>
          <p:spPr>
            <a:xfrm>
              <a:off x="2724" y="3698"/>
              <a:ext cx="294" cy="280"/>
            </a:xfrm>
            <a:custGeom>
              <a:avLst/>
              <a:gdLst/>
              <a:ahLst/>
              <a:cxnLst/>
              <a:pathLst>
                <a:path w="294" h="280">
                  <a:moveTo>
                    <a:pt x="120" y="95"/>
                  </a:moveTo>
                  <a:lnTo>
                    <a:pt x="116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7"/>
                  </a:lnTo>
                  <a:lnTo>
                    <a:pt x="116" y="21"/>
                  </a:lnTo>
                  <a:lnTo>
                    <a:pt x="126" y="9"/>
                  </a:lnTo>
                  <a:lnTo>
                    <a:pt x="143" y="1"/>
                  </a:lnTo>
                  <a:lnTo>
                    <a:pt x="169" y="0"/>
                  </a:lnTo>
                  <a:lnTo>
                    <a:pt x="193" y="7"/>
                  </a:lnTo>
                  <a:lnTo>
                    <a:pt x="208" y="18"/>
                  </a:lnTo>
                  <a:lnTo>
                    <a:pt x="213" y="33"/>
                  </a:lnTo>
                  <a:lnTo>
                    <a:pt x="212" y="51"/>
                  </a:lnTo>
                  <a:lnTo>
                    <a:pt x="208" y="68"/>
                  </a:lnTo>
                  <a:lnTo>
                    <a:pt x="200" y="85"/>
                  </a:lnTo>
                  <a:lnTo>
                    <a:pt x="192" y="99"/>
                  </a:lnTo>
                  <a:lnTo>
                    <a:pt x="185" y="108"/>
                  </a:lnTo>
                  <a:lnTo>
                    <a:pt x="193" y="101"/>
                  </a:lnTo>
                  <a:lnTo>
                    <a:pt x="205" y="94"/>
                  </a:lnTo>
                  <a:lnTo>
                    <a:pt x="221" y="87"/>
                  </a:lnTo>
                  <a:lnTo>
                    <a:pt x="239" y="83"/>
                  </a:lnTo>
                  <a:lnTo>
                    <a:pt x="255" y="83"/>
                  </a:lnTo>
                  <a:lnTo>
                    <a:pt x="271" y="88"/>
                  </a:lnTo>
                  <a:lnTo>
                    <a:pt x="283" y="101"/>
                  </a:lnTo>
                  <a:lnTo>
                    <a:pt x="292" y="124"/>
                  </a:lnTo>
                  <a:lnTo>
                    <a:pt x="294" y="149"/>
                  </a:lnTo>
                  <a:lnTo>
                    <a:pt x="287" y="165"/>
                  </a:lnTo>
                  <a:lnTo>
                    <a:pt x="273" y="174"/>
                  </a:lnTo>
                  <a:lnTo>
                    <a:pt x="256" y="178"/>
                  </a:lnTo>
                  <a:lnTo>
                    <a:pt x="236" y="180"/>
                  </a:lnTo>
                  <a:lnTo>
                    <a:pt x="217" y="177"/>
                  </a:lnTo>
                  <a:lnTo>
                    <a:pt x="202" y="173"/>
                  </a:lnTo>
                  <a:lnTo>
                    <a:pt x="190" y="170"/>
                  </a:lnTo>
                  <a:lnTo>
                    <a:pt x="197" y="175"/>
                  </a:lnTo>
                  <a:lnTo>
                    <a:pt x="206" y="185"/>
                  </a:lnTo>
                  <a:lnTo>
                    <a:pt x="218" y="197"/>
                  </a:lnTo>
                  <a:lnTo>
                    <a:pt x="228" y="213"/>
                  </a:lnTo>
                  <a:lnTo>
                    <a:pt x="235" y="228"/>
                  </a:lnTo>
                  <a:lnTo>
                    <a:pt x="235" y="245"/>
                  </a:lnTo>
                  <a:lnTo>
                    <a:pt x="227" y="260"/>
                  </a:lnTo>
                  <a:lnTo>
                    <a:pt x="208" y="273"/>
                  </a:lnTo>
                  <a:lnTo>
                    <a:pt x="184" y="280"/>
                  </a:lnTo>
                  <a:lnTo>
                    <a:pt x="164" y="278"/>
                  </a:lnTo>
                  <a:lnTo>
                    <a:pt x="150" y="269"/>
                  </a:lnTo>
                  <a:lnTo>
                    <a:pt x="141" y="254"/>
                  </a:lnTo>
                  <a:lnTo>
                    <a:pt x="135" y="237"/>
                  </a:lnTo>
                  <a:lnTo>
                    <a:pt x="132" y="220"/>
                  </a:lnTo>
                  <a:lnTo>
                    <a:pt x="131" y="205"/>
                  </a:lnTo>
                  <a:lnTo>
                    <a:pt x="131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1" y="231"/>
                  </a:lnTo>
                  <a:lnTo>
                    <a:pt x="100" y="245"/>
                  </a:lnTo>
                  <a:lnTo>
                    <a:pt x="85" y="254"/>
                  </a:lnTo>
                  <a:lnTo>
                    <a:pt x="69" y="259"/>
                  </a:lnTo>
                  <a:lnTo>
                    <a:pt x="52" y="256"/>
                  </a:lnTo>
                  <a:lnTo>
                    <a:pt x="32" y="241"/>
                  </a:lnTo>
                  <a:lnTo>
                    <a:pt x="17" y="221"/>
                  </a:lnTo>
                  <a:lnTo>
                    <a:pt x="14" y="204"/>
                  </a:lnTo>
                  <a:lnTo>
                    <a:pt x="20" y="188"/>
                  </a:lnTo>
                  <a:lnTo>
                    <a:pt x="31" y="175"/>
                  </a:lnTo>
                  <a:lnTo>
                    <a:pt x="46" y="165"/>
                  </a:lnTo>
                  <a:lnTo>
                    <a:pt x="63" y="158"/>
                  </a:lnTo>
                  <a:lnTo>
                    <a:pt x="78" y="152"/>
                  </a:lnTo>
                  <a:lnTo>
                    <a:pt x="89" y="149"/>
                  </a:lnTo>
                  <a:lnTo>
                    <a:pt x="79" y="149"/>
                  </a:lnTo>
                  <a:lnTo>
                    <a:pt x="64" y="146"/>
                  </a:lnTo>
                  <a:lnTo>
                    <a:pt x="46" y="143"/>
                  </a:lnTo>
                  <a:lnTo>
                    <a:pt x="29" y="138"/>
                  </a:lnTo>
                  <a:lnTo>
                    <a:pt x="14" y="129"/>
                  </a:lnTo>
                  <a:lnTo>
                    <a:pt x="3" y="117"/>
                  </a:lnTo>
                  <a:lnTo>
                    <a:pt x="0" y="100"/>
                  </a:lnTo>
                  <a:lnTo>
                    <a:pt x="7" y="79"/>
                  </a:lnTo>
                  <a:lnTo>
                    <a:pt x="22" y="59"/>
                  </a:lnTo>
                  <a:lnTo>
                    <a:pt x="39" y="50"/>
                  </a:lnTo>
                  <a:lnTo>
                    <a:pt x="56" y="50"/>
                  </a:lnTo>
                  <a:lnTo>
                    <a:pt x="73" y="54"/>
                  </a:lnTo>
                  <a:lnTo>
                    <a:pt x="89" y="64"/>
                  </a:lnTo>
                  <a:lnTo>
                    <a:pt x="103" y="75"/>
                  </a:lnTo>
                  <a:lnTo>
                    <a:pt x="114" y="86"/>
                  </a:lnTo>
                  <a:lnTo>
                    <a:pt x="120" y="95"/>
                  </a:lnTo>
                  <a:lnTo>
                    <a:pt x="123" y="119"/>
                  </a:lnTo>
                  <a:lnTo>
                    <a:pt x="115" y="129"/>
                  </a:lnTo>
                  <a:lnTo>
                    <a:pt x="111" y="140"/>
                  </a:lnTo>
                  <a:lnTo>
                    <a:pt x="112" y="151"/>
                  </a:lnTo>
                  <a:lnTo>
                    <a:pt x="118" y="162"/>
                  </a:lnTo>
                  <a:lnTo>
                    <a:pt x="123" y="166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40" y="173"/>
                  </a:lnTo>
                  <a:lnTo>
                    <a:pt x="147" y="173"/>
                  </a:lnTo>
                  <a:lnTo>
                    <a:pt x="153" y="172"/>
                  </a:lnTo>
                  <a:lnTo>
                    <a:pt x="158" y="170"/>
                  </a:lnTo>
                  <a:lnTo>
                    <a:pt x="164" y="166"/>
                  </a:lnTo>
                  <a:lnTo>
                    <a:pt x="172" y="156"/>
                  </a:lnTo>
                  <a:lnTo>
                    <a:pt x="175" y="145"/>
                  </a:lnTo>
                  <a:lnTo>
                    <a:pt x="174" y="133"/>
                  </a:lnTo>
                  <a:lnTo>
                    <a:pt x="169" y="122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3" y="112"/>
                  </a:lnTo>
                  <a:lnTo>
                    <a:pt x="147" y="111"/>
                  </a:lnTo>
                  <a:lnTo>
                    <a:pt x="140" y="111"/>
                  </a:lnTo>
                  <a:lnTo>
                    <a:pt x="134" y="113"/>
                  </a:lnTo>
                  <a:lnTo>
                    <a:pt x="128" y="116"/>
                  </a:lnTo>
                  <a:lnTo>
                    <a:pt x="123" y="119"/>
                  </a:lnTo>
                  <a:lnTo>
                    <a:pt x="120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38295" name="文本框 138294"/>
          <p:cNvSpPr txBox="1"/>
          <p:nvPr/>
        </p:nvSpPr>
        <p:spPr>
          <a:xfrm>
            <a:off x="323850" y="1700213"/>
            <a:ext cx="8172450" cy="15862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5000"/>
              </a:lnSpc>
              <a:spcBef>
                <a:spcPct val="0"/>
              </a:spcBef>
            </a:pP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(1)已知</a:t>
            </a: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y=(k-3)x+</a:t>
            </a: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中, </a:t>
            </a: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y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是x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的</a:t>
            </a:r>
            <a:r>
              <a:rPr lang="en-US" altLang="zh-CN" err="1">
                <a:solidFill>
                  <a:schemeClr val="tx1"/>
                </a:solidFill>
                <a:latin typeface="Times New Roman" panose="02020603050405020304" pitchFamily="18" charset="0"/>
              </a:rPr>
              <a:t>一次函数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</a:rPr>
              <a:t>,</a:t>
            </a:r>
            <a:endParaRPr lang="en-US" altLang="zh-CN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35000"/>
              </a:lnSpc>
              <a:spcBef>
                <a:spcPct val="0"/>
              </a:spcBef>
            </a:pP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则 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</a:rPr>
              <a:t>k______, b______</a:t>
            </a:r>
            <a:endParaRPr lang="en-US" altLang="zh-CN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5650" name="图片 155649" descr="d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80975" y="6043613"/>
            <a:ext cx="1323975" cy="1058862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55651" name="对象 155650"/>
          <p:cNvGraphicFramePr/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2" imgW="114300" imgH="215265" progId="Equation.3">
                  <p:embed/>
                </p:oleObj>
              </mc:Choice>
              <mc:Fallback>
                <p:oleObj name="" r:id="rId2" imgW="114300" imgH="215265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5652" name="图片 155651" descr="d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1188" y="6064250"/>
            <a:ext cx="1323975" cy="10588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5653" name="图片 155652" descr="d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3350" y="6115050"/>
            <a:ext cx="1323975" cy="10588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5654" name="图片 155653" descr="d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95513" y="6115050"/>
            <a:ext cx="1323975" cy="10588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5655" name="图片 155654" descr="d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59113" y="6092825"/>
            <a:ext cx="1323975" cy="10588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5656" name="图片 155655" descr="d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51275" y="5948363"/>
            <a:ext cx="1323975" cy="10588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5657" name="图片 155656" descr="d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16463" y="6019800"/>
            <a:ext cx="1323975" cy="10588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5658" name="图片 155657" descr="d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64163" y="6019800"/>
            <a:ext cx="1323975" cy="10588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5659" name="图片 155658" descr="d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29350" y="6091238"/>
            <a:ext cx="1323975" cy="10588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5660" name="图片 155659" descr="d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92950" y="6019800"/>
            <a:ext cx="1323975" cy="10588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5661" name="图片 155660" descr="d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58138" y="6091238"/>
            <a:ext cx="1323975" cy="1058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5662" name="矩形 155661"/>
          <p:cNvSpPr/>
          <p:nvPr/>
        </p:nvSpPr>
        <p:spPr>
          <a:xfrm>
            <a:off x="1763713" y="0"/>
            <a:ext cx="1727200" cy="647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20986"/>
              </a:avLst>
            </a:prstTxWarp>
            <a:normAutofit/>
          </a:bodyPr>
          <a:p>
            <a:pPr algn="ctr">
              <a:spcBef>
                <a:spcPct val="0"/>
              </a:spcBef>
            </a:pPr>
            <a:r>
              <a:rPr lang="zh-CN" altLang="en-US" sz="3600" b="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你能行</a:t>
            </a:r>
            <a:endParaRPr lang="zh-CN" altLang="en-US" sz="3600" b="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55663" name="文本框 155662"/>
          <p:cNvSpPr txBox="1"/>
          <p:nvPr/>
        </p:nvSpPr>
        <p:spPr>
          <a:xfrm>
            <a:off x="250825" y="1341438"/>
            <a:ext cx="8893175" cy="3508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0000"/>
              </a:lnSpc>
              <a:spcBef>
                <a:spcPct val="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Arial" panose="020B0604020202020204" pitchFamily="34" charset="0"/>
              </a:rPr>
              <a:t>2.</a:t>
            </a:r>
            <a:r>
              <a:rPr lang="zh-CN" altLang="en-US" sz="4000" dirty="0">
                <a:solidFill>
                  <a:schemeClr val="tx1"/>
                </a:solidFill>
                <a:latin typeface="Arial" panose="020B0604020202020204" pitchFamily="34" charset="0"/>
              </a:rPr>
              <a:t>已知函数</a:t>
            </a:r>
            <a:r>
              <a:rPr lang="en-US" altLang="zh-CN" sz="4000">
                <a:solidFill>
                  <a:schemeClr val="tx1"/>
                </a:solidFill>
                <a:latin typeface="Arial" panose="020B0604020202020204" pitchFamily="34" charset="0"/>
              </a:rPr>
              <a:t>y=(m+5)x-b+2,</a:t>
            </a:r>
            <a:endParaRPr lang="en-US" altLang="zh-CN" sz="400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lnSpc>
                <a:spcPct val="140000"/>
              </a:lnSpc>
              <a:spcBef>
                <a:spcPct val="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Arial" panose="020B0604020202020204" pitchFamily="34" charset="0"/>
              </a:rPr>
              <a:t>   </a:t>
            </a:r>
            <a:r>
              <a:rPr lang="zh-CN" altLang="en-US" sz="4000" dirty="0">
                <a:solidFill>
                  <a:schemeClr val="tx1"/>
                </a:solidFill>
                <a:latin typeface="Arial" panose="020B0604020202020204" pitchFamily="34" charset="0"/>
              </a:rPr>
              <a:t>当</a:t>
            </a:r>
            <a:r>
              <a:rPr lang="en-US" altLang="zh-CN" sz="4000" dirty="0">
                <a:solidFill>
                  <a:schemeClr val="tx1"/>
                </a:solidFill>
                <a:latin typeface="Arial" panose="020B0604020202020204" pitchFamily="34" charset="0"/>
              </a:rPr>
              <a:t>________</a:t>
            </a:r>
            <a:r>
              <a:rPr lang="zh-CN" altLang="en-US" sz="4000" dirty="0">
                <a:solidFill>
                  <a:schemeClr val="tx1"/>
                </a:solidFill>
                <a:latin typeface="Arial" panose="020B0604020202020204" pitchFamily="34" charset="0"/>
              </a:rPr>
              <a:t>时</a:t>
            </a:r>
            <a:r>
              <a:rPr lang="en-US" altLang="zh-CN" sz="4000" dirty="0">
                <a:solidFill>
                  <a:schemeClr val="tx1"/>
                </a:solidFill>
                <a:latin typeface="Arial" panose="020B0604020202020204" pitchFamily="34" charset="0"/>
              </a:rPr>
              <a:t>,</a:t>
            </a:r>
            <a:r>
              <a:rPr lang="zh-CN" altLang="en-US" sz="4000" dirty="0">
                <a:solidFill>
                  <a:schemeClr val="tx1"/>
                </a:solidFill>
                <a:latin typeface="Arial" panose="020B0604020202020204" pitchFamily="34" charset="0"/>
              </a:rPr>
              <a:t>此函数是一次函数</a:t>
            </a:r>
            <a:r>
              <a:rPr lang="en-US" altLang="zh-CN" sz="4000">
                <a:solidFill>
                  <a:schemeClr val="tx1"/>
                </a:solidFill>
                <a:latin typeface="Arial" panose="020B0604020202020204" pitchFamily="34" charset="0"/>
              </a:rPr>
              <a:t>;</a:t>
            </a:r>
            <a:endParaRPr lang="en-US" altLang="zh-CN" sz="400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lnSpc>
                <a:spcPct val="140000"/>
              </a:lnSpc>
              <a:spcBef>
                <a:spcPct val="0"/>
              </a:spcBef>
            </a:pPr>
            <a:endParaRPr lang="en-US" altLang="zh-CN" sz="400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lnSpc>
                <a:spcPct val="140000"/>
              </a:lnSpc>
              <a:spcBef>
                <a:spcPct val="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Arial" panose="020B0604020202020204" pitchFamily="34" charset="0"/>
              </a:rPr>
              <a:t>   </a:t>
            </a:r>
            <a:r>
              <a:rPr lang="zh-CN" altLang="en-US" sz="4000" dirty="0">
                <a:solidFill>
                  <a:schemeClr val="tx1"/>
                </a:solidFill>
                <a:latin typeface="Arial" panose="020B0604020202020204" pitchFamily="34" charset="0"/>
              </a:rPr>
              <a:t>当</a:t>
            </a:r>
            <a:r>
              <a:rPr lang="en-US" altLang="zh-CN" sz="4000" dirty="0">
                <a:solidFill>
                  <a:schemeClr val="tx1"/>
                </a:solidFill>
                <a:latin typeface="Arial" panose="020B0604020202020204" pitchFamily="34" charset="0"/>
              </a:rPr>
              <a:t>_________</a:t>
            </a:r>
            <a:r>
              <a:rPr lang="zh-CN" altLang="en-US" sz="4000" dirty="0">
                <a:solidFill>
                  <a:schemeClr val="tx1"/>
                </a:solidFill>
                <a:latin typeface="Arial" panose="020B0604020202020204" pitchFamily="34" charset="0"/>
              </a:rPr>
              <a:t>时</a:t>
            </a:r>
            <a:r>
              <a:rPr lang="en-US" altLang="zh-CN" sz="4000" dirty="0">
                <a:solidFill>
                  <a:schemeClr val="tx1"/>
                </a:solidFill>
                <a:latin typeface="Arial" panose="020B0604020202020204" pitchFamily="34" charset="0"/>
              </a:rPr>
              <a:t>,</a:t>
            </a:r>
            <a:r>
              <a:rPr lang="zh-CN" altLang="en-US" sz="4000" dirty="0">
                <a:solidFill>
                  <a:schemeClr val="tx1"/>
                </a:solidFill>
                <a:latin typeface="Arial" panose="020B0604020202020204" pitchFamily="34" charset="0"/>
              </a:rPr>
              <a:t>此函数是正比例函数</a:t>
            </a:r>
            <a:r>
              <a:rPr lang="en-US" altLang="zh-CN" sz="400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  <a:endParaRPr lang="en-US" altLang="zh-CN" sz="40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55664" name="矩形 155663"/>
          <p:cNvSpPr/>
          <p:nvPr/>
        </p:nvSpPr>
        <p:spPr>
          <a:xfrm>
            <a:off x="1619250" y="2276475"/>
            <a:ext cx="1511300" cy="78263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 lvl="0" algn="l"/>
            <a:r>
              <a:rPr lang="en-US" altLang="zh-CN" sz="3200" b="1">
                <a:solidFill>
                  <a:srgbClr val="FF0000"/>
                </a:solidFill>
                <a:ea typeface="楷体_GB2312" pitchFamily="49" charset="-122"/>
              </a:rPr>
              <a:t>m</a:t>
            </a:r>
            <a:r>
              <a:rPr lang="en-US" altLang="zh-CN" sz="3200" b="1">
                <a:solidFill>
                  <a:srgbClr val="FF0000"/>
                </a:solidFill>
              </a:rPr>
              <a:t>≠-5</a:t>
            </a:r>
            <a:endParaRPr lang="en-US" altLang="zh-CN" sz="3200" b="1">
              <a:solidFill>
                <a:srgbClr val="FF0000"/>
              </a:solidFill>
            </a:endParaRPr>
          </a:p>
        </p:txBody>
      </p:sp>
      <p:sp>
        <p:nvSpPr>
          <p:cNvPr id="155666" name="矩形 155665"/>
          <p:cNvSpPr/>
          <p:nvPr/>
        </p:nvSpPr>
        <p:spPr>
          <a:xfrm>
            <a:off x="1437640" y="3873500"/>
            <a:ext cx="2548890" cy="78232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 lvl="0" algn="l"/>
            <a:r>
              <a:rPr lang="en-US" altLang="zh-CN" sz="3200" b="1">
                <a:solidFill>
                  <a:srgbClr val="FF0000"/>
                </a:solidFill>
                <a:ea typeface="楷体_GB2312" pitchFamily="49" charset="-122"/>
              </a:rPr>
              <a:t>m</a:t>
            </a:r>
            <a:r>
              <a:rPr lang="en-US" altLang="zh-CN" sz="3200" b="1" dirty="0">
                <a:solidFill>
                  <a:srgbClr val="FF0000"/>
                </a:solidFill>
              </a:rPr>
              <a:t>≠-5</a:t>
            </a:r>
            <a:r>
              <a:rPr lang="zh-CN" altLang="en-US" sz="3200" b="1" dirty="0">
                <a:solidFill>
                  <a:srgbClr val="FF0000"/>
                </a:solidFill>
              </a:rPr>
              <a:t>且</a:t>
            </a:r>
            <a:r>
              <a:rPr lang="en-US" altLang="zh-CN" sz="3200" b="1">
                <a:solidFill>
                  <a:srgbClr val="FF0000"/>
                </a:solidFill>
              </a:rPr>
              <a:t>b=2</a:t>
            </a:r>
            <a:endParaRPr lang="en-US" altLang="zh-CN" sz="3200" b="1">
              <a:solidFill>
                <a:srgbClr val="FF0000"/>
              </a:solidFill>
            </a:endParaRPr>
          </a:p>
        </p:txBody>
      </p:sp>
      <p:sp>
        <p:nvSpPr>
          <p:cNvPr id="155667" name="矩形 155666"/>
          <p:cNvSpPr/>
          <p:nvPr/>
        </p:nvSpPr>
        <p:spPr>
          <a:xfrm>
            <a:off x="250825" y="0"/>
            <a:ext cx="1143000" cy="140493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>
              <a:spcBef>
                <a:spcPct val="0"/>
              </a:spcBef>
            </a:pPr>
            <a:r>
              <a:rPr lang="zh-CN" altLang="en-US" sz="3600" b="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练习</a:t>
            </a:r>
            <a:endParaRPr lang="zh-CN" altLang="en-US" sz="3600" b="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55668" name="图片 155667" descr="next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921241">
            <a:off x="7632700" y="260350"/>
            <a:ext cx="1511300" cy="6873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55669" name="组合 155668"/>
          <p:cNvGrpSpPr/>
          <p:nvPr/>
        </p:nvGrpSpPr>
        <p:grpSpPr>
          <a:xfrm>
            <a:off x="3167063" y="0"/>
            <a:ext cx="5976937" cy="792163"/>
            <a:chOff x="788" y="3696"/>
            <a:chExt cx="4463" cy="599"/>
          </a:xfrm>
        </p:grpSpPr>
        <p:sp>
          <p:nvSpPr>
            <p:cNvPr id="155670" name="任意多边形 155669"/>
            <p:cNvSpPr/>
            <p:nvPr/>
          </p:nvSpPr>
          <p:spPr>
            <a:xfrm>
              <a:off x="788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88" y="0"/>
                  </a:moveTo>
                  <a:lnTo>
                    <a:pt x="225" y="2"/>
                  </a:lnTo>
                  <a:lnTo>
                    <a:pt x="257" y="10"/>
                  </a:lnTo>
                  <a:lnTo>
                    <a:pt x="286" y="22"/>
                  </a:lnTo>
                  <a:lnTo>
                    <a:pt x="308" y="36"/>
                  </a:lnTo>
                  <a:lnTo>
                    <a:pt x="327" y="55"/>
                  </a:lnTo>
                  <a:lnTo>
                    <a:pt x="339" y="76"/>
                  </a:lnTo>
                  <a:lnTo>
                    <a:pt x="346" y="98"/>
                  </a:lnTo>
                  <a:lnTo>
                    <a:pt x="347" y="122"/>
                  </a:lnTo>
                  <a:lnTo>
                    <a:pt x="339" y="144"/>
                  </a:lnTo>
                  <a:lnTo>
                    <a:pt x="320" y="163"/>
                  </a:lnTo>
                  <a:lnTo>
                    <a:pt x="295" y="176"/>
                  </a:lnTo>
                  <a:lnTo>
                    <a:pt x="265" y="184"/>
                  </a:lnTo>
                  <a:lnTo>
                    <a:pt x="234" y="185"/>
                  </a:lnTo>
                  <a:lnTo>
                    <a:pt x="206" y="178"/>
                  </a:lnTo>
                  <a:lnTo>
                    <a:pt x="185" y="165"/>
                  </a:lnTo>
                  <a:lnTo>
                    <a:pt x="172" y="142"/>
                  </a:lnTo>
                  <a:lnTo>
                    <a:pt x="170" y="124"/>
                  </a:lnTo>
                  <a:lnTo>
                    <a:pt x="173" y="118"/>
                  </a:lnTo>
                  <a:lnTo>
                    <a:pt x="181" y="121"/>
                  </a:lnTo>
                  <a:lnTo>
                    <a:pt x="191" y="129"/>
                  </a:lnTo>
                  <a:lnTo>
                    <a:pt x="206" y="135"/>
                  </a:lnTo>
                  <a:lnTo>
                    <a:pt x="224" y="135"/>
                  </a:lnTo>
                  <a:lnTo>
                    <a:pt x="240" y="130"/>
                  </a:lnTo>
                  <a:lnTo>
                    <a:pt x="255" y="120"/>
                  </a:lnTo>
                  <a:lnTo>
                    <a:pt x="263" y="107"/>
                  </a:lnTo>
                  <a:lnTo>
                    <a:pt x="264" y="91"/>
                  </a:lnTo>
                  <a:lnTo>
                    <a:pt x="256" y="76"/>
                  </a:lnTo>
                  <a:lnTo>
                    <a:pt x="234" y="61"/>
                  </a:lnTo>
                  <a:lnTo>
                    <a:pt x="221" y="56"/>
                  </a:lnTo>
                  <a:lnTo>
                    <a:pt x="209" y="50"/>
                  </a:lnTo>
                  <a:lnTo>
                    <a:pt x="196" y="46"/>
                  </a:lnTo>
                  <a:lnTo>
                    <a:pt x="183" y="42"/>
                  </a:lnTo>
                  <a:lnTo>
                    <a:pt x="171" y="38"/>
                  </a:lnTo>
                  <a:lnTo>
                    <a:pt x="158" y="36"/>
                  </a:lnTo>
                  <a:lnTo>
                    <a:pt x="144" y="34"/>
                  </a:lnTo>
                  <a:lnTo>
                    <a:pt x="132" y="33"/>
                  </a:lnTo>
                  <a:lnTo>
                    <a:pt x="118" y="32"/>
                  </a:lnTo>
                  <a:lnTo>
                    <a:pt x="105" y="31"/>
                  </a:lnTo>
                  <a:lnTo>
                    <a:pt x="92" y="31"/>
                  </a:lnTo>
                  <a:lnTo>
                    <a:pt x="78" y="32"/>
                  </a:lnTo>
                  <a:lnTo>
                    <a:pt x="64" y="32"/>
                  </a:lnTo>
                  <a:lnTo>
                    <a:pt x="50" y="34"/>
                  </a:lnTo>
                  <a:lnTo>
                    <a:pt x="36" y="35"/>
                  </a:lnTo>
                  <a:lnTo>
                    <a:pt x="22" y="37"/>
                  </a:lnTo>
                  <a:lnTo>
                    <a:pt x="16" y="29"/>
                  </a:lnTo>
                  <a:lnTo>
                    <a:pt x="11" y="24"/>
                  </a:lnTo>
                  <a:lnTo>
                    <a:pt x="7" y="21"/>
                  </a:lnTo>
                  <a:lnTo>
                    <a:pt x="0" y="20"/>
                  </a:lnTo>
                  <a:lnTo>
                    <a:pt x="5" y="18"/>
                  </a:lnTo>
                  <a:lnTo>
                    <a:pt x="10" y="16"/>
                  </a:lnTo>
                  <a:lnTo>
                    <a:pt x="17" y="15"/>
                  </a:lnTo>
                  <a:lnTo>
                    <a:pt x="24" y="13"/>
                  </a:lnTo>
                  <a:lnTo>
                    <a:pt x="32" y="12"/>
                  </a:lnTo>
                  <a:lnTo>
                    <a:pt x="41" y="10"/>
                  </a:lnTo>
                  <a:lnTo>
                    <a:pt x="52" y="9"/>
                  </a:lnTo>
                  <a:lnTo>
                    <a:pt x="62" y="6"/>
                  </a:lnTo>
                  <a:lnTo>
                    <a:pt x="73" y="5"/>
                  </a:lnTo>
                  <a:lnTo>
                    <a:pt x="86" y="4"/>
                  </a:lnTo>
                  <a:lnTo>
                    <a:pt x="100" y="3"/>
                  </a:lnTo>
                  <a:lnTo>
                    <a:pt x="116" y="2"/>
                  </a:lnTo>
                  <a:lnTo>
                    <a:pt x="132" y="1"/>
                  </a:lnTo>
                  <a:lnTo>
                    <a:pt x="149" y="0"/>
                  </a:lnTo>
                  <a:lnTo>
                    <a:pt x="167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71" name="任意多边形 155670"/>
            <p:cNvSpPr/>
            <p:nvPr/>
          </p:nvSpPr>
          <p:spPr>
            <a:xfrm>
              <a:off x="816" y="3696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0" y="49"/>
                  </a:moveTo>
                  <a:lnTo>
                    <a:pt x="6" y="53"/>
                  </a:lnTo>
                  <a:lnTo>
                    <a:pt x="11" y="58"/>
                  </a:lnTo>
                  <a:lnTo>
                    <a:pt x="12" y="65"/>
                  </a:lnTo>
                  <a:lnTo>
                    <a:pt x="12" y="73"/>
                  </a:lnTo>
                  <a:lnTo>
                    <a:pt x="30" y="64"/>
                  </a:lnTo>
                  <a:lnTo>
                    <a:pt x="46" y="58"/>
                  </a:lnTo>
                  <a:lnTo>
                    <a:pt x="60" y="55"/>
                  </a:lnTo>
                  <a:lnTo>
                    <a:pt x="73" y="54"/>
                  </a:lnTo>
                  <a:lnTo>
                    <a:pt x="82" y="55"/>
                  </a:lnTo>
                  <a:lnTo>
                    <a:pt x="90" y="58"/>
                  </a:lnTo>
                  <a:lnTo>
                    <a:pt x="95" y="64"/>
                  </a:lnTo>
                  <a:lnTo>
                    <a:pt x="99" y="72"/>
                  </a:lnTo>
                  <a:lnTo>
                    <a:pt x="99" y="79"/>
                  </a:lnTo>
                  <a:lnTo>
                    <a:pt x="97" y="86"/>
                  </a:lnTo>
                  <a:lnTo>
                    <a:pt x="92" y="90"/>
                  </a:lnTo>
                  <a:lnTo>
                    <a:pt x="86" y="92"/>
                  </a:lnTo>
                  <a:lnTo>
                    <a:pt x="79" y="92"/>
                  </a:lnTo>
                  <a:lnTo>
                    <a:pt x="75" y="89"/>
                  </a:lnTo>
                  <a:lnTo>
                    <a:pt x="70" y="84"/>
                  </a:lnTo>
                  <a:lnTo>
                    <a:pt x="68" y="76"/>
                  </a:lnTo>
                  <a:lnTo>
                    <a:pt x="61" y="84"/>
                  </a:lnTo>
                  <a:lnTo>
                    <a:pt x="56" y="94"/>
                  </a:lnTo>
                  <a:lnTo>
                    <a:pt x="53" y="106"/>
                  </a:lnTo>
                  <a:lnTo>
                    <a:pt x="54" y="117"/>
                  </a:lnTo>
                  <a:lnTo>
                    <a:pt x="59" y="128"/>
                  </a:lnTo>
                  <a:lnTo>
                    <a:pt x="68" y="137"/>
                  </a:lnTo>
                  <a:lnTo>
                    <a:pt x="83" y="142"/>
                  </a:lnTo>
                  <a:lnTo>
                    <a:pt x="105" y="144"/>
                  </a:lnTo>
                  <a:lnTo>
                    <a:pt x="128" y="142"/>
                  </a:lnTo>
                  <a:lnTo>
                    <a:pt x="146" y="137"/>
                  </a:lnTo>
                  <a:lnTo>
                    <a:pt x="161" y="129"/>
                  </a:lnTo>
                  <a:lnTo>
                    <a:pt x="172" y="118"/>
                  </a:lnTo>
                  <a:lnTo>
                    <a:pt x="181" y="107"/>
                  </a:lnTo>
                  <a:lnTo>
                    <a:pt x="187" y="95"/>
                  </a:lnTo>
                  <a:lnTo>
                    <a:pt x="191" y="84"/>
                  </a:lnTo>
                  <a:lnTo>
                    <a:pt x="192" y="73"/>
                  </a:lnTo>
                  <a:lnTo>
                    <a:pt x="192" y="61"/>
                  </a:lnTo>
                  <a:lnTo>
                    <a:pt x="188" y="50"/>
                  </a:lnTo>
                  <a:lnTo>
                    <a:pt x="184" y="39"/>
                  </a:lnTo>
                  <a:lnTo>
                    <a:pt x="178" y="29"/>
                  </a:lnTo>
                  <a:lnTo>
                    <a:pt x="170" y="20"/>
                  </a:lnTo>
                  <a:lnTo>
                    <a:pt x="160" y="13"/>
                  </a:lnTo>
                  <a:lnTo>
                    <a:pt x="148" y="8"/>
                  </a:lnTo>
                  <a:lnTo>
                    <a:pt x="136" y="3"/>
                  </a:lnTo>
                  <a:lnTo>
                    <a:pt x="122" y="1"/>
                  </a:lnTo>
                  <a:lnTo>
                    <a:pt x="107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56" y="13"/>
                  </a:lnTo>
                  <a:lnTo>
                    <a:pt x="38" y="22"/>
                  </a:lnTo>
                  <a:lnTo>
                    <a:pt x="20" y="34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72" name="任意多边形 155671"/>
            <p:cNvSpPr/>
            <p:nvPr/>
          </p:nvSpPr>
          <p:spPr>
            <a:xfrm>
              <a:off x="1852" y="3709"/>
              <a:ext cx="883" cy="104"/>
            </a:xfrm>
            <a:custGeom>
              <a:avLst/>
              <a:gdLst/>
              <a:ahLst/>
              <a:cxnLst/>
              <a:pathLst>
                <a:path w="883" h="104">
                  <a:moveTo>
                    <a:pt x="859" y="104"/>
                  </a:moveTo>
                  <a:lnTo>
                    <a:pt x="843" y="95"/>
                  </a:lnTo>
                  <a:lnTo>
                    <a:pt x="826" y="87"/>
                  </a:lnTo>
                  <a:lnTo>
                    <a:pt x="808" y="79"/>
                  </a:lnTo>
                  <a:lnTo>
                    <a:pt x="786" y="74"/>
                  </a:lnTo>
                  <a:lnTo>
                    <a:pt x="764" y="67"/>
                  </a:lnTo>
                  <a:lnTo>
                    <a:pt x="740" y="63"/>
                  </a:lnTo>
                  <a:lnTo>
                    <a:pt x="715" y="58"/>
                  </a:lnTo>
                  <a:lnTo>
                    <a:pt x="690" y="54"/>
                  </a:lnTo>
                  <a:lnTo>
                    <a:pt x="662" y="51"/>
                  </a:lnTo>
                  <a:lnTo>
                    <a:pt x="635" y="48"/>
                  </a:lnTo>
                  <a:lnTo>
                    <a:pt x="605" y="46"/>
                  </a:lnTo>
                  <a:lnTo>
                    <a:pt x="576" y="45"/>
                  </a:lnTo>
                  <a:lnTo>
                    <a:pt x="546" y="44"/>
                  </a:lnTo>
                  <a:lnTo>
                    <a:pt x="515" y="43"/>
                  </a:lnTo>
                  <a:lnTo>
                    <a:pt x="484" y="43"/>
                  </a:lnTo>
                  <a:lnTo>
                    <a:pt x="455" y="43"/>
                  </a:lnTo>
                  <a:lnTo>
                    <a:pt x="424" y="44"/>
                  </a:lnTo>
                  <a:lnTo>
                    <a:pt x="393" y="45"/>
                  </a:lnTo>
                  <a:lnTo>
                    <a:pt x="363" y="46"/>
                  </a:lnTo>
                  <a:lnTo>
                    <a:pt x="332" y="48"/>
                  </a:lnTo>
                  <a:lnTo>
                    <a:pt x="303" y="51"/>
                  </a:lnTo>
                  <a:lnTo>
                    <a:pt x="273" y="53"/>
                  </a:lnTo>
                  <a:lnTo>
                    <a:pt x="246" y="55"/>
                  </a:lnTo>
                  <a:lnTo>
                    <a:pt x="218" y="58"/>
                  </a:lnTo>
                  <a:lnTo>
                    <a:pt x="192" y="61"/>
                  </a:lnTo>
                  <a:lnTo>
                    <a:pt x="167" y="64"/>
                  </a:lnTo>
                  <a:lnTo>
                    <a:pt x="143" y="67"/>
                  </a:lnTo>
                  <a:lnTo>
                    <a:pt x="121" y="70"/>
                  </a:lnTo>
                  <a:lnTo>
                    <a:pt x="99" y="74"/>
                  </a:lnTo>
                  <a:lnTo>
                    <a:pt x="79" y="77"/>
                  </a:lnTo>
                  <a:lnTo>
                    <a:pt x="62" y="81"/>
                  </a:lnTo>
                  <a:lnTo>
                    <a:pt x="46" y="85"/>
                  </a:lnTo>
                  <a:lnTo>
                    <a:pt x="40" y="86"/>
                  </a:lnTo>
                  <a:lnTo>
                    <a:pt x="35" y="88"/>
                  </a:lnTo>
                  <a:lnTo>
                    <a:pt x="29" y="88"/>
                  </a:lnTo>
                  <a:lnTo>
                    <a:pt x="23" y="89"/>
                  </a:lnTo>
                  <a:lnTo>
                    <a:pt x="18" y="90"/>
                  </a:lnTo>
                  <a:lnTo>
                    <a:pt x="12" y="91"/>
                  </a:lnTo>
                  <a:lnTo>
                    <a:pt x="6" y="93"/>
                  </a:lnTo>
                  <a:lnTo>
                    <a:pt x="0" y="94"/>
                  </a:lnTo>
                  <a:lnTo>
                    <a:pt x="6" y="85"/>
                  </a:lnTo>
                  <a:lnTo>
                    <a:pt x="10" y="75"/>
                  </a:lnTo>
                  <a:lnTo>
                    <a:pt x="10" y="64"/>
                  </a:lnTo>
                  <a:lnTo>
                    <a:pt x="6" y="56"/>
                  </a:lnTo>
                  <a:lnTo>
                    <a:pt x="52" y="45"/>
                  </a:lnTo>
                  <a:lnTo>
                    <a:pt x="98" y="35"/>
                  </a:lnTo>
                  <a:lnTo>
                    <a:pt x="141" y="26"/>
                  </a:lnTo>
                  <a:lnTo>
                    <a:pt x="186" y="20"/>
                  </a:lnTo>
                  <a:lnTo>
                    <a:pt x="229" y="14"/>
                  </a:lnTo>
                  <a:lnTo>
                    <a:pt x="271" y="9"/>
                  </a:lnTo>
                  <a:lnTo>
                    <a:pt x="313" y="5"/>
                  </a:lnTo>
                  <a:lnTo>
                    <a:pt x="355" y="3"/>
                  </a:lnTo>
                  <a:lnTo>
                    <a:pt x="396" y="1"/>
                  </a:lnTo>
                  <a:lnTo>
                    <a:pt x="437" y="0"/>
                  </a:lnTo>
                  <a:lnTo>
                    <a:pt x="479" y="0"/>
                  </a:lnTo>
                  <a:lnTo>
                    <a:pt x="520" y="0"/>
                  </a:lnTo>
                  <a:lnTo>
                    <a:pt x="561" y="0"/>
                  </a:lnTo>
                  <a:lnTo>
                    <a:pt x="604" y="0"/>
                  </a:lnTo>
                  <a:lnTo>
                    <a:pt x="645" y="0"/>
                  </a:lnTo>
                  <a:lnTo>
                    <a:pt x="687" y="0"/>
                  </a:lnTo>
                  <a:lnTo>
                    <a:pt x="703" y="0"/>
                  </a:lnTo>
                  <a:lnTo>
                    <a:pt x="718" y="1"/>
                  </a:lnTo>
                  <a:lnTo>
                    <a:pt x="733" y="1"/>
                  </a:lnTo>
                  <a:lnTo>
                    <a:pt x="748" y="2"/>
                  </a:lnTo>
                  <a:lnTo>
                    <a:pt x="762" y="4"/>
                  </a:lnTo>
                  <a:lnTo>
                    <a:pt x="776" y="5"/>
                  </a:lnTo>
                  <a:lnTo>
                    <a:pt x="788" y="8"/>
                  </a:lnTo>
                  <a:lnTo>
                    <a:pt x="801" y="10"/>
                  </a:lnTo>
                  <a:lnTo>
                    <a:pt x="812" y="12"/>
                  </a:lnTo>
                  <a:lnTo>
                    <a:pt x="824" y="15"/>
                  </a:lnTo>
                  <a:lnTo>
                    <a:pt x="835" y="18"/>
                  </a:lnTo>
                  <a:lnTo>
                    <a:pt x="846" y="21"/>
                  </a:lnTo>
                  <a:lnTo>
                    <a:pt x="856" y="25"/>
                  </a:lnTo>
                  <a:lnTo>
                    <a:pt x="865" y="29"/>
                  </a:lnTo>
                  <a:lnTo>
                    <a:pt x="874" y="32"/>
                  </a:lnTo>
                  <a:lnTo>
                    <a:pt x="883" y="36"/>
                  </a:lnTo>
                  <a:lnTo>
                    <a:pt x="877" y="41"/>
                  </a:lnTo>
                  <a:lnTo>
                    <a:pt x="869" y="47"/>
                  </a:lnTo>
                  <a:lnTo>
                    <a:pt x="862" y="54"/>
                  </a:lnTo>
                  <a:lnTo>
                    <a:pt x="857" y="63"/>
                  </a:lnTo>
                  <a:lnTo>
                    <a:pt x="854" y="72"/>
                  </a:lnTo>
                  <a:lnTo>
                    <a:pt x="853" y="81"/>
                  </a:lnTo>
                  <a:lnTo>
                    <a:pt x="854" y="93"/>
                  </a:lnTo>
                  <a:lnTo>
                    <a:pt x="859" y="104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73" name="任意多边形 155672"/>
            <p:cNvSpPr/>
            <p:nvPr/>
          </p:nvSpPr>
          <p:spPr>
            <a:xfrm>
              <a:off x="1103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242" y="116"/>
                  </a:moveTo>
                  <a:lnTo>
                    <a:pt x="231" y="113"/>
                  </a:lnTo>
                  <a:lnTo>
                    <a:pt x="219" y="112"/>
                  </a:lnTo>
                  <a:lnTo>
                    <a:pt x="208" y="110"/>
                  </a:lnTo>
                  <a:lnTo>
                    <a:pt x="196" y="109"/>
                  </a:lnTo>
                  <a:lnTo>
                    <a:pt x="184" y="107"/>
                  </a:lnTo>
                  <a:lnTo>
                    <a:pt x="171" y="106"/>
                  </a:lnTo>
                  <a:lnTo>
                    <a:pt x="160" y="104"/>
                  </a:lnTo>
                  <a:lnTo>
                    <a:pt x="147" y="101"/>
                  </a:lnTo>
                  <a:lnTo>
                    <a:pt x="135" y="99"/>
                  </a:lnTo>
                  <a:lnTo>
                    <a:pt x="123" y="97"/>
                  </a:lnTo>
                  <a:lnTo>
                    <a:pt x="110" y="95"/>
                  </a:lnTo>
                  <a:lnTo>
                    <a:pt x="98" y="91"/>
                  </a:lnTo>
                  <a:lnTo>
                    <a:pt x="85" y="89"/>
                  </a:lnTo>
                  <a:lnTo>
                    <a:pt x="74" y="86"/>
                  </a:lnTo>
                  <a:lnTo>
                    <a:pt x="61" y="83"/>
                  </a:lnTo>
                  <a:lnTo>
                    <a:pt x="50" y="79"/>
                  </a:lnTo>
                  <a:lnTo>
                    <a:pt x="51" y="66"/>
                  </a:lnTo>
                  <a:lnTo>
                    <a:pt x="49" y="54"/>
                  </a:lnTo>
                  <a:lnTo>
                    <a:pt x="44" y="44"/>
                  </a:lnTo>
                  <a:lnTo>
                    <a:pt x="37" y="34"/>
                  </a:lnTo>
                  <a:lnTo>
                    <a:pt x="29" y="24"/>
                  </a:lnTo>
                  <a:lnTo>
                    <a:pt x="20" y="16"/>
                  </a:lnTo>
                  <a:lnTo>
                    <a:pt x="11" y="8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5" y="15"/>
                  </a:lnTo>
                  <a:lnTo>
                    <a:pt x="57" y="24"/>
                  </a:lnTo>
                  <a:lnTo>
                    <a:pt x="82" y="32"/>
                  </a:lnTo>
                  <a:lnTo>
                    <a:pt x="110" y="41"/>
                  </a:lnTo>
                  <a:lnTo>
                    <a:pt x="141" y="48"/>
                  </a:lnTo>
                  <a:lnTo>
                    <a:pt x="175" y="57"/>
                  </a:lnTo>
                  <a:lnTo>
                    <a:pt x="210" y="64"/>
                  </a:lnTo>
                  <a:lnTo>
                    <a:pt x="247" y="72"/>
                  </a:lnTo>
                  <a:lnTo>
                    <a:pt x="286" y="77"/>
                  </a:lnTo>
                  <a:lnTo>
                    <a:pt x="327" y="83"/>
                  </a:lnTo>
                  <a:lnTo>
                    <a:pt x="369" y="86"/>
                  </a:lnTo>
                  <a:lnTo>
                    <a:pt x="411" y="89"/>
                  </a:lnTo>
                  <a:lnTo>
                    <a:pt x="455" y="90"/>
                  </a:lnTo>
                  <a:lnTo>
                    <a:pt x="498" y="90"/>
                  </a:lnTo>
                  <a:lnTo>
                    <a:pt x="543" y="88"/>
                  </a:lnTo>
                  <a:lnTo>
                    <a:pt x="543" y="99"/>
                  </a:lnTo>
                  <a:lnTo>
                    <a:pt x="549" y="109"/>
                  </a:lnTo>
                  <a:lnTo>
                    <a:pt x="558" y="117"/>
                  </a:lnTo>
                  <a:lnTo>
                    <a:pt x="568" y="123"/>
                  </a:lnTo>
                  <a:lnTo>
                    <a:pt x="555" y="124"/>
                  </a:lnTo>
                  <a:lnTo>
                    <a:pt x="543" y="126"/>
                  </a:lnTo>
                  <a:lnTo>
                    <a:pt x="530" y="127"/>
                  </a:lnTo>
                  <a:lnTo>
                    <a:pt x="516" y="128"/>
                  </a:lnTo>
                  <a:lnTo>
                    <a:pt x="504" y="128"/>
                  </a:lnTo>
                  <a:lnTo>
                    <a:pt x="491" y="129"/>
                  </a:lnTo>
                  <a:lnTo>
                    <a:pt x="479" y="129"/>
                  </a:lnTo>
                  <a:lnTo>
                    <a:pt x="465" y="130"/>
                  </a:lnTo>
                  <a:lnTo>
                    <a:pt x="452" y="130"/>
                  </a:lnTo>
                  <a:lnTo>
                    <a:pt x="439" y="130"/>
                  </a:lnTo>
                  <a:lnTo>
                    <a:pt x="425" y="130"/>
                  </a:lnTo>
                  <a:lnTo>
                    <a:pt x="411" y="129"/>
                  </a:lnTo>
                  <a:lnTo>
                    <a:pt x="398" y="129"/>
                  </a:lnTo>
                  <a:lnTo>
                    <a:pt x="383" y="129"/>
                  </a:lnTo>
                  <a:lnTo>
                    <a:pt x="370" y="128"/>
                  </a:lnTo>
                  <a:lnTo>
                    <a:pt x="356" y="127"/>
                  </a:lnTo>
                  <a:lnTo>
                    <a:pt x="351" y="118"/>
                  </a:lnTo>
                  <a:lnTo>
                    <a:pt x="347" y="111"/>
                  </a:lnTo>
                  <a:lnTo>
                    <a:pt x="342" y="105"/>
                  </a:lnTo>
                  <a:lnTo>
                    <a:pt x="336" y="100"/>
                  </a:lnTo>
                  <a:lnTo>
                    <a:pt x="331" y="97"/>
                  </a:lnTo>
                  <a:lnTo>
                    <a:pt x="323" y="95"/>
                  </a:lnTo>
                  <a:lnTo>
                    <a:pt x="312" y="94"/>
                  </a:lnTo>
                  <a:lnTo>
                    <a:pt x="301" y="93"/>
                  </a:lnTo>
                  <a:lnTo>
                    <a:pt x="288" y="93"/>
                  </a:lnTo>
                  <a:lnTo>
                    <a:pt x="278" y="94"/>
                  </a:lnTo>
                  <a:lnTo>
                    <a:pt x="269" y="96"/>
                  </a:lnTo>
                  <a:lnTo>
                    <a:pt x="261" y="98"/>
                  </a:lnTo>
                  <a:lnTo>
                    <a:pt x="255" y="102"/>
                  </a:lnTo>
                  <a:lnTo>
                    <a:pt x="249" y="106"/>
                  </a:lnTo>
                  <a:lnTo>
                    <a:pt x="246" y="111"/>
                  </a:lnTo>
                  <a:lnTo>
                    <a:pt x="242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74" name="任意多边形 155673"/>
            <p:cNvSpPr/>
            <p:nvPr/>
          </p:nvSpPr>
          <p:spPr>
            <a:xfrm>
              <a:off x="1951" y="3896"/>
              <a:ext cx="32" cy="32"/>
            </a:xfrm>
            <a:custGeom>
              <a:avLst/>
              <a:gdLst/>
              <a:ahLst/>
              <a:cxnLst/>
              <a:pathLst>
                <a:path w="32" h="32">
                  <a:moveTo>
                    <a:pt x="16" y="0"/>
                  </a:moveTo>
                  <a:lnTo>
                    <a:pt x="23" y="1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2" y="17"/>
                  </a:lnTo>
                  <a:lnTo>
                    <a:pt x="31" y="23"/>
                  </a:lnTo>
                  <a:lnTo>
                    <a:pt x="27" y="28"/>
                  </a:lnTo>
                  <a:lnTo>
                    <a:pt x="23" y="31"/>
                  </a:lnTo>
                  <a:lnTo>
                    <a:pt x="16" y="32"/>
                  </a:lnTo>
                  <a:lnTo>
                    <a:pt x="9" y="31"/>
                  </a:lnTo>
                  <a:lnTo>
                    <a:pt x="5" y="28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5" y="6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75" name="任意多边形 155674"/>
            <p:cNvSpPr/>
            <p:nvPr/>
          </p:nvSpPr>
          <p:spPr>
            <a:xfrm>
              <a:off x="1842" y="3802"/>
              <a:ext cx="234" cy="224"/>
            </a:xfrm>
            <a:custGeom>
              <a:avLst/>
              <a:gdLst/>
              <a:ahLst/>
              <a:cxnLst/>
              <a:pathLst>
                <a:path w="234" h="224">
                  <a:moveTo>
                    <a:pt x="0" y="119"/>
                  </a:moveTo>
                  <a:lnTo>
                    <a:pt x="5" y="137"/>
                  </a:lnTo>
                  <a:lnTo>
                    <a:pt x="14" y="148"/>
                  </a:lnTo>
                  <a:lnTo>
                    <a:pt x="26" y="153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71" y="146"/>
                  </a:lnTo>
                  <a:lnTo>
                    <a:pt x="83" y="141"/>
                  </a:lnTo>
                  <a:lnTo>
                    <a:pt x="91" y="136"/>
                  </a:lnTo>
                  <a:lnTo>
                    <a:pt x="84" y="143"/>
                  </a:lnTo>
                  <a:lnTo>
                    <a:pt x="77" y="153"/>
                  </a:lnTo>
                  <a:lnTo>
                    <a:pt x="69" y="166"/>
                  </a:lnTo>
                  <a:lnTo>
                    <a:pt x="63" y="179"/>
                  </a:lnTo>
                  <a:lnTo>
                    <a:pt x="62" y="192"/>
                  </a:lnTo>
                  <a:lnTo>
                    <a:pt x="65" y="204"/>
                  </a:lnTo>
                  <a:lnTo>
                    <a:pt x="76" y="216"/>
                  </a:lnTo>
                  <a:lnTo>
                    <a:pt x="94" y="223"/>
                  </a:lnTo>
                  <a:lnTo>
                    <a:pt x="114" y="224"/>
                  </a:lnTo>
                  <a:lnTo>
                    <a:pt x="126" y="219"/>
                  </a:lnTo>
                  <a:lnTo>
                    <a:pt x="135" y="209"/>
                  </a:lnTo>
                  <a:lnTo>
                    <a:pt x="140" y="196"/>
                  </a:lnTo>
                  <a:lnTo>
                    <a:pt x="142" y="181"/>
                  </a:lnTo>
                  <a:lnTo>
                    <a:pt x="142" y="168"/>
                  </a:lnTo>
                  <a:lnTo>
                    <a:pt x="141" y="157"/>
                  </a:lnTo>
                  <a:lnTo>
                    <a:pt x="140" y="150"/>
                  </a:lnTo>
                  <a:lnTo>
                    <a:pt x="145" y="158"/>
                  </a:lnTo>
                  <a:lnTo>
                    <a:pt x="153" y="168"/>
                  </a:lnTo>
                  <a:lnTo>
                    <a:pt x="163" y="179"/>
                  </a:lnTo>
                  <a:lnTo>
                    <a:pt x="175" y="189"/>
                  </a:lnTo>
                  <a:lnTo>
                    <a:pt x="188" y="195"/>
                  </a:lnTo>
                  <a:lnTo>
                    <a:pt x="202" y="196"/>
                  </a:lnTo>
                  <a:lnTo>
                    <a:pt x="214" y="189"/>
                  </a:lnTo>
                  <a:lnTo>
                    <a:pt x="227" y="174"/>
                  </a:lnTo>
                  <a:lnTo>
                    <a:pt x="234" y="155"/>
                  </a:lnTo>
                  <a:lnTo>
                    <a:pt x="233" y="141"/>
                  </a:lnTo>
                  <a:lnTo>
                    <a:pt x="227" y="128"/>
                  </a:lnTo>
                  <a:lnTo>
                    <a:pt x="217" y="121"/>
                  </a:lnTo>
                  <a:lnTo>
                    <a:pt x="204" y="115"/>
                  </a:lnTo>
                  <a:lnTo>
                    <a:pt x="190" y="112"/>
                  </a:lnTo>
                  <a:lnTo>
                    <a:pt x="179" y="110"/>
                  </a:lnTo>
                  <a:lnTo>
                    <a:pt x="170" y="110"/>
                  </a:lnTo>
                  <a:lnTo>
                    <a:pt x="179" y="108"/>
                  </a:lnTo>
                  <a:lnTo>
                    <a:pt x="190" y="103"/>
                  </a:lnTo>
                  <a:lnTo>
                    <a:pt x="204" y="96"/>
                  </a:lnTo>
                  <a:lnTo>
                    <a:pt x="217" y="88"/>
                  </a:lnTo>
                  <a:lnTo>
                    <a:pt x="227" y="77"/>
                  </a:lnTo>
                  <a:lnTo>
                    <a:pt x="232" y="65"/>
                  </a:lnTo>
                  <a:lnTo>
                    <a:pt x="229" y="50"/>
                  </a:lnTo>
                  <a:lnTo>
                    <a:pt x="218" y="34"/>
                  </a:lnTo>
                  <a:lnTo>
                    <a:pt x="202" y="22"/>
                  </a:lnTo>
                  <a:lnTo>
                    <a:pt x="187" y="18"/>
                  </a:lnTo>
                  <a:lnTo>
                    <a:pt x="173" y="22"/>
                  </a:lnTo>
                  <a:lnTo>
                    <a:pt x="162" y="29"/>
                  </a:lnTo>
                  <a:lnTo>
                    <a:pt x="153" y="39"/>
                  </a:lnTo>
                  <a:lnTo>
                    <a:pt x="145" y="51"/>
                  </a:lnTo>
                  <a:lnTo>
                    <a:pt x="139" y="62"/>
                  </a:lnTo>
                  <a:lnTo>
                    <a:pt x="136" y="70"/>
                  </a:lnTo>
                  <a:lnTo>
                    <a:pt x="125" y="85"/>
                  </a:lnTo>
                  <a:lnTo>
                    <a:pt x="135" y="88"/>
                  </a:lnTo>
                  <a:lnTo>
                    <a:pt x="143" y="93"/>
                  </a:lnTo>
                  <a:lnTo>
                    <a:pt x="149" y="101"/>
                  </a:lnTo>
                  <a:lnTo>
                    <a:pt x="151" y="111"/>
                  </a:lnTo>
                  <a:lnTo>
                    <a:pt x="149" y="121"/>
                  </a:lnTo>
                  <a:lnTo>
                    <a:pt x="143" y="128"/>
                  </a:lnTo>
                  <a:lnTo>
                    <a:pt x="135" y="134"/>
                  </a:lnTo>
                  <a:lnTo>
                    <a:pt x="125" y="136"/>
                  </a:lnTo>
                  <a:lnTo>
                    <a:pt x="115" y="134"/>
                  </a:lnTo>
                  <a:lnTo>
                    <a:pt x="107" y="128"/>
                  </a:lnTo>
                  <a:lnTo>
                    <a:pt x="101" y="121"/>
                  </a:lnTo>
                  <a:lnTo>
                    <a:pt x="99" y="111"/>
                  </a:lnTo>
                  <a:lnTo>
                    <a:pt x="101" y="101"/>
                  </a:lnTo>
                  <a:lnTo>
                    <a:pt x="107" y="93"/>
                  </a:lnTo>
                  <a:lnTo>
                    <a:pt x="115" y="88"/>
                  </a:lnTo>
                  <a:lnTo>
                    <a:pt x="125" y="85"/>
                  </a:lnTo>
                  <a:lnTo>
                    <a:pt x="136" y="70"/>
                  </a:lnTo>
                  <a:lnTo>
                    <a:pt x="136" y="61"/>
                  </a:lnTo>
                  <a:lnTo>
                    <a:pt x="135" y="48"/>
                  </a:lnTo>
                  <a:lnTo>
                    <a:pt x="133" y="35"/>
                  </a:lnTo>
                  <a:lnTo>
                    <a:pt x="128" y="20"/>
                  </a:lnTo>
                  <a:lnTo>
                    <a:pt x="122" y="9"/>
                  </a:lnTo>
                  <a:lnTo>
                    <a:pt x="110" y="2"/>
                  </a:lnTo>
                  <a:lnTo>
                    <a:pt x="95" y="0"/>
                  </a:lnTo>
                  <a:lnTo>
                    <a:pt x="75" y="4"/>
                  </a:lnTo>
                  <a:lnTo>
                    <a:pt x="60" y="13"/>
                  </a:lnTo>
                  <a:lnTo>
                    <a:pt x="52" y="25"/>
                  </a:lnTo>
                  <a:lnTo>
                    <a:pt x="52" y="37"/>
                  </a:lnTo>
                  <a:lnTo>
                    <a:pt x="56" y="50"/>
                  </a:lnTo>
                  <a:lnTo>
                    <a:pt x="64" y="62"/>
                  </a:lnTo>
                  <a:lnTo>
                    <a:pt x="72" y="73"/>
                  </a:lnTo>
                  <a:lnTo>
                    <a:pt x="81" y="82"/>
                  </a:lnTo>
                  <a:lnTo>
                    <a:pt x="88" y="88"/>
                  </a:lnTo>
                  <a:lnTo>
                    <a:pt x="83" y="85"/>
                  </a:lnTo>
                  <a:lnTo>
                    <a:pt x="76" y="83"/>
                  </a:lnTo>
                  <a:lnTo>
                    <a:pt x="68" y="81"/>
                  </a:lnTo>
                  <a:lnTo>
                    <a:pt x="57" y="80"/>
                  </a:lnTo>
                  <a:lnTo>
                    <a:pt x="56" y="89"/>
                  </a:lnTo>
                  <a:lnTo>
                    <a:pt x="54" y="98"/>
                  </a:lnTo>
                  <a:lnTo>
                    <a:pt x="49" y="105"/>
                  </a:lnTo>
                  <a:lnTo>
                    <a:pt x="44" y="113"/>
                  </a:lnTo>
                  <a:lnTo>
                    <a:pt x="36" y="119"/>
                  </a:lnTo>
                  <a:lnTo>
                    <a:pt x="25" y="122"/>
                  </a:lnTo>
                  <a:lnTo>
                    <a:pt x="14" y="12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76" name="任意多边形 155675"/>
            <p:cNvSpPr/>
            <p:nvPr/>
          </p:nvSpPr>
          <p:spPr>
            <a:xfrm>
              <a:off x="1746" y="3838"/>
              <a:ext cx="35" cy="34"/>
            </a:xfrm>
            <a:custGeom>
              <a:avLst/>
              <a:gdLst/>
              <a:ahLst/>
              <a:cxnLst/>
              <a:pathLst>
                <a:path w="35" h="34">
                  <a:moveTo>
                    <a:pt x="11" y="1"/>
                  </a:moveTo>
                  <a:lnTo>
                    <a:pt x="18" y="0"/>
                  </a:lnTo>
                  <a:lnTo>
                    <a:pt x="25" y="1"/>
                  </a:lnTo>
                  <a:lnTo>
                    <a:pt x="31" y="5"/>
                  </a:lnTo>
                  <a:lnTo>
                    <a:pt x="34" y="11"/>
                  </a:lnTo>
                  <a:lnTo>
                    <a:pt x="35" y="18"/>
                  </a:lnTo>
                  <a:lnTo>
                    <a:pt x="34" y="23"/>
                  </a:lnTo>
                  <a:lnTo>
                    <a:pt x="29" y="29"/>
                  </a:lnTo>
                  <a:lnTo>
                    <a:pt x="24" y="33"/>
                  </a:lnTo>
                  <a:lnTo>
                    <a:pt x="18" y="34"/>
                  </a:lnTo>
                  <a:lnTo>
                    <a:pt x="11" y="33"/>
                  </a:lnTo>
                  <a:lnTo>
                    <a:pt x="5" y="29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77" name="任意多边形 155676"/>
            <p:cNvSpPr/>
            <p:nvPr/>
          </p:nvSpPr>
          <p:spPr>
            <a:xfrm>
              <a:off x="1639" y="3739"/>
              <a:ext cx="251" cy="239"/>
            </a:xfrm>
            <a:custGeom>
              <a:avLst/>
              <a:gdLst/>
              <a:ahLst/>
              <a:cxnLst/>
              <a:pathLst>
                <a:path w="251" h="239">
                  <a:moveTo>
                    <a:pt x="118" y="71"/>
                  </a:moveTo>
                  <a:lnTo>
                    <a:pt x="118" y="63"/>
                  </a:lnTo>
                  <a:lnTo>
                    <a:pt x="118" y="49"/>
                  </a:lnTo>
                  <a:lnTo>
                    <a:pt x="122" y="36"/>
                  </a:lnTo>
                  <a:lnTo>
                    <a:pt x="127" y="22"/>
                  </a:lnTo>
                  <a:lnTo>
                    <a:pt x="135" y="10"/>
                  </a:lnTo>
                  <a:lnTo>
                    <a:pt x="147" y="2"/>
                  </a:lnTo>
                  <a:lnTo>
                    <a:pt x="164" y="0"/>
                  </a:lnTo>
                  <a:lnTo>
                    <a:pt x="185" y="5"/>
                  </a:lnTo>
                  <a:lnTo>
                    <a:pt x="203" y="16"/>
                  </a:lnTo>
                  <a:lnTo>
                    <a:pt x="211" y="29"/>
                  </a:lnTo>
                  <a:lnTo>
                    <a:pt x="211" y="44"/>
                  </a:lnTo>
                  <a:lnTo>
                    <a:pt x="206" y="58"/>
                  </a:lnTo>
                  <a:lnTo>
                    <a:pt x="197" y="71"/>
                  </a:lnTo>
                  <a:lnTo>
                    <a:pt x="186" y="83"/>
                  </a:lnTo>
                  <a:lnTo>
                    <a:pt x="175" y="92"/>
                  </a:lnTo>
                  <a:lnTo>
                    <a:pt x="167" y="98"/>
                  </a:lnTo>
                  <a:lnTo>
                    <a:pt x="177" y="94"/>
                  </a:lnTo>
                  <a:lnTo>
                    <a:pt x="189" y="92"/>
                  </a:lnTo>
                  <a:lnTo>
                    <a:pt x="204" y="90"/>
                  </a:lnTo>
                  <a:lnTo>
                    <a:pt x="219" y="91"/>
                  </a:lnTo>
                  <a:lnTo>
                    <a:pt x="233" y="96"/>
                  </a:lnTo>
                  <a:lnTo>
                    <a:pt x="243" y="104"/>
                  </a:lnTo>
                  <a:lnTo>
                    <a:pt x="250" y="119"/>
                  </a:lnTo>
                  <a:lnTo>
                    <a:pt x="251" y="140"/>
                  </a:lnTo>
                  <a:lnTo>
                    <a:pt x="245" y="159"/>
                  </a:lnTo>
                  <a:lnTo>
                    <a:pt x="235" y="171"/>
                  </a:lnTo>
                  <a:lnTo>
                    <a:pt x="221" y="175"/>
                  </a:lnTo>
                  <a:lnTo>
                    <a:pt x="206" y="175"/>
                  </a:lnTo>
                  <a:lnTo>
                    <a:pt x="190" y="169"/>
                  </a:lnTo>
                  <a:lnTo>
                    <a:pt x="175" y="164"/>
                  </a:lnTo>
                  <a:lnTo>
                    <a:pt x="164" y="156"/>
                  </a:lnTo>
                  <a:lnTo>
                    <a:pt x="156" y="151"/>
                  </a:lnTo>
                  <a:lnTo>
                    <a:pt x="159" y="156"/>
                  </a:lnTo>
                  <a:lnTo>
                    <a:pt x="165" y="167"/>
                  </a:lnTo>
                  <a:lnTo>
                    <a:pt x="171" y="180"/>
                  </a:lnTo>
                  <a:lnTo>
                    <a:pt x="174" y="195"/>
                  </a:lnTo>
                  <a:lnTo>
                    <a:pt x="175" y="210"/>
                  </a:lnTo>
                  <a:lnTo>
                    <a:pt x="171" y="223"/>
                  </a:lnTo>
                  <a:lnTo>
                    <a:pt x="161" y="233"/>
                  </a:lnTo>
                  <a:lnTo>
                    <a:pt x="141" y="239"/>
                  </a:lnTo>
                  <a:lnTo>
                    <a:pt x="119" y="239"/>
                  </a:lnTo>
                  <a:lnTo>
                    <a:pt x="104" y="232"/>
                  </a:lnTo>
                  <a:lnTo>
                    <a:pt x="96" y="221"/>
                  </a:lnTo>
                  <a:lnTo>
                    <a:pt x="92" y="207"/>
                  </a:lnTo>
                  <a:lnTo>
                    <a:pt x="92" y="191"/>
                  </a:lnTo>
                  <a:lnTo>
                    <a:pt x="94" y="177"/>
                  </a:lnTo>
                  <a:lnTo>
                    <a:pt x="97" y="164"/>
                  </a:lnTo>
                  <a:lnTo>
                    <a:pt x="101" y="155"/>
                  </a:lnTo>
                  <a:lnTo>
                    <a:pt x="95" y="163"/>
                  </a:lnTo>
                  <a:lnTo>
                    <a:pt x="86" y="172"/>
                  </a:lnTo>
                  <a:lnTo>
                    <a:pt x="73" y="182"/>
                  </a:lnTo>
                  <a:lnTo>
                    <a:pt x="61" y="189"/>
                  </a:lnTo>
                  <a:lnTo>
                    <a:pt x="46" y="194"/>
                  </a:lnTo>
                  <a:lnTo>
                    <a:pt x="31" y="193"/>
                  </a:lnTo>
                  <a:lnTo>
                    <a:pt x="17" y="185"/>
                  </a:lnTo>
                  <a:lnTo>
                    <a:pt x="6" y="168"/>
                  </a:lnTo>
                  <a:lnTo>
                    <a:pt x="0" y="148"/>
                  </a:lnTo>
                  <a:lnTo>
                    <a:pt x="1" y="133"/>
                  </a:lnTo>
                  <a:lnTo>
                    <a:pt x="10" y="122"/>
                  </a:lnTo>
                  <a:lnTo>
                    <a:pt x="23" y="114"/>
                  </a:lnTo>
                  <a:lnTo>
                    <a:pt x="39" y="110"/>
                  </a:lnTo>
                  <a:lnTo>
                    <a:pt x="54" y="108"/>
                  </a:lnTo>
                  <a:lnTo>
                    <a:pt x="68" y="107"/>
                  </a:lnTo>
                  <a:lnTo>
                    <a:pt x="78" y="107"/>
                  </a:lnTo>
                  <a:lnTo>
                    <a:pt x="70" y="104"/>
                  </a:lnTo>
                  <a:lnTo>
                    <a:pt x="57" y="99"/>
                  </a:lnTo>
                  <a:lnTo>
                    <a:pt x="45" y="92"/>
                  </a:lnTo>
                  <a:lnTo>
                    <a:pt x="32" y="82"/>
                  </a:lnTo>
                  <a:lnTo>
                    <a:pt x="22" y="71"/>
                  </a:lnTo>
                  <a:lnTo>
                    <a:pt x="17" y="59"/>
                  </a:lnTo>
                  <a:lnTo>
                    <a:pt x="18" y="45"/>
                  </a:lnTo>
                  <a:lnTo>
                    <a:pt x="30" y="29"/>
                  </a:lnTo>
                  <a:lnTo>
                    <a:pt x="48" y="17"/>
                  </a:lnTo>
                  <a:lnTo>
                    <a:pt x="64" y="13"/>
                  </a:lnTo>
                  <a:lnTo>
                    <a:pt x="79" y="17"/>
                  </a:lnTo>
                  <a:lnTo>
                    <a:pt x="92" y="25"/>
                  </a:lnTo>
                  <a:lnTo>
                    <a:pt x="101" y="37"/>
                  </a:lnTo>
                  <a:lnTo>
                    <a:pt x="109" y="50"/>
                  </a:lnTo>
                  <a:lnTo>
                    <a:pt x="115" y="63"/>
                  </a:lnTo>
                  <a:lnTo>
                    <a:pt x="118" y="71"/>
                  </a:lnTo>
                  <a:lnTo>
                    <a:pt x="114" y="91"/>
                  </a:lnTo>
                  <a:lnTo>
                    <a:pt x="104" y="97"/>
                  </a:lnTo>
                  <a:lnTo>
                    <a:pt x="99" y="105"/>
                  </a:lnTo>
                  <a:lnTo>
                    <a:pt x="96" y="115"/>
                  </a:lnTo>
                  <a:lnTo>
                    <a:pt x="99" y="126"/>
                  </a:lnTo>
                  <a:lnTo>
                    <a:pt x="101" y="131"/>
                  </a:lnTo>
                  <a:lnTo>
                    <a:pt x="104" y="135"/>
                  </a:lnTo>
                  <a:lnTo>
                    <a:pt x="109" y="139"/>
                  </a:lnTo>
                  <a:lnTo>
                    <a:pt x="114" y="141"/>
                  </a:lnTo>
                  <a:lnTo>
                    <a:pt x="118" y="142"/>
                  </a:lnTo>
                  <a:lnTo>
                    <a:pt x="124" y="143"/>
                  </a:lnTo>
                  <a:lnTo>
                    <a:pt x="130" y="142"/>
                  </a:lnTo>
                  <a:lnTo>
                    <a:pt x="135" y="141"/>
                  </a:lnTo>
                  <a:lnTo>
                    <a:pt x="145" y="135"/>
                  </a:lnTo>
                  <a:lnTo>
                    <a:pt x="150" y="126"/>
                  </a:lnTo>
                  <a:lnTo>
                    <a:pt x="153" y="117"/>
                  </a:lnTo>
                  <a:lnTo>
                    <a:pt x="150" y="105"/>
                  </a:lnTo>
                  <a:lnTo>
                    <a:pt x="148" y="101"/>
                  </a:lnTo>
                  <a:lnTo>
                    <a:pt x="145" y="97"/>
                  </a:lnTo>
                  <a:lnTo>
                    <a:pt x="140" y="93"/>
                  </a:lnTo>
                  <a:lnTo>
                    <a:pt x="135" y="91"/>
                  </a:lnTo>
                  <a:lnTo>
                    <a:pt x="131" y="90"/>
                  </a:lnTo>
                  <a:lnTo>
                    <a:pt x="125" y="89"/>
                  </a:lnTo>
                  <a:lnTo>
                    <a:pt x="119" y="90"/>
                  </a:lnTo>
                  <a:lnTo>
                    <a:pt x="114" y="91"/>
                  </a:lnTo>
                  <a:lnTo>
                    <a:pt x="118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78" name="任意多边形 155677"/>
            <p:cNvSpPr/>
            <p:nvPr/>
          </p:nvSpPr>
          <p:spPr>
            <a:xfrm>
              <a:off x="1360" y="3934"/>
              <a:ext cx="40" cy="38"/>
            </a:xfrm>
            <a:custGeom>
              <a:avLst/>
              <a:gdLst/>
              <a:ahLst/>
              <a:cxnLst/>
              <a:pathLst>
                <a:path w="40" h="38">
                  <a:moveTo>
                    <a:pt x="7" y="4"/>
                  </a:moveTo>
                  <a:lnTo>
                    <a:pt x="14" y="1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9" y="13"/>
                  </a:lnTo>
                  <a:lnTo>
                    <a:pt x="40" y="21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7" y="37"/>
                  </a:lnTo>
                  <a:lnTo>
                    <a:pt x="19" y="38"/>
                  </a:lnTo>
                  <a:lnTo>
                    <a:pt x="11" y="36"/>
                  </a:lnTo>
                  <a:lnTo>
                    <a:pt x="5" y="32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3" y="1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79" name="任意多边形 155678"/>
            <p:cNvSpPr/>
            <p:nvPr/>
          </p:nvSpPr>
          <p:spPr>
            <a:xfrm>
              <a:off x="1238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19" y="95"/>
                  </a:moveTo>
                  <a:lnTo>
                    <a:pt x="115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8"/>
                  </a:lnTo>
                  <a:lnTo>
                    <a:pt x="115" y="21"/>
                  </a:lnTo>
                  <a:lnTo>
                    <a:pt x="126" y="9"/>
                  </a:lnTo>
                  <a:lnTo>
                    <a:pt x="142" y="1"/>
                  </a:lnTo>
                  <a:lnTo>
                    <a:pt x="167" y="0"/>
                  </a:lnTo>
                  <a:lnTo>
                    <a:pt x="191" y="7"/>
                  </a:lnTo>
                  <a:lnTo>
                    <a:pt x="206" y="19"/>
                  </a:lnTo>
                  <a:lnTo>
                    <a:pt x="212" y="34"/>
                  </a:lnTo>
                  <a:lnTo>
                    <a:pt x="211" y="51"/>
                  </a:lnTo>
                  <a:lnTo>
                    <a:pt x="206" y="70"/>
                  </a:lnTo>
                  <a:lnTo>
                    <a:pt x="198" y="85"/>
                  </a:lnTo>
                  <a:lnTo>
                    <a:pt x="190" y="100"/>
                  </a:lnTo>
                  <a:lnTo>
                    <a:pt x="183" y="108"/>
                  </a:lnTo>
                  <a:lnTo>
                    <a:pt x="192" y="102"/>
                  </a:lnTo>
                  <a:lnTo>
                    <a:pt x="205" y="94"/>
                  </a:lnTo>
                  <a:lnTo>
                    <a:pt x="220" y="87"/>
                  </a:lnTo>
                  <a:lnTo>
                    <a:pt x="237" y="83"/>
                  </a:lnTo>
                  <a:lnTo>
                    <a:pt x="254" y="83"/>
                  </a:lnTo>
                  <a:lnTo>
                    <a:pt x="269" y="90"/>
                  </a:lnTo>
                  <a:lnTo>
                    <a:pt x="282" y="103"/>
                  </a:lnTo>
                  <a:lnTo>
                    <a:pt x="291" y="126"/>
                  </a:lnTo>
                  <a:lnTo>
                    <a:pt x="292" y="150"/>
                  </a:lnTo>
                  <a:lnTo>
                    <a:pt x="285" y="166"/>
                  </a:lnTo>
                  <a:lnTo>
                    <a:pt x="271" y="176"/>
                  </a:lnTo>
                  <a:lnTo>
                    <a:pt x="254" y="180"/>
                  </a:lnTo>
                  <a:lnTo>
                    <a:pt x="235" y="180"/>
                  </a:lnTo>
                  <a:lnTo>
                    <a:pt x="216" y="178"/>
                  </a:lnTo>
                  <a:lnTo>
                    <a:pt x="200" y="173"/>
                  </a:lnTo>
                  <a:lnTo>
                    <a:pt x="189" y="170"/>
                  </a:lnTo>
                  <a:lnTo>
                    <a:pt x="196" y="176"/>
                  </a:lnTo>
                  <a:lnTo>
                    <a:pt x="206" y="185"/>
                  </a:lnTo>
                  <a:lnTo>
                    <a:pt x="217" y="198"/>
                  </a:lnTo>
                  <a:lnTo>
                    <a:pt x="227" y="213"/>
                  </a:lnTo>
                  <a:lnTo>
                    <a:pt x="234" y="228"/>
                  </a:lnTo>
                  <a:lnTo>
                    <a:pt x="234" y="245"/>
                  </a:lnTo>
                  <a:lnTo>
                    <a:pt x="226" y="260"/>
                  </a:lnTo>
                  <a:lnTo>
                    <a:pt x="206" y="274"/>
                  </a:lnTo>
                  <a:lnTo>
                    <a:pt x="182" y="281"/>
                  </a:lnTo>
                  <a:lnTo>
                    <a:pt x="162" y="279"/>
                  </a:lnTo>
                  <a:lnTo>
                    <a:pt x="149" y="269"/>
                  </a:lnTo>
                  <a:lnTo>
                    <a:pt x="139" y="255"/>
                  </a:lnTo>
                  <a:lnTo>
                    <a:pt x="134" y="238"/>
                  </a:lnTo>
                  <a:lnTo>
                    <a:pt x="130" y="221"/>
                  </a:lnTo>
                  <a:lnTo>
                    <a:pt x="130" y="205"/>
                  </a:lnTo>
                  <a:lnTo>
                    <a:pt x="130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0" y="232"/>
                  </a:lnTo>
                  <a:lnTo>
                    <a:pt x="98" y="246"/>
                  </a:lnTo>
                  <a:lnTo>
                    <a:pt x="83" y="256"/>
                  </a:lnTo>
                  <a:lnTo>
                    <a:pt x="67" y="259"/>
                  </a:lnTo>
                  <a:lnTo>
                    <a:pt x="50" y="256"/>
                  </a:lnTo>
                  <a:lnTo>
                    <a:pt x="31" y="242"/>
                  </a:lnTo>
                  <a:lnTo>
                    <a:pt x="17" y="222"/>
                  </a:lnTo>
                  <a:lnTo>
                    <a:pt x="13" y="204"/>
                  </a:lnTo>
                  <a:lnTo>
                    <a:pt x="19" y="189"/>
                  </a:lnTo>
                  <a:lnTo>
                    <a:pt x="31" y="176"/>
                  </a:lnTo>
                  <a:lnTo>
                    <a:pt x="45" y="166"/>
                  </a:lnTo>
                  <a:lnTo>
                    <a:pt x="61" y="158"/>
                  </a:lnTo>
                  <a:lnTo>
                    <a:pt x="76" y="152"/>
                  </a:lnTo>
                  <a:lnTo>
                    <a:pt x="88" y="149"/>
                  </a:lnTo>
                  <a:lnTo>
                    <a:pt x="78" y="149"/>
                  </a:lnTo>
                  <a:lnTo>
                    <a:pt x="63" y="148"/>
                  </a:lnTo>
                  <a:lnTo>
                    <a:pt x="44" y="145"/>
                  </a:lnTo>
                  <a:lnTo>
                    <a:pt x="27" y="138"/>
                  </a:lnTo>
                  <a:lnTo>
                    <a:pt x="12" y="129"/>
                  </a:lnTo>
                  <a:lnTo>
                    <a:pt x="2" y="117"/>
                  </a:lnTo>
                  <a:lnTo>
                    <a:pt x="0" y="101"/>
                  </a:lnTo>
                  <a:lnTo>
                    <a:pt x="6" y="80"/>
                  </a:lnTo>
                  <a:lnTo>
                    <a:pt x="21" y="60"/>
                  </a:lnTo>
                  <a:lnTo>
                    <a:pt x="37" y="50"/>
                  </a:lnTo>
                  <a:lnTo>
                    <a:pt x="55" y="50"/>
                  </a:lnTo>
                  <a:lnTo>
                    <a:pt x="72" y="54"/>
                  </a:lnTo>
                  <a:lnTo>
                    <a:pt x="88" y="64"/>
                  </a:lnTo>
                  <a:lnTo>
                    <a:pt x="102" y="75"/>
                  </a:lnTo>
                  <a:lnTo>
                    <a:pt x="112" y="86"/>
                  </a:lnTo>
                  <a:lnTo>
                    <a:pt x="119" y="95"/>
                  </a:lnTo>
                  <a:lnTo>
                    <a:pt x="121" y="119"/>
                  </a:lnTo>
                  <a:lnTo>
                    <a:pt x="113" y="129"/>
                  </a:lnTo>
                  <a:lnTo>
                    <a:pt x="110" y="140"/>
                  </a:lnTo>
                  <a:lnTo>
                    <a:pt x="112" y="152"/>
                  </a:lnTo>
                  <a:lnTo>
                    <a:pt x="118" y="162"/>
                  </a:lnTo>
                  <a:lnTo>
                    <a:pt x="122" y="167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39" y="173"/>
                  </a:lnTo>
                  <a:lnTo>
                    <a:pt x="145" y="173"/>
                  </a:lnTo>
                  <a:lnTo>
                    <a:pt x="152" y="172"/>
                  </a:lnTo>
                  <a:lnTo>
                    <a:pt x="158" y="170"/>
                  </a:lnTo>
                  <a:lnTo>
                    <a:pt x="162" y="167"/>
                  </a:lnTo>
                  <a:lnTo>
                    <a:pt x="170" y="157"/>
                  </a:lnTo>
                  <a:lnTo>
                    <a:pt x="174" y="146"/>
                  </a:lnTo>
                  <a:lnTo>
                    <a:pt x="173" y="134"/>
                  </a:lnTo>
                  <a:lnTo>
                    <a:pt x="167" y="123"/>
                  </a:lnTo>
                  <a:lnTo>
                    <a:pt x="162" y="118"/>
                  </a:lnTo>
                  <a:lnTo>
                    <a:pt x="157" y="115"/>
                  </a:lnTo>
                  <a:lnTo>
                    <a:pt x="151" y="113"/>
                  </a:lnTo>
                  <a:lnTo>
                    <a:pt x="145" y="112"/>
                  </a:lnTo>
                  <a:lnTo>
                    <a:pt x="138" y="112"/>
                  </a:lnTo>
                  <a:lnTo>
                    <a:pt x="133" y="114"/>
                  </a:lnTo>
                  <a:lnTo>
                    <a:pt x="127" y="116"/>
                  </a:lnTo>
                  <a:lnTo>
                    <a:pt x="121" y="119"/>
                  </a:lnTo>
                  <a:lnTo>
                    <a:pt x="119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55680" name="组合 155679"/>
            <p:cNvGrpSpPr/>
            <p:nvPr/>
          </p:nvGrpSpPr>
          <p:grpSpPr>
            <a:xfrm>
              <a:off x="1008" y="3744"/>
              <a:ext cx="317" cy="311"/>
              <a:chOff x="355" y="3625"/>
              <a:chExt cx="317" cy="311"/>
            </a:xfrm>
          </p:grpSpPr>
          <p:sp>
            <p:nvSpPr>
              <p:cNvPr id="155681" name="任意多边形 155680"/>
              <p:cNvSpPr/>
              <p:nvPr/>
            </p:nvSpPr>
            <p:spPr>
              <a:xfrm>
                <a:off x="480" y="3749"/>
                <a:ext cx="46" cy="43"/>
              </a:xfrm>
              <a:custGeom>
                <a:avLst/>
                <a:gdLst/>
                <a:ahLst/>
                <a:cxnLst/>
                <a:pathLst>
                  <a:path w="46" h="43">
                    <a:moveTo>
                      <a:pt x="23" y="0"/>
                    </a:moveTo>
                    <a:lnTo>
                      <a:pt x="14" y="2"/>
                    </a:lnTo>
                    <a:lnTo>
                      <a:pt x="7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7" y="36"/>
                    </a:lnTo>
                    <a:lnTo>
                      <a:pt x="14" y="40"/>
                    </a:lnTo>
                    <a:lnTo>
                      <a:pt x="23" y="43"/>
                    </a:lnTo>
                    <a:lnTo>
                      <a:pt x="32" y="40"/>
                    </a:lnTo>
                    <a:lnTo>
                      <a:pt x="39" y="36"/>
                    </a:lnTo>
                    <a:lnTo>
                      <a:pt x="43" y="29"/>
                    </a:lnTo>
                    <a:lnTo>
                      <a:pt x="46" y="21"/>
                    </a:lnTo>
                    <a:lnTo>
                      <a:pt x="43" y="13"/>
                    </a:lnTo>
                    <a:lnTo>
                      <a:pt x="39" y="6"/>
                    </a:lnTo>
                    <a:lnTo>
                      <a:pt x="32" y="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7A0A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5682" name="任意多边形 155681"/>
              <p:cNvSpPr/>
              <p:nvPr/>
            </p:nvSpPr>
            <p:spPr>
              <a:xfrm>
                <a:off x="355" y="3625"/>
                <a:ext cx="317" cy="311"/>
              </a:xfrm>
              <a:custGeom>
                <a:avLst/>
                <a:gdLst/>
                <a:ahLst/>
                <a:cxnLst/>
                <a:pathLst>
                  <a:path w="317" h="311">
                    <a:moveTo>
                      <a:pt x="133" y="97"/>
                    </a:moveTo>
                    <a:lnTo>
                      <a:pt x="129" y="86"/>
                    </a:lnTo>
                    <a:lnTo>
                      <a:pt x="122" y="72"/>
                    </a:lnTo>
                    <a:lnTo>
                      <a:pt x="112" y="57"/>
                    </a:lnTo>
                    <a:lnTo>
                      <a:pt x="98" y="42"/>
                    </a:lnTo>
                    <a:lnTo>
                      <a:pt x="82" y="32"/>
                    </a:lnTo>
                    <a:lnTo>
                      <a:pt x="64" y="28"/>
                    </a:lnTo>
                    <a:lnTo>
                      <a:pt x="43" y="33"/>
                    </a:lnTo>
                    <a:lnTo>
                      <a:pt x="21" y="50"/>
                    </a:lnTo>
                    <a:lnTo>
                      <a:pt x="5" y="72"/>
                    </a:lnTo>
                    <a:lnTo>
                      <a:pt x="2" y="92"/>
                    </a:lnTo>
                    <a:lnTo>
                      <a:pt x="9" y="108"/>
                    </a:lnTo>
                    <a:lnTo>
                      <a:pt x="23" y="123"/>
                    </a:lnTo>
                    <a:lnTo>
                      <a:pt x="40" y="135"/>
                    </a:lnTo>
                    <a:lnTo>
                      <a:pt x="58" y="144"/>
                    </a:lnTo>
                    <a:lnTo>
                      <a:pt x="75" y="149"/>
                    </a:lnTo>
                    <a:lnTo>
                      <a:pt x="88" y="152"/>
                    </a:lnTo>
                    <a:lnTo>
                      <a:pt x="75" y="154"/>
                    </a:lnTo>
                    <a:lnTo>
                      <a:pt x="59" y="156"/>
                    </a:lnTo>
                    <a:lnTo>
                      <a:pt x="41" y="160"/>
                    </a:lnTo>
                    <a:lnTo>
                      <a:pt x="24" y="168"/>
                    </a:lnTo>
                    <a:lnTo>
                      <a:pt x="9" y="180"/>
                    </a:lnTo>
                    <a:lnTo>
                      <a:pt x="1" y="195"/>
                    </a:lnTo>
                    <a:lnTo>
                      <a:pt x="0" y="215"/>
                    </a:lnTo>
                    <a:lnTo>
                      <a:pt x="10" y="241"/>
                    </a:lnTo>
                    <a:lnTo>
                      <a:pt x="26" y="263"/>
                    </a:lnTo>
                    <a:lnTo>
                      <a:pt x="44" y="271"/>
                    </a:lnTo>
                    <a:lnTo>
                      <a:pt x="63" y="270"/>
                    </a:lnTo>
                    <a:lnTo>
                      <a:pt x="81" y="262"/>
                    </a:lnTo>
                    <a:lnTo>
                      <a:pt x="97" y="249"/>
                    </a:lnTo>
                    <a:lnTo>
                      <a:pt x="112" y="234"/>
                    </a:lnTo>
                    <a:lnTo>
                      <a:pt x="122" y="221"/>
                    </a:lnTo>
                    <a:lnTo>
                      <a:pt x="129" y="210"/>
                    </a:lnTo>
                    <a:lnTo>
                      <a:pt x="128" y="219"/>
                    </a:lnTo>
                    <a:lnTo>
                      <a:pt x="126" y="234"/>
                    </a:lnTo>
                    <a:lnTo>
                      <a:pt x="126" y="252"/>
                    </a:lnTo>
                    <a:lnTo>
                      <a:pt x="128" y="271"/>
                    </a:lnTo>
                    <a:lnTo>
                      <a:pt x="135" y="290"/>
                    </a:lnTo>
                    <a:lnTo>
                      <a:pt x="146" y="303"/>
                    </a:lnTo>
                    <a:lnTo>
                      <a:pt x="165" y="311"/>
                    </a:lnTo>
                    <a:lnTo>
                      <a:pt x="191" y="309"/>
                    </a:lnTo>
                    <a:lnTo>
                      <a:pt x="218" y="299"/>
                    </a:lnTo>
                    <a:lnTo>
                      <a:pt x="231" y="284"/>
                    </a:lnTo>
                    <a:lnTo>
                      <a:pt x="236" y="266"/>
                    </a:lnTo>
                    <a:lnTo>
                      <a:pt x="234" y="247"/>
                    </a:lnTo>
                    <a:lnTo>
                      <a:pt x="226" y="230"/>
                    </a:lnTo>
                    <a:lnTo>
                      <a:pt x="216" y="212"/>
                    </a:lnTo>
                    <a:lnTo>
                      <a:pt x="205" y="198"/>
                    </a:lnTo>
                    <a:lnTo>
                      <a:pt x="197" y="189"/>
                    </a:lnTo>
                    <a:lnTo>
                      <a:pt x="207" y="195"/>
                    </a:lnTo>
                    <a:lnTo>
                      <a:pt x="223" y="202"/>
                    </a:lnTo>
                    <a:lnTo>
                      <a:pt x="242" y="208"/>
                    </a:lnTo>
                    <a:lnTo>
                      <a:pt x="262" y="211"/>
                    </a:lnTo>
                    <a:lnTo>
                      <a:pt x="282" y="210"/>
                    </a:lnTo>
                    <a:lnTo>
                      <a:pt x="299" y="202"/>
                    </a:lnTo>
                    <a:lnTo>
                      <a:pt x="312" y="187"/>
                    </a:lnTo>
                    <a:lnTo>
                      <a:pt x="317" y="161"/>
                    </a:lnTo>
                    <a:lnTo>
                      <a:pt x="315" y="135"/>
                    </a:lnTo>
                    <a:lnTo>
                      <a:pt x="304" y="117"/>
                    </a:lnTo>
                    <a:lnTo>
                      <a:pt x="287" y="108"/>
                    </a:lnTo>
                    <a:lnTo>
                      <a:pt x="269" y="105"/>
                    </a:lnTo>
                    <a:lnTo>
                      <a:pt x="247" y="106"/>
                    </a:lnTo>
                    <a:lnTo>
                      <a:pt x="228" y="111"/>
                    </a:lnTo>
                    <a:lnTo>
                      <a:pt x="211" y="116"/>
                    </a:lnTo>
                    <a:lnTo>
                      <a:pt x="199" y="122"/>
                    </a:lnTo>
                    <a:lnTo>
                      <a:pt x="208" y="114"/>
                    </a:lnTo>
                    <a:lnTo>
                      <a:pt x="220" y="103"/>
                    </a:lnTo>
                    <a:lnTo>
                      <a:pt x="232" y="87"/>
                    </a:lnTo>
                    <a:lnTo>
                      <a:pt x="243" y="71"/>
                    </a:lnTo>
                    <a:lnTo>
                      <a:pt x="250" y="53"/>
                    </a:lnTo>
                    <a:lnTo>
                      <a:pt x="248" y="36"/>
                    </a:lnTo>
                    <a:lnTo>
                      <a:pt x="239" y="20"/>
                    </a:lnTo>
                    <a:lnTo>
                      <a:pt x="218" y="7"/>
                    </a:lnTo>
                    <a:lnTo>
                      <a:pt x="190" y="0"/>
                    </a:lnTo>
                    <a:lnTo>
                      <a:pt x="169" y="4"/>
                    </a:lnTo>
                    <a:lnTo>
                      <a:pt x="153" y="15"/>
                    </a:lnTo>
                    <a:lnTo>
                      <a:pt x="143" y="30"/>
                    </a:lnTo>
                    <a:lnTo>
                      <a:pt x="137" y="49"/>
                    </a:lnTo>
                    <a:lnTo>
                      <a:pt x="134" y="69"/>
                    </a:lnTo>
                    <a:lnTo>
                      <a:pt x="133" y="85"/>
                    </a:lnTo>
                    <a:lnTo>
                      <a:pt x="133" y="97"/>
                    </a:lnTo>
                    <a:lnTo>
                      <a:pt x="149" y="119"/>
                    </a:lnTo>
                    <a:lnTo>
                      <a:pt x="156" y="120"/>
                    </a:lnTo>
                    <a:lnTo>
                      <a:pt x="162" y="122"/>
                    </a:lnTo>
                    <a:lnTo>
                      <a:pt x="168" y="125"/>
                    </a:lnTo>
                    <a:lnTo>
                      <a:pt x="174" y="129"/>
                    </a:lnTo>
                    <a:lnTo>
                      <a:pt x="179" y="135"/>
                    </a:lnTo>
                    <a:lnTo>
                      <a:pt x="182" y="140"/>
                    </a:lnTo>
                    <a:lnTo>
                      <a:pt x="183" y="147"/>
                    </a:lnTo>
                    <a:lnTo>
                      <a:pt x="184" y="154"/>
                    </a:lnTo>
                    <a:lnTo>
                      <a:pt x="183" y="161"/>
                    </a:lnTo>
                    <a:lnTo>
                      <a:pt x="182" y="168"/>
                    </a:lnTo>
                    <a:lnTo>
                      <a:pt x="179" y="173"/>
                    </a:lnTo>
                    <a:lnTo>
                      <a:pt x="174" y="179"/>
                    </a:lnTo>
                    <a:lnTo>
                      <a:pt x="168" y="183"/>
                    </a:lnTo>
                    <a:lnTo>
                      <a:pt x="162" y="187"/>
                    </a:lnTo>
                    <a:lnTo>
                      <a:pt x="156" y="188"/>
                    </a:lnTo>
                    <a:lnTo>
                      <a:pt x="149" y="189"/>
                    </a:lnTo>
                    <a:lnTo>
                      <a:pt x="142" y="188"/>
                    </a:lnTo>
                    <a:lnTo>
                      <a:pt x="135" y="187"/>
                    </a:lnTo>
                    <a:lnTo>
                      <a:pt x="129" y="183"/>
                    </a:lnTo>
                    <a:lnTo>
                      <a:pt x="123" y="179"/>
                    </a:lnTo>
                    <a:lnTo>
                      <a:pt x="119" y="173"/>
                    </a:lnTo>
                    <a:lnTo>
                      <a:pt x="115" y="168"/>
                    </a:lnTo>
                    <a:lnTo>
                      <a:pt x="114" y="161"/>
                    </a:lnTo>
                    <a:lnTo>
                      <a:pt x="113" y="154"/>
                    </a:lnTo>
                    <a:lnTo>
                      <a:pt x="114" y="147"/>
                    </a:lnTo>
                    <a:lnTo>
                      <a:pt x="115" y="140"/>
                    </a:lnTo>
                    <a:lnTo>
                      <a:pt x="119" y="135"/>
                    </a:lnTo>
                    <a:lnTo>
                      <a:pt x="123" y="129"/>
                    </a:lnTo>
                    <a:lnTo>
                      <a:pt x="129" y="125"/>
                    </a:lnTo>
                    <a:lnTo>
                      <a:pt x="135" y="122"/>
                    </a:lnTo>
                    <a:lnTo>
                      <a:pt x="142" y="120"/>
                    </a:lnTo>
                    <a:lnTo>
                      <a:pt x="149" y="119"/>
                    </a:lnTo>
                    <a:lnTo>
                      <a:pt x="133" y="97"/>
                    </a:lnTo>
                    <a:close/>
                  </a:path>
                </a:pathLst>
              </a:custGeom>
              <a:solidFill>
                <a:srgbClr val="35CE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55683" name="任意多边形 155682"/>
            <p:cNvSpPr/>
            <p:nvPr/>
          </p:nvSpPr>
          <p:spPr>
            <a:xfrm>
              <a:off x="4930" y="3830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0" y="0"/>
                  </a:moveTo>
                  <a:lnTo>
                    <a:pt x="13" y="0"/>
                  </a:lnTo>
                  <a:lnTo>
                    <a:pt x="6" y="2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2" y="27"/>
                  </a:lnTo>
                  <a:lnTo>
                    <a:pt x="6" y="31"/>
                  </a:lnTo>
                  <a:lnTo>
                    <a:pt x="13" y="34"/>
                  </a:lnTo>
                  <a:lnTo>
                    <a:pt x="20" y="34"/>
                  </a:lnTo>
                  <a:lnTo>
                    <a:pt x="27" y="31"/>
                  </a:lnTo>
                  <a:lnTo>
                    <a:pt x="32" y="27"/>
                  </a:lnTo>
                  <a:lnTo>
                    <a:pt x="34" y="20"/>
                  </a:lnTo>
                  <a:lnTo>
                    <a:pt x="34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84" name="任意多边形 155683"/>
            <p:cNvSpPr/>
            <p:nvPr/>
          </p:nvSpPr>
          <p:spPr>
            <a:xfrm>
              <a:off x="4814" y="3716"/>
              <a:ext cx="266" cy="267"/>
            </a:xfrm>
            <a:custGeom>
              <a:avLst/>
              <a:gdLst/>
              <a:ahLst/>
              <a:cxnLst/>
              <a:pathLst>
                <a:path w="266" h="267">
                  <a:moveTo>
                    <a:pt x="190" y="182"/>
                  </a:moveTo>
                  <a:lnTo>
                    <a:pt x="181" y="178"/>
                  </a:lnTo>
                  <a:lnTo>
                    <a:pt x="174" y="174"/>
                  </a:lnTo>
                  <a:lnTo>
                    <a:pt x="170" y="168"/>
                  </a:lnTo>
                  <a:lnTo>
                    <a:pt x="165" y="165"/>
                  </a:lnTo>
                  <a:lnTo>
                    <a:pt x="171" y="174"/>
                  </a:lnTo>
                  <a:lnTo>
                    <a:pt x="176" y="187"/>
                  </a:lnTo>
                  <a:lnTo>
                    <a:pt x="182" y="203"/>
                  </a:lnTo>
                  <a:lnTo>
                    <a:pt x="186" y="220"/>
                  </a:lnTo>
                  <a:lnTo>
                    <a:pt x="186" y="236"/>
                  </a:lnTo>
                  <a:lnTo>
                    <a:pt x="179" y="251"/>
                  </a:lnTo>
                  <a:lnTo>
                    <a:pt x="166" y="262"/>
                  </a:lnTo>
                  <a:lnTo>
                    <a:pt x="144" y="267"/>
                  </a:lnTo>
                  <a:lnTo>
                    <a:pt x="124" y="265"/>
                  </a:lnTo>
                  <a:lnTo>
                    <a:pt x="110" y="255"/>
                  </a:lnTo>
                  <a:lnTo>
                    <a:pt x="103" y="242"/>
                  </a:lnTo>
                  <a:lnTo>
                    <a:pt x="100" y="224"/>
                  </a:lnTo>
                  <a:lnTo>
                    <a:pt x="101" y="208"/>
                  </a:lnTo>
                  <a:lnTo>
                    <a:pt x="104" y="191"/>
                  </a:lnTo>
                  <a:lnTo>
                    <a:pt x="108" y="178"/>
                  </a:lnTo>
                  <a:lnTo>
                    <a:pt x="110" y="171"/>
                  </a:lnTo>
                  <a:lnTo>
                    <a:pt x="103" y="179"/>
                  </a:lnTo>
                  <a:lnTo>
                    <a:pt x="92" y="189"/>
                  </a:lnTo>
                  <a:lnTo>
                    <a:pt x="77" y="199"/>
                  </a:lnTo>
                  <a:lnTo>
                    <a:pt x="61" y="208"/>
                  </a:lnTo>
                  <a:lnTo>
                    <a:pt x="43" y="212"/>
                  </a:lnTo>
                  <a:lnTo>
                    <a:pt x="27" y="211"/>
                  </a:lnTo>
                  <a:lnTo>
                    <a:pt x="14" y="202"/>
                  </a:lnTo>
                  <a:lnTo>
                    <a:pt x="3" y="184"/>
                  </a:lnTo>
                  <a:lnTo>
                    <a:pt x="0" y="163"/>
                  </a:lnTo>
                  <a:lnTo>
                    <a:pt x="4" y="146"/>
                  </a:lnTo>
                  <a:lnTo>
                    <a:pt x="15" y="135"/>
                  </a:lnTo>
                  <a:lnTo>
                    <a:pt x="30" y="127"/>
                  </a:lnTo>
                  <a:lnTo>
                    <a:pt x="46" y="123"/>
                  </a:lnTo>
                  <a:lnTo>
                    <a:pt x="62" y="121"/>
                  </a:lnTo>
                  <a:lnTo>
                    <a:pt x="75" y="121"/>
                  </a:lnTo>
                  <a:lnTo>
                    <a:pt x="86" y="122"/>
                  </a:lnTo>
                  <a:lnTo>
                    <a:pt x="75" y="117"/>
                  </a:lnTo>
                  <a:lnTo>
                    <a:pt x="63" y="111"/>
                  </a:lnTo>
                  <a:lnTo>
                    <a:pt x="48" y="101"/>
                  </a:lnTo>
                  <a:lnTo>
                    <a:pt x="34" y="89"/>
                  </a:lnTo>
                  <a:lnTo>
                    <a:pt x="24" y="74"/>
                  </a:lnTo>
                  <a:lnTo>
                    <a:pt x="20" y="60"/>
                  </a:lnTo>
                  <a:lnTo>
                    <a:pt x="25" y="45"/>
                  </a:lnTo>
                  <a:lnTo>
                    <a:pt x="40" y="29"/>
                  </a:lnTo>
                  <a:lnTo>
                    <a:pt x="59" y="19"/>
                  </a:lnTo>
                  <a:lnTo>
                    <a:pt x="78" y="18"/>
                  </a:lnTo>
                  <a:lnTo>
                    <a:pt x="93" y="25"/>
                  </a:lnTo>
                  <a:lnTo>
                    <a:pt x="105" y="36"/>
                  </a:lnTo>
                  <a:lnTo>
                    <a:pt x="114" y="49"/>
                  </a:lnTo>
                  <a:lnTo>
                    <a:pt x="121" y="63"/>
                  </a:lnTo>
                  <a:lnTo>
                    <a:pt x="126" y="76"/>
                  </a:lnTo>
                  <a:lnTo>
                    <a:pt x="128" y="86"/>
                  </a:lnTo>
                  <a:lnTo>
                    <a:pt x="137" y="104"/>
                  </a:lnTo>
                  <a:lnTo>
                    <a:pt x="126" y="104"/>
                  </a:lnTo>
                  <a:lnTo>
                    <a:pt x="117" y="109"/>
                  </a:lnTo>
                  <a:lnTo>
                    <a:pt x="109" y="116"/>
                  </a:lnTo>
                  <a:lnTo>
                    <a:pt x="105" y="126"/>
                  </a:lnTo>
                  <a:lnTo>
                    <a:pt x="105" y="137"/>
                  </a:lnTo>
                  <a:lnTo>
                    <a:pt x="110" y="147"/>
                  </a:lnTo>
                  <a:lnTo>
                    <a:pt x="118" y="154"/>
                  </a:lnTo>
                  <a:lnTo>
                    <a:pt x="128" y="158"/>
                  </a:lnTo>
                  <a:lnTo>
                    <a:pt x="140" y="158"/>
                  </a:lnTo>
                  <a:lnTo>
                    <a:pt x="149" y="154"/>
                  </a:lnTo>
                  <a:lnTo>
                    <a:pt x="157" y="146"/>
                  </a:lnTo>
                  <a:lnTo>
                    <a:pt x="160" y="136"/>
                  </a:lnTo>
                  <a:lnTo>
                    <a:pt x="160" y="125"/>
                  </a:lnTo>
                  <a:lnTo>
                    <a:pt x="156" y="115"/>
                  </a:lnTo>
                  <a:lnTo>
                    <a:pt x="148" y="108"/>
                  </a:lnTo>
                  <a:lnTo>
                    <a:pt x="137" y="104"/>
                  </a:lnTo>
                  <a:lnTo>
                    <a:pt x="128" y="86"/>
                  </a:lnTo>
                  <a:lnTo>
                    <a:pt x="129" y="74"/>
                  </a:lnTo>
                  <a:lnTo>
                    <a:pt x="132" y="60"/>
                  </a:lnTo>
                  <a:lnTo>
                    <a:pt x="136" y="43"/>
                  </a:lnTo>
                  <a:lnTo>
                    <a:pt x="144" y="26"/>
                  </a:lnTo>
                  <a:lnTo>
                    <a:pt x="155" y="12"/>
                  </a:lnTo>
                  <a:lnTo>
                    <a:pt x="170" y="2"/>
                  </a:lnTo>
                  <a:lnTo>
                    <a:pt x="188" y="0"/>
                  </a:lnTo>
                  <a:lnTo>
                    <a:pt x="212" y="7"/>
                  </a:lnTo>
                  <a:lnTo>
                    <a:pt x="229" y="20"/>
                  </a:lnTo>
                  <a:lnTo>
                    <a:pt x="235" y="36"/>
                  </a:lnTo>
                  <a:lnTo>
                    <a:pt x="233" y="52"/>
                  </a:lnTo>
                  <a:lnTo>
                    <a:pt x="223" y="69"/>
                  </a:lnTo>
                  <a:lnTo>
                    <a:pt x="211" y="84"/>
                  </a:lnTo>
                  <a:lnTo>
                    <a:pt x="197" y="98"/>
                  </a:lnTo>
                  <a:lnTo>
                    <a:pt x="186" y="106"/>
                  </a:lnTo>
                  <a:lnTo>
                    <a:pt x="176" y="112"/>
                  </a:lnTo>
                  <a:lnTo>
                    <a:pt x="186" y="110"/>
                  </a:lnTo>
                  <a:lnTo>
                    <a:pt x="198" y="109"/>
                  </a:lnTo>
                  <a:lnTo>
                    <a:pt x="212" y="108"/>
                  </a:lnTo>
                  <a:lnTo>
                    <a:pt x="228" y="109"/>
                  </a:lnTo>
                  <a:lnTo>
                    <a:pt x="242" y="113"/>
                  </a:lnTo>
                  <a:lnTo>
                    <a:pt x="254" y="120"/>
                  </a:lnTo>
                  <a:lnTo>
                    <a:pt x="262" y="130"/>
                  </a:lnTo>
                  <a:lnTo>
                    <a:pt x="266" y="145"/>
                  </a:lnTo>
                  <a:lnTo>
                    <a:pt x="256" y="144"/>
                  </a:lnTo>
                  <a:lnTo>
                    <a:pt x="245" y="144"/>
                  </a:lnTo>
                  <a:lnTo>
                    <a:pt x="234" y="145"/>
                  </a:lnTo>
                  <a:lnTo>
                    <a:pt x="222" y="149"/>
                  </a:lnTo>
                  <a:lnTo>
                    <a:pt x="212" y="155"/>
                  </a:lnTo>
                  <a:lnTo>
                    <a:pt x="203" y="163"/>
                  </a:lnTo>
                  <a:lnTo>
                    <a:pt x="195" y="171"/>
                  </a:lnTo>
                  <a:lnTo>
                    <a:pt x="190" y="182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85" name="任意多边形 155684"/>
            <p:cNvSpPr/>
            <p:nvPr/>
          </p:nvSpPr>
          <p:spPr>
            <a:xfrm>
              <a:off x="4978" y="4139"/>
              <a:ext cx="38" cy="36"/>
            </a:xfrm>
            <a:custGeom>
              <a:avLst/>
              <a:gdLst/>
              <a:ahLst/>
              <a:cxnLst/>
              <a:pathLst>
                <a:path w="38" h="36">
                  <a:moveTo>
                    <a:pt x="30" y="2"/>
                  </a:moveTo>
                  <a:lnTo>
                    <a:pt x="23" y="0"/>
                  </a:lnTo>
                  <a:lnTo>
                    <a:pt x="15" y="0"/>
                  </a:lnTo>
                  <a:lnTo>
                    <a:pt x="8" y="2"/>
                  </a:lnTo>
                  <a:lnTo>
                    <a:pt x="2" y="7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8" y="34"/>
                  </a:lnTo>
                  <a:lnTo>
                    <a:pt x="15" y="36"/>
                  </a:lnTo>
                  <a:lnTo>
                    <a:pt x="23" y="36"/>
                  </a:lnTo>
                  <a:lnTo>
                    <a:pt x="30" y="34"/>
                  </a:lnTo>
                  <a:lnTo>
                    <a:pt x="35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5" y="7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86" name="任意多边形 155685"/>
            <p:cNvSpPr/>
            <p:nvPr/>
          </p:nvSpPr>
          <p:spPr>
            <a:xfrm>
              <a:off x="4850" y="4020"/>
              <a:ext cx="278" cy="275"/>
            </a:xfrm>
            <a:custGeom>
              <a:avLst/>
              <a:gdLst/>
              <a:ahLst/>
              <a:cxnLst/>
              <a:pathLst>
                <a:path w="278" h="275">
                  <a:moveTo>
                    <a:pt x="277" y="104"/>
                  </a:moveTo>
                  <a:lnTo>
                    <a:pt x="270" y="113"/>
                  </a:lnTo>
                  <a:lnTo>
                    <a:pt x="260" y="120"/>
                  </a:lnTo>
                  <a:lnTo>
                    <a:pt x="249" y="125"/>
                  </a:lnTo>
                  <a:lnTo>
                    <a:pt x="238" y="130"/>
                  </a:lnTo>
                  <a:lnTo>
                    <a:pt x="226" y="133"/>
                  </a:lnTo>
                  <a:lnTo>
                    <a:pt x="216" y="135"/>
                  </a:lnTo>
                  <a:lnTo>
                    <a:pt x="207" y="137"/>
                  </a:lnTo>
                  <a:lnTo>
                    <a:pt x="200" y="137"/>
                  </a:lnTo>
                  <a:lnTo>
                    <a:pt x="212" y="140"/>
                  </a:lnTo>
                  <a:lnTo>
                    <a:pt x="226" y="143"/>
                  </a:lnTo>
                  <a:lnTo>
                    <a:pt x="242" y="148"/>
                  </a:lnTo>
                  <a:lnTo>
                    <a:pt x="259" y="157"/>
                  </a:lnTo>
                  <a:lnTo>
                    <a:pt x="271" y="168"/>
                  </a:lnTo>
                  <a:lnTo>
                    <a:pt x="278" y="183"/>
                  </a:lnTo>
                  <a:lnTo>
                    <a:pt x="277" y="200"/>
                  </a:lnTo>
                  <a:lnTo>
                    <a:pt x="265" y="221"/>
                  </a:lnTo>
                  <a:lnTo>
                    <a:pt x="248" y="237"/>
                  </a:lnTo>
                  <a:lnTo>
                    <a:pt x="232" y="242"/>
                  </a:lnTo>
                  <a:lnTo>
                    <a:pt x="216" y="240"/>
                  </a:lnTo>
                  <a:lnTo>
                    <a:pt x="201" y="232"/>
                  </a:lnTo>
                  <a:lnTo>
                    <a:pt x="187" y="220"/>
                  </a:lnTo>
                  <a:lnTo>
                    <a:pt x="177" y="207"/>
                  </a:lnTo>
                  <a:lnTo>
                    <a:pt x="169" y="195"/>
                  </a:lnTo>
                  <a:lnTo>
                    <a:pt x="164" y="186"/>
                  </a:lnTo>
                  <a:lnTo>
                    <a:pt x="166" y="197"/>
                  </a:lnTo>
                  <a:lnTo>
                    <a:pt x="167" y="211"/>
                  </a:lnTo>
                  <a:lnTo>
                    <a:pt x="164" y="229"/>
                  </a:lnTo>
                  <a:lnTo>
                    <a:pt x="161" y="245"/>
                  </a:lnTo>
                  <a:lnTo>
                    <a:pt x="153" y="261"/>
                  </a:lnTo>
                  <a:lnTo>
                    <a:pt x="142" y="271"/>
                  </a:lnTo>
                  <a:lnTo>
                    <a:pt x="123" y="275"/>
                  </a:lnTo>
                  <a:lnTo>
                    <a:pt x="99" y="271"/>
                  </a:lnTo>
                  <a:lnTo>
                    <a:pt x="78" y="260"/>
                  </a:lnTo>
                  <a:lnTo>
                    <a:pt x="69" y="245"/>
                  </a:lnTo>
                  <a:lnTo>
                    <a:pt x="67" y="230"/>
                  </a:lnTo>
                  <a:lnTo>
                    <a:pt x="72" y="214"/>
                  </a:lnTo>
                  <a:lnTo>
                    <a:pt x="80" y="198"/>
                  </a:lnTo>
                  <a:lnTo>
                    <a:pt x="90" y="185"/>
                  </a:lnTo>
                  <a:lnTo>
                    <a:pt x="99" y="174"/>
                  </a:lnTo>
                  <a:lnTo>
                    <a:pt x="105" y="168"/>
                  </a:lnTo>
                  <a:lnTo>
                    <a:pt x="95" y="173"/>
                  </a:lnTo>
                  <a:lnTo>
                    <a:pt x="80" y="178"/>
                  </a:lnTo>
                  <a:lnTo>
                    <a:pt x="61" y="183"/>
                  </a:lnTo>
                  <a:lnTo>
                    <a:pt x="43" y="184"/>
                  </a:lnTo>
                  <a:lnTo>
                    <a:pt x="25" y="182"/>
                  </a:lnTo>
                  <a:lnTo>
                    <a:pt x="11" y="174"/>
                  </a:lnTo>
                  <a:lnTo>
                    <a:pt x="2" y="158"/>
                  </a:lnTo>
                  <a:lnTo>
                    <a:pt x="0" y="135"/>
                  </a:lnTo>
                  <a:lnTo>
                    <a:pt x="6" y="112"/>
                  </a:lnTo>
                  <a:lnTo>
                    <a:pt x="18" y="98"/>
                  </a:lnTo>
                  <a:lnTo>
                    <a:pt x="31" y="90"/>
                  </a:lnTo>
                  <a:lnTo>
                    <a:pt x="49" y="89"/>
                  </a:lnTo>
                  <a:lnTo>
                    <a:pt x="65" y="91"/>
                  </a:lnTo>
                  <a:lnTo>
                    <a:pt x="81" y="97"/>
                  </a:lnTo>
                  <a:lnTo>
                    <a:pt x="93" y="102"/>
                  </a:lnTo>
                  <a:lnTo>
                    <a:pt x="103" y="108"/>
                  </a:lnTo>
                  <a:lnTo>
                    <a:pt x="95" y="100"/>
                  </a:lnTo>
                  <a:lnTo>
                    <a:pt x="85" y="87"/>
                  </a:lnTo>
                  <a:lnTo>
                    <a:pt x="76" y="72"/>
                  </a:lnTo>
                  <a:lnTo>
                    <a:pt x="69" y="55"/>
                  </a:lnTo>
                  <a:lnTo>
                    <a:pt x="67" y="38"/>
                  </a:lnTo>
                  <a:lnTo>
                    <a:pt x="72" y="23"/>
                  </a:lnTo>
                  <a:lnTo>
                    <a:pt x="84" y="10"/>
                  </a:lnTo>
                  <a:lnTo>
                    <a:pt x="107" y="1"/>
                  </a:lnTo>
                  <a:lnTo>
                    <a:pt x="113" y="0"/>
                  </a:lnTo>
                  <a:lnTo>
                    <a:pt x="116" y="0"/>
                  </a:lnTo>
                  <a:lnTo>
                    <a:pt x="121" y="0"/>
                  </a:lnTo>
                  <a:lnTo>
                    <a:pt x="124" y="0"/>
                  </a:lnTo>
                  <a:lnTo>
                    <a:pt x="127" y="11"/>
                  </a:lnTo>
                  <a:lnTo>
                    <a:pt x="130" y="20"/>
                  </a:lnTo>
                  <a:lnTo>
                    <a:pt x="132" y="28"/>
                  </a:lnTo>
                  <a:lnTo>
                    <a:pt x="137" y="36"/>
                  </a:lnTo>
                  <a:lnTo>
                    <a:pt x="142" y="42"/>
                  </a:lnTo>
                  <a:lnTo>
                    <a:pt x="150" y="47"/>
                  </a:lnTo>
                  <a:lnTo>
                    <a:pt x="158" y="52"/>
                  </a:lnTo>
                  <a:lnTo>
                    <a:pt x="169" y="54"/>
                  </a:lnTo>
                  <a:lnTo>
                    <a:pt x="169" y="65"/>
                  </a:lnTo>
                  <a:lnTo>
                    <a:pt x="168" y="75"/>
                  </a:lnTo>
                  <a:lnTo>
                    <a:pt x="166" y="82"/>
                  </a:lnTo>
                  <a:lnTo>
                    <a:pt x="163" y="89"/>
                  </a:lnTo>
                  <a:lnTo>
                    <a:pt x="164" y="112"/>
                  </a:lnTo>
                  <a:lnTo>
                    <a:pt x="159" y="109"/>
                  </a:lnTo>
                  <a:lnTo>
                    <a:pt x="153" y="108"/>
                  </a:lnTo>
                  <a:lnTo>
                    <a:pt x="146" y="107"/>
                  </a:lnTo>
                  <a:lnTo>
                    <a:pt x="140" y="108"/>
                  </a:lnTo>
                  <a:lnTo>
                    <a:pt x="135" y="109"/>
                  </a:lnTo>
                  <a:lnTo>
                    <a:pt x="129" y="112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6" y="131"/>
                  </a:lnTo>
                  <a:lnTo>
                    <a:pt x="116" y="143"/>
                  </a:lnTo>
                  <a:lnTo>
                    <a:pt x="121" y="154"/>
                  </a:lnTo>
                  <a:lnTo>
                    <a:pt x="129" y="162"/>
                  </a:lnTo>
                  <a:lnTo>
                    <a:pt x="135" y="165"/>
                  </a:lnTo>
                  <a:lnTo>
                    <a:pt x="140" y="167"/>
                  </a:lnTo>
                  <a:lnTo>
                    <a:pt x="147" y="167"/>
                  </a:lnTo>
                  <a:lnTo>
                    <a:pt x="153" y="167"/>
                  </a:lnTo>
                  <a:lnTo>
                    <a:pt x="159" y="165"/>
                  </a:lnTo>
                  <a:lnTo>
                    <a:pt x="164" y="163"/>
                  </a:lnTo>
                  <a:lnTo>
                    <a:pt x="169" y="158"/>
                  </a:lnTo>
                  <a:lnTo>
                    <a:pt x="173" y="154"/>
                  </a:lnTo>
                  <a:lnTo>
                    <a:pt x="177" y="143"/>
                  </a:lnTo>
                  <a:lnTo>
                    <a:pt x="177" y="131"/>
                  </a:lnTo>
                  <a:lnTo>
                    <a:pt x="173" y="120"/>
                  </a:lnTo>
                  <a:lnTo>
                    <a:pt x="164" y="112"/>
                  </a:lnTo>
                  <a:lnTo>
                    <a:pt x="163" y="89"/>
                  </a:lnTo>
                  <a:lnTo>
                    <a:pt x="167" y="83"/>
                  </a:lnTo>
                  <a:lnTo>
                    <a:pt x="171" y="77"/>
                  </a:lnTo>
                  <a:lnTo>
                    <a:pt x="177" y="69"/>
                  </a:lnTo>
                  <a:lnTo>
                    <a:pt x="185" y="61"/>
                  </a:lnTo>
                  <a:lnTo>
                    <a:pt x="193" y="54"/>
                  </a:lnTo>
                  <a:lnTo>
                    <a:pt x="201" y="47"/>
                  </a:lnTo>
                  <a:lnTo>
                    <a:pt x="210" y="42"/>
                  </a:lnTo>
                  <a:lnTo>
                    <a:pt x="221" y="37"/>
                  </a:lnTo>
                  <a:lnTo>
                    <a:pt x="220" y="46"/>
                  </a:lnTo>
                  <a:lnTo>
                    <a:pt x="218" y="57"/>
                  </a:lnTo>
                  <a:lnTo>
                    <a:pt x="220" y="69"/>
                  </a:lnTo>
                  <a:lnTo>
                    <a:pt x="223" y="80"/>
                  </a:lnTo>
                  <a:lnTo>
                    <a:pt x="230" y="90"/>
                  </a:lnTo>
                  <a:lnTo>
                    <a:pt x="240" y="98"/>
                  </a:lnTo>
                  <a:lnTo>
                    <a:pt x="256" y="103"/>
                  </a:lnTo>
                  <a:lnTo>
                    <a:pt x="277" y="104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87" name="任意多边形 155686"/>
            <p:cNvSpPr/>
            <p:nvPr/>
          </p:nvSpPr>
          <p:spPr>
            <a:xfrm>
              <a:off x="5099" y="3968"/>
              <a:ext cx="36" cy="34"/>
            </a:xfrm>
            <a:custGeom>
              <a:avLst/>
              <a:gdLst/>
              <a:ahLst/>
              <a:cxnLst/>
              <a:pathLst>
                <a:path w="36" h="34">
                  <a:moveTo>
                    <a:pt x="21" y="0"/>
                  </a:moveTo>
                  <a:lnTo>
                    <a:pt x="14" y="0"/>
                  </a:lnTo>
                  <a:lnTo>
                    <a:pt x="7" y="2"/>
                  </a:lnTo>
                  <a:lnTo>
                    <a:pt x="3" y="7"/>
                  </a:lnTo>
                  <a:lnTo>
                    <a:pt x="0" y="13"/>
                  </a:lnTo>
                  <a:lnTo>
                    <a:pt x="0" y="20"/>
                  </a:lnTo>
                  <a:lnTo>
                    <a:pt x="3" y="26"/>
                  </a:lnTo>
                  <a:lnTo>
                    <a:pt x="7" y="31"/>
                  </a:lnTo>
                  <a:lnTo>
                    <a:pt x="14" y="34"/>
                  </a:lnTo>
                  <a:lnTo>
                    <a:pt x="21" y="34"/>
                  </a:lnTo>
                  <a:lnTo>
                    <a:pt x="28" y="32"/>
                  </a:lnTo>
                  <a:lnTo>
                    <a:pt x="32" y="27"/>
                  </a:lnTo>
                  <a:lnTo>
                    <a:pt x="36" y="21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28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88" name="任意多边形 155687"/>
            <p:cNvSpPr/>
            <p:nvPr/>
          </p:nvSpPr>
          <p:spPr>
            <a:xfrm>
              <a:off x="4988" y="3869"/>
              <a:ext cx="263" cy="245"/>
            </a:xfrm>
            <a:custGeom>
              <a:avLst/>
              <a:gdLst/>
              <a:ahLst/>
              <a:cxnLst/>
              <a:pathLst>
                <a:path w="263" h="245">
                  <a:moveTo>
                    <a:pt x="126" y="69"/>
                  </a:moveTo>
                  <a:lnTo>
                    <a:pt x="125" y="59"/>
                  </a:lnTo>
                  <a:lnTo>
                    <a:pt x="122" y="47"/>
                  </a:lnTo>
                  <a:lnTo>
                    <a:pt x="116" y="33"/>
                  </a:lnTo>
                  <a:lnTo>
                    <a:pt x="108" y="20"/>
                  </a:lnTo>
                  <a:lnTo>
                    <a:pt x="96" y="9"/>
                  </a:lnTo>
                  <a:lnTo>
                    <a:pt x="83" y="3"/>
                  </a:lnTo>
                  <a:lnTo>
                    <a:pt x="67" y="3"/>
                  </a:lnTo>
                  <a:lnTo>
                    <a:pt x="46" y="13"/>
                  </a:lnTo>
                  <a:lnTo>
                    <a:pt x="29" y="28"/>
                  </a:lnTo>
                  <a:lnTo>
                    <a:pt x="23" y="43"/>
                  </a:lnTo>
                  <a:lnTo>
                    <a:pt x="25" y="58"/>
                  </a:lnTo>
                  <a:lnTo>
                    <a:pt x="33" y="71"/>
                  </a:lnTo>
                  <a:lnTo>
                    <a:pt x="46" y="83"/>
                  </a:lnTo>
                  <a:lnTo>
                    <a:pt x="59" y="93"/>
                  </a:lnTo>
                  <a:lnTo>
                    <a:pt x="71" y="101"/>
                  </a:lnTo>
                  <a:lnTo>
                    <a:pt x="80" y="106"/>
                  </a:lnTo>
                  <a:lnTo>
                    <a:pt x="71" y="104"/>
                  </a:lnTo>
                  <a:lnTo>
                    <a:pt x="57" y="103"/>
                  </a:lnTo>
                  <a:lnTo>
                    <a:pt x="43" y="104"/>
                  </a:lnTo>
                  <a:lnTo>
                    <a:pt x="26" y="108"/>
                  </a:lnTo>
                  <a:lnTo>
                    <a:pt x="14" y="114"/>
                  </a:lnTo>
                  <a:lnTo>
                    <a:pt x="4" y="125"/>
                  </a:lnTo>
                  <a:lnTo>
                    <a:pt x="0" y="141"/>
                  </a:lnTo>
                  <a:lnTo>
                    <a:pt x="4" y="163"/>
                  </a:lnTo>
                  <a:lnTo>
                    <a:pt x="13" y="183"/>
                  </a:lnTo>
                  <a:lnTo>
                    <a:pt x="26" y="193"/>
                  </a:lnTo>
                  <a:lnTo>
                    <a:pt x="41" y="195"/>
                  </a:lnTo>
                  <a:lnTo>
                    <a:pt x="56" y="190"/>
                  </a:lnTo>
                  <a:lnTo>
                    <a:pt x="71" y="183"/>
                  </a:lnTo>
                  <a:lnTo>
                    <a:pt x="85" y="174"/>
                  </a:lnTo>
                  <a:lnTo>
                    <a:pt x="96" y="164"/>
                  </a:lnTo>
                  <a:lnTo>
                    <a:pt x="103" y="157"/>
                  </a:lnTo>
                  <a:lnTo>
                    <a:pt x="101" y="164"/>
                  </a:lnTo>
                  <a:lnTo>
                    <a:pt x="96" y="176"/>
                  </a:lnTo>
                  <a:lnTo>
                    <a:pt x="94" y="190"/>
                  </a:lnTo>
                  <a:lnTo>
                    <a:pt x="93" y="206"/>
                  </a:lnTo>
                  <a:lnTo>
                    <a:pt x="94" y="221"/>
                  </a:lnTo>
                  <a:lnTo>
                    <a:pt x="102" y="234"/>
                  </a:lnTo>
                  <a:lnTo>
                    <a:pt x="115" y="243"/>
                  </a:lnTo>
                  <a:lnTo>
                    <a:pt x="137" y="245"/>
                  </a:lnTo>
                  <a:lnTo>
                    <a:pt x="158" y="241"/>
                  </a:lnTo>
                  <a:lnTo>
                    <a:pt x="172" y="232"/>
                  </a:lnTo>
                  <a:lnTo>
                    <a:pt x="179" y="219"/>
                  </a:lnTo>
                  <a:lnTo>
                    <a:pt x="180" y="204"/>
                  </a:lnTo>
                  <a:lnTo>
                    <a:pt x="177" y="188"/>
                  </a:lnTo>
                  <a:lnTo>
                    <a:pt x="172" y="173"/>
                  </a:lnTo>
                  <a:lnTo>
                    <a:pt x="166" y="161"/>
                  </a:lnTo>
                  <a:lnTo>
                    <a:pt x="161" y="152"/>
                  </a:lnTo>
                  <a:lnTo>
                    <a:pt x="169" y="158"/>
                  </a:lnTo>
                  <a:lnTo>
                    <a:pt x="180" y="166"/>
                  </a:lnTo>
                  <a:lnTo>
                    <a:pt x="194" y="174"/>
                  </a:lnTo>
                  <a:lnTo>
                    <a:pt x="209" y="179"/>
                  </a:lnTo>
                  <a:lnTo>
                    <a:pt x="225" y="182"/>
                  </a:lnTo>
                  <a:lnTo>
                    <a:pt x="240" y="178"/>
                  </a:lnTo>
                  <a:lnTo>
                    <a:pt x="251" y="167"/>
                  </a:lnTo>
                  <a:lnTo>
                    <a:pt x="260" y="149"/>
                  </a:lnTo>
                  <a:lnTo>
                    <a:pt x="263" y="126"/>
                  </a:lnTo>
                  <a:lnTo>
                    <a:pt x="258" y="112"/>
                  </a:lnTo>
                  <a:lnTo>
                    <a:pt x="247" y="102"/>
                  </a:lnTo>
                  <a:lnTo>
                    <a:pt x="232" y="97"/>
                  </a:lnTo>
                  <a:lnTo>
                    <a:pt x="216" y="95"/>
                  </a:lnTo>
                  <a:lnTo>
                    <a:pt x="199" y="95"/>
                  </a:lnTo>
                  <a:lnTo>
                    <a:pt x="185" y="97"/>
                  </a:lnTo>
                  <a:lnTo>
                    <a:pt x="174" y="99"/>
                  </a:lnTo>
                  <a:lnTo>
                    <a:pt x="182" y="95"/>
                  </a:lnTo>
                  <a:lnTo>
                    <a:pt x="194" y="87"/>
                  </a:lnTo>
                  <a:lnTo>
                    <a:pt x="207" y="77"/>
                  </a:lnTo>
                  <a:lnTo>
                    <a:pt x="218" y="66"/>
                  </a:lnTo>
                  <a:lnTo>
                    <a:pt x="226" y="53"/>
                  </a:lnTo>
                  <a:lnTo>
                    <a:pt x="228" y="38"/>
                  </a:lnTo>
                  <a:lnTo>
                    <a:pt x="224" y="24"/>
                  </a:lnTo>
                  <a:lnTo>
                    <a:pt x="209" y="10"/>
                  </a:lnTo>
                  <a:lnTo>
                    <a:pt x="188" y="1"/>
                  </a:lnTo>
                  <a:lnTo>
                    <a:pt x="171" y="0"/>
                  </a:lnTo>
                  <a:lnTo>
                    <a:pt x="156" y="6"/>
                  </a:lnTo>
                  <a:lnTo>
                    <a:pt x="146" y="17"/>
                  </a:lnTo>
                  <a:lnTo>
                    <a:pt x="137" y="32"/>
                  </a:lnTo>
                  <a:lnTo>
                    <a:pt x="131" y="46"/>
                  </a:lnTo>
                  <a:lnTo>
                    <a:pt x="127" y="59"/>
                  </a:lnTo>
                  <a:lnTo>
                    <a:pt x="126" y="69"/>
                  </a:lnTo>
                  <a:lnTo>
                    <a:pt x="134" y="89"/>
                  </a:lnTo>
                  <a:lnTo>
                    <a:pt x="145" y="93"/>
                  </a:lnTo>
                  <a:lnTo>
                    <a:pt x="153" y="101"/>
                  </a:lnTo>
                  <a:lnTo>
                    <a:pt x="157" y="111"/>
                  </a:lnTo>
                  <a:lnTo>
                    <a:pt x="157" y="122"/>
                  </a:lnTo>
                  <a:lnTo>
                    <a:pt x="155" y="128"/>
                  </a:lnTo>
                  <a:lnTo>
                    <a:pt x="153" y="132"/>
                  </a:lnTo>
                  <a:lnTo>
                    <a:pt x="149" y="136"/>
                  </a:lnTo>
                  <a:lnTo>
                    <a:pt x="145" y="139"/>
                  </a:lnTo>
                  <a:lnTo>
                    <a:pt x="140" y="142"/>
                  </a:lnTo>
                  <a:lnTo>
                    <a:pt x="134" y="143"/>
                  </a:lnTo>
                  <a:lnTo>
                    <a:pt x="129" y="144"/>
                  </a:lnTo>
                  <a:lnTo>
                    <a:pt x="123" y="143"/>
                  </a:lnTo>
                  <a:lnTo>
                    <a:pt x="113" y="139"/>
                  </a:lnTo>
                  <a:lnTo>
                    <a:pt x="104" y="131"/>
                  </a:lnTo>
                  <a:lnTo>
                    <a:pt x="100" y="121"/>
                  </a:lnTo>
                  <a:lnTo>
                    <a:pt x="100" y="110"/>
                  </a:lnTo>
                  <a:lnTo>
                    <a:pt x="102" y="104"/>
                  </a:lnTo>
                  <a:lnTo>
                    <a:pt x="104" y="100"/>
                  </a:lnTo>
                  <a:lnTo>
                    <a:pt x="108" y="96"/>
                  </a:lnTo>
                  <a:lnTo>
                    <a:pt x="113" y="92"/>
                  </a:lnTo>
                  <a:lnTo>
                    <a:pt x="118" y="90"/>
                  </a:lnTo>
                  <a:lnTo>
                    <a:pt x="123" y="89"/>
                  </a:lnTo>
                  <a:lnTo>
                    <a:pt x="129" y="88"/>
                  </a:lnTo>
                  <a:lnTo>
                    <a:pt x="134" y="89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89" name="任意多边形 155688"/>
            <p:cNvSpPr/>
            <p:nvPr/>
          </p:nvSpPr>
          <p:spPr>
            <a:xfrm>
              <a:off x="5056" y="3740"/>
              <a:ext cx="92" cy="138"/>
            </a:xfrm>
            <a:custGeom>
              <a:avLst/>
              <a:gdLst/>
              <a:ahLst/>
              <a:cxnLst/>
              <a:pathLst>
                <a:path w="92" h="138">
                  <a:moveTo>
                    <a:pt x="1" y="25"/>
                  </a:moveTo>
                  <a:lnTo>
                    <a:pt x="15" y="34"/>
                  </a:lnTo>
                  <a:lnTo>
                    <a:pt x="27" y="46"/>
                  </a:lnTo>
                  <a:lnTo>
                    <a:pt x="39" y="59"/>
                  </a:lnTo>
                  <a:lnTo>
                    <a:pt x="50" y="75"/>
                  </a:lnTo>
                  <a:lnTo>
                    <a:pt x="58" y="91"/>
                  </a:lnTo>
                  <a:lnTo>
                    <a:pt x="66" y="108"/>
                  </a:lnTo>
                  <a:lnTo>
                    <a:pt x="72" y="123"/>
                  </a:lnTo>
                  <a:lnTo>
                    <a:pt x="75" y="138"/>
                  </a:lnTo>
                  <a:lnTo>
                    <a:pt x="80" y="134"/>
                  </a:lnTo>
                  <a:lnTo>
                    <a:pt x="83" y="130"/>
                  </a:lnTo>
                  <a:lnTo>
                    <a:pt x="87" y="125"/>
                  </a:lnTo>
                  <a:lnTo>
                    <a:pt x="92" y="122"/>
                  </a:lnTo>
                  <a:lnTo>
                    <a:pt x="85" y="97"/>
                  </a:lnTo>
                  <a:lnTo>
                    <a:pt x="77" y="75"/>
                  </a:lnTo>
                  <a:lnTo>
                    <a:pt x="65" y="55"/>
                  </a:lnTo>
                  <a:lnTo>
                    <a:pt x="53" y="38"/>
                  </a:lnTo>
                  <a:lnTo>
                    <a:pt x="40" y="25"/>
                  </a:lnTo>
                  <a:lnTo>
                    <a:pt x="26" y="14"/>
                  </a:lnTo>
                  <a:lnTo>
                    <a:pt x="12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3" y="10"/>
                  </a:lnTo>
                  <a:lnTo>
                    <a:pt x="4" y="1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90" name="任意多边形 155689"/>
            <p:cNvSpPr/>
            <p:nvPr/>
          </p:nvSpPr>
          <p:spPr>
            <a:xfrm>
              <a:off x="4625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59" y="0"/>
                  </a:moveTo>
                  <a:lnTo>
                    <a:pt x="122" y="2"/>
                  </a:lnTo>
                  <a:lnTo>
                    <a:pt x="89" y="10"/>
                  </a:lnTo>
                  <a:lnTo>
                    <a:pt x="61" y="22"/>
                  </a:lnTo>
                  <a:lnTo>
                    <a:pt x="39" y="36"/>
                  </a:lnTo>
                  <a:lnTo>
                    <a:pt x="20" y="55"/>
                  </a:lnTo>
                  <a:lnTo>
                    <a:pt x="8" y="76"/>
                  </a:lnTo>
                  <a:lnTo>
                    <a:pt x="1" y="98"/>
                  </a:lnTo>
                  <a:lnTo>
                    <a:pt x="0" y="122"/>
                  </a:lnTo>
                  <a:lnTo>
                    <a:pt x="8" y="144"/>
                  </a:lnTo>
                  <a:lnTo>
                    <a:pt x="27" y="163"/>
                  </a:lnTo>
                  <a:lnTo>
                    <a:pt x="52" y="176"/>
                  </a:lnTo>
                  <a:lnTo>
                    <a:pt x="82" y="184"/>
                  </a:lnTo>
                  <a:lnTo>
                    <a:pt x="113" y="185"/>
                  </a:lnTo>
                  <a:lnTo>
                    <a:pt x="141" y="178"/>
                  </a:lnTo>
                  <a:lnTo>
                    <a:pt x="162" y="165"/>
                  </a:lnTo>
                  <a:lnTo>
                    <a:pt x="175" y="142"/>
                  </a:lnTo>
                  <a:lnTo>
                    <a:pt x="177" y="124"/>
                  </a:lnTo>
                  <a:lnTo>
                    <a:pt x="173" y="118"/>
                  </a:lnTo>
                  <a:lnTo>
                    <a:pt x="165" y="121"/>
                  </a:lnTo>
                  <a:lnTo>
                    <a:pt x="154" y="129"/>
                  </a:lnTo>
                  <a:lnTo>
                    <a:pt x="139" y="135"/>
                  </a:lnTo>
                  <a:lnTo>
                    <a:pt x="123" y="135"/>
                  </a:lnTo>
                  <a:lnTo>
                    <a:pt x="106" y="130"/>
                  </a:lnTo>
                  <a:lnTo>
                    <a:pt x="92" y="120"/>
                  </a:lnTo>
                  <a:lnTo>
                    <a:pt x="84" y="107"/>
                  </a:lnTo>
                  <a:lnTo>
                    <a:pt x="83" y="91"/>
                  </a:lnTo>
                  <a:lnTo>
                    <a:pt x="91" y="76"/>
                  </a:lnTo>
                  <a:lnTo>
                    <a:pt x="113" y="61"/>
                  </a:lnTo>
                  <a:lnTo>
                    <a:pt x="126" y="56"/>
                  </a:lnTo>
                  <a:lnTo>
                    <a:pt x="138" y="50"/>
                  </a:lnTo>
                  <a:lnTo>
                    <a:pt x="151" y="46"/>
                  </a:lnTo>
                  <a:lnTo>
                    <a:pt x="164" y="42"/>
                  </a:lnTo>
                  <a:lnTo>
                    <a:pt x="176" y="38"/>
                  </a:lnTo>
                  <a:lnTo>
                    <a:pt x="189" y="36"/>
                  </a:lnTo>
                  <a:lnTo>
                    <a:pt x="201" y="34"/>
                  </a:lnTo>
                  <a:lnTo>
                    <a:pt x="215" y="33"/>
                  </a:lnTo>
                  <a:lnTo>
                    <a:pt x="228" y="32"/>
                  </a:lnTo>
                  <a:lnTo>
                    <a:pt x="242" y="31"/>
                  </a:lnTo>
                  <a:lnTo>
                    <a:pt x="255" y="31"/>
                  </a:lnTo>
                  <a:lnTo>
                    <a:pt x="269" y="32"/>
                  </a:lnTo>
                  <a:lnTo>
                    <a:pt x="283" y="32"/>
                  </a:lnTo>
                  <a:lnTo>
                    <a:pt x="297" y="34"/>
                  </a:lnTo>
                  <a:lnTo>
                    <a:pt x="310" y="35"/>
                  </a:lnTo>
                  <a:lnTo>
                    <a:pt x="325" y="37"/>
                  </a:lnTo>
                  <a:lnTo>
                    <a:pt x="331" y="29"/>
                  </a:lnTo>
                  <a:lnTo>
                    <a:pt x="336" y="24"/>
                  </a:lnTo>
                  <a:lnTo>
                    <a:pt x="340" y="21"/>
                  </a:lnTo>
                  <a:lnTo>
                    <a:pt x="347" y="20"/>
                  </a:lnTo>
                  <a:lnTo>
                    <a:pt x="341" y="18"/>
                  </a:lnTo>
                  <a:lnTo>
                    <a:pt x="336" y="16"/>
                  </a:lnTo>
                  <a:lnTo>
                    <a:pt x="330" y="15"/>
                  </a:lnTo>
                  <a:lnTo>
                    <a:pt x="322" y="13"/>
                  </a:lnTo>
                  <a:lnTo>
                    <a:pt x="314" y="12"/>
                  </a:lnTo>
                  <a:lnTo>
                    <a:pt x="306" y="10"/>
                  </a:lnTo>
                  <a:lnTo>
                    <a:pt x="295" y="9"/>
                  </a:lnTo>
                  <a:lnTo>
                    <a:pt x="285" y="6"/>
                  </a:lnTo>
                  <a:lnTo>
                    <a:pt x="274" y="5"/>
                  </a:lnTo>
                  <a:lnTo>
                    <a:pt x="260" y="4"/>
                  </a:lnTo>
                  <a:lnTo>
                    <a:pt x="246" y="3"/>
                  </a:lnTo>
                  <a:lnTo>
                    <a:pt x="231" y="2"/>
                  </a:lnTo>
                  <a:lnTo>
                    <a:pt x="215" y="1"/>
                  </a:lnTo>
                  <a:lnTo>
                    <a:pt x="198" y="0"/>
                  </a:lnTo>
                  <a:lnTo>
                    <a:pt x="180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91" name="任意多边形 155690"/>
            <p:cNvSpPr/>
            <p:nvPr/>
          </p:nvSpPr>
          <p:spPr>
            <a:xfrm>
              <a:off x="4731" y="3980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192" y="49"/>
                  </a:moveTo>
                  <a:lnTo>
                    <a:pt x="185" y="53"/>
                  </a:lnTo>
                  <a:lnTo>
                    <a:pt x="181" y="58"/>
                  </a:lnTo>
                  <a:lnTo>
                    <a:pt x="179" y="65"/>
                  </a:lnTo>
                  <a:lnTo>
                    <a:pt x="179" y="73"/>
                  </a:lnTo>
                  <a:lnTo>
                    <a:pt x="161" y="64"/>
                  </a:lnTo>
                  <a:lnTo>
                    <a:pt x="145" y="58"/>
                  </a:lnTo>
                  <a:lnTo>
                    <a:pt x="131" y="55"/>
                  </a:lnTo>
                  <a:lnTo>
                    <a:pt x="119" y="54"/>
                  </a:lnTo>
                  <a:lnTo>
                    <a:pt x="109" y="55"/>
                  </a:lnTo>
                  <a:lnTo>
                    <a:pt x="102" y="58"/>
                  </a:lnTo>
                  <a:lnTo>
                    <a:pt x="97" y="64"/>
                  </a:lnTo>
                  <a:lnTo>
                    <a:pt x="93" y="72"/>
                  </a:lnTo>
                  <a:lnTo>
                    <a:pt x="93" y="79"/>
                  </a:lnTo>
                  <a:lnTo>
                    <a:pt x="95" y="86"/>
                  </a:lnTo>
                  <a:lnTo>
                    <a:pt x="100" y="90"/>
                  </a:lnTo>
                  <a:lnTo>
                    <a:pt x="106" y="92"/>
                  </a:lnTo>
                  <a:lnTo>
                    <a:pt x="111" y="92"/>
                  </a:lnTo>
                  <a:lnTo>
                    <a:pt x="117" y="89"/>
                  </a:lnTo>
                  <a:lnTo>
                    <a:pt x="122" y="84"/>
                  </a:lnTo>
                  <a:lnTo>
                    <a:pt x="124" y="76"/>
                  </a:lnTo>
                  <a:lnTo>
                    <a:pt x="131" y="84"/>
                  </a:lnTo>
                  <a:lnTo>
                    <a:pt x="136" y="94"/>
                  </a:lnTo>
                  <a:lnTo>
                    <a:pt x="139" y="106"/>
                  </a:lnTo>
                  <a:lnTo>
                    <a:pt x="138" y="117"/>
                  </a:lnTo>
                  <a:lnTo>
                    <a:pt x="133" y="128"/>
                  </a:lnTo>
                  <a:lnTo>
                    <a:pt x="123" y="137"/>
                  </a:lnTo>
                  <a:lnTo>
                    <a:pt x="108" y="142"/>
                  </a:lnTo>
                  <a:lnTo>
                    <a:pt x="86" y="144"/>
                  </a:lnTo>
                  <a:lnTo>
                    <a:pt x="63" y="142"/>
                  </a:lnTo>
                  <a:lnTo>
                    <a:pt x="45" y="137"/>
                  </a:lnTo>
                  <a:lnTo>
                    <a:pt x="30" y="129"/>
                  </a:lnTo>
                  <a:lnTo>
                    <a:pt x="19" y="118"/>
                  </a:lnTo>
                  <a:lnTo>
                    <a:pt x="11" y="107"/>
                  </a:lnTo>
                  <a:lnTo>
                    <a:pt x="5" y="95"/>
                  </a:lnTo>
                  <a:lnTo>
                    <a:pt x="1" y="84"/>
                  </a:lnTo>
                  <a:lnTo>
                    <a:pt x="0" y="73"/>
                  </a:lnTo>
                  <a:lnTo>
                    <a:pt x="0" y="61"/>
                  </a:lnTo>
                  <a:lnTo>
                    <a:pt x="2" y="50"/>
                  </a:lnTo>
                  <a:lnTo>
                    <a:pt x="7" y="39"/>
                  </a:lnTo>
                  <a:lnTo>
                    <a:pt x="14" y="29"/>
                  </a:lnTo>
                  <a:lnTo>
                    <a:pt x="22" y="20"/>
                  </a:lnTo>
                  <a:lnTo>
                    <a:pt x="31" y="13"/>
                  </a:lnTo>
                  <a:lnTo>
                    <a:pt x="43" y="8"/>
                  </a:lnTo>
                  <a:lnTo>
                    <a:pt x="55" y="3"/>
                  </a:lnTo>
                  <a:lnTo>
                    <a:pt x="69" y="1"/>
                  </a:lnTo>
                  <a:lnTo>
                    <a:pt x="85" y="0"/>
                  </a:lnTo>
                  <a:lnTo>
                    <a:pt x="101" y="2"/>
                  </a:lnTo>
                  <a:lnTo>
                    <a:pt x="117" y="7"/>
                  </a:lnTo>
                  <a:lnTo>
                    <a:pt x="136" y="13"/>
                  </a:lnTo>
                  <a:lnTo>
                    <a:pt x="154" y="22"/>
                  </a:lnTo>
                  <a:lnTo>
                    <a:pt x="172" y="34"/>
                  </a:lnTo>
                  <a:lnTo>
                    <a:pt x="192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92" name="任意多边形 155691"/>
            <p:cNvSpPr/>
            <p:nvPr/>
          </p:nvSpPr>
          <p:spPr>
            <a:xfrm>
              <a:off x="2995" y="3709"/>
              <a:ext cx="913" cy="120"/>
            </a:xfrm>
            <a:custGeom>
              <a:avLst/>
              <a:gdLst/>
              <a:ahLst/>
              <a:cxnLst/>
              <a:pathLst>
                <a:path w="913" h="120">
                  <a:moveTo>
                    <a:pt x="42" y="120"/>
                  </a:moveTo>
                  <a:lnTo>
                    <a:pt x="58" y="111"/>
                  </a:lnTo>
                  <a:lnTo>
                    <a:pt x="75" y="104"/>
                  </a:lnTo>
                  <a:lnTo>
                    <a:pt x="95" y="96"/>
                  </a:lnTo>
                  <a:lnTo>
                    <a:pt x="116" y="89"/>
                  </a:lnTo>
                  <a:lnTo>
                    <a:pt x="138" y="83"/>
                  </a:lnTo>
                  <a:lnTo>
                    <a:pt x="163" y="77"/>
                  </a:lnTo>
                  <a:lnTo>
                    <a:pt x="188" y="73"/>
                  </a:lnTo>
                  <a:lnTo>
                    <a:pt x="214" y="68"/>
                  </a:lnTo>
                  <a:lnTo>
                    <a:pt x="242" y="65"/>
                  </a:lnTo>
                  <a:lnTo>
                    <a:pt x="270" y="62"/>
                  </a:lnTo>
                  <a:lnTo>
                    <a:pt x="299" y="58"/>
                  </a:lnTo>
                  <a:lnTo>
                    <a:pt x="329" y="56"/>
                  </a:lnTo>
                  <a:lnTo>
                    <a:pt x="360" y="54"/>
                  </a:lnTo>
                  <a:lnTo>
                    <a:pt x="391" y="53"/>
                  </a:lnTo>
                  <a:lnTo>
                    <a:pt x="422" y="52"/>
                  </a:lnTo>
                  <a:lnTo>
                    <a:pt x="453" y="52"/>
                  </a:lnTo>
                  <a:lnTo>
                    <a:pt x="485" y="52"/>
                  </a:lnTo>
                  <a:lnTo>
                    <a:pt x="516" y="52"/>
                  </a:lnTo>
                  <a:lnTo>
                    <a:pt x="547" y="53"/>
                  </a:lnTo>
                  <a:lnTo>
                    <a:pt x="577" y="54"/>
                  </a:lnTo>
                  <a:lnTo>
                    <a:pt x="608" y="55"/>
                  </a:lnTo>
                  <a:lnTo>
                    <a:pt x="636" y="56"/>
                  </a:lnTo>
                  <a:lnTo>
                    <a:pt x="665" y="58"/>
                  </a:lnTo>
                  <a:lnTo>
                    <a:pt x="692" y="61"/>
                  </a:lnTo>
                  <a:lnTo>
                    <a:pt x="720" y="63"/>
                  </a:lnTo>
                  <a:lnTo>
                    <a:pt x="745" y="65"/>
                  </a:lnTo>
                  <a:lnTo>
                    <a:pt x="769" y="68"/>
                  </a:lnTo>
                  <a:lnTo>
                    <a:pt x="792" y="72"/>
                  </a:lnTo>
                  <a:lnTo>
                    <a:pt x="814" y="75"/>
                  </a:lnTo>
                  <a:lnTo>
                    <a:pt x="834" y="78"/>
                  </a:lnTo>
                  <a:lnTo>
                    <a:pt x="851" y="81"/>
                  </a:lnTo>
                  <a:lnTo>
                    <a:pt x="867" y="85"/>
                  </a:lnTo>
                  <a:lnTo>
                    <a:pt x="873" y="86"/>
                  </a:lnTo>
                  <a:lnTo>
                    <a:pt x="878" y="88"/>
                  </a:lnTo>
                  <a:lnTo>
                    <a:pt x="884" y="88"/>
                  </a:lnTo>
                  <a:lnTo>
                    <a:pt x="890" y="89"/>
                  </a:lnTo>
                  <a:lnTo>
                    <a:pt x="894" y="90"/>
                  </a:lnTo>
                  <a:lnTo>
                    <a:pt x="900" y="91"/>
                  </a:lnTo>
                  <a:lnTo>
                    <a:pt x="907" y="93"/>
                  </a:lnTo>
                  <a:lnTo>
                    <a:pt x="913" y="94"/>
                  </a:lnTo>
                  <a:lnTo>
                    <a:pt x="907" y="85"/>
                  </a:lnTo>
                  <a:lnTo>
                    <a:pt x="903" y="75"/>
                  </a:lnTo>
                  <a:lnTo>
                    <a:pt x="903" y="64"/>
                  </a:lnTo>
                  <a:lnTo>
                    <a:pt x="907" y="56"/>
                  </a:lnTo>
                  <a:lnTo>
                    <a:pt x="861" y="45"/>
                  </a:lnTo>
                  <a:lnTo>
                    <a:pt x="815" y="35"/>
                  </a:lnTo>
                  <a:lnTo>
                    <a:pt x="772" y="26"/>
                  </a:lnTo>
                  <a:lnTo>
                    <a:pt x="728" y="20"/>
                  </a:lnTo>
                  <a:lnTo>
                    <a:pt x="684" y="14"/>
                  </a:lnTo>
                  <a:lnTo>
                    <a:pt x="642" y="9"/>
                  </a:lnTo>
                  <a:lnTo>
                    <a:pt x="601" y="5"/>
                  </a:lnTo>
                  <a:lnTo>
                    <a:pt x="558" y="3"/>
                  </a:lnTo>
                  <a:lnTo>
                    <a:pt x="517" y="1"/>
                  </a:lnTo>
                  <a:lnTo>
                    <a:pt x="476" y="0"/>
                  </a:lnTo>
                  <a:lnTo>
                    <a:pt x="436" y="0"/>
                  </a:lnTo>
                  <a:lnTo>
                    <a:pt x="394" y="0"/>
                  </a:lnTo>
                  <a:lnTo>
                    <a:pt x="353" y="0"/>
                  </a:lnTo>
                  <a:lnTo>
                    <a:pt x="311" y="0"/>
                  </a:lnTo>
                  <a:lnTo>
                    <a:pt x="269" y="0"/>
                  </a:lnTo>
                  <a:lnTo>
                    <a:pt x="227" y="0"/>
                  </a:lnTo>
                  <a:lnTo>
                    <a:pt x="211" y="0"/>
                  </a:lnTo>
                  <a:lnTo>
                    <a:pt x="194" y="1"/>
                  </a:lnTo>
                  <a:lnTo>
                    <a:pt x="177" y="3"/>
                  </a:lnTo>
                  <a:lnTo>
                    <a:pt x="161" y="5"/>
                  </a:lnTo>
                  <a:lnTo>
                    <a:pt x="144" y="8"/>
                  </a:lnTo>
                  <a:lnTo>
                    <a:pt x="129" y="11"/>
                  </a:lnTo>
                  <a:lnTo>
                    <a:pt x="113" y="14"/>
                  </a:lnTo>
                  <a:lnTo>
                    <a:pt x="98" y="19"/>
                  </a:lnTo>
                  <a:lnTo>
                    <a:pt x="83" y="23"/>
                  </a:lnTo>
                  <a:lnTo>
                    <a:pt x="69" y="27"/>
                  </a:lnTo>
                  <a:lnTo>
                    <a:pt x="55" y="32"/>
                  </a:lnTo>
                  <a:lnTo>
                    <a:pt x="42" y="36"/>
                  </a:lnTo>
                  <a:lnTo>
                    <a:pt x="31" y="41"/>
                  </a:lnTo>
                  <a:lnTo>
                    <a:pt x="19" y="45"/>
                  </a:lnTo>
                  <a:lnTo>
                    <a:pt x="9" y="50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15" y="64"/>
                  </a:lnTo>
                  <a:lnTo>
                    <a:pt x="21" y="69"/>
                  </a:lnTo>
                  <a:lnTo>
                    <a:pt x="28" y="77"/>
                  </a:lnTo>
                  <a:lnTo>
                    <a:pt x="34" y="85"/>
                  </a:lnTo>
                  <a:lnTo>
                    <a:pt x="39" y="95"/>
                  </a:lnTo>
                  <a:lnTo>
                    <a:pt x="41" y="107"/>
                  </a:lnTo>
                  <a:lnTo>
                    <a:pt x="42" y="12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93" name="任意多边形 155692"/>
            <p:cNvSpPr/>
            <p:nvPr/>
          </p:nvSpPr>
          <p:spPr>
            <a:xfrm>
              <a:off x="4089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324" y="116"/>
                  </a:moveTo>
                  <a:lnTo>
                    <a:pt x="336" y="113"/>
                  </a:lnTo>
                  <a:lnTo>
                    <a:pt x="347" y="112"/>
                  </a:lnTo>
                  <a:lnTo>
                    <a:pt x="359" y="110"/>
                  </a:lnTo>
                  <a:lnTo>
                    <a:pt x="370" y="109"/>
                  </a:lnTo>
                  <a:lnTo>
                    <a:pt x="383" y="107"/>
                  </a:lnTo>
                  <a:lnTo>
                    <a:pt x="396" y="106"/>
                  </a:lnTo>
                  <a:lnTo>
                    <a:pt x="407" y="104"/>
                  </a:lnTo>
                  <a:lnTo>
                    <a:pt x="420" y="101"/>
                  </a:lnTo>
                  <a:lnTo>
                    <a:pt x="432" y="99"/>
                  </a:lnTo>
                  <a:lnTo>
                    <a:pt x="444" y="97"/>
                  </a:lnTo>
                  <a:lnTo>
                    <a:pt x="456" y="95"/>
                  </a:lnTo>
                  <a:lnTo>
                    <a:pt x="469" y="91"/>
                  </a:lnTo>
                  <a:lnTo>
                    <a:pt x="482" y="89"/>
                  </a:lnTo>
                  <a:lnTo>
                    <a:pt x="493" y="86"/>
                  </a:lnTo>
                  <a:lnTo>
                    <a:pt x="506" y="83"/>
                  </a:lnTo>
                  <a:lnTo>
                    <a:pt x="517" y="79"/>
                  </a:lnTo>
                  <a:lnTo>
                    <a:pt x="517" y="66"/>
                  </a:lnTo>
                  <a:lnTo>
                    <a:pt x="519" y="54"/>
                  </a:lnTo>
                  <a:lnTo>
                    <a:pt x="524" y="44"/>
                  </a:lnTo>
                  <a:lnTo>
                    <a:pt x="531" y="34"/>
                  </a:lnTo>
                  <a:lnTo>
                    <a:pt x="538" y="24"/>
                  </a:lnTo>
                  <a:lnTo>
                    <a:pt x="547" y="16"/>
                  </a:lnTo>
                  <a:lnTo>
                    <a:pt x="557" y="8"/>
                  </a:lnTo>
                  <a:lnTo>
                    <a:pt x="568" y="0"/>
                  </a:lnTo>
                  <a:lnTo>
                    <a:pt x="553" y="8"/>
                  </a:lnTo>
                  <a:lnTo>
                    <a:pt x="533" y="15"/>
                  </a:lnTo>
                  <a:lnTo>
                    <a:pt x="511" y="24"/>
                  </a:lnTo>
                  <a:lnTo>
                    <a:pt x="485" y="32"/>
                  </a:lnTo>
                  <a:lnTo>
                    <a:pt x="458" y="41"/>
                  </a:lnTo>
                  <a:lnTo>
                    <a:pt x="427" y="48"/>
                  </a:lnTo>
                  <a:lnTo>
                    <a:pt x="393" y="57"/>
                  </a:lnTo>
                  <a:lnTo>
                    <a:pt x="358" y="64"/>
                  </a:lnTo>
                  <a:lnTo>
                    <a:pt x="321" y="72"/>
                  </a:lnTo>
                  <a:lnTo>
                    <a:pt x="282" y="77"/>
                  </a:lnTo>
                  <a:lnTo>
                    <a:pt x="241" y="83"/>
                  </a:lnTo>
                  <a:lnTo>
                    <a:pt x="199" y="86"/>
                  </a:lnTo>
                  <a:lnTo>
                    <a:pt x="157" y="89"/>
                  </a:lnTo>
                  <a:lnTo>
                    <a:pt x="113" y="90"/>
                  </a:lnTo>
                  <a:lnTo>
                    <a:pt x="70" y="90"/>
                  </a:lnTo>
                  <a:lnTo>
                    <a:pt x="25" y="88"/>
                  </a:lnTo>
                  <a:lnTo>
                    <a:pt x="25" y="99"/>
                  </a:lnTo>
                  <a:lnTo>
                    <a:pt x="19" y="109"/>
                  </a:lnTo>
                  <a:lnTo>
                    <a:pt x="10" y="117"/>
                  </a:lnTo>
                  <a:lnTo>
                    <a:pt x="0" y="123"/>
                  </a:lnTo>
                  <a:lnTo>
                    <a:pt x="13" y="124"/>
                  </a:lnTo>
                  <a:lnTo>
                    <a:pt x="25" y="126"/>
                  </a:lnTo>
                  <a:lnTo>
                    <a:pt x="38" y="127"/>
                  </a:lnTo>
                  <a:lnTo>
                    <a:pt x="52" y="128"/>
                  </a:lnTo>
                  <a:lnTo>
                    <a:pt x="64" y="128"/>
                  </a:lnTo>
                  <a:lnTo>
                    <a:pt x="77" y="129"/>
                  </a:lnTo>
                  <a:lnTo>
                    <a:pt x="89" y="129"/>
                  </a:lnTo>
                  <a:lnTo>
                    <a:pt x="103" y="130"/>
                  </a:lnTo>
                  <a:lnTo>
                    <a:pt x="116" y="130"/>
                  </a:lnTo>
                  <a:lnTo>
                    <a:pt x="129" y="130"/>
                  </a:lnTo>
                  <a:lnTo>
                    <a:pt x="143" y="130"/>
                  </a:lnTo>
                  <a:lnTo>
                    <a:pt x="157" y="129"/>
                  </a:lnTo>
                  <a:lnTo>
                    <a:pt x="170" y="129"/>
                  </a:lnTo>
                  <a:lnTo>
                    <a:pt x="185" y="129"/>
                  </a:lnTo>
                  <a:lnTo>
                    <a:pt x="198" y="128"/>
                  </a:lnTo>
                  <a:lnTo>
                    <a:pt x="212" y="127"/>
                  </a:lnTo>
                  <a:lnTo>
                    <a:pt x="217" y="118"/>
                  </a:lnTo>
                  <a:lnTo>
                    <a:pt x="221" y="111"/>
                  </a:lnTo>
                  <a:lnTo>
                    <a:pt x="226" y="105"/>
                  </a:lnTo>
                  <a:lnTo>
                    <a:pt x="230" y="100"/>
                  </a:lnTo>
                  <a:lnTo>
                    <a:pt x="236" y="97"/>
                  </a:lnTo>
                  <a:lnTo>
                    <a:pt x="244" y="95"/>
                  </a:lnTo>
                  <a:lnTo>
                    <a:pt x="255" y="94"/>
                  </a:lnTo>
                  <a:lnTo>
                    <a:pt x="266" y="93"/>
                  </a:lnTo>
                  <a:lnTo>
                    <a:pt x="279" y="93"/>
                  </a:lnTo>
                  <a:lnTo>
                    <a:pt x="290" y="94"/>
                  </a:lnTo>
                  <a:lnTo>
                    <a:pt x="299" y="96"/>
                  </a:lnTo>
                  <a:lnTo>
                    <a:pt x="306" y="98"/>
                  </a:lnTo>
                  <a:lnTo>
                    <a:pt x="313" y="102"/>
                  </a:lnTo>
                  <a:lnTo>
                    <a:pt x="318" y="106"/>
                  </a:lnTo>
                  <a:lnTo>
                    <a:pt x="321" y="111"/>
                  </a:lnTo>
                  <a:lnTo>
                    <a:pt x="324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94" name="任意多边形 155693"/>
            <p:cNvSpPr/>
            <p:nvPr/>
          </p:nvSpPr>
          <p:spPr>
            <a:xfrm>
              <a:off x="3776" y="3896"/>
              <a:ext cx="33" cy="32"/>
            </a:xfrm>
            <a:custGeom>
              <a:avLst/>
              <a:gdLst/>
              <a:ahLst/>
              <a:cxnLst/>
              <a:pathLst>
                <a:path w="33" h="32">
                  <a:moveTo>
                    <a:pt x="16" y="0"/>
                  </a:moveTo>
                  <a:lnTo>
                    <a:pt x="10" y="1"/>
                  </a:lnTo>
                  <a:lnTo>
                    <a:pt x="4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4" y="28"/>
                  </a:lnTo>
                  <a:lnTo>
                    <a:pt x="9" y="31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28" y="28"/>
                  </a:lnTo>
                  <a:lnTo>
                    <a:pt x="32" y="23"/>
                  </a:lnTo>
                  <a:lnTo>
                    <a:pt x="33" y="17"/>
                  </a:lnTo>
                  <a:lnTo>
                    <a:pt x="32" y="10"/>
                  </a:lnTo>
                  <a:lnTo>
                    <a:pt x="28" y="6"/>
                  </a:lnTo>
                  <a:lnTo>
                    <a:pt x="23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95" name="任意多边形 155694"/>
            <p:cNvSpPr/>
            <p:nvPr/>
          </p:nvSpPr>
          <p:spPr>
            <a:xfrm>
              <a:off x="3685" y="3802"/>
              <a:ext cx="232" cy="224"/>
            </a:xfrm>
            <a:custGeom>
              <a:avLst/>
              <a:gdLst/>
              <a:ahLst/>
              <a:cxnLst/>
              <a:pathLst>
                <a:path w="232" h="224">
                  <a:moveTo>
                    <a:pt x="232" y="119"/>
                  </a:moveTo>
                  <a:lnTo>
                    <a:pt x="227" y="137"/>
                  </a:lnTo>
                  <a:lnTo>
                    <a:pt x="218" y="148"/>
                  </a:lnTo>
                  <a:lnTo>
                    <a:pt x="205" y="153"/>
                  </a:lnTo>
                  <a:lnTo>
                    <a:pt x="191" y="154"/>
                  </a:lnTo>
                  <a:lnTo>
                    <a:pt x="176" y="150"/>
                  </a:lnTo>
                  <a:lnTo>
                    <a:pt x="162" y="146"/>
                  </a:lnTo>
                  <a:lnTo>
                    <a:pt x="150" y="141"/>
                  </a:lnTo>
                  <a:lnTo>
                    <a:pt x="142" y="136"/>
                  </a:lnTo>
                  <a:lnTo>
                    <a:pt x="148" y="143"/>
                  </a:lnTo>
                  <a:lnTo>
                    <a:pt x="156" y="153"/>
                  </a:lnTo>
                  <a:lnTo>
                    <a:pt x="163" y="166"/>
                  </a:lnTo>
                  <a:lnTo>
                    <a:pt x="169" y="179"/>
                  </a:lnTo>
                  <a:lnTo>
                    <a:pt x="171" y="192"/>
                  </a:lnTo>
                  <a:lnTo>
                    <a:pt x="168" y="204"/>
                  </a:lnTo>
                  <a:lnTo>
                    <a:pt x="157" y="216"/>
                  </a:lnTo>
                  <a:lnTo>
                    <a:pt x="138" y="223"/>
                  </a:lnTo>
                  <a:lnTo>
                    <a:pt x="118" y="224"/>
                  </a:lnTo>
                  <a:lnTo>
                    <a:pt x="106" y="219"/>
                  </a:lnTo>
                  <a:lnTo>
                    <a:pt x="97" y="209"/>
                  </a:lnTo>
                  <a:lnTo>
                    <a:pt x="92" y="196"/>
                  </a:lnTo>
                  <a:lnTo>
                    <a:pt x="91" y="181"/>
                  </a:lnTo>
                  <a:lnTo>
                    <a:pt x="91" y="168"/>
                  </a:lnTo>
                  <a:lnTo>
                    <a:pt x="92" y="157"/>
                  </a:lnTo>
                  <a:lnTo>
                    <a:pt x="93" y="150"/>
                  </a:lnTo>
                  <a:lnTo>
                    <a:pt x="88" y="158"/>
                  </a:lnTo>
                  <a:lnTo>
                    <a:pt x="80" y="168"/>
                  </a:lnTo>
                  <a:lnTo>
                    <a:pt x="70" y="179"/>
                  </a:lnTo>
                  <a:lnTo>
                    <a:pt x="58" y="189"/>
                  </a:lnTo>
                  <a:lnTo>
                    <a:pt x="45" y="195"/>
                  </a:lnTo>
                  <a:lnTo>
                    <a:pt x="31" y="196"/>
                  </a:lnTo>
                  <a:lnTo>
                    <a:pt x="19" y="189"/>
                  </a:lnTo>
                  <a:lnTo>
                    <a:pt x="7" y="174"/>
                  </a:lnTo>
                  <a:lnTo>
                    <a:pt x="0" y="155"/>
                  </a:lnTo>
                  <a:lnTo>
                    <a:pt x="0" y="141"/>
                  </a:lnTo>
                  <a:lnTo>
                    <a:pt x="6" y="128"/>
                  </a:lnTo>
                  <a:lnTo>
                    <a:pt x="16" y="121"/>
                  </a:lnTo>
                  <a:lnTo>
                    <a:pt x="29" y="115"/>
                  </a:lnTo>
                  <a:lnTo>
                    <a:pt x="43" y="112"/>
                  </a:lnTo>
                  <a:lnTo>
                    <a:pt x="54" y="110"/>
                  </a:lnTo>
                  <a:lnTo>
                    <a:pt x="63" y="110"/>
                  </a:lnTo>
                  <a:lnTo>
                    <a:pt x="54" y="108"/>
                  </a:lnTo>
                  <a:lnTo>
                    <a:pt x="41" y="103"/>
                  </a:lnTo>
                  <a:lnTo>
                    <a:pt x="28" y="96"/>
                  </a:lnTo>
                  <a:lnTo>
                    <a:pt x="16" y="88"/>
                  </a:lnTo>
                  <a:lnTo>
                    <a:pt x="6" y="77"/>
                  </a:lnTo>
                  <a:lnTo>
                    <a:pt x="1" y="65"/>
                  </a:lnTo>
                  <a:lnTo>
                    <a:pt x="5" y="50"/>
                  </a:lnTo>
                  <a:lnTo>
                    <a:pt x="16" y="34"/>
                  </a:lnTo>
                  <a:lnTo>
                    <a:pt x="32" y="22"/>
                  </a:lnTo>
                  <a:lnTo>
                    <a:pt x="46" y="18"/>
                  </a:lnTo>
                  <a:lnTo>
                    <a:pt x="60" y="22"/>
                  </a:lnTo>
                  <a:lnTo>
                    <a:pt x="71" y="29"/>
                  </a:lnTo>
                  <a:lnTo>
                    <a:pt x="80" y="39"/>
                  </a:lnTo>
                  <a:lnTo>
                    <a:pt x="88" y="51"/>
                  </a:lnTo>
                  <a:lnTo>
                    <a:pt x="93" y="62"/>
                  </a:lnTo>
                  <a:lnTo>
                    <a:pt x="97" y="70"/>
                  </a:lnTo>
                  <a:lnTo>
                    <a:pt x="108" y="85"/>
                  </a:lnTo>
                  <a:lnTo>
                    <a:pt x="98" y="88"/>
                  </a:lnTo>
                  <a:lnTo>
                    <a:pt x="90" y="93"/>
                  </a:lnTo>
                  <a:lnTo>
                    <a:pt x="84" y="101"/>
                  </a:lnTo>
                  <a:lnTo>
                    <a:pt x="82" y="111"/>
                  </a:lnTo>
                  <a:lnTo>
                    <a:pt x="84" y="121"/>
                  </a:lnTo>
                  <a:lnTo>
                    <a:pt x="90" y="128"/>
                  </a:lnTo>
                  <a:lnTo>
                    <a:pt x="98" y="134"/>
                  </a:lnTo>
                  <a:lnTo>
                    <a:pt x="107" y="136"/>
                  </a:lnTo>
                  <a:lnTo>
                    <a:pt x="117" y="134"/>
                  </a:lnTo>
                  <a:lnTo>
                    <a:pt x="125" y="128"/>
                  </a:lnTo>
                  <a:lnTo>
                    <a:pt x="131" y="121"/>
                  </a:lnTo>
                  <a:lnTo>
                    <a:pt x="133" y="111"/>
                  </a:lnTo>
                  <a:lnTo>
                    <a:pt x="131" y="101"/>
                  </a:lnTo>
                  <a:lnTo>
                    <a:pt x="126" y="93"/>
                  </a:lnTo>
                  <a:lnTo>
                    <a:pt x="118" y="88"/>
                  </a:lnTo>
                  <a:lnTo>
                    <a:pt x="108" y="85"/>
                  </a:lnTo>
                  <a:lnTo>
                    <a:pt x="97" y="70"/>
                  </a:lnTo>
                  <a:lnTo>
                    <a:pt x="97" y="61"/>
                  </a:lnTo>
                  <a:lnTo>
                    <a:pt x="97" y="48"/>
                  </a:lnTo>
                  <a:lnTo>
                    <a:pt x="99" y="35"/>
                  </a:lnTo>
                  <a:lnTo>
                    <a:pt x="103" y="20"/>
                  </a:lnTo>
                  <a:lnTo>
                    <a:pt x="111" y="9"/>
                  </a:lnTo>
                  <a:lnTo>
                    <a:pt x="123" y="2"/>
                  </a:lnTo>
                  <a:lnTo>
                    <a:pt x="138" y="0"/>
                  </a:lnTo>
                  <a:lnTo>
                    <a:pt x="157" y="4"/>
                  </a:lnTo>
                  <a:lnTo>
                    <a:pt x="173" y="13"/>
                  </a:lnTo>
                  <a:lnTo>
                    <a:pt x="180" y="25"/>
                  </a:lnTo>
                  <a:lnTo>
                    <a:pt x="181" y="37"/>
                  </a:lnTo>
                  <a:lnTo>
                    <a:pt x="177" y="50"/>
                  </a:lnTo>
                  <a:lnTo>
                    <a:pt x="169" y="62"/>
                  </a:lnTo>
                  <a:lnTo>
                    <a:pt x="160" y="73"/>
                  </a:lnTo>
                  <a:lnTo>
                    <a:pt x="152" y="82"/>
                  </a:lnTo>
                  <a:lnTo>
                    <a:pt x="145" y="88"/>
                  </a:lnTo>
                  <a:lnTo>
                    <a:pt x="149" y="85"/>
                  </a:lnTo>
                  <a:lnTo>
                    <a:pt x="156" y="83"/>
                  </a:lnTo>
                  <a:lnTo>
                    <a:pt x="165" y="81"/>
                  </a:lnTo>
                  <a:lnTo>
                    <a:pt x="174" y="80"/>
                  </a:lnTo>
                  <a:lnTo>
                    <a:pt x="176" y="89"/>
                  </a:lnTo>
                  <a:lnTo>
                    <a:pt x="178" y="98"/>
                  </a:lnTo>
                  <a:lnTo>
                    <a:pt x="183" y="105"/>
                  </a:lnTo>
                  <a:lnTo>
                    <a:pt x="188" y="113"/>
                  </a:lnTo>
                  <a:lnTo>
                    <a:pt x="196" y="119"/>
                  </a:lnTo>
                  <a:lnTo>
                    <a:pt x="207" y="122"/>
                  </a:lnTo>
                  <a:lnTo>
                    <a:pt x="218" y="122"/>
                  </a:lnTo>
                  <a:lnTo>
                    <a:pt x="232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96" name="任意多边形 155695"/>
            <p:cNvSpPr/>
            <p:nvPr/>
          </p:nvSpPr>
          <p:spPr>
            <a:xfrm>
              <a:off x="3979" y="3838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4" y="1"/>
                  </a:moveTo>
                  <a:lnTo>
                    <a:pt x="17" y="0"/>
                  </a:lnTo>
                  <a:lnTo>
                    <a:pt x="10" y="1"/>
                  </a:lnTo>
                  <a:lnTo>
                    <a:pt x="4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4" y="29"/>
                  </a:lnTo>
                  <a:lnTo>
                    <a:pt x="10" y="33"/>
                  </a:lnTo>
                  <a:lnTo>
                    <a:pt x="17" y="34"/>
                  </a:lnTo>
                  <a:lnTo>
                    <a:pt x="24" y="33"/>
                  </a:lnTo>
                  <a:lnTo>
                    <a:pt x="30" y="29"/>
                  </a:lnTo>
                  <a:lnTo>
                    <a:pt x="33" y="23"/>
                  </a:lnTo>
                  <a:lnTo>
                    <a:pt x="34" y="16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97" name="任意多边形 155696"/>
            <p:cNvSpPr/>
            <p:nvPr/>
          </p:nvSpPr>
          <p:spPr>
            <a:xfrm>
              <a:off x="3870" y="3739"/>
              <a:ext cx="250" cy="239"/>
            </a:xfrm>
            <a:custGeom>
              <a:avLst/>
              <a:gdLst/>
              <a:ahLst/>
              <a:cxnLst/>
              <a:pathLst>
                <a:path w="250" h="239">
                  <a:moveTo>
                    <a:pt x="132" y="71"/>
                  </a:moveTo>
                  <a:lnTo>
                    <a:pt x="133" y="63"/>
                  </a:lnTo>
                  <a:lnTo>
                    <a:pt x="132" y="49"/>
                  </a:lnTo>
                  <a:lnTo>
                    <a:pt x="129" y="36"/>
                  </a:lnTo>
                  <a:lnTo>
                    <a:pt x="124" y="22"/>
                  </a:lnTo>
                  <a:lnTo>
                    <a:pt x="116" y="10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66" y="5"/>
                  </a:lnTo>
                  <a:lnTo>
                    <a:pt x="48" y="16"/>
                  </a:lnTo>
                  <a:lnTo>
                    <a:pt x="40" y="29"/>
                  </a:lnTo>
                  <a:lnTo>
                    <a:pt x="39" y="44"/>
                  </a:lnTo>
                  <a:lnTo>
                    <a:pt x="45" y="58"/>
                  </a:lnTo>
                  <a:lnTo>
                    <a:pt x="54" y="71"/>
                  </a:lnTo>
                  <a:lnTo>
                    <a:pt x="64" y="83"/>
                  </a:lnTo>
                  <a:lnTo>
                    <a:pt x="74" y="92"/>
                  </a:lnTo>
                  <a:lnTo>
                    <a:pt x="82" y="98"/>
                  </a:lnTo>
                  <a:lnTo>
                    <a:pt x="73" y="94"/>
                  </a:lnTo>
                  <a:lnTo>
                    <a:pt x="61" y="92"/>
                  </a:lnTo>
                  <a:lnTo>
                    <a:pt x="47" y="90"/>
                  </a:lnTo>
                  <a:lnTo>
                    <a:pt x="32" y="91"/>
                  </a:lnTo>
                  <a:lnTo>
                    <a:pt x="18" y="96"/>
                  </a:lnTo>
                  <a:lnTo>
                    <a:pt x="7" y="104"/>
                  </a:lnTo>
                  <a:lnTo>
                    <a:pt x="0" y="119"/>
                  </a:lnTo>
                  <a:lnTo>
                    <a:pt x="0" y="140"/>
                  </a:lnTo>
                  <a:lnTo>
                    <a:pt x="6" y="159"/>
                  </a:lnTo>
                  <a:lnTo>
                    <a:pt x="16" y="171"/>
                  </a:lnTo>
                  <a:lnTo>
                    <a:pt x="28" y="175"/>
                  </a:lnTo>
                  <a:lnTo>
                    <a:pt x="45" y="175"/>
                  </a:lnTo>
                  <a:lnTo>
                    <a:pt x="61" y="169"/>
                  </a:lnTo>
                  <a:lnTo>
                    <a:pt x="74" y="164"/>
                  </a:lnTo>
                  <a:lnTo>
                    <a:pt x="87" y="156"/>
                  </a:lnTo>
                  <a:lnTo>
                    <a:pt x="95" y="151"/>
                  </a:lnTo>
                  <a:lnTo>
                    <a:pt x="90" y="156"/>
                  </a:lnTo>
                  <a:lnTo>
                    <a:pt x="85" y="167"/>
                  </a:lnTo>
                  <a:lnTo>
                    <a:pt x="79" y="180"/>
                  </a:lnTo>
                  <a:lnTo>
                    <a:pt x="76" y="195"/>
                  </a:lnTo>
                  <a:lnTo>
                    <a:pt x="74" y="210"/>
                  </a:lnTo>
                  <a:lnTo>
                    <a:pt x="79" y="223"/>
                  </a:lnTo>
                  <a:lnTo>
                    <a:pt x="90" y="233"/>
                  </a:lnTo>
                  <a:lnTo>
                    <a:pt x="110" y="239"/>
                  </a:lnTo>
                  <a:lnTo>
                    <a:pt x="132" y="239"/>
                  </a:lnTo>
                  <a:lnTo>
                    <a:pt x="147" y="232"/>
                  </a:lnTo>
                  <a:lnTo>
                    <a:pt x="155" y="221"/>
                  </a:lnTo>
                  <a:lnTo>
                    <a:pt x="158" y="207"/>
                  </a:lnTo>
                  <a:lnTo>
                    <a:pt x="158" y="191"/>
                  </a:lnTo>
                  <a:lnTo>
                    <a:pt x="157" y="177"/>
                  </a:lnTo>
                  <a:lnTo>
                    <a:pt x="154" y="164"/>
                  </a:lnTo>
                  <a:lnTo>
                    <a:pt x="150" y="155"/>
                  </a:lnTo>
                  <a:lnTo>
                    <a:pt x="156" y="163"/>
                  </a:lnTo>
                  <a:lnTo>
                    <a:pt x="165" y="172"/>
                  </a:lnTo>
                  <a:lnTo>
                    <a:pt x="176" y="182"/>
                  </a:lnTo>
                  <a:lnTo>
                    <a:pt x="190" y="189"/>
                  </a:lnTo>
                  <a:lnTo>
                    <a:pt x="204" y="194"/>
                  </a:lnTo>
                  <a:lnTo>
                    <a:pt x="219" y="193"/>
                  </a:lnTo>
                  <a:lnTo>
                    <a:pt x="233" y="185"/>
                  </a:lnTo>
                  <a:lnTo>
                    <a:pt x="244" y="168"/>
                  </a:lnTo>
                  <a:lnTo>
                    <a:pt x="250" y="148"/>
                  </a:lnTo>
                  <a:lnTo>
                    <a:pt x="249" y="133"/>
                  </a:lnTo>
                  <a:lnTo>
                    <a:pt x="240" y="122"/>
                  </a:lnTo>
                  <a:lnTo>
                    <a:pt x="227" y="114"/>
                  </a:lnTo>
                  <a:lnTo>
                    <a:pt x="211" y="110"/>
                  </a:lnTo>
                  <a:lnTo>
                    <a:pt x="196" y="108"/>
                  </a:lnTo>
                  <a:lnTo>
                    <a:pt x="182" y="107"/>
                  </a:lnTo>
                  <a:lnTo>
                    <a:pt x="172" y="107"/>
                  </a:lnTo>
                  <a:lnTo>
                    <a:pt x="181" y="104"/>
                  </a:lnTo>
                  <a:lnTo>
                    <a:pt x="193" y="99"/>
                  </a:lnTo>
                  <a:lnTo>
                    <a:pt x="206" y="92"/>
                  </a:lnTo>
                  <a:lnTo>
                    <a:pt x="219" y="82"/>
                  </a:lnTo>
                  <a:lnTo>
                    <a:pt x="229" y="71"/>
                  </a:lnTo>
                  <a:lnTo>
                    <a:pt x="234" y="59"/>
                  </a:lnTo>
                  <a:lnTo>
                    <a:pt x="232" y="45"/>
                  </a:lnTo>
                  <a:lnTo>
                    <a:pt x="220" y="29"/>
                  </a:lnTo>
                  <a:lnTo>
                    <a:pt x="203" y="17"/>
                  </a:lnTo>
                  <a:lnTo>
                    <a:pt x="187" y="13"/>
                  </a:lnTo>
                  <a:lnTo>
                    <a:pt x="172" y="17"/>
                  </a:lnTo>
                  <a:lnTo>
                    <a:pt x="159" y="25"/>
                  </a:lnTo>
                  <a:lnTo>
                    <a:pt x="149" y="37"/>
                  </a:lnTo>
                  <a:lnTo>
                    <a:pt x="141" y="50"/>
                  </a:lnTo>
                  <a:lnTo>
                    <a:pt x="135" y="63"/>
                  </a:lnTo>
                  <a:lnTo>
                    <a:pt x="132" y="71"/>
                  </a:lnTo>
                  <a:lnTo>
                    <a:pt x="136" y="91"/>
                  </a:lnTo>
                  <a:lnTo>
                    <a:pt x="145" y="97"/>
                  </a:lnTo>
                  <a:lnTo>
                    <a:pt x="151" y="105"/>
                  </a:lnTo>
                  <a:lnTo>
                    <a:pt x="154" y="115"/>
                  </a:lnTo>
                  <a:lnTo>
                    <a:pt x="151" y="126"/>
                  </a:lnTo>
                  <a:lnTo>
                    <a:pt x="149" y="131"/>
                  </a:lnTo>
                  <a:lnTo>
                    <a:pt x="145" y="135"/>
                  </a:lnTo>
                  <a:lnTo>
                    <a:pt x="141" y="139"/>
                  </a:lnTo>
                  <a:lnTo>
                    <a:pt x="136" y="141"/>
                  </a:lnTo>
                  <a:lnTo>
                    <a:pt x="132" y="142"/>
                  </a:lnTo>
                  <a:lnTo>
                    <a:pt x="126" y="143"/>
                  </a:lnTo>
                  <a:lnTo>
                    <a:pt x="121" y="142"/>
                  </a:lnTo>
                  <a:lnTo>
                    <a:pt x="116" y="141"/>
                  </a:lnTo>
                  <a:lnTo>
                    <a:pt x="106" y="135"/>
                  </a:lnTo>
                  <a:lnTo>
                    <a:pt x="100" y="126"/>
                  </a:lnTo>
                  <a:lnTo>
                    <a:pt x="97" y="117"/>
                  </a:lnTo>
                  <a:lnTo>
                    <a:pt x="100" y="105"/>
                  </a:lnTo>
                  <a:lnTo>
                    <a:pt x="103" y="101"/>
                  </a:lnTo>
                  <a:lnTo>
                    <a:pt x="106" y="97"/>
                  </a:lnTo>
                  <a:lnTo>
                    <a:pt x="111" y="93"/>
                  </a:lnTo>
                  <a:lnTo>
                    <a:pt x="116" y="91"/>
                  </a:lnTo>
                  <a:lnTo>
                    <a:pt x="120" y="90"/>
                  </a:lnTo>
                  <a:lnTo>
                    <a:pt x="126" y="89"/>
                  </a:lnTo>
                  <a:lnTo>
                    <a:pt x="131" y="90"/>
                  </a:lnTo>
                  <a:lnTo>
                    <a:pt x="136" y="91"/>
                  </a:lnTo>
                  <a:lnTo>
                    <a:pt x="132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98" name="任意多边形 155697"/>
            <p:cNvSpPr/>
            <p:nvPr/>
          </p:nvSpPr>
          <p:spPr>
            <a:xfrm>
              <a:off x="4358" y="3934"/>
              <a:ext cx="42" cy="38"/>
            </a:xfrm>
            <a:custGeom>
              <a:avLst/>
              <a:gdLst/>
              <a:ahLst/>
              <a:cxnLst/>
              <a:pathLst>
                <a:path w="42" h="38">
                  <a:moveTo>
                    <a:pt x="35" y="4"/>
                  </a:moveTo>
                  <a:lnTo>
                    <a:pt x="28" y="1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3"/>
                  </a:lnTo>
                  <a:lnTo>
                    <a:pt x="0" y="21"/>
                  </a:lnTo>
                  <a:lnTo>
                    <a:pt x="3" y="28"/>
                  </a:lnTo>
                  <a:lnTo>
                    <a:pt x="8" y="34"/>
                  </a:lnTo>
                  <a:lnTo>
                    <a:pt x="15" y="37"/>
                  </a:lnTo>
                  <a:lnTo>
                    <a:pt x="23" y="38"/>
                  </a:lnTo>
                  <a:lnTo>
                    <a:pt x="30" y="36"/>
                  </a:lnTo>
                  <a:lnTo>
                    <a:pt x="37" y="32"/>
                  </a:lnTo>
                  <a:lnTo>
                    <a:pt x="41" y="25"/>
                  </a:lnTo>
                  <a:lnTo>
                    <a:pt x="42" y="17"/>
                  </a:lnTo>
                  <a:lnTo>
                    <a:pt x="39" y="10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99" name="任意多边形 155698"/>
            <p:cNvSpPr/>
            <p:nvPr/>
          </p:nvSpPr>
          <p:spPr>
            <a:xfrm>
              <a:off x="4230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72" y="95"/>
                  </a:moveTo>
                  <a:lnTo>
                    <a:pt x="177" y="85"/>
                  </a:lnTo>
                  <a:lnTo>
                    <a:pt x="180" y="72"/>
                  </a:lnTo>
                  <a:lnTo>
                    <a:pt x="182" y="55"/>
                  </a:lnTo>
                  <a:lnTo>
                    <a:pt x="181" y="38"/>
                  </a:lnTo>
                  <a:lnTo>
                    <a:pt x="177" y="21"/>
                  </a:lnTo>
                  <a:lnTo>
                    <a:pt x="166" y="9"/>
                  </a:lnTo>
                  <a:lnTo>
                    <a:pt x="149" y="1"/>
                  </a:lnTo>
                  <a:lnTo>
                    <a:pt x="124" y="0"/>
                  </a:lnTo>
                  <a:lnTo>
                    <a:pt x="100" y="7"/>
                  </a:lnTo>
                  <a:lnTo>
                    <a:pt x="86" y="19"/>
                  </a:lnTo>
                  <a:lnTo>
                    <a:pt x="80" y="34"/>
                  </a:lnTo>
                  <a:lnTo>
                    <a:pt x="80" y="51"/>
                  </a:lnTo>
                  <a:lnTo>
                    <a:pt x="86" y="70"/>
                  </a:lnTo>
                  <a:lnTo>
                    <a:pt x="93" y="85"/>
                  </a:lnTo>
                  <a:lnTo>
                    <a:pt x="101" y="100"/>
                  </a:lnTo>
                  <a:lnTo>
                    <a:pt x="108" y="108"/>
                  </a:lnTo>
                  <a:lnTo>
                    <a:pt x="100" y="102"/>
                  </a:lnTo>
                  <a:lnTo>
                    <a:pt x="87" y="94"/>
                  </a:lnTo>
                  <a:lnTo>
                    <a:pt x="71" y="87"/>
                  </a:lnTo>
                  <a:lnTo>
                    <a:pt x="55" y="83"/>
                  </a:lnTo>
                  <a:lnTo>
                    <a:pt x="38" y="83"/>
                  </a:lnTo>
                  <a:lnTo>
                    <a:pt x="22" y="90"/>
                  </a:lnTo>
                  <a:lnTo>
                    <a:pt x="9" y="103"/>
                  </a:lnTo>
                  <a:lnTo>
                    <a:pt x="1" y="126"/>
                  </a:lnTo>
                  <a:lnTo>
                    <a:pt x="0" y="150"/>
                  </a:lnTo>
                  <a:lnTo>
                    <a:pt x="7" y="166"/>
                  </a:lnTo>
                  <a:lnTo>
                    <a:pt x="21" y="176"/>
                  </a:lnTo>
                  <a:lnTo>
                    <a:pt x="38" y="180"/>
                  </a:lnTo>
                  <a:lnTo>
                    <a:pt x="56" y="180"/>
                  </a:lnTo>
                  <a:lnTo>
                    <a:pt x="76" y="178"/>
                  </a:lnTo>
                  <a:lnTo>
                    <a:pt x="91" y="173"/>
                  </a:lnTo>
                  <a:lnTo>
                    <a:pt x="102" y="170"/>
                  </a:lnTo>
                  <a:lnTo>
                    <a:pt x="95" y="176"/>
                  </a:lnTo>
                  <a:lnTo>
                    <a:pt x="86" y="185"/>
                  </a:lnTo>
                  <a:lnTo>
                    <a:pt x="75" y="198"/>
                  </a:lnTo>
                  <a:lnTo>
                    <a:pt x="64" y="213"/>
                  </a:lnTo>
                  <a:lnTo>
                    <a:pt x="57" y="228"/>
                  </a:lnTo>
                  <a:lnTo>
                    <a:pt x="57" y="245"/>
                  </a:lnTo>
                  <a:lnTo>
                    <a:pt x="65" y="260"/>
                  </a:lnTo>
                  <a:lnTo>
                    <a:pt x="85" y="274"/>
                  </a:lnTo>
                  <a:lnTo>
                    <a:pt x="109" y="281"/>
                  </a:lnTo>
                  <a:lnTo>
                    <a:pt x="128" y="279"/>
                  </a:lnTo>
                  <a:lnTo>
                    <a:pt x="142" y="269"/>
                  </a:lnTo>
                  <a:lnTo>
                    <a:pt x="151" y="255"/>
                  </a:lnTo>
                  <a:lnTo>
                    <a:pt x="157" y="238"/>
                  </a:lnTo>
                  <a:lnTo>
                    <a:pt x="161" y="221"/>
                  </a:lnTo>
                  <a:lnTo>
                    <a:pt x="162" y="205"/>
                  </a:lnTo>
                  <a:lnTo>
                    <a:pt x="162" y="194"/>
                  </a:lnTo>
                  <a:lnTo>
                    <a:pt x="165" y="204"/>
                  </a:lnTo>
                  <a:lnTo>
                    <a:pt x="172" y="217"/>
                  </a:lnTo>
                  <a:lnTo>
                    <a:pt x="181" y="232"/>
                  </a:lnTo>
                  <a:lnTo>
                    <a:pt x="194" y="246"/>
                  </a:lnTo>
                  <a:lnTo>
                    <a:pt x="208" y="256"/>
                  </a:lnTo>
                  <a:lnTo>
                    <a:pt x="224" y="259"/>
                  </a:lnTo>
                  <a:lnTo>
                    <a:pt x="242" y="256"/>
                  </a:lnTo>
                  <a:lnTo>
                    <a:pt x="260" y="242"/>
                  </a:lnTo>
                  <a:lnTo>
                    <a:pt x="275" y="222"/>
                  </a:lnTo>
                  <a:lnTo>
                    <a:pt x="279" y="204"/>
                  </a:lnTo>
                  <a:lnTo>
                    <a:pt x="273" y="189"/>
                  </a:lnTo>
                  <a:lnTo>
                    <a:pt x="261" y="176"/>
                  </a:lnTo>
                  <a:lnTo>
                    <a:pt x="247" y="166"/>
                  </a:lnTo>
                  <a:lnTo>
                    <a:pt x="231" y="158"/>
                  </a:lnTo>
                  <a:lnTo>
                    <a:pt x="216" y="152"/>
                  </a:lnTo>
                  <a:lnTo>
                    <a:pt x="204" y="149"/>
                  </a:lnTo>
                  <a:lnTo>
                    <a:pt x="214" y="149"/>
                  </a:lnTo>
                  <a:lnTo>
                    <a:pt x="229" y="148"/>
                  </a:lnTo>
                  <a:lnTo>
                    <a:pt x="248" y="145"/>
                  </a:lnTo>
                  <a:lnTo>
                    <a:pt x="265" y="138"/>
                  </a:lnTo>
                  <a:lnTo>
                    <a:pt x="280" y="129"/>
                  </a:lnTo>
                  <a:lnTo>
                    <a:pt x="290" y="117"/>
                  </a:lnTo>
                  <a:lnTo>
                    <a:pt x="292" y="101"/>
                  </a:lnTo>
                  <a:lnTo>
                    <a:pt x="286" y="80"/>
                  </a:lnTo>
                  <a:lnTo>
                    <a:pt x="271" y="60"/>
                  </a:lnTo>
                  <a:lnTo>
                    <a:pt x="253" y="50"/>
                  </a:lnTo>
                  <a:lnTo>
                    <a:pt x="236" y="50"/>
                  </a:lnTo>
                  <a:lnTo>
                    <a:pt x="220" y="54"/>
                  </a:lnTo>
                  <a:lnTo>
                    <a:pt x="204" y="64"/>
                  </a:lnTo>
                  <a:lnTo>
                    <a:pt x="190" y="75"/>
                  </a:lnTo>
                  <a:lnTo>
                    <a:pt x="179" y="86"/>
                  </a:lnTo>
                  <a:lnTo>
                    <a:pt x="172" y="95"/>
                  </a:lnTo>
                  <a:lnTo>
                    <a:pt x="170" y="119"/>
                  </a:lnTo>
                  <a:lnTo>
                    <a:pt x="178" y="129"/>
                  </a:lnTo>
                  <a:lnTo>
                    <a:pt x="181" y="140"/>
                  </a:lnTo>
                  <a:lnTo>
                    <a:pt x="180" y="152"/>
                  </a:lnTo>
                  <a:lnTo>
                    <a:pt x="174" y="162"/>
                  </a:lnTo>
                  <a:lnTo>
                    <a:pt x="170" y="167"/>
                  </a:lnTo>
                  <a:lnTo>
                    <a:pt x="164" y="170"/>
                  </a:lnTo>
                  <a:lnTo>
                    <a:pt x="158" y="172"/>
                  </a:lnTo>
                  <a:lnTo>
                    <a:pt x="153" y="173"/>
                  </a:lnTo>
                  <a:lnTo>
                    <a:pt x="146" y="173"/>
                  </a:lnTo>
                  <a:lnTo>
                    <a:pt x="140" y="172"/>
                  </a:lnTo>
                  <a:lnTo>
                    <a:pt x="134" y="170"/>
                  </a:lnTo>
                  <a:lnTo>
                    <a:pt x="128" y="167"/>
                  </a:lnTo>
                  <a:lnTo>
                    <a:pt x="120" y="157"/>
                  </a:lnTo>
                  <a:lnTo>
                    <a:pt x="117" y="146"/>
                  </a:lnTo>
                  <a:lnTo>
                    <a:pt x="119" y="134"/>
                  </a:lnTo>
                  <a:lnTo>
                    <a:pt x="125" y="123"/>
                  </a:lnTo>
                  <a:lnTo>
                    <a:pt x="130" y="118"/>
                  </a:lnTo>
                  <a:lnTo>
                    <a:pt x="135" y="115"/>
                  </a:lnTo>
                  <a:lnTo>
                    <a:pt x="141" y="113"/>
                  </a:lnTo>
                  <a:lnTo>
                    <a:pt x="147" y="112"/>
                  </a:lnTo>
                  <a:lnTo>
                    <a:pt x="153" y="112"/>
                  </a:lnTo>
                  <a:lnTo>
                    <a:pt x="158" y="114"/>
                  </a:lnTo>
                  <a:lnTo>
                    <a:pt x="164" y="116"/>
                  </a:lnTo>
                  <a:lnTo>
                    <a:pt x="170" y="119"/>
                  </a:lnTo>
                  <a:lnTo>
                    <a:pt x="172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700" name="任意多边形 155699"/>
            <p:cNvSpPr/>
            <p:nvPr/>
          </p:nvSpPr>
          <p:spPr>
            <a:xfrm>
              <a:off x="2847" y="3820"/>
              <a:ext cx="41" cy="40"/>
            </a:xfrm>
            <a:custGeom>
              <a:avLst/>
              <a:gdLst/>
              <a:ahLst/>
              <a:cxnLst/>
              <a:pathLst>
                <a:path w="41" h="40">
                  <a:moveTo>
                    <a:pt x="8" y="6"/>
                  </a:moveTo>
                  <a:lnTo>
                    <a:pt x="15" y="1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6" y="8"/>
                  </a:lnTo>
                  <a:lnTo>
                    <a:pt x="40" y="15"/>
                  </a:lnTo>
                  <a:lnTo>
                    <a:pt x="41" y="21"/>
                  </a:lnTo>
                  <a:lnTo>
                    <a:pt x="39" y="29"/>
                  </a:lnTo>
                  <a:lnTo>
                    <a:pt x="33" y="36"/>
                  </a:lnTo>
                  <a:lnTo>
                    <a:pt x="26" y="39"/>
                  </a:lnTo>
                  <a:lnTo>
                    <a:pt x="19" y="40"/>
                  </a:lnTo>
                  <a:lnTo>
                    <a:pt x="11" y="38"/>
                  </a:lnTo>
                  <a:lnTo>
                    <a:pt x="4" y="33"/>
                  </a:lnTo>
                  <a:lnTo>
                    <a:pt x="1" y="27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8" y="6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701" name="任意多边形 155700"/>
            <p:cNvSpPr/>
            <p:nvPr/>
          </p:nvSpPr>
          <p:spPr>
            <a:xfrm>
              <a:off x="2724" y="3698"/>
              <a:ext cx="294" cy="280"/>
            </a:xfrm>
            <a:custGeom>
              <a:avLst/>
              <a:gdLst/>
              <a:ahLst/>
              <a:cxnLst/>
              <a:pathLst>
                <a:path w="294" h="280">
                  <a:moveTo>
                    <a:pt x="120" y="95"/>
                  </a:moveTo>
                  <a:lnTo>
                    <a:pt x="116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7"/>
                  </a:lnTo>
                  <a:lnTo>
                    <a:pt x="116" y="21"/>
                  </a:lnTo>
                  <a:lnTo>
                    <a:pt x="126" y="9"/>
                  </a:lnTo>
                  <a:lnTo>
                    <a:pt x="143" y="1"/>
                  </a:lnTo>
                  <a:lnTo>
                    <a:pt x="169" y="0"/>
                  </a:lnTo>
                  <a:lnTo>
                    <a:pt x="193" y="7"/>
                  </a:lnTo>
                  <a:lnTo>
                    <a:pt x="208" y="18"/>
                  </a:lnTo>
                  <a:lnTo>
                    <a:pt x="213" y="33"/>
                  </a:lnTo>
                  <a:lnTo>
                    <a:pt x="212" y="51"/>
                  </a:lnTo>
                  <a:lnTo>
                    <a:pt x="208" y="68"/>
                  </a:lnTo>
                  <a:lnTo>
                    <a:pt x="200" y="85"/>
                  </a:lnTo>
                  <a:lnTo>
                    <a:pt x="192" y="99"/>
                  </a:lnTo>
                  <a:lnTo>
                    <a:pt x="185" y="108"/>
                  </a:lnTo>
                  <a:lnTo>
                    <a:pt x="193" y="101"/>
                  </a:lnTo>
                  <a:lnTo>
                    <a:pt x="205" y="94"/>
                  </a:lnTo>
                  <a:lnTo>
                    <a:pt x="221" y="87"/>
                  </a:lnTo>
                  <a:lnTo>
                    <a:pt x="239" y="83"/>
                  </a:lnTo>
                  <a:lnTo>
                    <a:pt x="255" y="83"/>
                  </a:lnTo>
                  <a:lnTo>
                    <a:pt x="271" y="88"/>
                  </a:lnTo>
                  <a:lnTo>
                    <a:pt x="283" y="101"/>
                  </a:lnTo>
                  <a:lnTo>
                    <a:pt x="292" y="124"/>
                  </a:lnTo>
                  <a:lnTo>
                    <a:pt x="294" y="149"/>
                  </a:lnTo>
                  <a:lnTo>
                    <a:pt x="287" y="165"/>
                  </a:lnTo>
                  <a:lnTo>
                    <a:pt x="273" y="174"/>
                  </a:lnTo>
                  <a:lnTo>
                    <a:pt x="256" y="178"/>
                  </a:lnTo>
                  <a:lnTo>
                    <a:pt x="236" y="180"/>
                  </a:lnTo>
                  <a:lnTo>
                    <a:pt x="217" y="177"/>
                  </a:lnTo>
                  <a:lnTo>
                    <a:pt x="202" y="173"/>
                  </a:lnTo>
                  <a:lnTo>
                    <a:pt x="190" y="170"/>
                  </a:lnTo>
                  <a:lnTo>
                    <a:pt x="197" y="175"/>
                  </a:lnTo>
                  <a:lnTo>
                    <a:pt x="206" y="185"/>
                  </a:lnTo>
                  <a:lnTo>
                    <a:pt x="218" y="197"/>
                  </a:lnTo>
                  <a:lnTo>
                    <a:pt x="228" y="213"/>
                  </a:lnTo>
                  <a:lnTo>
                    <a:pt x="235" y="228"/>
                  </a:lnTo>
                  <a:lnTo>
                    <a:pt x="235" y="245"/>
                  </a:lnTo>
                  <a:lnTo>
                    <a:pt x="227" y="260"/>
                  </a:lnTo>
                  <a:lnTo>
                    <a:pt x="208" y="273"/>
                  </a:lnTo>
                  <a:lnTo>
                    <a:pt x="184" y="280"/>
                  </a:lnTo>
                  <a:lnTo>
                    <a:pt x="164" y="278"/>
                  </a:lnTo>
                  <a:lnTo>
                    <a:pt x="150" y="269"/>
                  </a:lnTo>
                  <a:lnTo>
                    <a:pt x="141" y="254"/>
                  </a:lnTo>
                  <a:lnTo>
                    <a:pt x="135" y="237"/>
                  </a:lnTo>
                  <a:lnTo>
                    <a:pt x="132" y="220"/>
                  </a:lnTo>
                  <a:lnTo>
                    <a:pt x="131" y="205"/>
                  </a:lnTo>
                  <a:lnTo>
                    <a:pt x="131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1" y="231"/>
                  </a:lnTo>
                  <a:lnTo>
                    <a:pt x="100" y="245"/>
                  </a:lnTo>
                  <a:lnTo>
                    <a:pt x="85" y="254"/>
                  </a:lnTo>
                  <a:lnTo>
                    <a:pt x="69" y="259"/>
                  </a:lnTo>
                  <a:lnTo>
                    <a:pt x="52" y="256"/>
                  </a:lnTo>
                  <a:lnTo>
                    <a:pt x="32" y="241"/>
                  </a:lnTo>
                  <a:lnTo>
                    <a:pt x="17" y="221"/>
                  </a:lnTo>
                  <a:lnTo>
                    <a:pt x="14" y="204"/>
                  </a:lnTo>
                  <a:lnTo>
                    <a:pt x="20" y="188"/>
                  </a:lnTo>
                  <a:lnTo>
                    <a:pt x="31" y="175"/>
                  </a:lnTo>
                  <a:lnTo>
                    <a:pt x="46" y="165"/>
                  </a:lnTo>
                  <a:lnTo>
                    <a:pt x="63" y="158"/>
                  </a:lnTo>
                  <a:lnTo>
                    <a:pt x="78" y="152"/>
                  </a:lnTo>
                  <a:lnTo>
                    <a:pt x="89" y="149"/>
                  </a:lnTo>
                  <a:lnTo>
                    <a:pt x="79" y="149"/>
                  </a:lnTo>
                  <a:lnTo>
                    <a:pt x="64" y="146"/>
                  </a:lnTo>
                  <a:lnTo>
                    <a:pt x="46" y="143"/>
                  </a:lnTo>
                  <a:lnTo>
                    <a:pt x="29" y="138"/>
                  </a:lnTo>
                  <a:lnTo>
                    <a:pt x="14" y="129"/>
                  </a:lnTo>
                  <a:lnTo>
                    <a:pt x="3" y="117"/>
                  </a:lnTo>
                  <a:lnTo>
                    <a:pt x="0" y="100"/>
                  </a:lnTo>
                  <a:lnTo>
                    <a:pt x="7" y="79"/>
                  </a:lnTo>
                  <a:lnTo>
                    <a:pt x="22" y="59"/>
                  </a:lnTo>
                  <a:lnTo>
                    <a:pt x="39" y="50"/>
                  </a:lnTo>
                  <a:lnTo>
                    <a:pt x="56" y="50"/>
                  </a:lnTo>
                  <a:lnTo>
                    <a:pt x="73" y="54"/>
                  </a:lnTo>
                  <a:lnTo>
                    <a:pt x="89" y="64"/>
                  </a:lnTo>
                  <a:lnTo>
                    <a:pt x="103" y="75"/>
                  </a:lnTo>
                  <a:lnTo>
                    <a:pt x="114" y="86"/>
                  </a:lnTo>
                  <a:lnTo>
                    <a:pt x="120" y="95"/>
                  </a:lnTo>
                  <a:lnTo>
                    <a:pt x="123" y="119"/>
                  </a:lnTo>
                  <a:lnTo>
                    <a:pt x="115" y="129"/>
                  </a:lnTo>
                  <a:lnTo>
                    <a:pt x="111" y="140"/>
                  </a:lnTo>
                  <a:lnTo>
                    <a:pt x="112" y="151"/>
                  </a:lnTo>
                  <a:lnTo>
                    <a:pt x="118" y="162"/>
                  </a:lnTo>
                  <a:lnTo>
                    <a:pt x="123" y="166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40" y="173"/>
                  </a:lnTo>
                  <a:lnTo>
                    <a:pt x="147" y="173"/>
                  </a:lnTo>
                  <a:lnTo>
                    <a:pt x="153" y="172"/>
                  </a:lnTo>
                  <a:lnTo>
                    <a:pt x="158" y="170"/>
                  </a:lnTo>
                  <a:lnTo>
                    <a:pt x="164" y="166"/>
                  </a:lnTo>
                  <a:lnTo>
                    <a:pt x="172" y="156"/>
                  </a:lnTo>
                  <a:lnTo>
                    <a:pt x="175" y="145"/>
                  </a:lnTo>
                  <a:lnTo>
                    <a:pt x="174" y="133"/>
                  </a:lnTo>
                  <a:lnTo>
                    <a:pt x="169" y="122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3" y="112"/>
                  </a:lnTo>
                  <a:lnTo>
                    <a:pt x="147" y="111"/>
                  </a:lnTo>
                  <a:lnTo>
                    <a:pt x="140" y="111"/>
                  </a:lnTo>
                  <a:lnTo>
                    <a:pt x="134" y="113"/>
                  </a:lnTo>
                  <a:lnTo>
                    <a:pt x="128" y="116"/>
                  </a:lnTo>
                  <a:lnTo>
                    <a:pt x="123" y="119"/>
                  </a:lnTo>
                  <a:lnTo>
                    <a:pt x="120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5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55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64" grpId="0"/>
      <p:bldP spid="1556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8538" name="图片 148537" descr="4B266719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6512" y="6092825"/>
            <a:ext cx="9144000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482" name="图片 148481" descr="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5157788"/>
            <a:ext cx="1874838" cy="17002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8484" name="矩形 148483"/>
          <p:cNvSpPr/>
          <p:nvPr/>
        </p:nvSpPr>
        <p:spPr>
          <a:xfrm>
            <a:off x="685800" y="457200"/>
            <a:ext cx="2347913" cy="682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课堂小结: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148539" name="表格 148538"/>
          <p:cNvGraphicFramePr/>
          <p:nvPr/>
        </p:nvGraphicFramePr>
        <p:xfrm>
          <a:off x="395288" y="1700213"/>
          <a:ext cx="8077200" cy="2003425"/>
        </p:xfrm>
        <a:graphic>
          <a:graphicData uri="http://schemas.openxmlformats.org/drawingml/2006/table">
            <a:tbl>
              <a:tblPr/>
              <a:tblGrid>
                <a:gridCol w="2590800"/>
                <a:gridCol w="5486400"/>
              </a:tblGrid>
              <a:tr h="6318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1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dirty="0"/>
                        <a:t>          </a:t>
                      </a:r>
                      <a:r>
                        <a:rPr lang="zh-CN" altLang="en-US" b="1" dirty="0"/>
                        <a:t>一般形式</a:t>
                      </a:r>
                      <a:endParaRPr lang="zh-CN" altLang="en-US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 dirty="0">
                          <a:solidFill>
                            <a:schemeClr val="tx2"/>
                          </a:solidFill>
                        </a:rPr>
                        <a:t>一次函数</a:t>
                      </a:r>
                      <a:endParaRPr lang="zh-CN" altLang="en-US" b="1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 dirty="0">
                          <a:solidFill>
                            <a:schemeClr val="tx2"/>
                          </a:solidFill>
                        </a:rPr>
                        <a:t>正比例函数</a:t>
                      </a:r>
                      <a:endParaRPr lang="zh-CN" altLang="en-US" b="1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48499" name="对象 148498"/>
          <p:cNvGraphicFramePr/>
          <p:nvPr/>
        </p:nvGraphicFramePr>
        <p:xfrm>
          <a:off x="3492500" y="2349500"/>
          <a:ext cx="4737100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1762760" imgH="215900" progId="Equation.DSMT4">
                  <p:embed/>
                </p:oleObj>
              </mc:Choice>
              <mc:Fallback>
                <p:oleObj name="" r:id="rId3" imgW="1762760" imgH="2159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492500" y="2349500"/>
                        <a:ext cx="4737100" cy="5794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8500" name="对象 148499"/>
          <p:cNvGraphicFramePr/>
          <p:nvPr/>
        </p:nvGraphicFramePr>
        <p:xfrm>
          <a:off x="3563938" y="3068638"/>
          <a:ext cx="3816350" cy="579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5" imgW="1420495" imgH="215900" progId="Equation.3">
                  <p:embed/>
                </p:oleObj>
              </mc:Choice>
              <mc:Fallback>
                <p:oleObj name="" r:id="rId5" imgW="1420495" imgH="2159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563938" y="3068638"/>
                        <a:ext cx="3816350" cy="5794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8522" name="图片 148521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79725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23" name="图片 148522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03463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24" name="图片 148523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2720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25" name="图片 148524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2525" y="6551613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26" name="图片 148525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770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27" name="图片 148526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2935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28" name="图片 148527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53088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29" name="图片 148528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76825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30" name="图片 148529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0215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31" name="图片 148530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21063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32" name="图片 148531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97325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33" name="图片 148532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64613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34" name="图片 148533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8835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35" name="图片 148534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12088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36" name="图片 148535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37413" y="6551613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37" name="图片 148536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32588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40" name="图片 148539" descr="next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1921241">
            <a:off x="7632700" y="260350"/>
            <a:ext cx="1511300" cy="6873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48541" name="组合 148540"/>
          <p:cNvGrpSpPr/>
          <p:nvPr/>
        </p:nvGrpSpPr>
        <p:grpSpPr>
          <a:xfrm>
            <a:off x="3167063" y="0"/>
            <a:ext cx="5976937" cy="792163"/>
            <a:chOff x="788" y="3696"/>
            <a:chExt cx="4463" cy="599"/>
          </a:xfrm>
        </p:grpSpPr>
        <p:sp>
          <p:nvSpPr>
            <p:cNvPr id="148542" name="任意多边形 148541"/>
            <p:cNvSpPr/>
            <p:nvPr/>
          </p:nvSpPr>
          <p:spPr>
            <a:xfrm>
              <a:off x="788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88" y="0"/>
                  </a:moveTo>
                  <a:lnTo>
                    <a:pt x="225" y="2"/>
                  </a:lnTo>
                  <a:lnTo>
                    <a:pt x="257" y="10"/>
                  </a:lnTo>
                  <a:lnTo>
                    <a:pt x="286" y="22"/>
                  </a:lnTo>
                  <a:lnTo>
                    <a:pt x="308" y="36"/>
                  </a:lnTo>
                  <a:lnTo>
                    <a:pt x="327" y="55"/>
                  </a:lnTo>
                  <a:lnTo>
                    <a:pt x="339" y="76"/>
                  </a:lnTo>
                  <a:lnTo>
                    <a:pt x="346" y="98"/>
                  </a:lnTo>
                  <a:lnTo>
                    <a:pt x="347" y="122"/>
                  </a:lnTo>
                  <a:lnTo>
                    <a:pt x="339" y="144"/>
                  </a:lnTo>
                  <a:lnTo>
                    <a:pt x="320" y="163"/>
                  </a:lnTo>
                  <a:lnTo>
                    <a:pt x="295" y="176"/>
                  </a:lnTo>
                  <a:lnTo>
                    <a:pt x="265" y="184"/>
                  </a:lnTo>
                  <a:lnTo>
                    <a:pt x="234" y="185"/>
                  </a:lnTo>
                  <a:lnTo>
                    <a:pt x="206" y="178"/>
                  </a:lnTo>
                  <a:lnTo>
                    <a:pt x="185" y="165"/>
                  </a:lnTo>
                  <a:lnTo>
                    <a:pt x="172" y="142"/>
                  </a:lnTo>
                  <a:lnTo>
                    <a:pt x="170" y="124"/>
                  </a:lnTo>
                  <a:lnTo>
                    <a:pt x="173" y="118"/>
                  </a:lnTo>
                  <a:lnTo>
                    <a:pt x="181" y="121"/>
                  </a:lnTo>
                  <a:lnTo>
                    <a:pt x="191" y="129"/>
                  </a:lnTo>
                  <a:lnTo>
                    <a:pt x="206" y="135"/>
                  </a:lnTo>
                  <a:lnTo>
                    <a:pt x="224" y="135"/>
                  </a:lnTo>
                  <a:lnTo>
                    <a:pt x="240" y="130"/>
                  </a:lnTo>
                  <a:lnTo>
                    <a:pt x="255" y="120"/>
                  </a:lnTo>
                  <a:lnTo>
                    <a:pt x="263" y="107"/>
                  </a:lnTo>
                  <a:lnTo>
                    <a:pt x="264" y="91"/>
                  </a:lnTo>
                  <a:lnTo>
                    <a:pt x="256" y="76"/>
                  </a:lnTo>
                  <a:lnTo>
                    <a:pt x="234" y="61"/>
                  </a:lnTo>
                  <a:lnTo>
                    <a:pt x="221" y="56"/>
                  </a:lnTo>
                  <a:lnTo>
                    <a:pt x="209" y="50"/>
                  </a:lnTo>
                  <a:lnTo>
                    <a:pt x="196" y="46"/>
                  </a:lnTo>
                  <a:lnTo>
                    <a:pt x="183" y="42"/>
                  </a:lnTo>
                  <a:lnTo>
                    <a:pt x="171" y="38"/>
                  </a:lnTo>
                  <a:lnTo>
                    <a:pt x="158" y="36"/>
                  </a:lnTo>
                  <a:lnTo>
                    <a:pt x="144" y="34"/>
                  </a:lnTo>
                  <a:lnTo>
                    <a:pt x="132" y="33"/>
                  </a:lnTo>
                  <a:lnTo>
                    <a:pt x="118" y="32"/>
                  </a:lnTo>
                  <a:lnTo>
                    <a:pt x="105" y="31"/>
                  </a:lnTo>
                  <a:lnTo>
                    <a:pt x="92" y="31"/>
                  </a:lnTo>
                  <a:lnTo>
                    <a:pt x="78" y="32"/>
                  </a:lnTo>
                  <a:lnTo>
                    <a:pt x="64" y="32"/>
                  </a:lnTo>
                  <a:lnTo>
                    <a:pt x="50" y="34"/>
                  </a:lnTo>
                  <a:lnTo>
                    <a:pt x="36" y="35"/>
                  </a:lnTo>
                  <a:lnTo>
                    <a:pt x="22" y="37"/>
                  </a:lnTo>
                  <a:lnTo>
                    <a:pt x="16" y="29"/>
                  </a:lnTo>
                  <a:lnTo>
                    <a:pt x="11" y="24"/>
                  </a:lnTo>
                  <a:lnTo>
                    <a:pt x="7" y="21"/>
                  </a:lnTo>
                  <a:lnTo>
                    <a:pt x="0" y="20"/>
                  </a:lnTo>
                  <a:lnTo>
                    <a:pt x="5" y="18"/>
                  </a:lnTo>
                  <a:lnTo>
                    <a:pt x="10" y="16"/>
                  </a:lnTo>
                  <a:lnTo>
                    <a:pt x="17" y="15"/>
                  </a:lnTo>
                  <a:lnTo>
                    <a:pt x="24" y="13"/>
                  </a:lnTo>
                  <a:lnTo>
                    <a:pt x="32" y="12"/>
                  </a:lnTo>
                  <a:lnTo>
                    <a:pt x="41" y="10"/>
                  </a:lnTo>
                  <a:lnTo>
                    <a:pt x="52" y="9"/>
                  </a:lnTo>
                  <a:lnTo>
                    <a:pt x="62" y="6"/>
                  </a:lnTo>
                  <a:lnTo>
                    <a:pt x="73" y="5"/>
                  </a:lnTo>
                  <a:lnTo>
                    <a:pt x="86" y="4"/>
                  </a:lnTo>
                  <a:lnTo>
                    <a:pt x="100" y="3"/>
                  </a:lnTo>
                  <a:lnTo>
                    <a:pt x="116" y="2"/>
                  </a:lnTo>
                  <a:lnTo>
                    <a:pt x="132" y="1"/>
                  </a:lnTo>
                  <a:lnTo>
                    <a:pt x="149" y="0"/>
                  </a:lnTo>
                  <a:lnTo>
                    <a:pt x="167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43" name="任意多边形 148542"/>
            <p:cNvSpPr/>
            <p:nvPr/>
          </p:nvSpPr>
          <p:spPr>
            <a:xfrm>
              <a:off x="816" y="3696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0" y="49"/>
                  </a:moveTo>
                  <a:lnTo>
                    <a:pt x="6" y="53"/>
                  </a:lnTo>
                  <a:lnTo>
                    <a:pt x="11" y="58"/>
                  </a:lnTo>
                  <a:lnTo>
                    <a:pt x="12" y="65"/>
                  </a:lnTo>
                  <a:lnTo>
                    <a:pt x="12" y="73"/>
                  </a:lnTo>
                  <a:lnTo>
                    <a:pt x="30" y="64"/>
                  </a:lnTo>
                  <a:lnTo>
                    <a:pt x="46" y="58"/>
                  </a:lnTo>
                  <a:lnTo>
                    <a:pt x="60" y="55"/>
                  </a:lnTo>
                  <a:lnTo>
                    <a:pt x="73" y="54"/>
                  </a:lnTo>
                  <a:lnTo>
                    <a:pt x="82" y="55"/>
                  </a:lnTo>
                  <a:lnTo>
                    <a:pt x="90" y="58"/>
                  </a:lnTo>
                  <a:lnTo>
                    <a:pt x="95" y="64"/>
                  </a:lnTo>
                  <a:lnTo>
                    <a:pt x="99" y="72"/>
                  </a:lnTo>
                  <a:lnTo>
                    <a:pt x="99" y="79"/>
                  </a:lnTo>
                  <a:lnTo>
                    <a:pt x="97" y="86"/>
                  </a:lnTo>
                  <a:lnTo>
                    <a:pt x="92" y="90"/>
                  </a:lnTo>
                  <a:lnTo>
                    <a:pt x="86" y="92"/>
                  </a:lnTo>
                  <a:lnTo>
                    <a:pt x="79" y="92"/>
                  </a:lnTo>
                  <a:lnTo>
                    <a:pt x="75" y="89"/>
                  </a:lnTo>
                  <a:lnTo>
                    <a:pt x="70" y="84"/>
                  </a:lnTo>
                  <a:lnTo>
                    <a:pt x="68" y="76"/>
                  </a:lnTo>
                  <a:lnTo>
                    <a:pt x="61" y="84"/>
                  </a:lnTo>
                  <a:lnTo>
                    <a:pt x="56" y="94"/>
                  </a:lnTo>
                  <a:lnTo>
                    <a:pt x="53" y="106"/>
                  </a:lnTo>
                  <a:lnTo>
                    <a:pt x="54" y="117"/>
                  </a:lnTo>
                  <a:lnTo>
                    <a:pt x="59" y="128"/>
                  </a:lnTo>
                  <a:lnTo>
                    <a:pt x="68" y="137"/>
                  </a:lnTo>
                  <a:lnTo>
                    <a:pt x="83" y="142"/>
                  </a:lnTo>
                  <a:lnTo>
                    <a:pt x="105" y="144"/>
                  </a:lnTo>
                  <a:lnTo>
                    <a:pt x="128" y="142"/>
                  </a:lnTo>
                  <a:lnTo>
                    <a:pt x="146" y="137"/>
                  </a:lnTo>
                  <a:lnTo>
                    <a:pt x="161" y="129"/>
                  </a:lnTo>
                  <a:lnTo>
                    <a:pt x="172" y="118"/>
                  </a:lnTo>
                  <a:lnTo>
                    <a:pt x="181" y="107"/>
                  </a:lnTo>
                  <a:lnTo>
                    <a:pt x="187" y="95"/>
                  </a:lnTo>
                  <a:lnTo>
                    <a:pt x="191" y="84"/>
                  </a:lnTo>
                  <a:lnTo>
                    <a:pt x="192" y="73"/>
                  </a:lnTo>
                  <a:lnTo>
                    <a:pt x="192" y="61"/>
                  </a:lnTo>
                  <a:lnTo>
                    <a:pt x="188" y="50"/>
                  </a:lnTo>
                  <a:lnTo>
                    <a:pt x="184" y="39"/>
                  </a:lnTo>
                  <a:lnTo>
                    <a:pt x="178" y="29"/>
                  </a:lnTo>
                  <a:lnTo>
                    <a:pt x="170" y="20"/>
                  </a:lnTo>
                  <a:lnTo>
                    <a:pt x="160" y="13"/>
                  </a:lnTo>
                  <a:lnTo>
                    <a:pt x="148" y="8"/>
                  </a:lnTo>
                  <a:lnTo>
                    <a:pt x="136" y="3"/>
                  </a:lnTo>
                  <a:lnTo>
                    <a:pt x="122" y="1"/>
                  </a:lnTo>
                  <a:lnTo>
                    <a:pt x="107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56" y="13"/>
                  </a:lnTo>
                  <a:lnTo>
                    <a:pt x="38" y="22"/>
                  </a:lnTo>
                  <a:lnTo>
                    <a:pt x="20" y="34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44" name="任意多边形 148543"/>
            <p:cNvSpPr/>
            <p:nvPr/>
          </p:nvSpPr>
          <p:spPr>
            <a:xfrm>
              <a:off x="1852" y="3709"/>
              <a:ext cx="883" cy="104"/>
            </a:xfrm>
            <a:custGeom>
              <a:avLst/>
              <a:gdLst/>
              <a:ahLst/>
              <a:cxnLst/>
              <a:pathLst>
                <a:path w="883" h="104">
                  <a:moveTo>
                    <a:pt x="859" y="104"/>
                  </a:moveTo>
                  <a:lnTo>
                    <a:pt x="843" y="95"/>
                  </a:lnTo>
                  <a:lnTo>
                    <a:pt x="826" y="87"/>
                  </a:lnTo>
                  <a:lnTo>
                    <a:pt x="808" y="79"/>
                  </a:lnTo>
                  <a:lnTo>
                    <a:pt x="786" y="74"/>
                  </a:lnTo>
                  <a:lnTo>
                    <a:pt x="764" y="67"/>
                  </a:lnTo>
                  <a:lnTo>
                    <a:pt x="740" y="63"/>
                  </a:lnTo>
                  <a:lnTo>
                    <a:pt x="715" y="58"/>
                  </a:lnTo>
                  <a:lnTo>
                    <a:pt x="690" y="54"/>
                  </a:lnTo>
                  <a:lnTo>
                    <a:pt x="662" y="51"/>
                  </a:lnTo>
                  <a:lnTo>
                    <a:pt x="635" y="48"/>
                  </a:lnTo>
                  <a:lnTo>
                    <a:pt x="605" y="46"/>
                  </a:lnTo>
                  <a:lnTo>
                    <a:pt x="576" y="45"/>
                  </a:lnTo>
                  <a:lnTo>
                    <a:pt x="546" y="44"/>
                  </a:lnTo>
                  <a:lnTo>
                    <a:pt x="515" y="43"/>
                  </a:lnTo>
                  <a:lnTo>
                    <a:pt x="484" y="43"/>
                  </a:lnTo>
                  <a:lnTo>
                    <a:pt x="455" y="43"/>
                  </a:lnTo>
                  <a:lnTo>
                    <a:pt x="424" y="44"/>
                  </a:lnTo>
                  <a:lnTo>
                    <a:pt x="393" y="45"/>
                  </a:lnTo>
                  <a:lnTo>
                    <a:pt x="363" y="46"/>
                  </a:lnTo>
                  <a:lnTo>
                    <a:pt x="332" y="48"/>
                  </a:lnTo>
                  <a:lnTo>
                    <a:pt x="303" y="51"/>
                  </a:lnTo>
                  <a:lnTo>
                    <a:pt x="273" y="53"/>
                  </a:lnTo>
                  <a:lnTo>
                    <a:pt x="246" y="55"/>
                  </a:lnTo>
                  <a:lnTo>
                    <a:pt x="218" y="58"/>
                  </a:lnTo>
                  <a:lnTo>
                    <a:pt x="192" y="61"/>
                  </a:lnTo>
                  <a:lnTo>
                    <a:pt x="167" y="64"/>
                  </a:lnTo>
                  <a:lnTo>
                    <a:pt x="143" y="67"/>
                  </a:lnTo>
                  <a:lnTo>
                    <a:pt x="121" y="70"/>
                  </a:lnTo>
                  <a:lnTo>
                    <a:pt x="99" y="74"/>
                  </a:lnTo>
                  <a:lnTo>
                    <a:pt x="79" y="77"/>
                  </a:lnTo>
                  <a:lnTo>
                    <a:pt x="62" y="81"/>
                  </a:lnTo>
                  <a:lnTo>
                    <a:pt x="46" y="85"/>
                  </a:lnTo>
                  <a:lnTo>
                    <a:pt x="40" y="86"/>
                  </a:lnTo>
                  <a:lnTo>
                    <a:pt x="35" y="88"/>
                  </a:lnTo>
                  <a:lnTo>
                    <a:pt x="29" y="88"/>
                  </a:lnTo>
                  <a:lnTo>
                    <a:pt x="23" y="89"/>
                  </a:lnTo>
                  <a:lnTo>
                    <a:pt x="18" y="90"/>
                  </a:lnTo>
                  <a:lnTo>
                    <a:pt x="12" y="91"/>
                  </a:lnTo>
                  <a:lnTo>
                    <a:pt x="6" y="93"/>
                  </a:lnTo>
                  <a:lnTo>
                    <a:pt x="0" y="94"/>
                  </a:lnTo>
                  <a:lnTo>
                    <a:pt x="6" y="85"/>
                  </a:lnTo>
                  <a:lnTo>
                    <a:pt x="10" y="75"/>
                  </a:lnTo>
                  <a:lnTo>
                    <a:pt x="10" y="64"/>
                  </a:lnTo>
                  <a:lnTo>
                    <a:pt x="6" y="56"/>
                  </a:lnTo>
                  <a:lnTo>
                    <a:pt x="52" y="45"/>
                  </a:lnTo>
                  <a:lnTo>
                    <a:pt x="98" y="35"/>
                  </a:lnTo>
                  <a:lnTo>
                    <a:pt x="141" y="26"/>
                  </a:lnTo>
                  <a:lnTo>
                    <a:pt x="186" y="20"/>
                  </a:lnTo>
                  <a:lnTo>
                    <a:pt x="229" y="14"/>
                  </a:lnTo>
                  <a:lnTo>
                    <a:pt x="271" y="9"/>
                  </a:lnTo>
                  <a:lnTo>
                    <a:pt x="313" y="5"/>
                  </a:lnTo>
                  <a:lnTo>
                    <a:pt x="355" y="3"/>
                  </a:lnTo>
                  <a:lnTo>
                    <a:pt x="396" y="1"/>
                  </a:lnTo>
                  <a:lnTo>
                    <a:pt x="437" y="0"/>
                  </a:lnTo>
                  <a:lnTo>
                    <a:pt x="479" y="0"/>
                  </a:lnTo>
                  <a:lnTo>
                    <a:pt x="520" y="0"/>
                  </a:lnTo>
                  <a:lnTo>
                    <a:pt x="561" y="0"/>
                  </a:lnTo>
                  <a:lnTo>
                    <a:pt x="604" y="0"/>
                  </a:lnTo>
                  <a:lnTo>
                    <a:pt x="645" y="0"/>
                  </a:lnTo>
                  <a:lnTo>
                    <a:pt x="687" y="0"/>
                  </a:lnTo>
                  <a:lnTo>
                    <a:pt x="703" y="0"/>
                  </a:lnTo>
                  <a:lnTo>
                    <a:pt x="718" y="1"/>
                  </a:lnTo>
                  <a:lnTo>
                    <a:pt x="733" y="1"/>
                  </a:lnTo>
                  <a:lnTo>
                    <a:pt x="748" y="2"/>
                  </a:lnTo>
                  <a:lnTo>
                    <a:pt x="762" y="4"/>
                  </a:lnTo>
                  <a:lnTo>
                    <a:pt x="776" y="5"/>
                  </a:lnTo>
                  <a:lnTo>
                    <a:pt x="788" y="8"/>
                  </a:lnTo>
                  <a:lnTo>
                    <a:pt x="801" y="10"/>
                  </a:lnTo>
                  <a:lnTo>
                    <a:pt x="812" y="12"/>
                  </a:lnTo>
                  <a:lnTo>
                    <a:pt x="824" y="15"/>
                  </a:lnTo>
                  <a:lnTo>
                    <a:pt x="835" y="18"/>
                  </a:lnTo>
                  <a:lnTo>
                    <a:pt x="846" y="21"/>
                  </a:lnTo>
                  <a:lnTo>
                    <a:pt x="856" y="25"/>
                  </a:lnTo>
                  <a:lnTo>
                    <a:pt x="865" y="29"/>
                  </a:lnTo>
                  <a:lnTo>
                    <a:pt x="874" y="32"/>
                  </a:lnTo>
                  <a:lnTo>
                    <a:pt x="883" y="36"/>
                  </a:lnTo>
                  <a:lnTo>
                    <a:pt x="877" y="41"/>
                  </a:lnTo>
                  <a:lnTo>
                    <a:pt x="869" y="47"/>
                  </a:lnTo>
                  <a:lnTo>
                    <a:pt x="862" y="54"/>
                  </a:lnTo>
                  <a:lnTo>
                    <a:pt x="857" y="63"/>
                  </a:lnTo>
                  <a:lnTo>
                    <a:pt x="854" y="72"/>
                  </a:lnTo>
                  <a:lnTo>
                    <a:pt x="853" y="81"/>
                  </a:lnTo>
                  <a:lnTo>
                    <a:pt x="854" y="93"/>
                  </a:lnTo>
                  <a:lnTo>
                    <a:pt x="859" y="104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45" name="任意多边形 148544"/>
            <p:cNvSpPr/>
            <p:nvPr/>
          </p:nvSpPr>
          <p:spPr>
            <a:xfrm>
              <a:off x="1103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242" y="116"/>
                  </a:moveTo>
                  <a:lnTo>
                    <a:pt x="231" y="113"/>
                  </a:lnTo>
                  <a:lnTo>
                    <a:pt x="219" y="112"/>
                  </a:lnTo>
                  <a:lnTo>
                    <a:pt x="208" y="110"/>
                  </a:lnTo>
                  <a:lnTo>
                    <a:pt x="196" y="109"/>
                  </a:lnTo>
                  <a:lnTo>
                    <a:pt x="184" y="107"/>
                  </a:lnTo>
                  <a:lnTo>
                    <a:pt x="171" y="106"/>
                  </a:lnTo>
                  <a:lnTo>
                    <a:pt x="160" y="104"/>
                  </a:lnTo>
                  <a:lnTo>
                    <a:pt x="147" y="101"/>
                  </a:lnTo>
                  <a:lnTo>
                    <a:pt x="135" y="99"/>
                  </a:lnTo>
                  <a:lnTo>
                    <a:pt x="123" y="97"/>
                  </a:lnTo>
                  <a:lnTo>
                    <a:pt x="110" y="95"/>
                  </a:lnTo>
                  <a:lnTo>
                    <a:pt x="98" y="91"/>
                  </a:lnTo>
                  <a:lnTo>
                    <a:pt x="85" y="89"/>
                  </a:lnTo>
                  <a:lnTo>
                    <a:pt x="74" y="86"/>
                  </a:lnTo>
                  <a:lnTo>
                    <a:pt x="61" y="83"/>
                  </a:lnTo>
                  <a:lnTo>
                    <a:pt x="50" y="79"/>
                  </a:lnTo>
                  <a:lnTo>
                    <a:pt x="51" y="66"/>
                  </a:lnTo>
                  <a:lnTo>
                    <a:pt x="49" y="54"/>
                  </a:lnTo>
                  <a:lnTo>
                    <a:pt x="44" y="44"/>
                  </a:lnTo>
                  <a:lnTo>
                    <a:pt x="37" y="34"/>
                  </a:lnTo>
                  <a:lnTo>
                    <a:pt x="29" y="24"/>
                  </a:lnTo>
                  <a:lnTo>
                    <a:pt x="20" y="16"/>
                  </a:lnTo>
                  <a:lnTo>
                    <a:pt x="11" y="8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5" y="15"/>
                  </a:lnTo>
                  <a:lnTo>
                    <a:pt x="57" y="24"/>
                  </a:lnTo>
                  <a:lnTo>
                    <a:pt x="82" y="32"/>
                  </a:lnTo>
                  <a:lnTo>
                    <a:pt x="110" y="41"/>
                  </a:lnTo>
                  <a:lnTo>
                    <a:pt x="141" y="48"/>
                  </a:lnTo>
                  <a:lnTo>
                    <a:pt x="175" y="57"/>
                  </a:lnTo>
                  <a:lnTo>
                    <a:pt x="210" y="64"/>
                  </a:lnTo>
                  <a:lnTo>
                    <a:pt x="247" y="72"/>
                  </a:lnTo>
                  <a:lnTo>
                    <a:pt x="286" y="77"/>
                  </a:lnTo>
                  <a:lnTo>
                    <a:pt x="327" y="83"/>
                  </a:lnTo>
                  <a:lnTo>
                    <a:pt x="369" y="86"/>
                  </a:lnTo>
                  <a:lnTo>
                    <a:pt x="411" y="89"/>
                  </a:lnTo>
                  <a:lnTo>
                    <a:pt x="455" y="90"/>
                  </a:lnTo>
                  <a:lnTo>
                    <a:pt x="498" y="90"/>
                  </a:lnTo>
                  <a:lnTo>
                    <a:pt x="543" y="88"/>
                  </a:lnTo>
                  <a:lnTo>
                    <a:pt x="543" y="99"/>
                  </a:lnTo>
                  <a:lnTo>
                    <a:pt x="549" y="109"/>
                  </a:lnTo>
                  <a:lnTo>
                    <a:pt x="558" y="117"/>
                  </a:lnTo>
                  <a:lnTo>
                    <a:pt x="568" y="123"/>
                  </a:lnTo>
                  <a:lnTo>
                    <a:pt x="555" y="124"/>
                  </a:lnTo>
                  <a:lnTo>
                    <a:pt x="543" y="126"/>
                  </a:lnTo>
                  <a:lnTo>
                    <a:pt x="530" y="127"/>
                  </a:lnTo>
                  <a:lnTo>
                    <a:pt x="516" y="128"/>
                  </a:lnTo>
                  <a:lnTo>
                    <a:pt x="504" y="128"/>
                  </a:lnTo>
                  <a:lnTo>
                    <a:pt x="491" y="129"/>
                  </a:lnTo>
                  <a:lnTo>
                    <a:pt x="479" y="129"/>
                  </a:lnTo>
                  <a:lnTo>
                    <a:pt x="465" y="130"/>
                  </a:lnTo>
                  <a:lnTo>
                    <a:pt x="452" y="130"/>
                  </a:lnTo>
                  <a:lnTo>
                    <a:pt x="439" y="130"/>
                  </a:lnTo>
                  <a:lnTo>
                    <a:pt x="425" y="130"/>
                  </a:lnTo>
                  <a:lnTo>
                    <a:pt x="411" y="129"/>
                  </a:lnTo>
                  <a:lnTo>
                    <a:pt x="398" y="129"/>
                  </a:lnTo>
                  <a:lnTo>
                    <a:pt x="383" y="129"/>
                  </a:lnTo>
                  <a:lnTo>
                    <a:pt x="370" y="128"/>
                  </a:lnTo>
                  <a:lnTo>
                    <a:pt x="356" y="127"/>
                  </a:lnTo>
                  <a:lnTo>
                    <a:pt x="351" y="118"/>
                  </a:lnTo>
                  <a:lnTo>
                    <a:pt x="347" y="111"/>
                  </a:lnTo>
                  <a:lnTo>
                    <a:pt x="342" y="105"/>
                  </a:lnTo>
                  <a:lnTo>
                    <a:pt x="336" y="100"/>
                  </a:lnTo>
                  <a:lnTo>
                    <a:pt x="331" y="97"/>
                  </a:lnTo>
                  <a:lnTo>
                    <a:pt x="323" y="95"/>
                  </a:lnTo>
                  <a:lnTo>
                    <a:pt x="312" y="94"/>
                  </a:lnTo>
                  <a:lnTo>
                    <a:pt x="301" y="93"/>
                  </a:lnTo>
                  <a:lnTo>
                    <a:pt x="288" y="93"/>
                  </a:lnTo>
                  <a:lnTo>
                    <a:pt x="278" y="94"/>
                  </a:lnTo>
                  <a:lnTo>
                    <a:pt x="269" y="96"/>
                  </a:lnTo>
                  <a:lnTo>
                    <a:pt x="261" y="98"/>
                  </a:lnTo>
                  <a:lnTo>
                    <a:pt x="255" y="102"/>
                  </a:lnTo>
                  <a:lnTo>
                    <a:pt x="249" y="106"/>
                  </a:lnTo>
                  <a:lnTo>
                    <a:pt x="246" y="111"/>
                  </a:lnTo>
                  <a:lnTo>
                    <a:pt x="242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46" name="任意多边形 148545"/>
            <p:cNvSpPr/>
            <p:nvPr/>
          </p:nvSpPr>
          <p:spPr>
            <a:xfrm>
              <a:off x="1951" y="3896"/>
              <a:ext cx="32" cy="32"/>
            </a:xfrm>
            <a:custGeom>
              <a:avLst/>
              <a:gdLst/>
              <a:ahLst/>
              <a:cxnLst/>
              <a:pathLst>
                <a:path w="32" h="32">
                  <a:moveTo>
                    <a:pt x="16" y="0"/>
                  </a:moveTo>
                  <a:lnTo>
                    <a:pt x="23" y="1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2" y="17"/>
                  </a:lnTo>
                  <a:lnTo>
                    <a:pt x="31" y="23"/>
                  </a:lnTo>
                  <a:lnTo>
                    <a:pt x="27" y="28"/>
                  </a:lnTo>
                  <a:lnTo>
                    <a:pt x="23" y="31"/>
                  </a:lnTo>
                  <a:lnTo>
                    <a:pt x="16" y="32"/>
                  </a:lnTo>
                  <a:lnTo>
                    <a:pt x="9" y="31"/>
                  </a:lnTo>
                  <a:lnTo>
                    <a:pt x="5" y="28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5" y="6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47" name="任意多边形 148546"/>
            <p:cNvSpPr/>
            <p:nvPr/>
          </p:nvSpPr>
          <p:spPr>
            <a:xfrm>
              <a:off x="1842" y="3802"/>
              <a:ext cx="234" cy="224"/>
            </a:xfrm>
            <a:custGeom>
              <a:avLst/>
              <a:gdLst/>
              <a:ahLst/>
              <a:cxnLst/>
              <a:pathLst>
                <a:path w="234" h="224">
                  <a:moveTo>
                    <a:pt x="0" y="119"/>
                  </a:moveTo>
                  <a:lnTo>
                    <a:pt x="5" y="137"/>
                  </a:lnTo>
                  <a:lnTo>
                    <a:pt x="14" y="148"/>
                  </a:lnTo>
                  <a:lnTo>
                    <a:pt x="26" y="153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71" y="146"/>
                  </a:lnTo>
                  <a:lnTo>
                    <a:pt x="83" y="141"/>
                  </a:lnTo>
                  <a:lnTo>
                    <a:pt x="91" y="136"/>
                  </a:lnTo>
                  <a:lnTo>
                    <a:pt x="84" y="143"/>
                  </a:lnTo>
                  <a:lnTo>
                    <a:pt x="77" y="153"/>
                  </a:lnTo>
                  <a:lnTo>
                    <a:pt x="69" y="166"/>
                  </a:lnTo>
                  <a:lnTo>
                    <a:pt x="63" y="179"/>
                  </a:lnTo>
                  <a:lnTo>
                    <a:pt x="62" y="192"/>
                  </a:lnTo>
                  <a:lnTo>
                    <a:pt x="65" y="204"/>
                  </a:lnTo>
                  <a:lnTo>
                    <a:pt x="76" y="216"/>
                  </a:lnTo>
                  <a:lnTo>
                    <a:pt x="94" y="223"/>
                  </a:lnTo>
                  <a:lnTo>
                    <a:pt x="114" y="224"/>
                  </a:lnTo>
                  <a:lnTo>
                    <a:pt x="126" y="219"/>
                  </a:lnTo>
                  <a:lnTo>
                    <a:pt x="135" y="209"/>
                  </a:lnTo>
                  <a:lnTo>
                    <a:pt x="140" y="196"/>
                  </a:lnTo>
                  <a:lnTo>
                    <a:pt x="142" y="181"/>
                  </a:lnTo>
                  <a:lnTo>
                    <a:pt x="142" y="168"/>
                  </a:lnTo>
                  <a:lnTo>
                    <a:pt x="141" y="157"/>
                  </a:lnTo>
                  <a:lnTo>
                    <a:pt x="140" y="150"/>
                  </a:lnTo>
                  <a:lnTo>
                    <a:pt x="145" y="158"/>
                  </a:lnTo>
                  <a:lnTo>
                    <a:pt x="153" y="168"/>
                  </a:lnTo>
                  <a:lnTo>
                    <a:pt x="163" y="179"/>
                  </a:lnTo>
                  <a:lnTo>
                    <a:pt x="175" y="189"/>
                  </a:lnTo>
                  <a:lnTo>
                    <a:pt x="188" y="195"/>
                  </a:lnTo>
                  <a:lnTo>
                    <a:pt x="202" y="196"/>
                  </a:lnTo>
                  <a:lnTo>
                    <a:pt x="214" y="189"/>
                  </a:lnTo>
                  <a:lnTo>
                    <a:pt x="227" y="174"/>
                  </a:lnTo>
                  <a:lnTo>
                    <a:pt x="234" y="155"/>
                  </a:lnTo>
                  <a:lnTo>
                    <a:pt x="233" y="141"/>
                  </a:lnTo>
                  <a:lnTo>
                    <a:pt x="227" y="128"/>
                  </a:lnTo>
                  <a:lnTo>
                    <a:pt x="217" y="121"/>
                  </a:lnTo>
                  <a:lnTo>
                    <a:pt x="204" y="115"/>
                  </a:lnTo>
                  <a:lnTo>
                    <a:pt x="190" y="112"/>
                  </a:lnTo>
                  <a:lnTo>
                    <a:pt x="179" y="110"/>
                  </a:lnTo>
                  <a:lnTo>
                    <a:pt x="170" y="110"/>
                  </a:lnTo>
                  <a:lnTo>
                    <a:pt x="179" y="108"/>
                  </a:lnTo>
                  <a:lnTo>
                    <a:pt x="190" y="103"/>
                  </a:lnTo>
                  <a:lnTo>
                    <a:pt x="204" y="96"/>
                  </a:lnTo>
                  <a:lnTo>
                    <a:pt x="217" y="88"/>
                  </a:lnTo>
                  <a:lnTo>
                    <a:pt x="227" y="77"/>
                  </a:lnTo>
                  <a:lnTo>
                    <a:pt x="232" y="65"/>
                  </a:lnTo>
                  <a:lnTo>
                    <a:pt x="229" y="50"/>
                  </a:lnTo>
                  <a:lnTo>
                    <a:pt x="218" y="34"/>
                  </a:lnTo>
                  <a:lnTo>
                    <a:pt x="202" y="22"/>
                  </a:lnTo>
                  <a:lnTo>
                    <a:pt x="187" y="18"/>
                  </a:lnTo>
                  <a:lnTo>
                    <a:pt x="173" y="22"/>
                  </a:lnTo>
                  <a:lnTo>
                    <a:pt x="162" y="29"/>
                  </a:lnTo>
                  <a:lnTo>
                    <a:pt x="153" y="39"/>
                  </a:lnTo>
                  <a:lnTo>
                    <a:pt x="145" y="51"/>
                  </a:lnTo>
                  <a:lnTo>
                    <a:pt x="139" y="62"/>
                  </a:lnTo>
                  <a:lnTo>
                    <a:pt x="136" y="70"/>
                  </a:lnTo>
                  <a:lnTo>
                    <a:pt x="125" y="85"/>
                  </a:lnTo>
                  <a:lnTo>
                    <a:pt x="135" y="88"/>
                  </a:lnTo>
                  <a:lnTo>
                    <a:pt x="143" y="93"/>
                  </a:lnTo>
                  <a:lnTo>
                    <a:pt x="149" y="101"/>
                  </a:lnTo>
                  <a:lnTo>
                    <a:pt x="151" y="111"/>
                  </a:lnTo>
                  <a:lnTo>
                    <a:pt x="149" y="121"/>
                  </a:lnTo>
                  <a:lnTo>
                    <a:pt x="143" y="128"/>
                  </a:lnTo>
                  <a:lnTo>
                    <a:pt x="135" y="134"/>
                  </a:lnTo>
                  <a:lnTo>
                    <a:pt x="125" y="136"/>
                  </a:lnTo>
                  <a:lnTo>
                    <a:pt x="115" y="134"/>
                  </a:lnTo>
                  <a:lnTo>
                    <a:pt x="107" y="128"/>
                  </a:lnTo>
                  <a:lnTo>
                    <a:pt x="101" y="121"/>
                  </a:lnTo>
                  <a:lnTo>
                    <a:pt x="99" y="111"/>
                  </a:lnTo>
                  <a:lnTo>
                    <a:pt x="101" y="101"/>
                  </a:lnTo>
                  <a:lnTo>
                    <a:pt x="107" y="93"/>
                  </a:lnTo>
                  <a:lnTo>
                    <a:pt x="115" y="88"/>
                  </a:lnTo>
                  <a:lnTo>
                    <a:pt x="125" y="85"/>
                  </a:lnTo>
                  <a:lnTo>
                    <a:pt x="136" y="70"/>
                  </a:lnTo>
                  <a:lnTo>
                    <a:pt x="136" y="61"/>
                  </a:lnTo>
                  <a:lnTo>
                    <a:pt x="135" y="48"/>
                  </a:lnTo>
                  <a:lnTo>
                    <a:pt x="133" y="35"/>
                  </a:lnTo>
                  <a:lnTo>
                    <a:pt x="128" y="20"/>
                  </a:lnTo>
                  <a:lnTo>
                    <a:pt x="122" y="9"/>
                  </a:lnTo>
                  <a:lnTo>
                    <a:pt x="110" y="2"/>
                  </a:lnTo>
                  <a:lnTo>
                    <a:pt x="95" y="0"/>
                  </a:lnTo>
                  <a:lnTo>
                    <a:pt x="75" y="4"/>
                  </a:lnTo>
                  <a:lnTo>
                    <a:pt x="60" y="13"/>
                  </a:lnTo>
                  <a:lnTo>
                    <a:pt x="52" y="25"/>
                  </a:lnTo>
                  <a:lnTo>
                    <a:pt x="52" y="37"/>
                  </a:lnTo>
                  <a:lnTo>
                    <a:pt x="56" y="50"/>
                  </a:lnTo>
                  <a:lnTo>
                    <a:pt x="64" y="62"/>
                  </a:lnTo>
                  <a:lnTo>
                    <a:pt x="72" y="73"/>
                  </a:lnTo>
                  <a:lnTo>
                    <a:pt x="81" y="82"/>
                  </a:lnTo>
                  <a:lnTo>
                    <a:pt x="88" y="88"/>
                  </a:lnTo>
                  <a:lnTo>
                    <a:pt x="83" y="85"/>
                  </a:lnTo>
                  <a:lnTo>
                    <a:pt x="76" y="83"/>
                  </a:lnTo>
                  <a:lnTo>
                    <a:pt x="68" y="81"/>
                  </a:lnTo>
                  <a:lnTo>
                    <a:pt x="57" y="80"/>
                  </a:lnTo>
                  <a:lnTo>
                    <a:pt x="56" y="89"/>
                  </a:lnTo>
                  <a:lnTo>
                    <a:pt x="54" y="98"/>
                  </a:lnTo>
                  <a:lnTo>
                    <a:pt x="49" y="105"/>
                  </a:lnTo>
                  <a:lnTo>
                    <a:pt x="44" y="113"/>
                  </a:lnTo>
                  <a:lnTo>
                    <a:pt x="36" y="119"/>
                  </a:lnTo>
                  <a:lnTo>
                    <a:pt x="25" y="122"/>
                  </a:lnTo>
                  <a:lnTo>
                    <a:pt x="14" y="12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48" name="任意多边形 148547"/>
            <p:cNvSpPr/>
            <p:nvPr/>
          </p:nvSpPr>
          <p:spPr>
            <a:xfrm>
              <a:off x="1746" y="3838"/>
              <a:ext cx="35" cy="34"/>
            </a:xfrm>
            <a:custGeom>
              <a:avLst/>
              <a:gdLst/>
              <a:ahLst/>
              <a:cxnLst/>
              <a:pathLst>
                <a:path w="35" h="34">
                  <a:moveTo>
                    <a:pt x="11" y="1"/>
                  </a:moveTo>
                  <a:lnTo>
                    <a:pt x="18" y="0"/>
                  </a:lnTo>
                  <a:lnTo>
                    <a:pt x="25" y="1"/>
                  </a:lnTo>
                  <a:lnTo>
                    <a:pt x="31" y="5"/>
                  </a:lnTo>
                  <a:lnTo>
                    <a:pt x="34" y="11"/>
                  </a:lnTo>
                  <a:lnTo>
                    <a:pt x="35" y="18"/>
                  </a:lnTo>
                  <a:lnTo>
                    <a:pt x="34" y="23"/>
                  </a:lnTo>
                  <a:lnTo>
                    <a:pt x="29" y="29"/>
                  </a:lnTo>
                  <a:lnTo>
                    <a:pt x="24" y="33"/>
                  </a:lnTo>
                  <a:lnTo>
                    <a:pt x="18" y="34"/>
                  </a:lnTo>
                  <a:lnTo>
                    <a:pt x="11" y="33"/>
                  </a:lnTo>
                  <a:lnTo>
                    <a:pt x="5" y="29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49" name="任意多边形 148548"/>
            <p:cNvSpPr/>
            <p:nvPr/>
          </p:nvSpPr>
          <p:spPr>
            <a:xfrm>
              <a:off x="1639" y="3739"/>
              <a:ext cx="251" cy="239"/>
            </a:xfrm>
            <a:custGeom>
              <a:avLst/>
              <a:gdLst/>
              <a:ahLst/>
              <a:cxnLst/>
              <a:pathLst>
                <a:path w="251" h="239">
                  <a:moveTo>
                    <a:pt x="118" y="71"/>
                  </a:moveTo>
                  <a:lnTo>
                    <a:pt x="118" y="63"/>
                  </a:lnTo>
                  <a:lnTo>
                    <a:pt x="118" y="49"/>
                  </a:lnTo>
                  <a:lnTo>
                    <a:pt x="122" y="36"/>
                  </a:lnTo>
                  <a:lnTo>
                    <a:pt x="127" y="22"/>
                  </a:lnTo>
                  <a:lnTo>
                    <a:pt x="135" y="10"/>
                  </a:lnTo>
                  <a:lnTo>
                    <a:pt x="147" y="2"/>
                  </a:lnTo>
                  <a:lnTo>
                    <a:pt x="164" y="0"/>
                  </a:lnTo>
                  <a:lnTo>
                    <a:pt x="185" y="5"/>
                  </a:lnTo>
                  <a:lnTo>
                    <a:pt x="203" y="16"/>
                  </a:lnTo>
                  <a:lnTo>
                    <a:pt x="211" y="29"/>
                  </a:lnTo>
                  <a:lnTo>
                    <a:pt x="211" y="44"/>
                  </a:lnTo>
                  <a:lnTo>
                    <a:pt x="206" y="58"/>
                  </a:lnTo>
                  <a:lnTo>
                    <a:pt x="197" y="71"/>
                  </a:lnTo>
                  <a:lnTo>
                    <a:pt x="186" y="83"/>
                  </a:lnTo>
                  <a:lnTo>
                    <a:pt x="175" y="92"/>
                  </a:lnTo>
                  <a:lnTo>
                    <a:pt x="167" y="98"/>
                  </a:lnTo>
                  <a:lnTo>
                    <a:pt x="177" y="94"/>
                  </a:lnTo>
                  <a:lnTo>
                    <a:pt x="189" y="92"/>
                  </a:lnTo>
                  <a:lnTo>
                    <a:pt x="204" y="90"/>
                  </a:lnTo>
                  <a:lnTo>
                    <a:pt x="219" y="91"/>
                  </a:lnTo>
                  <a:lnTo>
                    <a:pt x="233" y="96"/>
                  </a:lnTo>
                  <a:lnTo>
                    <a:pt x="243" y="104"/>
                  </a:lnTo>
                  <a:lnTo>
                    <a:pt x="250" y="119"/>
                  </a:lnTo>
                  <a:lnTo>
                    <a:pt x="251" y="140"/>
                  </a:lnTo>
                  <a:lnTo>
                    <a:pt x="245" y="159"/>
                  </a:lnTo>
                  <a:lnTo>
                    <a:pt x="235" y="171"/>
                  </a:lnTo>
                  <a:lnTo>
                    <a:pt x="221" y="175"/>
                  </a:lnTo>
                  <a:lnTo>
                    <a:pt x="206" y="175"/>
                  </a:lnTo>
                  <a:lnTo>
                    <a:pt x="190" y="169"/>
                  </a:lnTo>
                  <a:lnTo>
                    <a:pt x="175" y="164"/>
                  </a:lnTo>
                  <a:lnTo>
                    <a:pt x="164" y="156"/>
                  </a:lnTo>
                  <a:lnTo>
                    <a:pt x="156" y="151"/>
                  </a:lnTo>
                  <a:lnTo>
                    <a:pt x="159" y="156"/>
                  </a:lnTo>
                  <a:lnTo>
                    <a:pt x="165" y="167"/>
                  </a:lnTo>
                  <a:lnTo>
                    <a:pt x="171" y="180"/>
                  </a:lnTo>
                  <a:lnTo>
                    <a:pt x="174" y="195"/>
                  </a:lnTo>
                  <a:lnTo>
                    <a:pt x="175" y="210"/>
                  </a:lnTo>
                  <a:lnTo>
                    <a:pt x="171" y="223"/>
                  </a:lnTo>
                  <a:lnTo>
                    <a:pt x="161" y="233"/>
                  </a:lnTo>
                  <a:lnTo>
                    <a:pt x="141" y="239"/>
                  </a:lnTo>
                  <a:lnTo>
                    <a:pt x="119" y="239"/>
                  </a:lnTo>
                  <a:lnTo>
                    <a:pt x="104" y="232"/>
                  </a:lnTo>
                  <a:lnTo>
                    <a:pt x="96" y="221"/>
                  </a:lnTo>
                  <a:lnTo>
                    <a:pt x="92" y="207"/>
                  </a:lnTo>
                  <a:lnTo>
                    <a:pt x="92" y="191"/>
                  </a:lnTo>
                  <a:lnTo>
                    <a:pt x="94" y="177"/>
                  </a:lnTo>
                  <a:lnTo>
                    <a:pt x="97" y="164"/>
                  </a:lnTo>
                  <a:lnTo>
                    <a:pt x="101" y="155"/>
                  </a:lnTo>
                  <a:lnTo>
                    <a:pt x="95" y="163"/>
                  </a:lnTo>
                  <a:lnTo>
                    <a:pt x="86" y="172"/>
                  </a:lnTo>
                  <a:lnTo>
                    <a:pt x="73" y="182"/>
                  </a:lnTo>
                  <a:lnTo>
                    <a:pt x="61" y="189"/>
                  </a:lnTo>
                  <a:lnTo>
                    <a:pt x="46" y="194"/>
                  </a:lnTo>
                  <a:lnTo>
                    <a:pt x="31" y="193"/>
                  </a:lnTo>
                  <a:lnTo>
                    <a:pt x="17" y="185"/>
                  </a:lnTo>
                  <a:lnTo>
                    <a:pt x="6" y="168"/>
                  </a:lnTo>
                  <a:lnTo>
                    <a:pt x="0" y="148"/>
                  </a:lnTo>
                  <a:lnTo>
                    <a:pt x="1" y="133"/>
                  </a:lnTo>
                  <a:lnTo>
                    <a:pt x="10" y="122"/>
                  </a:lnTo>
                  <a:lnTo>
                    <a:pt x="23" y="114"/>
                  </a:lnTo>
                  <a:lnTo>
                    <a:pt x="39" y="110"/>
                  </a:lnTo>
                  <a:lnTo>
                    <a:pt x="54" y="108"/>
                  </a:lnTo>
                  <a:lnTo>
                    <a:pt x="68" y="107"/>
                  </a:lnTo>
                  <a:lnTo>
                    <a:pt x="78" y="107"/>
                  </a:lnTo>
                  <a:lnTo>
                    <a:pt x="70" y="104"/>
                  </a:lnTo>
                  <a:lnTo>
                    <a:pt x="57" y="99"/>
                  </a:lnTo>
                  <a:lnTo>
                    <a:pt x="45" y="92"/>
                  </a:lnTo>
                  <a:lnTo>
                    <a:pt x="32" y="82"/>
                  </a:lnTo>
                  <a:lnTo>
                    <a:pt x="22" y="71"/>
                  </a:lnTo>
                  <a:lnTo>
                    <a:pt x="17" y="59"/>
                  </a:lnTo>
                  <a:lnTo>
                    <a:pt x="18" y="45"/>
                  </a:lnTo>
                  <a:lnTo>
                    <a:pt x="30" y="29"/>
                  </a:lnTo>
                  <a:lnTo>
                    <a:pt x="48" y="17"/>
                  </a:lnTo>
                  <a:lnTo>
                    <a:pt x="64" y="13"/>
                  </a:lnTo>
                  <a:lnTo>
                    <a:pt x="79" y="17"/>
                  </a:lnTo>
                  <a:lnTo>
                    <a:pt x="92" y="25"/>
                  </a:lnTo>
                  <a:lnTo>
                    <a:pt x="101" y="37"/>
                  </a:lnTo>
                  <a:lnTo>
                    <a:pt x="109" y="50"/>
                  </a:lnTo>
                  <a:lnTo>
                    <a:pt x="115" y="63"/>
                  </a:lnTo>
                  <a:lnTo>
                    <a:pt x="118" y="71"/>
                  </a:lnTo>
                  <a:lnTo>
                    <a:pt x="114" y="91"/>
                  </a:lnTo>
                  <a:lnTo>
                    <a:pt x="104" y="97"/>
                  </a:lnTo>
                  <a:lnTo>
                    <a:pt x="99" y="105"/>
                  </a:lnTo>
                  <a:lnTo>
                    <a:pt x="96" y="115"/>
                  </a:lnTo>
                  <a:lnTo>
                    <a:pt x="99" y="126"/>
                  </a:lnTo>
                  <a:lnTo>
                    <a:pt x="101" y="131"/>
                  </a:lnTo>
                  <a:lnTo>
                    <a:pt x="104" y="135"/>
                  </a:lnTo>
                  <a:lnTo>
                    <a:pt x="109" y="139"/>
                  </a:lnTo>
                  <a:lnTo>
                    <a:pt x="114" y="141"/>
                  </a:lnTo>
                  <a:lnTo>
                    <a:pt x="118" y="142"/>
                  </a:lnTo>
                  <a:lnTo>
                    <a:pt x="124" y="143"/>
                  </a:lnTo>
                  <a:lnTo>
                    <a:pt x="130" y="142"/>
                  </a:lnTo>
                  <a:lnTo>
                    <a:pt x="135" y="141"/>
                  </a:lnTo>
                  <a:lnTo>
                    <a:pt x="145" y="135"/>
                  </a:lnTo>
                  <a:lnTo>
                    <a:pt x="150" y="126"/>
                  </a:lnTo>
                  <a:lnTo>
                    <a:pt x="153" y="117"/>
                  </a:lnTo>
                  <a:lnTo>
                    <a:pt x="150" y="105"/>
                  </a:lnTo>
                  <a:lnTo>
                    <a:pt x="148" y="101"/>
                  </a:lnTo>
                  <a:lnTo>
                    <a:pt x="145" y="97"/>
                  </a:lnTo>
                  <a:lnTo>
                    <a:pt x="140" y="93"/>
                  </a:lnTo>
                  <a:lnTo>
                    <a:pt x="135" y="91"/>
                  </a:lnTo>
                  <a:lnTo>
                    <a:pt x="131" y="90"/>
                  </a:lnTo>
                  <a:lnTo>
                    <a:pt x="125" y="89"/>
                  </a:lnTo>
                  <a:lnTo>
                    <a:pt x="119" y="90"/>
                  </a:lnTo>
                  <a:lnTo>
                    <a:pt x="114" y="91"/>
                  </a:lnTo>
                  <a:lnTo>
                    <a:pt x="118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50" name="任意多边形 148549"/>
            <p:cNvSpPr/>
            <p:nvPr/>
          </p:nvSpPr>
          <p:spPr>
            <a:xfrm>
              <a:off x="1360" y="3934"/>
              <a:ext cx="40" cy="38"/>
            </a:xfrm>
            <a:custGeom>
              <a:avLst/>
              <a:gdLst/>
              <a:ahLst/>
              <a:cxnLst/>
              <a:pathLst>
                <a:path w="40" h="38">
                  <a:moveTo>
                    <a:pt x="7" y="4"/>
                  </a:moveTo>
                  <a:lnTo>
                    <a:pt x="14" y="1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9" y="13"/>
                  </a:lnTo>
                  <a:lnTo>
                    <a:pt x="40" y="21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7" y="37"/>
                  </a:lnTo>
                  <a:lnTo>
                    <a:pt x="19" y="38"/>
                  </a:lnTo>
                  <a:lnTo>
                    <a:pt x="11" y="36"/>
                  </a:lnTo>
                  <a:lnTo>
                    <a:pt x="5" y="32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3" y="1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51" name="任意多边形 148550"/>
            <p:cNvSpPr/>
            <p:nvPr/>
          </p:nvSpPr>
          <p:spPr>
            <a:xfrm>
              <a:off x="1238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19" y="95"/>
                  </a:moveTo>
                  <a:lnTo>
                    <a:pt x="115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8"/>
                  </a:lnTo>
                  <a:lnTo>
                    <a:pt x="115" y="21"/>
                  </a:lnTo>
                  <a:lnTo>
                    <a:pt x="126" y="9"/>
                  </a:lnTo>
                  <a:lnTo>
                    <a:pt x="142" y="1"/>
                  </a:lnTo>
                  <a:lnTo>
                    <a:pt x="167" y="0"/>
                  </a:lnTo>
                  <a:lnTo>
                    <a:pt x="191" y="7"/>
                  </a:lnTo>
                  <a:lnTo>
                    <a:pt x="206" y="19"/>
                  </a:lnTo>
                  <a:lnTo>
                    <a:pt x="212" y="34"/>
                  </a:lnTo>
                  <a:lnTo>
                    <a:pt x="211" y="51"/>
                  </a:lnTo>
                  <a:lnTo>
                    <a:pt x="206" y="70"/>
                  </a:lnTo>
                  <a:lnTo>
                    <a:pt x="198" y="85"/>
                  </a:lnTo>
                  <a:lnTo>
                    <a:pt x="190" y="100"/>
                  </a:lnTo>
                  <a:lnTo>
                    <a:pt x="183" y="108"/>
                  </a:lnTo>
                  <a:lnTo>
                    <a:pt x="192" y="102"/>
                  </a:lnTo>
                  <a:lnTo>
                    <a:pt x="205" y="94"/>
                  </a:lnTo>
                  <a:lnTo>
                    <a:pt x="220" y="87"/>
                  </a:lnTo>
                  <a:lnTo>
                    <a:pt x="237" y="83"/>
                  </a:lnTo>
                  <a:lnTo>
                    <a:pt x="254" y="83"/>
                  </a:lnTo>
                  <a:lnTo>
                    <a:pt x="269" y="90"/>
                  </a:lnTo>
                  <a:lnTo>
                    <a:pt x="282" y="103"/>
                  </a:lnTo>
                  <a:lnTo>
                    <a:pt x="291" y="126"/>
                  </a:lnTo>
                  <a:lnTo>
                    <a:pt x="292" y="150"/>
                  </a:lnTo>
                  <a:lnTo>
                    <a:pt x="285" y="166"/>
                  </a:lnTo>
                  <a:lnTo>
                    <a:pt x="271" y="176"/>
                  </a:lnTo>
                  <a:lnTo>
                    <a:pt x="254" y="180"/>
                  </a:lnTo>
                  <a:lnTo>
                    <a:pt x="235" y="180"/>
                  </a:lnTo>
                  <a:lnTo>
                    <a:pt x="216" y="178"/>
                  </a:lnTo>
                  <a:lnTo>
                    <a:pt x="200" y="173"/>
                  </a:lnTo>
                  <a:lnTo>
                    <a:pt x="189" y="170"/>
                  </a:lnTo>
                  <a:lnTo>
                    <a:pt x="196" y="176"/>
                  </a:lnTo>
                  <a:lnTo>
                    <a:pt x="206" y="185"/>
                  </a:lnTo>
                  <a:lnTo>
                    <a:pt x="217" y="198"/>
                  </a:lnTo>
                  <a:lnTo>
                    <a:pt x="227" y="213"/>
                  </a:lnTo>
                  <a:lnTo>
                    <a:pt x="234" y="228"/>
                  </a:lnTo>
                  <a:lnTo>
                    <a:pt x="234" y="245"/>
                  </a:lnTo>
                  <a:lnTo>
                    <a:pt x="226" y="260"/>
                  </a:lnTo>
                  <a:lnTo>
                    <a:pt x="206" y="274"/>
                  </a:lnTo>
                  <a:lnTo>
                    <a:pt x="182" y="281"/>
                  </a:lnTo>
                  <a:lnTo>
                    <a:pt x="162" y="279"/>
                  </a:lnTo>
                  <a:lnTo>
                    <a:pt x="149" y="269"/>
                  </a:lnTo>
                  <a:lnTo>
                    <a:pt x="139" y="255"/>
                  </a:lnTo>
                  <a:lnTo>
                    <a:pt x="134" y="238"/>
                  </a:lnTo>
                  <a:lnTo>
                    <a:pt x="130" y="221"/>
                  </a:lnTo>
                  <a:lnTo>
                    <a:pt x="130" y="205"/>
                  </a:lnTo>
                  <a:lnTo>
                    <a:pt x="130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0" y="232"/>
                  </a:lnTo>
                  <a:lnTo>
                    <a:pt x="98" y="246"/>
                  </a:lnTo>
                  <a:lnTo>
                    <a:pt x="83" y="256"/>
                  </a:lnTo>
                  <a:lnTo>
                    <a:pt x="67" y="259"/>
                  </a:lnTo>
                  <a:lnTo>
                    <a:pt x="50" y="256"/>
                  </a:lnTo>
                  <a:lnTo>
                    <a:pt x="31" y="242"/>
                  </a:lnTo>
                  <a:lnTo>
                    <a:pt x="17" y="222"/>
                  </a:lnTo>
                  <a:lnTo>
                    <a:pt x="13" y="204"/>
                  </a:lnTo>
                  <a:lnTo>
                    <a:pt x="19" y="189"/>
                  </a:lnTo>
                  <a:lnTo>
                    <a:pt x="31" y="176"/>
                  </a:lnTo>
                  <a:lnTo>
                    <a:pt x="45" y="166"/>
                  </a:lnTo>
                  <a:lnTo>
                    <a:pt x="61" y="158"/>
                  </a:lnTo>
                  <a:lnTo>
                    <a:pt x="76" y="152"/>
                  </a:lnTo>
                  <a:lnTo>
                    <a:pt x="88" y="149"/>
                  </a:lnTo>
                  <a:lnTo>
                    <a:pt x="78" y="149"/>
                  </a:lnTo>
                  <a:lnTo>
                    <a:pt x="63" y="148"/>
                  </a:lnTo>
                  <a:lnTo>
                    <a:pt x="44" y="145"/>
                  </a:lnTo>
                  <a:lnTo>
                    <a:pt x="27" y="138"/>
                  </a:lnTo>
                  <a:lnTo>
                    <a:pt x="12" y="129"/>
                  </a:lnTo>
                  <a:lnTo>
                    <a:pt x="2" y="117"/>
                  </a:lnTo>
                  <a:lnTo>
                    <a:pt x="0" y="101"/>
                  </a:lnTo>
                  <a:lnTo>
                    <a:pt x="6" y="80"/>
                  </a:lnTo>
                  <a:lnTo>
                    <a:pt x="21" y="60"/>
                  </a:lnTo>
                  <a:lnTo>
                    <a:pt x="37" y="50"/>
                  </a:lnTo>
                  <a:lnTo>
                    <a:pt x="55" y="50"/>
                  </a:lnTo>
                  <a:lnTo>
                    <a:pt x="72" y="54"/>
                  </a:lnTo>
                  <a:lnTo>
                    <a:pt x="88" y="64"/>
                  </a:lnTo>
                  <a:lnTo>
                    <a:pt x="102" y="75"/>
                  </a:lnTo>
                  <a:lnTo>
                    <a:pt x="112" y="86"/>
                  </a:lnTo>
                  <a:lnTo>
                    <a:pt x="119" y="95"/>
                  </a:lnTo>
                  <a:lnTo>
                    <a:pt x="121" y="119"/>
                  </a:lnTo>
                  <a:lnTo>
                    <a:pt x="113" y="129"/>
                  </a:lnTo>
                  <a:lnTo>
                    <a:pt x="110" y="140"/>
                  </a:lnTo>
                  <a:lnTo>
                    <a:pt x="112" y="152"/>
                  </a:lnTo>
                  <a:lnTo>
                    <a:pt x="118" y="162"/>
                  </a:lnTo>
                  <a:lnTo>
                    <a:pt x="122" y="167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39" y="173"/>
                  </a:lnTo>
                  <a:lnTo>
                    <a:pt x="145" y="173"/>
                  </a:lnTo>
                  <a:lnTo>
                    <a:pt x="152" y="172"/>
                  </a:lnTo>
                  <a:lnTo>
                    <a:pt x="158" y="170"/>
                  </a:lnTo>
                  <a:lnTo>
                    <a:pt x="162" y="167"/>
                  </a:lnTo>
                  <a:lnTo>
                    <a:pt x="170" y="157"/>
                  </a:lnTo>
                  <a:lnTo>
                    <a:pt x="174" y="146"/>
                  </a:lnTo>
                  <a:lnTo>
                    <a:pt x="173" y="134"/>
                  </a:lnTo>
                  <a:lnTo>
                    <a:pt x="167" y="123"/>
                  </a:lnTo>
                  <a:lnTo>
                    <a:pt x="162" y="118"/>
                  </a:lnTo>
                  <a:lnTo>
                    <a:pt x="157" y="115"/>
                  </a:lnTo>
                  <a:lnTo>
                    <a:pt x="151" y="113"/>
                  </a:lnTo>
                  <a:lnTo>
                    <a:pt x="145" y="112"/>
                  </a:lnTo>
                  <a:lnTo>
                    <a:pt x="138" y="112"/>
                  </a:lnTo>
                  <a:lnTo>
                    <a:pt x="133" y="114"/>
                  </a:lnTo>
                  <a:lnTo>
                    <a:pt x="127" y="116"/>
                  </a:lnTo>
                  <a:lnTo>
                    <a:pt x="121" y="119"/>
                  </a:lnTo>
                  <a:lnTo>
                    <a:pt x="119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48552" name="组合 148551"/>
            <p:cNvGrpSpPr/>
            <p:nvPr/>
          </p:nvGrpSpPr>
          <p:grpSpPr>
            <a:xfrm>
              <a:off x="1008" y="3744"/>
              <a:ext cx="317" cy="311"/>
              <a:chOff x="355" y="3625"/>
              <a:chExt cx="317" cy="311"/>
            </a:xfrm>
          </p:grpSpPr>
          <p:sp>
            <p:nvSpPr>
              <p:cNvPr id="148553" name="任意多边形 148552"/>
              <p:cNvSpPr/>
              <p:nvPr/>
            </p:nvSpPr>
            <p:spPr>
              <a:xfrm>
                <a:off x="480" y="3749"/>
                <a:ext cx="46" cy="43"/>
              </a:xfrm>
              <a:custGeom>
                <a:avLst/>
                <a:gdLst/>
                <a:ahLst/>
                <a:cxnLst/>
                <a:pathLst>
                  <a:path w="46" h="43">
                    <a:moveTo>
                      <a:pt x="23" y="0"/>
                    </a:moveTo>
                    <a:lnTo>
                      <a:pt x="14" y="2"/>
                    </a:lnTo>
                    <a:lnTo>
                      <a:pt x="7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7" y="36"/>
                    </a:lnTo>
                    <a:lnTo>
                      <a:pt x="14" y="40"/>
                    </a:lnTo>
                    <a:lnTo>
                      <a:pt x="23" y="43"/>
                    </a:lnTo>
                    <a:lnTo>
                      <a:pt x="32" y="40"/>
                    </a:lnTo>
                    <a:lnTo>
                      <a:pt x="39" y="36"/>
                    </a:lnTo>
                    <a:lnTo>
                      <a:pt x="43" y="29"/>
                    </a:lnTo>
                    <a:lnTo>
                      <a:pt x="46" y="21"/>
                    </a:lnTo>
                    <a:lnTo>
                      <a:pt x="43" y="13"/>
                    </a:lnTo>
                    <a:lnTo>
                      <a:pt x="39" y="6"/>
                    </a:lnTo>
                    <a:lnTo>
                      <a:pt x="32" y="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7A0A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554" name="任意多边形 148553"/>
              <p:cNvSpPr/>
              <p:nvPr/>
            </p:nvSpPr>
            <p:spPr>
              <a:xfrm>
                <a:off x="355" y="3625"/>
                <a:ext cx="317" cy="311"/>
              </a:xfrm>
              <a:custGeom>
                <a:avLst/>
                <a:gdLst/>
                <a:ahLst/>
                <a:cxnLst/>
                <a:pathLst>
                  <a:path w="317" h="311">
                    <a:moveTo>
                      <a:pt x="133" y="97"/>
                    </a:moveTo>
                    <a:lnTo>
                      <a:pt x="129" y="86"/>
                    </a:lnTo>
                    <a:lnTo>
                      <a:pt x="122" y="72"/>
                    </a:lnTo>
                    <a:lnTo>
                      <a:pt x="112" y="57"/>
                    </a:lnTo>
                    <a:lnTo>
                      <a:pt x="98" y="42"/>
                    </a:lnTo>
                    <a:lnTo>
                      <a:pt x="82" y="32"/>
                    </a:lnTo>
                    <a:lnTo>
                      <a:pt x="64" y="28"/>
                    </a:lnTo>
                    <a:lnTo>
                      <a:pt x="43" y="33"/>
                    </a:lnTo>
                    <a:lnTo>
                      <a:pt x="21" y="50"/>
                    </a:lnTo>
                    <a:lnTo>
                      <a:pt x="5" y="72"/>
                    </a:lnTo>
                    <a:lnTo>
                      <a:pt x="2" y="92"/>
                    </a:lnTo>
                    <a:lnTo>
                      <a:pt x="9" y="108"/>
                    </a:lnTo>
                    <a:lnTo>
                      <a:pt x="23" y="123"/>
                    </a:lnTo>
                    <a:lnTo>
                      <a:pt x="40" y="135"/>
                    </a:lnTo>
                    <a:lnTo>
                      <a:pt x="58" y="144"/>
                    </a:lnTo>
                    <a:lnTo>
                      <a:pt x="75" y="149"/>
                    </a:lnTo>
                    <a:lnTo>
                      <a:pt x="88" y="152"/>
                    </a:lnTo>
                    <a:lnTo>
                      <a:pt x="75" y="154"/>
                    </a:lnTo>
                    <a:lnTo>
                      <a:pt x="59" y="156"/>
                    </a:lnTo>
                    <a:lnTo>
                      <a:pt x="41" y="160"/>
                    </a:lnTo>
                    <a:lnTo>
                      <a:pt x="24" y="168"/>
                    </a:lnTo>
                    <a:lnTo>
                      <a:pt x="9" y="180"/>
                    </a:lnTo>
                    <a:lnTo>
                      <a:pt x="1" y="195"/>
                    </a:lnTo>
                    <a:lnTo>
                      <a:pt x="0" y="215"/>
                    </a:lnTo>
                    <a:lnTo>
                      <a:pt x="10" y="241"/>
                    </a:lnTo>
                    <a:lnTo>
                      <a:pt x="26" y="263"/>
                    </a:lnTo>
                    <a:lnTo>
                      <a:pt x="44" y="271"/>
                    </a:lnTo>
                    <a:lnTo>
                      <a:pt x="63" y="270"/>
                    </a:lnTo>
                    <a:lnTo>
                      <a:pt x="81" y="262"/>
                    </a:lnTo>
                    <a:lnTo>
                      <a:pt x="97" y="249"/>
                    </a:lnTo>
                    <a:lnTo>
                      <a:pt x="112" y="234"/>
                    </a:lnTo>
                    <a:lnTo>
                      <a:pt x="122" y="221"/>
                    </a:lnTo>
                    <a:lnTo>
                      <a:pt x="129" y="210"/>
                    </a:lnTo>
                    <a:lnTo>
                      <a:pt x="128" y="219"/>
                    </a:lnTo>
                    <a:lnTo>
                      <a:pt x="126" y="234"/>
                    </a:lnTo>
                    <a:lnTo>
                      <a:pt x="126" y="252"/>
                    </a:lnTo>
                    <a:lnTo>
                      <a:pt x="128" y="271"/>
                    </a:lnTo>
                    <a:lnTo>
                      <a:pt x="135" y="290"/>
                    </a:lnTo>
                    <a:lnTo>
                      <a:pt x="146" y="303"/>
                    </a:lnTo>
                    <a:lnTo>
                      <a:pt x="165" y="311"/>
                    </a:lnTo>
                    <a:lnTo>
                      <a:pt x="191" y="309"/>
                    </a:lnTo>
                    <a:lnTo>
                      <a:pt x="218" y="299"/>
                    </a:lnTo>
                    <a:lnTo>
                      <a:pt x="231" y="284"/>
                    </a:lnTo>
                    <a:lnTo>
                      <a:pt x="236" y="266"/>
                    </a:lnTo>
                    <a:lnTo>
                      <a:pt x="234" y="247"/>
                    </a:lnTo>
                    <a:lnTo>
                      <a:pt x="226" y="230"/>
                    </a:lnTo>
                    <a:lnTo>
                      <a:pt x="216" y="212"/>
                    </a:lnTo>
                    <a:lnTo>
                      <a:pt x="205" y="198"/>
                    </a:lnTo>
                    <a:lnTo>
                      <a:pt x="197" y="189"/>
                    </a:lnTo>
                    <a:lnTo>
                      <a:pt x="207" y="195"/>
                    </a:lnTo>
                    <a:lnTo>
                      <a:pt x="223" y="202"/>
                    </a:lnTo>
                    <a:lnTo>
                      <a:pt x="242" y="208"/>
                    </a:lnTo>
                    <a:lnTo>
                      <a:pt x="262" y="211"/>
                    </a:lnTo>
                    <a:lnTo>
                      <a:pt x="282" y="210"/>
                    </a:lnTo>
                    <a:lnTo>
                      <a:pt x="299" y="202"/>
                    </a:lnTo>
                    <a:lnTo>
                      <a:pt x="312" y="187"/>
                    </a:lnTo>
                    <a:lnTo>
                      <a:pt x="317" y="161"/>
                    </a:lnTo>
                    <a:lnTo>
                      <a:pt x="315" y="135"/>
                    </a:lnTo>
                    <a:lnTo>
                      <a:pt x="304" y="117"/>
                    </a:lnTo>
                    <a:lnTo>
                      <a:pt x="287" y="108"/>
                    </a:lnTo>
                    <a:lnTo>
                      <a:pt x="269" y="105"/>
                    </a:lnTo>
                    <a:lnTo>
                      <a:pt x="247" y="106"/>
                    </a:lnTo>
                    <a:lnTo>
                      <a:pt x="228" y="111"/>
                    </a:lnTo>
                    <a:lnTo>
                      <a:pt x="211" y="116"/>
                    </a:lnTo>
                    <a:lnTo>
                      <a:pt x="199" y="122"/>
                    </a:lnTo>
                    <a:lnTo>
                      <a:pt x="208" y="114"/>
                    </a:lnTo>
                    <a:lnTo>
                      <a:pt x="220" y="103"/>
                    </a:lnTo>
                    <a:lnTo>
                      <a:pt x="232" y="87"/>
                    </a:lnTo>
                    <a:lnTo>
                      <a:pt x="243" y="71"/>
                    </a:lnTo>
                    <a:lnTo>
                      <a:pt x="250" y="53"/>
                    </a:lnTo>
                    <a:lnTo>
                      <a:pt x="248" y="36"/>
                    </a:lnTo>
                    <a:lnTo>
                      <a:pt x="239" y="20"/>
                    </a:lnTo>
                    <a:lnTo>
                      <a:pt x="218" y="7"/>
                    </a:lnTo>
                    <a:lnTo>
                      <a:pt x="190" y="0"/>
                    </a:lnTo>
                    <a:lnTo>
                      <a:pt x="169" y="4"/>
                    </a:lnTo>
                    <a:lnTo>
                      <a:pt x="153" y="15"/>
                    </a:lnTo>
                    <a:lnTo>
                      <a:pt x="143" y="30"/>
                    </a:lnTo>
                    <a:lnTo>
                      <a:pt x="137" y="49"/>
                    </a:lnTo>
                    <a:lnTo>
                      <a:pt x="134" y="69"/>
                    </a:lnTo>
                    <a:lnTo>
                      <a:pt x="133" y="85"/>
                    </a:lnTo>
                    <a:lnTo>
                      <a:pt x="133" y="97"/>
                    </a:lnTo>
                    <a:lnTo>
                      <a:pt x="149" y="119"/>
                    </a:lnTo>
                    <a:lnTo>
                      <a:pt x="156" y="120"/>
                    </a:lnTo>
                    <a:lnTo>
                      <a:pt x="162" y="122"/>
                    </a:lnTo>
                    <a:lnTo>
                      <a:pt x="168" y="125"/>
                    </a:lnTo>
                    <a:lnTo>
                      <a:pt x="174" y="129"/>
                    </a:lnTo>
                    <a:lnTo>
                      <a:pt x="179" y="135"/>
                    </a:lnTo>
                    <a:lnTo>
                      <a:pt x="182" y="140"/>
                    </a:lnTo>
                    <a:lnTo>
                      <a:pt x="183" y="147"/>
                    </a:lnTo>
                    <a:lnTo>
                      <a:pt x="184" y="154"/>
                    </a:lnTo>
                    <a:lnTo>
                      <a:pt x="183" y="161"/>
                    </a:lnTo>
                    <a:lnTo>
                      <a:pt x="182" y="168"/>
                    </a:lnTo>
                    <a:lnTo>
                      <a:pt x="179" y="173"/>
                    </a:lnTo>
                    <a:lnTo>
                      <a:pt x="174" y="179"/>
                    </a:lnTo>
                    <a:lnTo>
                      <a:pt x="168" y="183"/>
                    </a:lnTo>
                    <a:lnTo>
                      <a:pt x="162" y="187"/>
                    </a:lnTo>
                    <a:lnTo>
                      <a:pt x="156" y="188"/>
                    </a:lnTo>
                    <a:lnTo>
                      <a:pt x="149" y="189"/>
                    </a:lnTo>
                    <a:lnTo>
                      <a:pt x="142" y="188"/>
                    </a:lnTo>
                    <a:lnTo>
                      <a:pt x="135" y="187"/>
                    </a:lnTo>
                    <a:lnTo>
                      <a:pt x="129" y="183"/>
                    </a:lnTo>
                    <a:lnTo>
                      <a:pt x="123" y="179"/>
                    </a:lnTo>
                    <a:lnTo>
                      <a:pt x="119" y="173"/>
                    </a:lnTo>
                    <a:lnTo>
                      <a:pt x="115" y="168"/>
                    </a:lnTo>
                    <a:lnTo>
                      <a:pt x="114" y="161"/>
                    </a:lnTo>
                    <a:lnTo>
                      <a:pt x="113" y="154"/>
                    </a:lnTo>
                    <a:lnTo>
                      <a:pt x="114" y="147"/>
                    </a:lnTo>
                    <a:lnTo>
                      <a:pt x="115" y="140"/>
                    </a:lnTo>
                    <a:lnTo>
                      <a:pt x="119" y="135"/>
                    </a:lnTo>
                    <a:lnTo>
                      <a:pt x="123" y="129"/>
                    </a:lnTo>
                    <a:lnTo>
                      <a:pt x="129" y="125"/>
                    </a:lnTo>
                    <a:lnTo>
                      <a:pt x="135" y="122"/>
                    </a:lnTo>
                    <a:lnTo>
                      <a:pt x="142" y="120"/>
                    </a:lnTo>
                    <a:lnTo>
                      <a:pt x="149" y="119"/>
                    </a:lnTo>
                    <a:lnTo>
                      <a:pt x="133" y="97"/>
                    </a:lnTo>
                    <a:close/>
                  </a:path>
                </a:pathLst>
              </a:custGeom>
              <a:solidFill>
                <a:srgbClr val="35CE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48555" name="任意多边形 148554"/>
            <p:cNvSpPr/>
            <p:nvPr/>
          </p:nvSpPr>
          <p:spPr>
            <a:xfrm>
              <a:off x="4930" y="3830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0" y="0"/>
                  </a:moveTo>
                  <a:lnTo>
                    <a:pt x="13" y="0"/>
                  </a:lnTo>
                  <a:lnTo>
                    <a:pt x="6" y="2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2" y="27"/>
                  </a:lnTo>
                  <a:lnTo>
                    <a:pt x="6" y="31"/>
                  </a:lnTo>
                  <a:lnTo>
                    <a:pt x="13" y="34"/>
                  </a:lnTo>
                  <a:lnTo>
                    <a:pt x="20" y="34"/>
                  </a:lnTo>
                  <a:lnTo>
                    <a:pt x="27" y="31"/>
                  </a:lnTo>
                  <a:lnTo>
                    <a:pt x="32" y="27"/>
                  </a:lnTo>
                  <a:lnTo>
                    <a:pt x="34" y="20"/>
                  </a:lnTo>
                  <a:lnTo>
                    <a:pt x="34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56" name="任意多边形 148555"/>
            <p:cNvSpPr/>
            <p:nvPr/>
          </p:nvSpPr>
          <p:spPr>
            <a:xfrm>
              <a:off x="4814" y="3716"/>
              <a:ext cx="266" cy="267"/>
            </a:xfrm>
            <a:custGeom>
              <a:avLst/>
              <a:gdLst/>
              <a:ahLst/>
              <a:cxnLst/>
              <a:pathLst>
                <a:path w="266" h="267">
                  <a:moveTo>
                    <a:pt x="190" y="182"/>
                  </a:moveTo>
                  <a:lnTo>
                    <a:pt x="181" y="178"/>
                  </a:lnTo>
                  <a:lnTo>
                    <a:pt x="174" y="174"/>
                  </a:lnTo>
                  <a:lnTo>
                    <a:pt x="170" y="168"/>
                  </a:lnTo>
                  <a:lnTo>
                    <a:pt x="165" y="165"/>
                  </a:lnTo>
                  <a:lnTo>
                    <a:pt x="171" y="174"/>
                  </a:lnTo>
                  <a:lnTo>
                    <a:pt x="176" y="187"/>
                  </a:lnTo>
                  <a:lnTo>
                    <a:pt x="182" y="203"/>
                  </a:lnTo>
                  <a:lnTo>
                    <a:pt x="186" y="220"/>
                  </a:lnTo>
                  <a:lnTo>
                    <a:pt x="186" y="236"/>
                  </a:lnTo>
                  <a:lnTo>
                    <a:pt x="179" y="251"/>
                  </a:lnTo>
                  <a:lnTo>
                    <a:pt x="166" y="262"/>
                  </a:lnTo>
                  <a:lnTo>
                    <a:pt x="144" y="267"/>
                  </a:lnTo>
                  <a:lnTo>
                    <a:pt x="124" y="265"/>
                  </a:lnTo>
                  <a:lnTo>
                    <a:pt x="110" y="255"/>
                  </a:lnTo>
                  <a:lnTo>
                    <a:pt x="103" y="242"/>
                  </a:lnTo>
                  <a:lnTo>
                    <a:pt x="100" y="224"/>
                  </a:lnTo>
                  <a:lnTo>
                    <a:pt x="101" y="208"/>
                  </a:lnTo>
                  <a:lnTo>
                    <a:pt x="104" y="191"/>
                  </a:lnTo>
                  <a:lnTo>
                    <a:pt x="108" y="178"/>
                  </a:lnTo>
                  <a:lnTo>
                    <a:pt x="110" y="171"/>
                  </a:lnTo>
                  <a:lnTo>
                    <a:pt x="103" y="179"/>
                  </a:lnTo>
                  <a:lnTo>
                    <a:pt x="92" y="189"/>
                  </a:lnTo>
                  <a:lnTo>
                    <a:pt x="77" y="199"/>
                  </a:lnTo>
                  <a:lnTo>
                    <a:pt x="61" y="208"/>
                  </a:lnTo>
                  <a:lnTo>
                    <a:pt x="43" y="212"/>
                  </a:lnTo>
                  <a:lnTo>
                    <a:pt x="27" y="211"/>
                  </a:lnTo>
                  <a:lnTo>
                    <a:pt x="14" y="202"/>
                  </a:lnTo>
                  <a:lnTo>
                    <a:pt x="3" y="184"/>
                  </a:lnTo>
                  <a:lnTo>
                    <a:pt x="0" y="163"/>
                  </a:lnTo>
                  <a:lnTo>
                    <a:pt x="4" y="146"/>
                  </a:lnTo>
                  <a:lnTo>
                    <a:pt x="15" y="135"/>
                  </a:lnTo>
                  <a:lnTo>
                    <a:pt x="30" y="127"/>
                  </a:lnTo>
                  <a:lnTo>
                    <a:pt x="46" y="123"/>
                  </a:lnTo>
                  <a:lnTo>
                    <a:pt x="62" y="121"/>
                  </a:lnTo>
                  <a:lnTo>
                    <a:pt x="75" y="121"/>
                  </a:lnTo>
                  <a:lnTo>
                    <a:pt x="86" y="122"/>
                  </a:lnTo>
                  <a:lnTo>
                    <a:pt x="75" y="117"/>
                  </a:lnTo>
                  <a:lnTo>
                    <a:pt x="63" y="111"/>
                  </a:lnTo>
                  <a:lnTo>
                    <a:pt x="48" y="101"/>
                  </a:lnTo>
                  <a:lnTo>
                    <a:pt x="34" y="89"/>
                  </a:lnTo>
                  <a:lnTo>
                    <a:pt x="24" y="74"/>
                  </a:lnTo>
                  <a:lnTo>
                    <a:pt x="20" y="60"/>
                  </a:lnTo>
                  <a:lnTo>
                    <a:pt x="25" y="45"/>
                  </a:lnTo>
                  <a:lnTo>
                    <a:pt x="40" y="29"/>
                  </a:lnTo>
                  <a:lnTo>
                    <a:pt x="59" y="19"/>
                  </a:lnTo>
                  <a:lnTo>
                    <a:pt x="78" y="18"/>
                  </a:lnTo>
                  <a:lnTo>
                    <a:pt x="93" y="25"/>
                  </a:lnTo>
                  <a:lnTo>
                    <a:pt x="105" y="36"/>
                  </a:lnTo>
                  <a:lnTo>
                    <a:pt x="114" y="49"/>
                  </a:lnTo>
                  <a:lnTo>
                    <a:pt x="121" y="63"/>
                  </a:lnTo>
                  <a:lnTo>
                    <a:pt x="126" y="76"/>
                  </a:lnTo>
                  <a:lnTo>
                    <a:pt x="128" y="86"/>
                  </a:lnTo>
                  <a:lnTo>
                    <a:pt x="137" y="104"/>
                  </a:lnTo>
                  <a:lnTo>
                    <a:pt x="126" y="104"/>
                  </a:lnTo>
                  <a:lnTo>
                    <a:pt x="117" y="109"/>
                  </a:lnTo>
                  <a:lnTo>
                    <a:pt x="109" y="116"/>
                  </a:lnTo>
                  <a:lnTo>
                    <a:pt x="105" y="126"/>
                  </a:lnTo>
                  <a:lnTo>
                    <a:pt x="105" y="137"/>
                  </a:lnTo>
                  <a:lnTo>
                    <a:pt x="110" y="147"/>
                  </a:lnTo>
                  <a:lnTo>
                    <a:pt x="118" y="154"/>
                  </a:lnTo>
                  <a:lnTo>
                    <a:pt x="128" y="158"/>
                  </a:lnTo>
                  <a:lnTo>
                    <a:pt x="140" y="158"/>
                  </a:lnTo>
                  <a:lnTo>
                    <a:pt x="149" y="154"/>
                  </a:lnTo>
                  <a:lnTo>
                    <a:pt x="157" y="146"/>
                  </a:lnTo>
                  <a:lnTo>
                    <a:pt x="160" y="136"/>
                  </a:lnTo>
                  <a:lnTo>
                    <a:pt x="160" y="125"/>
                  </a:lnTo>
                  <a:lnTo>
                    <a:pt x="156" y="115"/>
                  </a:lnTo>
                  <a:lnTo>
                    <a:pt x="148" y="108"/>
                  </a:lnTo>
                  <a:lnTo>
                    <a:pt x="137" y="104"/>
                  </a:lnTo>
                  <a:lnTo>
                    <a:pt x="128" y="86"/>
                  </a:lnTo>
                  <a:lnTo>
                    <a:pt x="129" y="74"/>
                  </a:lnTo>
                  <a:lnTo>
                    <a:pt x="132" y="60"/>
                  </a:lnTo>
                  <a:lnTo>
                    <a:pt x="136" y="43"/>
                  </a:lnTo>
                  <a:lnTo>
                    <a:pt x="144" y="26"/>
                  </a:lnTo>
                  <a:lnTo>
                    <a:pt x="155" y="12"/>
                  </a:lnTo>
                  <a:lnTo>
                    <a:pt x="170" y="2"/>
                  </a:lnTo>
                  <a:lnTo>
                    <a:pt x="188" y="0"/>
                  </a:lnTo>
                  <a:lnTo>
                    <a:pt x="212" y="7"/>
                  </a:lnTo>
                  <a:lnTo>
                    <a:pt x="229" y="20"/>
                  </a:lnTo>
                  <a:lnTo>
                    <a:pt x="235" y="36"/>
                  </a:lnTo>
                  <a:lnTo>
                    <a:pt x="233" y="52"/>
                  </a:lnTo>
                  <a:lnTo>
                    <a:pt x="223" y="69"/>
                  </a:lnTo>
                  <a:lnTo>
                    <a:pt x="211" y="84"/>
                  </a:lnTo>
                  <a:lnTo>
                    <a:pt x="197" y="98"/>
                  </a:lnTo>
                  <a:lnTo>
                    <a:pt x="186" y="106"/>
                  </a:lnTo>
                  <a:lnTo>
                    <a:pt x="176" y="112"/>
                  </a:lnTo>
                  <a:lnTo>
                    <a:pt x="186" y="110"/>
                  </a:lnTo>
                  <a:lnTo>
                    <a:pt x="198" y="109"/>
                  </a:lnTo>
                  <a:lnTo>
                    <a:pt x="212" y="108"/>
                  </a:lnTo>
                  <a:lnTo>
                    <a:pt x="228" y="109"/>
                  </a:lnTo>
                  <a:lnTo>
                    <a:pt x="242" y="113"/>
                  </a:lnTo>
                  <a:lnTo>
                    <a:pt x="254" y="120"/>
                  </a:lnTo>
                  <a:lnTo>
                    <a:pt x="262" y="130"/>
                  </a:lnTo>
                  <a:lnTo>
                    <a:pt x="266" y="145"/>
                  </a:lnTo>
                  <a:lnTo>
                    <a:pt x="256" y="144"/>
                  </a:lnTo>
                  <a:lnTo>
                    <a:pt x="245" y="144"/>
                  </a:lnTo>
                  <a:lnTo>
                    <a:pt x="234" y="145"/>
                  </a:lnTo>
                  <a:lnTo>
                    <a:pt x="222" y="149"/>
                  </a:lnTo>
                  <a:lnTo>
                    <a:pt x="212" y="155"/>
                  </a:lnTo>
                  <a:lnTo>
                    <a:pt x="203" y="163"/>
                  </a:lnTo>
                  <a:lnTo>
                    <a:pt x="195" y="171"/>
                  </a:lnTo>
                  <a:lnTo>
                    <a:pt x="190" y="182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57" name="任意多边形 148556"/>
            <p:cNvSpPr/>
            <p:nvPr/>
          </p:nvSpPr>
          <p:spPr>
            <a:xfrm>
              <a:off x="4978" y="4139"/>
              <a:ext cx="38" cy="36"/>
            </a:xfrm>
            <a:custGeom>
              <a:avLst/>
              <a:gdLst/>
              <a:ahLst/>
              <a:cxnLst/>
              <a:pathLst>
                <a:path w="38" h="36">
                  <a:moveTo>
                    <a:pt x="30" y="2"/>
                  </a:moveTo>
                  <a:lnTo>
                    <a:pt x="23" y="0"/>
                  </a:lnTo>
                  <a:lnTo>
                    <a:pt x="15" y="0"/>
                  </a:lnTo>
                  <a:lnTo>
                    <a:pt x="8" y="2"/>
                  </a:lnTo>
                  <a:lnTo>
                    <a:pt x="2" y="7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8" y="34"/>
                  </a:lnTo>
                  <a:lnTo>
                    <a:pt x="15" y="36"/>
                  </a:lnTo>
                  <a:lnTo>
                    <a:pt x="23" y="36"/>
                  </a:lnTo>
                  <a:lnTo>
                    <a:pt x="30" y="34"/>
                  </a:lnTo>
                  <a:lnTo>
                    <a:pt x="35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5" y="7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58" name="任意多边形 148557"/>
            <p:cNvSpPr/>
            <p:nvPr/>
          </p:nvSpPr>
          <p:spPr>
            <a:xfrm>
              <a:off x="4850" y="4020"/>
              <a:ext cx="278" cy="275"/>
            </a:xfrm>
            <a:custGeom>
              <a:avLst/>
              <a:gdLst/>
              <a:ahLst/>
              <a:cxnLst/>
              <a:pathLst>
                <a:path w="278" h="275">
                  <a:moveTo>
                    <a:pt x="277" y="104"/>
                  </a:moveTo>
                  <a:lnTo>
                    <a:pt x="270" y="113"/>
                  </a:lnTo>
                  <a:lnTo>
                    <a:pt x="260" y="120"/>
                  </a:lnTo>
                  <a:lnTo>
                    <a:pt x="249" y="125"/>
                  </a:lnTo>
                  <a:lnTo>
                    <a:pt x="238" y="130"/>
                  </a:lnTo>
                  <a:lnTo>
                    <a:pt x="226" y="133"/>
                  </a:lnTo>
                  <a:lnTo>
                    <a:pt x="216" y="135"/>
                  </a:lnTo>
                  <a:lnTo>
                    <a:pt x="207" y="137"/>
                  </a:lnTo>
                  <a:lnTo>
                    <a:pt x="200" y="137"/>
                  </a:lnTo>
                  <a:lnTo>
                    <a:pt x="212" y="140"/>
                  </a:lnTo>
                  <a:lnTo>
                    <a:pt x="226" y="143"/>
                  </a:lnTo>
                  <a:lnTo>
                    <a:pt x="242" y="148"/>
                  </a:lnTo>
                  <a:lnTo>
                    <a:pt x="259" y="157"/>
                  </a:lnTo>
                  <a:lnTo>
                    <a:pt x="271" y="168"/>
                  </a:lnTo>
                  <a:lnTo>
                    <a:pt x="278" y="183"/>
                  </a:lnTo>
                  <a:lnTo>
                    <a:pt x="277" y="200"/>
                  </a:lnTo>
                  <a:lnTo>
                    <a:pt x="265" y="221"/>
                  </a:lnTo>
                  <a:lnTo>
                    <a:pt x="248" y="237"/>
                  </a:lnTo>
                  <a:lnTo>
                    <a:pt x="232" y="242"/>
                  </a:lnTo>
                  <a:lnTo>
                    <a:pt x="216" y="240"/>
                  </a:lnTo>
                  <a:lnTo>
                    <a:pt x="201" y="232"/>
                  </a:lnTo>
                  <a:lnTo>
                    <a:pt x="187" y="220"/>
                  </a:lnTo>
                  <a:lnTo>
                    <a:pt x="177" y="207"/>
                  </a:lnTo>
                  <a:lnTo>
                    <a:pt x="169" y="195"/>
                  </a:lnTo>
                  <a:lnTo>
                    <a:pt x="164" y="186"/>
                  </a:lnTo>
                  <a:lnTo>
                    <a:pt x="166" y="197"/>
                  </a:lnTo>
                  <a:lnTo>
                    <a:pt x="167" y="211"/>
                  </a:lnTo>
                  <a:lnTo>
                    <a:pt x="164" y="229"/>
                  </a:lnTo>
                  <a:lnTo>
                    <a:pt x="161" y="245"/>
                  </a:lnTo>
                  <a:lnTo>
                    <a:pt x="153" y="261"/>
                  </a:lnTo>
                  <a:lnTo>
                    <a:pt x="142" y="271"/>
                  </a:lnTo>
                  <a:lnTo>
                    <a:pt x="123" y="275"/>
                  </a:lnTo>
                  <a:lnTo>
                    <a:pt x="99" y="271"/>
                  </a:lnTo>
                  <a:lnTo>
                    <a:pt x="78" y="260"/>
                  </a:lnTo>
                  <a:lnTo>
                    <a:pt x="69" y="245"/>
                  </a:lnTo>
                  <a:lnTo>
                    <a:pt x="67" y="230"/>
                  </a:lnTo>
                  <a:lnTo>
                    <a:pt x="72" y="214"/>
                  </a:lnTo>
                  <a:lnTo>
                    <a:pt x="80" y="198"/>
                  </a:lnTo>
                  <a:lnTo>
                    <a:pt x="90" y="185"/>
                  </a:lnTo>
                  <a:lnTo>
                    <a:pt x="99" y="174"/>
                  </a:lnTo>
                  <a:lnTo>
                    <a:pt x="105" y="168"/>
                  </a:lnTo>
                  <a:lnTo>
                    <a:pt x="95" y="173"/>
                  </a:lnTo>
                  <a:lnTo>
                    <a:pt x="80" y="178"/>
                  </a:lnTo>
                  <a:lnTo>
                    <a:pt x="61" y="183"/>
                  </a:lnTo>
                  <a:lnTo>
                    <a:pt x="43" y="184"/>
                  </a:lnTo>
                  <a:lnTo>
                    <a:pt x="25" y="182"/>
                  </a:lnTo>
                  <a:lnTo>
                    <a:pt x="11" y="174"/>
                  </a:lnTo>
                  <a:lnTo>
                    <a:pt x="2" y="158"/>
                  </a:lnTo>
                  <a:lnTo>
                    <a:pt x="0" y="135"/>
                  </a:lnTo>
                  <a:lnTo>
                    <a:pt x="6" y="112"/>
                  </a:lnTo>
                  <a:lnTo>
                    <a:pt x="18" y="98"/>
                  </a:lnTo>
                  <a:lnTo>
                    <a:pt x="31" y="90"/>
                  </a:lnTo>
                  <a:lnTo>
                    <a:pt x="49" y="89"/>
                  </a:lnTo>
                  <a:lnTo>
                    <a:pt x="65" y="91"/>
                  </a:lnTo>
                  <a:lnTo>
                    <a:pt x="81" y="97"/>
                  </a:lnTo>
                  <a:lnTo>
                    <a:pt x="93" y="102"/>
                  </a:lnTo>
                  <a:lnTo>
                    <a:pt x="103" y="108"/>
                  </a:lnTo>
                  <a:lnTo>
                    <a:pt x="95" y="100"/>
                  </a:lnTo>
                  <a:lnTo>
                    <a:pt x="85" y="87"/>
                  </a:lnTo>
                  <a:lnTo>
                    <a:pt x="76" y="72"/>
                  </a:lnTo>
                  <a:lnTo>
                    <a:pt x="69" y="55"/>
                  </a:lnTo>
                  <a:lnTo>
                    <a:pt x="67" y="38"/>
                  </a:lnTo>
                  <a:lnTo>
                    <a:pt x="72" y="23"/>
                  </a:lnTo>
                  <a:lnTo>
                    <a:pt x="84" y="10"/>
                  </a:lnTo>
                  <a:lnTo>
                    <a:pt x="107" y="1"/>
                  </a:lnTo>
                  <a:lnTo>
                    <a:pt x="113" y="0"/>
                  </a:lnTo>
                  <a:lnTo>
                    <a:pt x="116" y="0"/>
                  </a:lnTo>
                  <a:lnTo>
                    <a:pt x="121" y="0"/>
                  </a:lnTo>
                  <a:lnTo>
                    <a:pt x="124" y="0"/>
                  </a:lnTo>
                  <a:lnTo>
                    <a:pt x="127" y="11"/>
                  </a:lnTo>
                  <a:lnTo>
                    <a:pt x="130" y="20"/>
                  </a:lnTo>
                  <a:lnTo>
                    <a:pt x="132" y="28"/>
                  </a:lnTo>
                  <a:lnTo>
                    <a:pt x="137" y="36"/>
                  </a:lnTo>
                  <a:lnTo>
                    <a:pt x="142" y="42"/>
                  </a:lnTo>
                  <a:lnTo>
                    <a:pt x="150" y="47"/>
                  </a:lnTo>
                  <a:lnTo>
                    <a:pt x="158" y="52"/>
                  </a:lnTo>
                  <a:lnTo>
                    <a:pt x="169" y="54"/>
                  </a:lnTo>
                  <a:lnTo>
                    <a:pt x="169" y="65"/>
                  </a:lnTo>
                  <a:lnTo>
                    <a:pt x="168" y="75"/>
                  </a:lnTo>
                  <a:lnTo>
                    <a:pt x="166" y="82"/>
                  </a:lnTo>
                  <a:lnTo>
                    <a:pt x="163" y="89"/>
                  </a:lnTo>
                  <a:lnTo>
                    <a:pt x="164" y="112"/>
                  </a:lnTo>
                  <a:lnTo>
                    <a:pt x="159" y="109"/>
                  </a:lnTo>
                  <a:lnTo>
                    <a:pt x="153" y="108"/>
                  </a:lnTo>
                  <a:lnTo>
                    <a:pt x="146" y="107"/>
                  </a:lnTo>
                  <a:lnTo>
                    <a:pt x="140" y="108"/>
                  </a:lnTo>
                  <a:lnTo>
                    <a:pt x="135" y="109"/>
                  </a:lnTo>
                  <a:lnTo>
                    <a:pt x="129" y="112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6" y="131"/>
                  </a:lnTo>
                  <a:lnTo>
                    <a:pt x="116" y="143"/>
                  </a:lnTo>
                  <a:lnTo>
                    <a:pt x="121" y="154"/>
                  </a:lnTo>
                  <a:lnTo>
                    <a:pt x="129" y="162"/>
                  </a:lnTo>
                  <a:lnTo>
                    <a:pt x="135" y="165"/>
                  </a:lnTo>
                  <a:lnTo>
                    <a:pt x="140" y="167"/>
                  </a:lnTo>
                  <a:lnTo>
                    <a:pt x="147" y="167"/>
                  </a:lnTo>
                  <a:lnTo>
                    <a:pt x="153" y="167"/>
                  </a:lnTo>
                  <a:lnTo>
                    <a:pt x="159" y="165"/>
                  </a:lnTo>
                  <a:lnTo>
                    <a:pt x="164" y="163"/>
                  </a:lnTo>
                  <a:lnTo>
                    <a:pt x="169" y="158"/>
                  </a:lnTo>
                  <a:lnTo>
                    <a:pt x="173" y="154"/>
                  </a:lnTo>
                  <a:lnTo>
                    <a:pt x="177" y="143"/>
                  </a:lnTo>
                  <a:lnTo>
                    <a:pt x="177" y="131"/>
                  </a:lnTo>
                  <a:lnTo>
                    <a:pt x="173" y="120"/>
                  </a:lnTo>
                  <a:lnTo>
                    <a:pt x="164" y="112"/>
                  </a:lnTo>
                  <a:lnTo>
                    <a:pt x="163" y="89"/>
                  </a:lnTo>
                  <a:lnTo>
                    <a:pt x="167" y="83"/>
                  </a:lnTo>
                  <a:lnTo>
                    <a:pt x="171" y="77"/>
                  </a:lnTo>
                  <a:lnTo>
                    <a:pt x="177" y="69"/>
                  </a:lnTo>
                  <a:lnTo>
                    <a:pt x="185" y="61"/>
                  </a:lnTo>
                  <a:lnTo>
                    <a:pt x="193" y="54"/>
                  </a:lnTo>
                  <a:lnTo>
                    <a:pt x="201" y="47"/>
                  </a:lnTo>
                  <a:lnTo>
                    <a:pt x="210" y="42"/>
                  </a:lnTo>
                  <a:lnTo>
                    <a:pt x="221" y="37"/>
                  </a:lnTo>
                  <a:lnTo>
                    <a:pt x="220" y="46"/>
                  </a:lnTo>
                  <a:lnTo>
                    <a:pt x="218" y="57"/>
                  </a:lnTo>
                  <a:lnTo>
                    <a:pt x="220" y="69"/>
                  </a:lnTo>
                  <a:lnTo>
                    <a:pt x="223" y="80"/>
                  </a:lnTo>
                  <a:lnTo>
                    <a:pt x="230" y="90"/>
                  </a:lnTo>
                  <a:lnTo>
                    <a:pt x="240" y="98"/>
                  </a:lnTo>
                  <a:lnTo>
                    <a:pt x="256" y="103"/>
                  </a:lnTo>
                  <a:lnTo>
                    <a:pt x="277" y="104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59" name="任意多边形 148558"/>
            <p:cNvSpPr/>
            <p:nvPr/>
          </p:nvSpPr>
          <p:spPr>
            <a:xfrm>
              <a:off x="5099" y="3968"/>
              <a:ext cx="36" cy="34"/>
            </a:xfrm>
            <a:custGeom>
              <a:avLst/>
              <a:gdLst/>
              <a:ahLst/>
              <a:cxnLst/>
              <a:pathLst>
                <a:path w="36" h="34">
                  <a:moveTo>
                    <a:pt x="21" y="0"/>
                  </a:moveTo>
                  <a:lnTo>
                    <a:pt x="14" y="0"/>
                  </a:lnTo>
                  <a:lnTo>
                    <a:pt x="7" y="2"/>
                  </a:lnTo>
                  <a:lnTo>
                    <a:pt x="3" y="7"/>
                  </a:lnTo>
                  <a:lnTo>
                    <a:pt x="0" y="13"/>
                  </a:lnTo>
                  <a:lnTo>
                    <a:pt x="0" y="20"/>
                  </a:lnTo>
                  <a:lnTo>
                    <a:pt x="3" y="26"/>
                  </a:lnTo>
                  <a:lnTo>
                    <a:pt x="7" y="31"/>
                  </a:lnTo>
                  <a:lnTo>
                    <a:pt x="14" y="34"/>
                  </a:lnTo>
                  <a:lnTo>
                    <a:pt x="21" y="34"/>
                  </a:lnTo>
                  <a:lnTo>
                    <a:pt x="28" y="32"/>
                  </a:lnTo>
                  <a:lnTo>
                    <a:pt x="32" y="27"/>
                  </a:lnTo>
                  <a:lnTo>
                    <a:pt x="36" y="21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28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60" name="任意多边形 148559"/>
            <p:cNvSpPr/>
            <p:nvPr/>
          </p:nvSpPr>
          <p:spPr>
            <a:xfrm>
              <a:off x="4988" y="3869"/>
              <a:ext cx="263" cy="245"/>
            </a:xfrm>
            <a:custGeom>
              <a:avLst/>
              <a:gdLst/>
              <a:ahLst/>
              <a:cxnLst/>
              <a:pathLst>
                <a:path w="263" h="245">
                  <a:moveTo>
                    <a:pt x="126" y="69"/>
                  </a:moveTo>
                  <a:lnTo>
                    <a:pt x="125" y="59"/>
                  </a:lnTo>
                  <a:lnTo>
                    <a:pt x="122" y="47"/>
                  </a:lnTo>
                  <a:lnTo>
                    <a:pt x="116" y="33"/>
                  </a:lnTo>
                  <a:lnTo>
                    <a:pt x="108" y="20"/>
                  </a:lnTo>
                  <a:lnTo>
                    <a:pt x="96" y="9"/>
                  </a:lnTo>
                  <a:lnTo>
                    <a:pt x="83" y="3"/>
                  </a:lnTo>
                  <a:lnTo>
                    <a:pt x="67" y="3"/>
                  </a:lnTo>
                  <a:lnTo>
                    <a:pt x="46" y="13"/>
                  </a:lnTo>
                  <a:lnTo>
                    <a:pt x="29" y="28"/>
                  </a:lnTo>
                  <a:lnTo>
                    <a:pt x="23" y="43"/>
                  </a:lnTo>
                  <a:lnTo>
                    <a:pt x="25" y="58"/>
                  </a:lnTo>
                  <a:lnTo>
                    <a:pt x="33" y="71"/>
                  </a:lnTo>
                  <a:lnTo>
                    <a:pt x="46" y="83"/>
                  </a:lnTo>
                  <a:lnTo>
                    <a:pt x="59" y="93"/>
                  </a:lnTo>
                  <a:lnTo>
                    <a:pt x="71" y="101"/>
                  </a:lnTo>
                  <a:lnTo>
                    <a:pt x="80" y="106"/>
                  </a:lnTo>
                  <a:lnTo>
                    <a:pt x="71" y="104"/>
                  </a:lnTo>
                  <a:lnTo>
                    <a:pt x="57" y="103"/>
                  </a:lnTo>
                  <a:lnTo>
                    <a:pt x="43" y="104"/>
                  </a:lnTo>
                  <a:lnTo>
                    <a:pt x="26" y="108"/>
                  </a:lnTo>
                  <a:lnTo>
                    <a:pt x="14" y="114"/>
                  </a:lnTo>
                  <a:lnTo>
                    <a:pt x="4" y="125"/>
                  </a:lnTo>
                  <a:lnTo>
                    <a:pt x="0" y="141"/>
                  </a:lnTo>
                  <a:lnTo>
                    <a:pt x="4" y="163"/>
                  </a:lnTo>
                  <a:lnTo>
                    <a:pt x="13" y="183"/>
                  </a:lnTo>
                  <a:lnTo>
                    <a:pt x="26" y="193"/>
                  </a:lnTo>
                  <a:lnTo>
                    <a:pt x="41" y="195"/>
                  </a:lnTo>
                  <a:lnTo>
                    <a:pt x="56" y="190"/>
                  </a:lnTo>
                  <a:lnTo>
                    <a:pt x="71" y="183"/>
                  </a:lnTo>
                  <a:lnTo>
                    <a:pt x="85" y="174"/>
                  </a:lnTo>
                  <a:lnTo>
                    <a:pt x="96" y="164"/>
                  </a:lnTo>
                  <a:lnTo>
                    <a:pt x="103" y="157"/>
                  </a:lnTo>
                  <a:lnTo>
                    <a:pt x="101" y="164"/>
                  </a:lnTo>
                  <a:lnTo>
                    <a:pt x="96" y="176"/>
                  </a:lnTo>
                  <a:lnTo>
                    <a:pt x="94" y="190"/>
                  </a:lnTo>
                  <a:lnTo>
                    <a:pt x="93" y="206"/>
                  </a:lnTo>
                  <a:lnTo>
                    <a:pt x="94" y="221"/>
                  </a:lnTo>
                  <a:lnTo>
                    <a:pt x="102" y="234"/>
                  </a:lnTo>
                  <a:lnTo>
                    <a:pt x="115" y="243"/>
                  </a:lnTo>
                  <a:lnTo>
                    <a:pt x="137" y="245"/>
                  </a:lnTo>
                  <a:lnTo>
                    <a:pt x="158" y="241"/>
                  </a:lnTo>
                  <a:lnTo>
                    <a:pt x="172" y="232"/>
                  </a:lnTo>
                  <a:lnTo>
                    <a:pt x="179" y="219"/>
                  </a:lnTo>
                  <a:lnTo>
                    <a:pt x="180" y="204"/>
                  </a:lnTo>
                  <a:lnTo>
                    <a:pt x="177" y="188"/>
                  </a:lnTo>
                  <a:lnTo>
                    <a:pt x="172" y="173"/>
                  </a:lnTo>
                  <a:lnTo>
                    <a:pt x="166" y="161"/>
                  </a:lnTo>
                  <a:lnTo>
                    <a:pt x="161" y="152"/>
                  </a:lnTo>
                  <a:lnTo>
                    <a:pt x="169" y="158"/>
                  </a:lnTo>
                  <a:lnTo>
                    <a:pt x="180" y="166"/>
                  </a:lnTo>
                  <a:lnTo>
                    <a:pt x="194" y="174"/>
                  </a:lnTo>
                  <a:lnTo>
                    <a:pt x="209" y="179"/>
                  </a:lnTo>
                  <a:lnTo>
                    <a:pt x="225" y="182"/>
                  </a:lnTo>
                  <a:lnTo>
                    <a:pt x="240" y="178"/>
                  </a:lnTo>
                  <a:lnTo>
                    <a:pt x="251" y="167"/>
                  </a:lnTo>
                  <a:lnTo>
                    <a:pt x="260" y="149"/>
                  </a:lnTo>
                  <a:lnTo>
                    <a:pt x="263" y="126"/>
                  </a:lnTo>
                  <a:lnTo>
                    <a:pt x="258" y="112"/>
                  </a:lnTo>
                  <a:lnTo>
                    <a:pt x="247" y="102"/>
                  </a:lnTo>
                  <a:lnTo>
                    <a:pt x="232" y="97"/>
                  </a:lnTo>
                  <a:lnTo>
                    <a:pt x="216" y="95"/>
                  </a:lnTo>
                  <a:lnTo>
                    <a:pt x="199" y="95"/>
                  </a:lnTo>
                  <a:lnTo>
                    <a:pt x="185" y="97"/>
                  </a:lnTo>
                  <a:lnTo>
                    <a:pt x="174" y="99"/>
                  </a:lnTo>
                  <a:lnTo>
                    <a:pt x="182" y="95"/>
                  </a:lnTo>
                  <a:lnTo>
                    <a:pt x="194" y="87"/>
                  </a:lnTo>
                  <a:lnTo>
                    <a:pt x="207" y="77"/>
                  </a:lnTo>
                  <a:lnTo>
                    <a:pt x="218" y="66"/>
                  </a:lnTo>
                  <a:lnTo>
                    <a:pt x="226" y="53"/>
                  </a:lnTo>
                  <a:lnTo>
                    <a:pt x="228" y="38"/>
                  </a:lnTo>
                  <a:lnTo>
                    <a:pt x="224" y="24"/>
                  </a:lnTo>
                  <a:lnTo>
                    <a:pt x="209" y="10"/>
                  </a:lnTo>
                  <a:lnTo>
                    <a:pt x="188" y="1"/>
                  </a:lnTo>
                  <a:lnTo>
                    <a:pt x="171" y="0"/>
                  </a:lnTo>
                  <a:lnTo>
                    <a:pt x="156" y="6"/>
                  </a:lnTo>
                  <a:lnTo>
                    <a:pt x="146" y="17"/>
                  </a:lnTo>
                  <a:lnTo>
                    <a:pt x="137" y="32"/>
                  </a:lnTo>
                  <a:lnTo>
                    <a:pt x="131" y="46"/>
                  </a:lnTo>
                  <a:lnTo>
                    <a:pt x="127" y="59"/>
                  </a:lnTo>
                  <a:lnTo>
                    <a:pt x="126" y="69"/>
                  </a:lnTo>
                  <a:lnTo>
                    <a:pt x="134" y="89"/>
                  </a:lnTo>
                  <a:lnTo>
                    <a:pt x="145" y="93"/>
                  </a:lnTo>
                  <a:lnTo>
                    <a:pt x="153" y="101"/>
                  </a:lnTo>
                  <a:lnTo>
                    <a:pt x="157" y="111"/>
                  </a:lnTo>
                  <a:lnTo>
                    <a:pt x="157" y="122"/>
                  </a:lnTo>
                  <a:lnTo>
                    <a:pt x="155" y="128"/>
                  </a:lnTo>
                  <a:lnTo>
                    <a:pt x="153" y="132"/>
                  </a:lnTo>
                  <a:lnTo>
                    <a:pt x="149" y="136"/>
                  </a:lnTo>
                  <a:lnTo>
                    <a:pt x="145" y="139"/>
                  </a:lnTo>
                  <a:lnTo>
                    <a:pt x="140" y="142"/>
                  </a:lnTo>
                  <a:lnTo>
                    <a:pt x="134" y="143"/>
                  </a:lnTo>
                  <a:lnTo>
                    <a:pt x="129" y="144"/>
                  </a:lnTo>
                  <a:lnTo>
                    <a:pt x="123" y="143"/>
                  </a:lnTo>
                  <a:lnTo>
                    <a:pt x="113" y="139"/>
                  </a:lnTo>
                  <a:lnTo>
                    <a:pt x="104" y="131"/>
                  </a:lnTo>
                  <a:lnTo>
                    <a:pt x="100" y="121"/>
                  </a:lnTo>
                  <a:lnTo>
                    <a:pt x="100" y="110"/>
                  </a:lnTo>
                  <a:lnTo>
                    <a:pt x="102" y="104"/>
                  </a:lnTo>
                  <a:lnTo>
                    <a:pt x="104" y="100"/>
                  </a:lnTo>
                  <a:lnTo>
                    <a:pt x="108" y="96"/>
                  </a:lnTo>
                  <a:lnTo>
                    <a:pt x="113" y="92"/>
                  </a:lnTo>
                  <a:lnTo>
                    <a:pt x="118" y="90"/>
                  </a:lnTo>
                  <a:lnTo>
                    <a:pt x="123" y="89"/>
                  </a:lnTo>
                  <a:lnTo>
                    <a:pt x="129" y="88"/>
                  </a:lnTo>
                  <a:lnTo>
                    <a:pt x="134" y="89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61" name="任意多边形 148560"/>
            <p:cNvSpPr/>
            <p:nvPr/>
          </p:nvSpPr>
          <p:spPr>
            <a:xfrm>
              <a:off x="5056" y="3740"/>
              <a:ext cx="92" cy="138"/>
            </a:xfrm>
            <a:custGeom>
              <a:avLst/>
              <a:gdLst/>
              <a:ahLst/>
              <a:cxnLst/>
              <a:pathLst>
                <a:path w="92" h="138">
                  <a:moveTo>
                    <a:pt x="1" y="25"/>
                  </a:moveTo>
                  <a:lnTo>
                    <a:pt x="15" y="34"/>
                  </a:lnTo>
                  <a:lnTo>
                    <a:pt x="27" y="46"/>
                  </a:lnTo>
                  <a:lnTo>
                    <a:pt x="39" y="59"/>
                  </a:lnTo>
                  <a:lnTo>
                    <a:pt x="50" y="75"/>
                  </a:lnTo>
                  <a:lnTo>
                    <a:pt x="58" y="91"/>
                  </a:lnTo>
                  <a:lnTo>
                    <a:pt x="66" y="108"/>
                  </a:lnTo>
                  <a:lnTo>
                    <a:pt x="72" y="123"/>
                  </a:lnTo>
                  <a:lnTo>
                    <a:pt x="75" y="138"/>
                  </a:lnTo>
                  <a:lnTo>
                    <a:pt x="80" y="134"/>
                  </a:lnTo>
                  <a:lnTo>
                    <a:pt x="83" y="130"/>
                  </a:lnTo>
                  <a:lnTo>
                    <a:pt x="87" y="125"/>
                  </a:lnTo>
                  <a:lnTo>
                    <a:pt x="92" y="122"/>
                  </a:lnTo>
                  <a:lnTo>
                    <a:pt x="85" y="97"/>
                  </a:lnTo>
                  <a:lnTo>
                    <a:pt x="77" y="75"/>
                  </a:lnTo>
                  <a:lnTo>
                    <a:pt x="65" y="55"/>
                  </a:lnTo>
                  <a:lnTo>
                    <a:pt x="53" y="38"/>
                  </a:lnTo>
                  <a:lnTo>
                    <a:pt x="40" y="25"/>
                  </a:lnTo>
                  <a:lnTo>
                    <a:pt x="26" y="14"/>
                  </a:lnTo>
                  <a:lnTo>
                    <a:pt x="12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3" y="10"/>
                  </a:lnTo>
                  <a:lnTo>
                    <a:pt x="4" y="1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62" name="任意多边形 148561"/>
            <p:cNvSpPr/>
            <p:nvPr/>
          </p:nvSpPr>
          <p:spPr>
            <a:xfrm>
              <a:off x="4625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59" y="0"/>
                  </a:moveTo>
                  <a:lnTo>
                    <a:pt x="122" y="2"/>
                  </a:lnTo>
                  <a:lnTo>
                    <a:pt x="89" y="10"/>
                  </a:lnTo>
                  <a:lnTo>
                    <a:pt x="61" y="22"/>
                  </a:lnTo>
                  <a:lnTo>
                    <a:pt x="39" y="36"/>
                  </a:lnTo>
                  <a:lnTo>
                    <a:pt x="20" y="55"/>
                  </a:lnTo>
                  <a:lnTo>
                    <a:pt x="8" y="76"/>
                  </a:lnTo>
                  <a:lnTo>
                    <a:pt x="1" y="98"/>
                  </a:lnTo>
                  <a:lnTo>
                    <a:pt x="0" y="122"/>
                  </a:lnTo>
                  <a:lnTo>
                    <a:pt x="8" y="144"/>
                  </a:lnTo>
                  <a:lnTo>
                    <a:pt x="27" y="163"/>
                  </a:lnTo>
                  <a:lnTo>
                    <a:pt x="52" y="176"/>
                  </a:lnTo>
                  <a:lnTo>
                    <a:pt x="82" y="184"/>
                  </a:lnTo>
                  <a:lnTo>
                    <a:pt x="113" y="185"/>
                  </a:lnTo>
                  <a:lnTo>
                    <a:pt x="141" y="178"/>
                  </a:lnTo>
                  <a:lnTo>
                    <a:pt x="162" y="165"/>
                  </a:lnTo>
                  <a:lnTo>
                    <a:pt x="175" y="142"/>
                  </a:lnTo>
                  <a:lnTo>
                    <a:pt x="177" y="124"/>
                  </a:lnTo>
                  <a:lnTo>
                    <a:pt x="173" y="118"/>
                  </a:lnTo>
                  <a:lnTo>
                    <a:pt x="165" y="121"/>
                  </a:lnTo>
                  <a:lnTo>
                    <a:pt x="154" y="129"/>
                  </a:lnTo>
                  <a:lnTo>
                    <a:pt x="139" y="135"/>
                  </a:lnTo>
                  <a:lnTo>
                    <a:pt x="123" y="135"/>
                  </a:lnTo>
                  <a:lnTo>
                    <a:pt x="106" y="130"/>
                  </a:lnTo>
                  <a:lnTo>
                    <a:pt x="92" y="120"/>
                  </a:lnTo>
                  <a:lnTo>
                    <a:pt x="84" y="107"/>
                  </a:lnTo>
                  <a:lnTo>
                    <a:pt x="83" y="91"/>
                  </a:lnTo>
                  <a:lnTo>
                    <a:pt x="91" y="76"/>
                  </a:lnTo>
                  <a:lnTo>
                    <a:pt x="113" y="61"/>
                  </a:lnTo>
                  <a:lnTo>
                    <a:pt x="126" y="56"/>
                  </a:lnTo>
                  <a:lnTo>
                    <a:pt x="138" y="50"/>
                  </a:lnTo>
                  <a:lnTo>
                    <a:pt x="151" y="46"/>
                  </a:lnTo>
                  <a:lnTo>
                    <a:pt x="164" y="42"/>
                  </a:lnTo>
                  <a:lnTo>
                    <a:pt x="176" y="38"/>
                  </a:lnTo>
                  <a:lnTo>
                    <a:pt x="189" y="36"/>
                  </a:lnTo>
                  <a:lnTo>
                    <a:pt x="201" y="34"/>
                  </a:lnTo>
                  <a:lnTo>
                    <a:pt x="215" y="33"/>
                  </a:lnTo>
                  <a:lnTo>
                    <a:pt x="228" y="32"/>
                  </a:lnTo>
                  <a:lnTo>
                    <a:pt x="242" y="31"/>
                  </a:lnTo>
                  <a:lnTo>
                    <a:pt x="255" y="31"/>
                  </a:lnTo>
                  <a:lnTo>
                    <a:pt x="269" y="32"/>
                  </a:lnTo>
                  <a:lnTo>
                    <a:pt x="283" y="32"/>
                  </a:lnTo>
                  <a:lnTo>
                    <a:pt x="297" y="34"/>
                  </a:lnTo>
                  <a:lnTo>
                    <a:pt x="310" y="35"/>
                  </a:lnTo>
                  <a:lnTo>
                    <a:pt x="325" y="37"/>
                  </a:lnTo>
                  <a:lnTo>
                    <a:pt x="331" y="29"/>
                  </a:lnTo>
                  <a:lnTo>
                    <a:pt x="336" y="24"/>
                  </a:lnTo>
                  <a:lnTo>
                    <a:pt x="340" y="21"/>
                  </a:lnTo>
                  <a:lnTo>
                    <a:pt x="347" y="20"/>
                  </a:lnTo>
                  <a:lnTo>
                    <a:pt x="341" y="18"/>
                  </a:lnTo>
                  <a:lnTo>
                    <a:pt x="336" y="16"/>
                  </a:lnTo>
                  <a:lnTo>
                    <a:pt x="330" y="15"/>
                  </a:lnTo>
                  <a:lnTo>
                    <a:pt x="322" y="13"/>
                  </a:lnTo>
                  <a:lnTo>
                    <a:pt x="314" y="12"/>
                  </a:lnTo>
                  <a:lnTo>
                    <a:pt x="306" y="10"/>
                  </a:lnTo>
                  <a:lnTo>
                    <a:pt x="295" y="9"/>
                  </a:lnTo>
                  <a:lnTo>
                    <a:pt x="285" y="6"/>
                  </a:lnTo>
                  <a:lnTo>
                    <a:pt x="274" y="5"/>
                  </a:lnTo>
                  <a:lnTo>
                    <a:pt x="260" y="4"/>
                  </a:lnTo>
                  <a:lnTo>
                    <a:pt x="246" y="3"/>
                  </a:lnTo>
                  <a:lnTo>
                    <a:pt x="231" y="2"/>
                  </a:lnTo>
                  <a:lnTo>
                    <a:pt x="215" y="1"/>
                  </a:lnTo>
                  <a:lnTo>
                    <a:pt x="198" y="0"/>
                  </a:lnTo>
                  <a:lnTo>
                    <a:pt x="180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63" name="任意多边形 148562"/>
            <p:cNvSpPr/>
            <p:nvPr/>
          </p:nvSpPr>
          <p:spPr>
            <a:xfrm>
              <a:off x="4731" y="3980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192" y="49"/>
                  </a:moveTo>
                  <a:lnTo>
                    <a:pt x="185" y="53"/>
                  </a:lnTo>
                  <a:lnTo>
                    <a:pt x="181" y="58"/>
                  </a:lnTo>
                  <a:lnTo>
                    <a:pt x="179" y="65"/>
                  </a:lnTo>
                  <a:lnTo>
                    <a:pt x="179" y="73"/>
                  </a:lnTo>
                  <a:lnTo>
                    <a:pt x="161" y="64"/>
                  </a:lnTo>
                  <a:lnTo>
                    <a:pt x="145" y="58"/>
                  </a:lnTo>
                  <a:lnTo>
                    <a:pt x="131" y="55"/>
                  </a:lnTo>
                  <a:lnTo>
                    <a:pt x="119" y="54"/>
                  </a:lnTo>
                  <a:lnTo>
                    <a:pt x="109" y="55"/>
                  </a:lnTo>
                  <a:lnTo>
                    <a:pt x="102" y="58"/>
                  </a:lnTo>
                  <a:lnTo>
                    <a:pt x="97" y="64"/>
                  </a:lnTo>
                  <a:lnTo>
                    <a:pt x="93" y="72"/>
                  </a:lnTo>
                  <a:lnTo>
                    <a:pt x="93" y="79"/>
                  </a:lnTo>
                  <a:lnTo>
                    <a:pt x="95" y="86"/>
                  </a:lnTo>
                  <a:lnTo>
                    <a:pt x="100" y="90"/>
                  </a:lnTo>
                  <a:lnTo>
                    <a:pt x="106" y="92"/>
                  </a:lnTo>
                  <a:lnTo>
                    <a:pt x="111" y="92"/>
                  </a:lnTo>
                  <a:lnTo>
                    <a:pt x="117" y="89"/>
                  </a:lnTo>
                  <a:lnTo>
                    <a:pt x="122" y="84"/>
                  </a:lnTo>
                  <a:lnTo>
                    <a:pt x="124" y="76"/>
                  </a:lnTo>
                  <a:lnTo>
                    <a:pt x="131" y="84"/>
                  </a:lnTo>
                  <a:lnTo>
                    <a:pt x="136" y="94"/>
                  </a:lnTo>
                  <a:lnTo>
                    <a:pt x="139" y="106"/>
                  </a:lnTo>
                  <a:lnTo>
                    <a:pt x="138" y="117"/>
                  </a:lnTo>
                  <a:lnTo>
                    <a:pt x="133" y="128"/>
                  </a:lnTo>
                  <a:lnTo>
                    <a:pt x="123" y="137"/>
                  </a:lnTo>
                  <a:lnTo>
                    <a:pt x="108" y="142"/>
                  </a:lnTo>
                  <a:lnTo>
                    <a:pt x="86" y="144"/>
                  </a:lnTo>
                  <a:lnTo>
                    <a:pt x="63" y="142"/>
                  </a:lnTo>
                  <a:lnTo>
                    <a:pt x="45" y="137"/>
                  </a:lnTo>
                  <a:lnTo>
                    <a:pt x="30" y="129"/>
                  </a:lnTo>
                  <a:lnTo>
                    <a:pt x="19" y="118"/>
                  </a:lnTo>
                  <a:lnTo>
                    <a:pt x="11" y="107"/>
                  </a:lnTo>
                  <a:lnTo>
                    <a:pt x="5" y="95"/>
                  </a:lnTo>
                  <a:lnTo>
                    <a:pt x="1" y="84"/>
                  </a:lnTo>
                  <a:lnTo>
                    <a:pt x="0" y="73"/>
                  </a:lnTo>
                  <a:lnTo>
                    <a:pt x="0" y="61"/>
                  </a:lnTo>
                  <a:lnTo>
                    <a:pt x="2" y="50"/>
                  </a:lnTo>
                  <a:lnTo>
                    <a:pt x="7" y="39"/>
                  </a:lnTo>
                  <a:lnTo>
                    <a:pt x="14" y="29"/>
                  </a:lnTo>
                  <a:lnTo>
                    <a:pt x="22" y="20"/>
                  </a:lnTo>
                  <a:lnTo>
                    <a:pt x="31" y="13"/>
                  </a:lnTo>
                  <a:lnTo>
                    <a:pt x="43" y="8"/>
                  </a:lnTo>
                  <a:lnTo>
                    <a:pt x="55" y="3"/>
                  </a:lnTo>
                  <a:lnTo>
                    <a:pt x="69" y="1"/>
                  </a:lnTo>
                  <a:lnTo>
                    <a:pt x="85" y="0"/>
                  </a:lnTo>
                  <a:lnTo>
                    <a:pt x="101" y="2"/>
                  </a:lnTo>
                  <a:lnTo>
                    <a:pt x="117" y="7"/>
                  </a:lnTo>
                  <a:lnTo>
                    <a:pt x="136" y="13"/>
                  </a:lnTo>
                  <a:lnTo>
                    <a:pt x="154" y="22"/>
                  </a:lnTo>
                  <a:lnTo>
                    <a:pt x="172" y="34"/>
                  </a:lnTo>
                  <a:lnTo>
                    <a:pt x="192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64" name="任意多边形 148563"/>
            <p:cNvSpPr/>
            <p:nvPr/>
          </p:nvSpPr>
          <p:spPr>
            <a:xfrm>
              <a:off x="2995" y="3709"/>
              <a:ext cx="913" cy="120"/>
            </a:xfrm>
            <a:custGeom>
              <a:avLst/>
              <a:gdLst/>
              <a:ahLst/>
              <a:cxnLst/>
              <a:pathLst>
                <a:path w="913" h="120">
                  <a:moveTo>
                    <a:pt x="42" y="120"/>
                  </a:moveTo>
                  <a:lnTo>
                    <a:pt x="58" y="111"/>
                  </a:lnTo>
                  <a:lnTo>
                    <a:pt x="75" y="104"/>
                  </a:lnTo>
                  <a:lnTo>
                    <a:pt x="95" y="96"/>
                  </a:lnTo>
                  <a:lnTo>
                    <a:pt x="116" y="89"/>
                  </a:lnTo>
                  <a:lnTo>
                    <a:pt x="138" y="83"/>
                  </a:lnTo>
                  <a:lnTo>
                    <a:pt x="163" y="77"/>
                  </a:lnTo>
                  <a:lnTo>
                    <a:pt x="188" y="73"/>
                  </a:lnTo>
                  <a:lnTo>
                    <a:pt x="214" y="68"/>
                  </a:lnTo>
                  <a:lnTo>
                    <a:pt x="242" y="65"/>
                  </a:lnTo>
                  <a:lnTo>
                    <a:pt x="270" y="62"/>
                  </a:lnTo>
                  <a:lnTo>
                    <a:pt x="299" y="58"/>
                  </a:lnTo>
                  <a:lnTo>
                    <a:pt x="329" y="56"/>
                  </a:lnTo>
                  <a:lnTo>
                    <a:pt x="360" y="54"/>
                  </a:lnTo>
                  <a:lnTo>
                    <a:pt x="391" y="53"/>
                  </a:lnTo>
                  <a:lnTo>
                    <a:pt x="422" y="52"/>
                  </a:lnTo>
                  <a:lnTo>
                    <a:pt x="453" y="52"/>
                  </a:lnTo>
                  <a:lnTo>
                    <a:pt x="485" y="52"/>
                  </a:lnTo>
                  <a:lnTo>
                    <a:pt x="516" y="52"/>
                  </a:lnTo>
                  <a:lnTo>
                    <a:pt x="547" y="53"/>
                  </a:lnTo>
                  <a:lnTo>
                    <a:pt x="577" y="54"/>
                  </a:lnTo>
                  <a:lnTo>
                    <a:pt x="608" y="55"/>
                  </a:lnTo>
                  <a:lnTo>
                    <a:pt x="636" y="56"/>
                  </a:lnTo>
                  <a:lnTo>
                    <a:pt x="665" y="58"/>
                  </a:lnTo>
                  <a:lnTo>
                    <a:pt x="692" y="61"/>
                  </a:lnTo>
                  <a:lnTo>
                    <a:pt x="720" y="63"/>
                  </a:lnTo>
                  <a:lnTo>
                    <a:pt x="745" y="65"/>
                  </a:lnTo>
                  <a:lnTo>
                    <a:pt x="769" y="68"/>
                  </a:lnTo>
                  <a:lnTo>
                    <a:pt x="792" y="72"/>
                  </a:lnTo>
                  <a:lnTo>
                    <a:pt x="814" y="75"/>
                  </a:lnTo>
                  <a:lnTo>
                    <a:pt x="834" y="78"/>
                  </a:lnTo>
                  <a:lnTo>
                    <a:pt x="851" y="81"/>
                  </a:lnTo>
                  <a:lnTo>
                    <a:pt x="867" y="85"/>
                  </a:lnTo>
                  <a:lnTo>
                    <a:pt x="873" y="86"/>
                  </a:lnTo>
                  <a:lnTo>
                    <a:pt x="878" y="88"/>
                  </a:lnTo>
                  <a:lnTo>
                    <a:pt x="884" y="88"/>
                  </a:lnTo>
                  <a:lnTo>
                    <a:pt x="890" y="89"/>
                  </a:lnTo>
                  <a:lnTo>
                    <a:pt x="894" y="90"/>
                  </a:lnTo>
                  <a:lnTo>
                    <a:pt x="900" y="91"/>
                  </a:lnTo>
                  <a:lnTo>
                    <a:pt x="907" y="93"/>
                  </a:lnTo>
                  <a:lnTo>
                    <a:pt x="913" y="94"/>
                  </a:lnTo>
                  <a:lnTo>
                    <a:pt x="907" y="85"/>
                  </a:lnTo>
                  <a:lnTo>
                    <a:pt x="903" y="75"/>
                  </a:lnTo>
                  <a:lnTo>
                    <a:pt x="903" y="64"/>
                  </a:lnTo>
                  <a:lnTo>
                    <a:pt x="907" y="56"/>
                  </a:lnTo>
                  <a:lnTo>
                    <a:pt x="861" y="45"/>
                  </a:lnTo>
                  <a:lnTo>
                    <a:pt x="815" y="35"/>
                  </a:lnTo>
                  <a:lnTo>
                    <a:pt x="772" y="26"/>
                  </a:lnTo>
                  <a:lnTo>
                    <a:pt x="728" y="20"/>
                  </a:lnTo>
                  <a:lnTo>
                    <a:pt x="684" y="14"/>
                  </a:lnTo>
                  <a:lnTo>
                    <a:pt x="642" y="9"/>
                  </a:lnTo>
                  <a:lnTo>
                    <a:pt x="601" y="5"/>
                  </a:lnTo>
                  <a:lnTo>
                    <a:pt x="558" y="3"/>
                  </a:lnTo>
                  <a:lnTo>
                    <a:pt x="517" y="1"/>
                  </a:lnTo>
                  <a:lnTo>
                    <a:pt x="476" y="0"/>
                  </a:lnTo>
                  <a:lnTo>
                    <a:pt x="436" y="0"/>
                  </a:lnTo>
                  <a:lnTo>
                    <a:pt x="394" y="0"/>
                  </a:lnTo>
                  <a:lnTo>
                    <a:pt x="353" y="0"/>
                  </a:lnTo>
                  <a:lnTo>
                    <a:pt x="311" y="0"/>
                  </a:lnTo>
                  <a:lnTo>
                    <a:pt x="269" y="0"/>
                  </a:lnTo>
                  <a:lnTo>
                    <a:pt x="227" y="0"/>
                  </a:lnTo>
                  <a:lnTo>
                    <a:pt x="211" y="0"/>
                  </a:lnTo>
                  <a:lnTo>
                    <a:pt x="194" y="1"/>
                  </a:lnTo>
                  <a:lnTo>
                    <a:pt x="177" y="3"/>
                  </a:lnTo>
                  <a:lnTo>
                    <a:pt x="161" y="5"/>
                  </a:lnTo>
                  <a:lnTo>
                    <a:pt x="144" y="8"/>
                  </a:lnTo>
                  <a:lnTo>
                    <a:pt x="129" y="11"/>
                  </a:lnTo>
                  <a:lnTo>
                    <a:pt x="113" y="14"/>
                  </a:lnTo>
                  <a:lnTo>
                    <a:pt x="98" y="19"/>
                  </a:lnTo>
                  <a:lnTo>
                    <a:pt x="83" y="23"/>
                  </a:lnTo>
                  <a:lnTo>
                    <a:pt x="69" y="27"/>
                  </a:lnTo>
                  <a:lnTo>
                    <a:pt x="55" y="32"/>
                  </a:lnTo>
                  <a:lnTo>
                    <a:pt x="42" y="36"/>
                  </a:lnTo>
                  <a:lnTo>
                    <a:pt x="31" y="41"/>
                  </a:lnTo>
                  <a:lnTo>
                    <a:pt x="19" y="45"/>
                  </a:lnTo>
                  <a:lnTo>
                    <a:pt x="9" y="50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15" y="64"/>
                  </a:lnTo>
                  <a:lnTo>
                    <a:pt x="21" y="69"/>
                  </a:lnTo>
                  <a:lnTo>
                    <a:pt x="28" y="77"/>
                  </a:lnTo>
                  <a:lnTo>
                    <a:pt x="34" y="85"/>
                  </a:lnTo>
                  <a:lnTo>
                    <a:pt x="39" y="95"/>
                  </a:lnTo>
                  <a:lnTo>
                    <a:pt x="41" y="107"/>
                  </a:lnTo>
                  <a:lnTo>
                    <a:pt x="42" y="12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65" name="任意多边形 148564"/>
            <p:cNvSpPr/>
            <p:nvPr/>
          </p:nvSpPr>
          <p:spPr>
            <a:xfrm>
              <a:off x="4089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324" y="116"/>
                  </a:moveTo>
                  <a:lnTo>
                    <a:pt x="336" y="113"/>
                  </a:lnTo>
                  <a:lnTo>
                    <a:pt x="347" y="112"/>
                  </a:lnTo>
                  <a:lnTo>
                    <a:pt x="359" y="110"/>
                  </a:lnTo>
                  <a:lnTo>
                    <a:pt x="370" y="109"/>
                  </a:lnTo>
                  <a:lnTo>
                    <a:pt x="383" y="107"/>
                  </a:lnTo>
                  <a:lnTo>
                    <a:pt x="396" y="106"/>
                  </a:lnTo>
                  <a:lnTo>
                    <a:pt x="407" y="104"/>
                  </a:lnTo>
                  <a:lnTo>
                    <a:pt x="420" y="101"/>
                  </a:lnTo>
                  <a:lnTo>
                    <a:pt x="432" y="99"/>
                  </a:lnTo>
                  <a:lnTo>
                    <a:pt x="444" y="97"/>
                  </a:lnTo>
                  <a:lnTo>
                    <a:pt x="456" y="95"/>
                  </a:lnTo>
                  <a:lnTo>
                    <a:pt x="469" y="91"/>
                  </a:lnTo>
                  <a:lnTo>
                    <a:pt x="482" y="89"/>
                  </a:lnTo>
                  <a:lnTo>
                    <a:pt x="493" y="86"/>
                  </a:lnTo>
                  <a:lnTo>
                    <a:pt x="506" y="83"/>
                  </a:lnTo>
                  <a:lnTo>
                    <a:pt x="517" y="79"/>
                  </a:lnTo>
                  <a:lnTo>
                    <a:pt x="517" y="66"/>
                  </a:lnTo>
                  <a:lnTo>
                    <a:pt x="519" y="54"/>
                  </a:lnTo>
                  <a:lnTo>
                    <a:pt x="524" y="44"/>
                  </a:lnTo>
                  <a:lnTo>
                    <a:pt x="531" y="34"/>
                  </a:lnTo>
                  <a:lnTo>
                    <a:pt x="538" y="24"/>
                  </a:lnTo>
                  <a:lnTo>
                    <a:pt x="547" y="16"/>
                  </a:lnTo>
                  <a:lnTo>
                    <a:pt x="557" y="8"/>
                  </a:lnTo>
                  <a:lnTo>
                    <a:pt x="568" y="0"/>
                  </a:lnTo>
                  <a:lnTo>
                    <a:pt x="553" y="8"/>
                  </a:lnTo>
                  <a:lnTo>
                    <a:pt x="533" y="15"/>
                  </a:lnTo>
                  <a:lnTo>
                    <a:pt x="511" y="24"/>
                  </a:lnTo>
                  <a:lnTo>
                    <a:pt x="485" y="32"/>
                  </a:lnTo>
                  <a:lnTo>
                    <a:pt x="458" y="41"/>
                  </a:lnTo>
                  <a:lnTo>
                    <a:pt x="427" y="48"/>
                  </a:lnTo>
                  <a:lnTo>
                    <a:pt x="393" y="57"/>
                  </a:lnTo>
                  <a:lnTo>
                    <a:pt x="358" y="64"/>
                  </a:lnTo>
                  <a:lnTo>
                    <a:pt x="321" y="72"/>
                  </a:lnTo>
                  <a:lnTo>
                    <a:pt x="282" y="77"/>
                  </a:lnTo>
                  <a:lnTo>
                    <a:pt x="241" y="83"/>
                  </a:lnTo>
                  <a:lnTo>
                    <a:pt x="199" y="86"/>
                  </a:lnTo>
                  <a:lnTo>
                    <a:pt x="157" y="89"/>
                  </a:lnTo>
                  <a:lnTo>
                    <a:pt x="113" y="90"/>
                  </a:lnTo>
                  <a:lnTo>
                    <a:pt x="70" y="90"/>
                  </a:lnTo>
                  <a:lnTo>
                    <a:pt x="25" y="88"/>
                  </a:lnTo>
                  <a:lnTo>
                    <a:pt x="25" y="99"/>
                  </a:lnTo>
                  <a:lnTo>
                    <a:pt x="19" y="109"/>
                  </a:lnTo>
                  <a:lnTo>
                    <a:pt x="10" y="117"/>
                  </a:lnTo>
                  <a:lnTo>
                    <a:pt x="0" y="123"/>
                  </a:lnTo>
                  <a:lnTo>
                    <a:pt x="13" y="124"/>
                  </a:lnTo>
                  <a:lnTo>
                    <a:pt x="25" y="126"/>
                  </a:lnTo>
                  <a:lnTo>
                    <a:pt x="38" y="127"/>
                  </a:lnTo>
                  <a:lnTo>
                    <a:pt x="52" y="128"/>
                  </a:lnTo>
                  <a:lnTo>
                    <a:pt x="64" y="128"/>
                  </a:lnTo>
                  <a:lnTo>
                    <a:pt x="77" y="129"/>
                  </a:lnTo>
                  <a:lnTo>
                    <a:pt x="89" y="129"/>
                  </a:lnTo>
                  <a:lnTo>
                    <a:pt x="103" y="130"/>
                  </a:lnTo>
                  <a:lnTo>
                    <a:pt x="116" y="130"/>
                  </a:lnTo>
                  <a:lnTo>
                    <a:pt x="129" y="130"/>
                  </a:lnTo>
                  <a:lnTo>
                    <a:pt x="143" y="130"/>
                  </a:lnTo>
                  <a:lnTo>
                    <a:pt x="157" y="129"/>
                  </a:lnTo>
                  <a:lnTo>
                    <a:pt x="170" y="129"/>
                  </a:lnTo>
                  <a:lnTo>
                    <a:pt x="185" y="129"/>
                  </a:lnTo>
                  <a:lnTo>
                    <a:pt x="198" y="128"/>
                  </a:lnTo>
                  <a:lnTo>
                    <a:pt x="212" y="127"/>
                  </a:lnTo>
                  <a:lnTo>
                    <a:pt x="217" y="118"/>
                  </a:lnTo>
                  <a:lnTo>
                    <a:pt x="221" y="111"/>
                  </a:lnTo>
                  <a:lnTo>
                    <a:pt x="226" y="105"/>
                  </a:lnTo>
                  <a:lnTo>
                    <a:pt x="230" y="100"/>
                  </a:lnTo>
                  <a:lnTo>
                    <a:pt x="236" y="97"/>
                  </a:lnTo>
                  <a:lnTo>
                    <a:pt x="244" y="95"/>
                  </a:lnTo>
                  <a:lnTo>
                    <a:pt x="255" y="94"/>
                  </a:lnTo>
                  <a:lnTo>
                    <a:pt x="266" y="93"/>
                  </a:lnTo>
                  <a:lnTo>
                    <a:pt x="279" y="93"/>
                  </a:lnTo>
                  <a:lnTo>
                    <a:pt x="290" y="94"/>
                  </a:lnTo>
                  <a:lnTo>
                    <a:pt x="299" y="96"/>
                  </a:lnTo>
                  <a:lnTo>
                    <a:pt x="306" y="98"/>
                  </a:lnTo>
                  <a:lnTo>
                    <a:pt x="313" y="102"/>
                  </a:lnTo>
                  <a:lnTo>
                    <a:pt x="318" y="106"/>
                  </a:lnTo>
                  <a:lnTo>
                    <a:pt x="321" y="111"/>
                  </a:lnTo>
                  <a:lnTo>
                    <a:pt x="324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66" name="任意多边形 148565"/>
            <p:cNvSpPr/>
            <p:nvPr/>
          </p:nvSpPr>
          <p:spPr>
            <a:xfrm>
              <a:off x="3776" y="3896"/>
              <a:ext cx="33" cy="32"/>
            </a:xfrm>
            <a:custGeom>
              <a:avLst/>
              <a:gdLst/>
              <a:ahLst/>
              <a:cxnLst/>
              <a:pathLst>
                <a:path w="33" h="32">
                  <a:moveTo>
                    <a:pt x="16" y="0"/>
                  </a:moveTo>
                  <a:lnTo>
                    <a:pt x="10" y="1"/>
                  </a:lnTo>
                  <a:lnTo>
                    <a:pt x="4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4" y="28"/>
                  </a:lnTo>
                  <a:lnTo>
                    <a:pt x="9" y="31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28" y="28"/>
                  </a:lnTo>
                  <a:lnTo>
                    <a:pt x="32" y="23"/>
                  </a:lnTo>
                  <a:lnTo>
                    <a:pt x="33" y="17"/>
                  </a:lnTo>
                  <a:lnTo>
                    <a:pt x="32" y="10"/>
                  </a:lnTo>
                  <a:lnTo>
                    <a:pt x="28" y="6"/>
                  </a:lnTo>
                  <a:lnTo>
                    <a:pt x="23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67" name="任意多边形 148566"/>
            <p:cNvSpPr/>
            <p:nvPr/>
          </p:nvSpPr>
          <p:spPr>
            <a:xfrm>
              <a:off x="3685" y="3802"/>
              <a:ext cx="232" cy="224"/>
            </a:xfrm>
            <a:custGeom>
              <a:avLst/>
              <a:gdLst/>
              <a:ahLst/>
              <a:cxnLst/>
              <a:pathLst>
                <a:path w="232" h="224">
                  <a:moveTo>
                    <a:pt x="232" y="119"/>
                  </a:moveTo>
                  <a:lnTo>
                    <a:pt x="227" y="137"/>
                  </a:lnTo>
                  <a:lnTo>
                    <a:pt x="218" y="148"/>
                  </a:lnTo>
                  <a:lnTo>
                    <a:pt x="205" y="153"/>
                  </a:lnTo>
                  <a:lnTo>
                    <a:pt x="191" y="154"/>
                  </a:lnTo>
                  <a:lnTo>
                    <a:pt x="176" y="150"/>
                  </a:lnTo>
                  <a:lnTo>
                    <a:pt x="162" y="146"/>
                  </a:lnTo>
                  <a:lnTo>
                    <a:pt x="150" y="141"/>
                  </a:lnTo>
                  <a:lnTo>
                    <a:pt x="142" y="136"/>
                  </a:lnTo>
                  <a:lnTo>
                    <a:pt x="148" y="143"/>
                  </a:lnTo>
                  <a:lnTo>
                    <a:pt x="156" y="153"/>
                  </a:lnTo>
                  <a:lnTo>
                    <a:pt x="163" y="166"/>
                  </a:lnTo>
                  <a:lnTo>
                    <a:pt x="169" y="179"/>
                  </a:lnTo>
                  <a:lnTo>
                    <a:pt x="171" y="192"/>
                  </a:lnTo>
                  <a:lnTo>
                    <a:pt x="168" y="204"/>
                  </a:lnTo>
                  <a:lnTo>
                    <a:pt x="157" y="216"/>
                  </a:lnTo>
                  <a:lnTo>
                    <a:pt x="138" y="223"/>
                  </a:lnTo>
                  <a:lnTo>
                    <a:pt x="118" y="224"/>
                  </a:lnTo>
                  <a:lnTo>
                    <a:pt x="106" y="219"/>
                  </a:lnTo>
                  <a:lnTo>
                    <a:pt x="97" y="209"/>
                  </a:lnTo>
                  <a:lnTo>
                    <a:pt x="92" y="196"/>
                  </a:lnTo>
                  <a:lnTo>
                    <a:pt x="91" y="181"/>
                  </a:lnTo>
                  <a:lnTo>
                    <a:pt x="91" y="168"/>
                  </a:lnTo>
                  <a:lnTo>
                    <a:pt x="92" y="157"/>
                  </a:lnTo>
                  <a:lnTo>
                    <a:pt x="93" y="150"/>
                  </a:lnTo>
                  <a:lnTo>
                    <a:pt x="88" y="158"/>
                  </a:lnTo>
                  <a:lnTo>
                    <a:pt x="80" y="168"/>
                  </a:lnTo>
                  <a:lnTo>
                    <a:pt x="70" y="179"/>
                  </a:lnTo>
                  <a:lnTo>
                    <a:pt x="58" y="189"/>
                  </a:lnTo>
                  <a:lnTo>
                    <a:pt x="45" y="195"/>
                  </a:lnTo>
                  <a:lnTo>
                    <a:pt x="31" y="196"/>
                  </a:lnTo>
                  <a:lnTo>
                    <a:pt x="19" y="189"/>
                  </a:lnTo>
                  <a:lnTo>
                    <a:pt x="7" y="174"/>
                  </a:lnTo>
                  <a:lnTo>
                    <a:pt x="0" y="155"/>
                  </a:lnTo>
                  <a:lnTo>
                    <a:pt x="0" y="141"/>
                  </a:lnTo>
                  <a:lnTo>
                    <a:pt x="6" y="128"/>
                  </a:lnTo>
                  <a:lnTo>
                    <a:pt x="16" y="121"/>
                  </a:lnTo>
                  <a:lnTo>
                    <a:pt x="29" y="115"/>
                  </a:lnTo>
                  <a:lnTo>
                    <a:pt x="43" y="112"/>
                  </a:lnTo>
                  <a:lnTo>
                    <a:pt x="54" y="110"/>
                  </a:lnTo>
                  <a:lnTo>
                    <a:pt x="63" y="110"/>
                  </a:lnTo>
                  <a:lnTo>
                    <a:pt x="54" y="108"/>
                  </a:lnTo>
                  <a:lnTo>
                    <a:pt x="41" y="103"/>
                  </a:lnTo>
                  <a:lnTo>
                    <a:pt x="28" y="96"/>
                  </a:lnTo>
                  <a:lnTo>
                    <a:pt x="16" y="88"/>
                  </a:lnTo>
                  <a:lnTo>
                    <a:pt x="6" y="77"/>
                  </a:lnTo>
                  <a:lnTo>
                    <a:pt x="1" y="65"/>
                  </a:lnTo>
                  <a:lnTo>
                    <a:pt x="5" y="50"/>
                  </a:lnTo>
                  <a:lnTo>
                    <a:pt x="16" y="34"/>
                  </a:lnTo>
                  <a:lnTo>
                    <a:pt x="32" y="22"/>
                  </a:lnTo>
                  <a:lnTo>
                    <a:pt x="46" y="18"/>
                  </a:lnTo>
                  <a:lnTo>
                    <a:pt x="60" y="22"/>
                  </a:lnTo>
                  <a:lnTo>
                    <a:pt x="71" y="29"/>
                  </a:lnTo>
                  <a:lnTo>
                    <a:pt x="80" y="39"/>
                  </a:lnTo>
                  <a:lnTo>
                    <a:pt x="88" y="51"/>
                  </a:lnTo>
                  <a:lnTo>
                    <a:pt x="93" y="62"/>
                  </a:lnTo>
                  <a:lnTo>
                    <a:pt x="97" y="70"/>
                  </a:lnTo>
                  <a:lnTo>
                    <a:pt x="108" y="85"/>
                  </a:lnTo>
                  <a:lnTo>
                    <a:pt x="98" y="88"/>
                  </a:lnTo>
                  <a:lnTo>
                    <a:pt x="90" y="93"/>
                  </a:lnTo>
                  <a:lnTo>
                    <a:pt x="84" y="101"/>
                  </a:lnTo>
                  <a:lnTo>
                    <a:pt x="82" y="111"/>
                  </a:lnTo>
                  <a:lnTo>
                    <a:pt x="84" y="121"/>
                  </a:lnTo>
                  <a:lnTo>
                    <a:pt x="90" y="128"/>
                  </a:lnTo>
                  <a:lnTo>
                    <a:pt x="98" y="134"/>
                  </a:lnTo>
                  <a:lnTo>
                    <a:pt x="107" y="136"/>
                  </a:lnTo>
                  <a:lnTo>
                    <a:pt x="117" y="134"/>
                  </a:lnTo>
                  <a:lnTo>
                    <a:pt x="125" y="128"/>
                  </a:lnTo>
                  <a:lnTo>
                    <a:pt x="131" y="121"/>
                  </a:lnTo>
                  <a:lnTo>
                    <a:pt x="133" y="111"/>
                  </a:lnTo>
                  <a:lnTo>
                    <a:pt x="131" y="101"/>
                  </a:lnTo>
                  <a:lnTo>
                    <a:pt x="126" y="93"/>
                  </a:lnTo>
                  <a:lnTo>
                    <a:pt x="118" y="88"/>
                  </a:lnTo>
                  <a:lnTo>
                    <a:pt x="108" y="85"/>
                  </a:lnTo>
                  <a:lnTo>
                    <a:pt x="97" y="70"/>
                  </a:lnTo>
                  <a:lnTo>
                    <a:pt x="97" y="61"/>
                  </a:lnTo>
                  <a:lnTo>
                    <a:pt x="97" y="48"/>
                  </a:lnTo>
                  <a:lnTo>
                    <a:pt x="99" y="35"/>
                  </a:lnTo>
                  <a:lnTo>
                    <a:pt x="103" y="20"/>
                  </a:lnTo>
                  <a:lnTo>
                    <a:pt x="111" y="9"/>
                  </a:lnTo>
                  <a:lnTo>
                    <a:pt x="123" y="2"/>
                  </a:lnTo>
                  <a:lnTo>
                    <a:pt x="138" y="0"/>
                  </a:lnTo>
                  <a:lnTo>
                    <a:pt x="157" y="4"/>
                  </a:lnTo>
                  <a:lnTo>
                    <a:pt x="173" y="13"/>
                  </a:lnTo>
                  <a:lnTo>
                    <a:pt x="180" y="25"/>
                  </a:lnTo>
                  <a:lnTo>
                    <a:pt x="181" y="37"/>
                  </a:lnTo>
                  <a:lnTo>
                    <a:pt x="177" y="50"/>
                  </a:lnTo>
                  <a:lnTo>
                    <a:pt x="169" y="62"/>
                  </a:lnTo>
                  <a:lnTo>
                    <a:pt x="160" y="73"/>
                  </a:lnTo>
                  <a:lnTo>
                    <a:pt x="152" y="82"/>
                  </a:lnTo>
                  <a:lnTo>
                    <a:pt x="145" y="88"/>
                  </a:lnTo>
                  <a:lnTo>
                    <a:pt x="149" y="85"/>
                  </a:lnTo>
                  <a:lnTo>
                    <a:pt x="156" y="83"/>
                  </a:lnTo>
                  <a:lnTo>
                    <a:pt x="165" y="81"/>
                  </a:lnTo>
                  <a:lnTo>
                    <a:pt x="174" y="80"/>
                  </a:lnTo>
                  <a:lnTo>
                    <a:pt x="176" y="89"/>
                  </a:lnTo>
                  <a:lnTo>
                    <a:pt x="178" y="98"/>
                  </a:lnTo>
                  <a:lnTo>
                    <a:pt x="183" y="105"/>
                  </a:lnTo>
                  <a:lnTo>
                    <a:pt x="188" y="113"/>
                  </a:lnTo>
                  <a:lnTo>
                    <a:pt x="196" y="119"/>
                  </a:lnTo>
                  <a:lnTo>
                    <a:pt x="207" y="122"/>
                  </a:lnTo>
                  <a:lnTo>
                    <a:pt x="218" y="122"/>
                  </a:lnTo>
                  <a:lnTo>
                    <a:pt x="232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68" name="任意多边形 148567"/>
            <p:cNvSpPr/>
            <p:nvPr/>
          </p:nvSpPr>
          <p:spPr>
            <a:xfrm>
              <a:off x="3979" y="3838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4" y="1"/>
                  </a:moveTo>
                  <a:lnTo>
                    <a:pt x="17" y="0"/>
                  </a:lnTo>
                  <a:lnTo>
                    <a:pt x="10" y="1"/>
                  </a:lnTo>
                  <a:lnTo>
                    <a:pt x="4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4" y="29"/>
                  </a:lnTo>
                  <a:lnTo>
                    <a:pt x="10" y="33"/>
                  </a:lnTo>
                  <a:lnTo>
                    <a:pt x="17" y="34"/>
                  </a:lnTo>
                  <a:lnTo>
                    <a:pt x="24" y="33"/>
                  </a:lnTo>
                  <a:lnTo>
                    <a:pt x="30" y="29"/>
                  </a:lnTo>
                  <a:lnTo>
                    <a:pt x="33" y="23"/>
                  </a:lnTo>
                  <a:lnTo>
                    <a:pt x="34" y="16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69" name="任意多边形 148568"/>
            <p:cNvSpPr/>
            <p:nvPr/>
          </p:nvSpPr>
          <p:spPr>
            <a:xfrm>
              <a:off x="3870" y="3739"/>
              <a:ext cx="250" cy="239"/>
            </a:xfrm>
            <a:custGeom>
              <a:avLst/>
              <a:gdLst/>
              <a:ahLst/>
              <a:cxnLst/>
              <a:pathLst>
                <a:path w="250" h="239">
                  <a:moveTo>
                    <a:pt x="132" y="71"/>
                  </a:moveTo>
                  <a:lnTo>
                    <a:pt x="133" y="63"/>
                  </a:lnTo>
                  <a:lnTo>
                    <a:pt x="132" y="49"/>
                  </a:lnTo>
                  <a:lnTo>
                    <a:pt x="129" y="36"/>
                  </a:lnTo>
                  <a:lnTo>
                    <a:pt x="124" y="22"/>
                  </a:lnTo>
                  <a:lnTo>
                    <a:pt x="116" y="10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66" y="5"/>
                  </a:lnTo>
                  <a:lnTo>
                    <a:pt x="48" y="16"/>
                  </a:lnTo>
                  <a:lnTo>
                    <a:pt x="40" y="29"/>
                  </a:lnTo>
                  <a:lnTo>
                    <a:pt x="39" y="44"/>
                  </a:lnTo>
                  <a:lnTo>
                    <a:pt x="45" y="58"/>
                  </a:lnTo>
                  <a:lnTo>
                    <a:pt x="54" y="71"/>
                  </a:lnTo>
                  <a:lnTo>
                    <a:pt x="64" y="83"/>
                  </a:lnTo>
                  <a:lnTo>
                    <a:pt x="74" y="92"/>
                  </a:lnTo>
                  <a:lnTo>
                    <a:pt x="82" y="98"/>
                  </a:lnTo>
                  <a:lnTo>
                    <a:pt x="73" y="94"/>
                  </a:lnTo>
                  <a:lnTo>
                    <a:pt x="61" y="92"/>
                  </a:lnTo>
                  <a:lnTo>
                    <a:pt x="47" y="90"/>
                  </a:lnTo>
                  <a:lnTo>
                    <a:pt x="32" y="91"/>
                  </a:lnTo>
                  <a:lnTo>
                    <a:pt x="18" y="96"/>
                  </a:lnTo>
                  <a:lnTo>
                    <a:pt x="7" y="104"/>
                  </a:lnTo>
                  <a:lnTo>
                    <a:pt x="0" y="119"/>
                  </a:lnTo>
                  <a:lnTo>
                    <a:pt x="0" y="140"/>
                  </a:lnTo>
                  <a:lnTo>
                    <a:pt x="6" y="159"/>
                  </a:lnTo>
                  <a:lnTo>
                    <a:pt x="16" y="171"/>
                  </a:lnTo>
                  <a:lnTo>
                    <a:pt x="28" y="175"/>
                  </a:lnTo>
                  <a:lnTo>
                    <a:pt x="45" y="175"/>
                  </a:lnTo>
                  <a:lnTo>
                    <a:pt x="61" y="169"/>
                  </a:lnTo>
                  <a:lnTo>
                    <a:pt x="74" y="164"/>
                  </a:lnTo>
                  <a:lnTo>
                    <a:pt x="87" y="156"/>
                  </a:lnTo>
                  <a:lnTo>
                    <a:pt x="95" y="151"/>
                  </a:lnTo>
                  <a:lnTo>
                    <a:pt x="90" y="156"/>
                  </a:lnTo>
                  <a:lnTo>
                    <a:pt x="85" y="167"/>
                  </a:lnTo>
                  <a:lnTo>
                    <a:pt x="79" y="180"/>
                  </a:lnTo>
                  <a:lnTo>
                    <a:pt x="76" y="195"/>
                  </a:lnTo>
                  <a:lnTo>
                    <a:pt x="74" y="210"/>
                  </a:lnTo>
                  <a:lnTo>
                    <a:pt x="79" y="223"/>
                  </a:lnTo>
                  <a:lnTo>
                    <a:pt x="90" y="233"/>
                  </a:lnTo>
                  <a:lnTo>
                    <a:pt x="110" y="239"/>
                  </a:lnTo>
                  <a:lnTo>
                    <a:pt x="132" y="239"/>
                  </a:lnTo>
                  <a:lnTo>
                    <a:pt x="147" y="232"/>
                  </a:lnTo>
                  <a:lnTo>
                    <a:pt x="155" y="221"/>
                  </a:lnTo>
                  <a:lnTo>
                    <a:pt x="158" y="207"/>
                  </a:lnTo>
                  <a:lnTo>
                    <a:pt x="158" y="191"/>
                  </a:lnTo>
                  <a:lnTo>
                    <a:pt x="157" y="177"/>
                  </a:lnTo>
                  <a:lnTo>
                    <a:pt x="154" y="164"/>
                  </a:lnTo>
                  <a:lnTo>
                    <a:pt x="150" y="155"/>
                  </a:lnTo>
                  <a:lnTo>
                    <a:pt x="156" y="163"/>
                  </a:lnTo>
                  <a:lnTo>
                    <a:pt x="165" y="172"/>
                  </a:lnTo>
                  <a:lnTo>
                    <a:pt x="176" y="182"/>
                  </a:lnTo>
                  <a:lnTo>
                    <a:pt x="190" y="189"/>
                  </a:lnTo>
                  <a:lnTo>
                    <a:pt x="204" y="194"/>
                  </a:lnTo>
                  <a:lnTo>
                    <a:pt x="219" y="193"/>
                  </a:lnTo>
                  <a:lnTo>
                    <a:pt x="233" y="185"/>
                  </a:lnTo>
                  <a:lnTo>
                    <a:pt x="244" y="168"/>
                  </a:lnTo>
                  <a:lnTo>
                    <a:pt x="250" y="148"/>
                  </a:lnTo>
                  <a:lnTo>
                    <a:pt x="249" y="133"/>
                  </a:lnTo>
                  <a:lnTo>
                    <a:pt x="240" y="122"/>
                  </a:lnTo>
                  <a:lnTo>
                    <a:pt x="227" y="114"/>
                  </a:lnTo>
                  <a:lnTo>
                    <a:pt x="211" y="110"/>
                  </a:lnTo>
                  <a:lnTo>
                    <a:pt x="196" y="108"/>
                  </a:lnTo>
                  <a:lnTo>
                    <a:pt x="182" y="107"/>
                  </a:lnTo>
                  <a:lnTo>
                    <a:pt x="172" y="107"/>
                  </a:lnTo>
                  <a:lnTo>
                    <a:pt x="181" y="104"/>
                  </a:lnTo>
                  <a:lnTo>
                    <a:pt x="193" y="99"/>
                  </a:lnTo>
                  <a:lnTo>
                    <a:pt x="206" y="92"/>
                  </a:lnTo>
                  <a:lnTo>
                    <a:pt x="219" y="82"/>
                  </a:lnTo>
                  <a:lnTo>
                    <a:pt x="229" y="71"/>
                  </a:lnTo>
                  <a:lnTo>
                    <a:pt x="234" y="59"/>
                  </a:lnTo>
                  <a:lnTo>
                    <a:pt x="232" y="45"/>
                  </a:lnTo>
                  <a:lnTo>
                    <a:pt x="220" y="29"/>
                  </a:lnTo>
                  <a:lnTo>
                    <a:pt x="203" y="17"/>
                  </a:lnTo>
                  <a:lnTo>
                    <a:pt x="187" y="13"/>
                  </a:lnTo>
                  <a:lnTo>
                    <a:pt x="172" y="17"/>
                  </a:lnTo>
                  <a:lnTo>
                    <a:pt x="159" y="25"/>
                  </a:lnTo>
                  <a:lnTo>
                    <a:pt x="149" y="37"/>
                  </a:lnTo>
                  <a:lnTo>
                    <a:pt x="141" y="50"/>
                  </a:lnTo>
                  <a:lnTo>
                    <a:pt x="135" y="63"/>
                  </a:lnTo>
                  <a:lnTo>
                    <a:pt x="132" y="71"/>
                  </a:lnTo>
                  <a:lnTo>
                    <a:pt x="136" y="91"/>
                  </a:lnTo>
                  <a:lnTo>
                    <a:pt x="145" y="97"/>
                  </a:lnTo>
                  <a:lnTo>
                    <a:pt x="151" y="105"/>
                  </a:lnTo>
                  <a:lnTo>
                    <a:pt x="154" y="115"/>
                  </a:lnTo>
                  <a:lnTo>
                    <a:pt x="151" y="126"/>
                  </a:lnTo>
                  <a:lnTo>
                    <a:pt x="149" y="131"/>
                  </a:lnTo>
                  <a:lnTo>
                    <a:pt x="145" y="135"/>
                  </a:lnTo>
                  <a:lnTo>
                    <a:pt x="141" y="139"/>
                  </a:lnTo>
                  <a:lnTo>
                    <a:pt x="136" y="141"/>
                  </a:lnTo>
                  <a:lnTo>
                    <a:pt x="132" y="142"/>
                  </a:lnTo>
                  <a:lnTo>
                    <a:pt x="126" y="143"/>
                  </a:lnTo>
                  <a:lnTo>
                    <a:pt x="121" y="142"/>
                  </a:lnTo>
                  <a:lnTo>
                    <a:pt x="116" y="141"/>
                  </a:lnTo>
                  <a:lnTo>
                    <a:pt x="106" y="135"/>
                  </a:lnTo>
                  <a:lnTo>
                    <a:pt x="100" y="126"/>
                  </a:lnTo>
                  <a:lnTo>
                    <a:pt x="97" y="117"/>
                  </a:lnTo>
                  <a:lnTo>
                    <a:pt x="100" y="105"/>
                  </a:lnTo>
                  <a:lnTo>
                    <a:pt x="103" y="101"/>
                  </a:lnTo>
                  <a:lnTo>
                    <a:pt x="106" y="97"/>
                  </a:lnTo>
                  <a:lnTo>
                    <a:pt x="111" y="93"/>
                  </a:lnTo>
                  <a:lnTo>
                    <a:pt x="116" y="91"/>
                  </a:lnTo>
                  <a:lnTo>
                    <a:pt x="120" y="90"/>
                  </a:lnTo>
                  <a:lnTo>
                    <a:pt x="126" y="89"/>
                  </a:lnTo>
                  <a:lnTo>
                    <a:pt x="131" y="90"/>
                  </a:lnTo>
                  <a:lnTo>
                    <a:pt x="136" y="91"/>
                  </a:lnTo>
                  <a:lnTo>
                    <a:pt x="132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70" name="任意多边形 148569"/>
            <p:cNvSpPr/>
            <p:nvPr/>
          </p:nvSpPr>
          <p:spPr>
            <a:xfrm>
              <a:off x="4358" y="3934"/>
              <a:ext cx="42" cy="38"/>
            </a:xfrm>
            <a:custGeom>
              <a:avLst/>
              <a:gdLst/>
              <a:ahLst/>
              <a:cxnLst/>
              <a:pathLst>
                <a:path w="42" h="38">
                  <a:moveTo>
                    <a:pt x="35" y="4"/>
                  </a:moveTo>
                  <a:lnTo>
                    <a:pt x="28" y="1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3"/>
                  </a:lnTo>
                  <a:lnTo>
                    <a:pt x="0" y="21"/>
                  </a:lnTo>
                  <a:lnTo>
                    <a:pt x="3" y="28"/>
                  </a:lnTo>
                  <a:lnTo>
                    <a:pt x="8" y="34"/>
                  </a:lnTo>
                  <a:lnTo>
                    <a:pt x="15" y="37"/>
                  </a:lnTo>
                  <a:lnTo>
                    <a:pt x="23" y="38"/>
                  </a:lnTo>
                  <a:lnTo>
                    <a:pt x="30" y="36"/>
                  </a:lnTo>
                  <a:lnTo>
                    <a:pt x="37" y="32"/>
                  </a:lnTo>
                  <a:lnTo>
                    <a:pt x="41" y="25"/>
                  </a:lnTo>
                  <a:lnTo>
                    <a:pt x="42" y="17"/>
                  </a:lnTo>
                  <a:lnTo>
                    <a:pt x="39" y="10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71" name="任意多边形 148570"/>
            <p:cNvSpPr/>
            <p:nvPr/>
          </p:nvSpPr>
          <p:spPr>
            <a:xfrm>
              <a:off x="4230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72" y="95"/>
                  </a:moveTo>
                  <a:lnTo>
                    <a:pt x="177" y="85"/>
                  </a:lnTo>
                  <a:lnTo>
                    <a:pt x="180" y="72"/>
                  </a:lnTo>
                  <a:lnTo>
                    <a:pt x="182" y="55"/>
                  </a:lnTo>
                  <a:lnTo>
                    <a:pt x="181" y="38"/>
                  </a:lnTo>
                  <a:lnTo>
                    <a:pt x="177" y="21"/>
                  </a:lnTo>
                  <a:lnTo>
                    <a:pt x="166" y="9"/>
                  </a:lnTo>
                  <a:lnTo>
                    <a:pt x="149" y="1"/>
                  </a:lnTo>
                  <a:lnTo>
                    <a:pt x="124" y="0"/>
                  </a:lnTo>
                  <a:lnTo>
                    <a:pt x="100" y="7"/>
                  </a:lnTo>
                  <a:lnTo>
                    <a:pt x="86" y="19"/>
                  </a:lnTo>
                  <a:lnTo>
                    <a:pt x="80" y="34"/>
                  </a:lnTo>
                  <a:lnTo>
                    <a:pt x="80" y="51"/>
                  </a:lnTo>
                  <a:lnTo>
                    <a:pt x="86" y="70"/>
                  </a:lnTo>
                  <a:lnTo>
                    <a:pt x="93" y="85"/>
                  </a:lnTo>
                  <a:lnTo>
                    <a:pt x="101" y="100"/>
                  </a:lnTo>
                  <a:lnTo>
                    <a:pt x="108" y="108"/>
                  </a:lnTo>
                  <a:lnTo>
                    <a:pt x="100" y="102"/>
                  </a:lnTo>
                  <a:lnTo>
                    <a:pt x="87" y="94"/>
                  </a:lnTo>
                  <a:lnTo>
                    <a:pt x="71" y="87"/>
                  </a:lnTo>
                  <a:lnTo>
                    <a:pt x="55" y="83"/>
                  </a:lnTo>
                  <a:lnTo>
                    <a:pt x="38" y="83"/>
                  </a:lnTo>
                  <a:lnTo>
                    <a:pt x="22" y="90"/>
                  </a:lnTo>
                  <a:lnTo>
                    <a:pt x="9" y="103"/>
                  </a:lnTo>
                  <a:lnTo>
                    <a:pt x="1" y="126"/>
                  </a:lnTo>
                  <a:lnTo>
                    <a:pt x="0" y="150"/>
                  </a:lnTo>
                  <a:lnTo>
                    <a:pt x="7" y="166"/>
                  </a:lnTo>
                  <a:lnTo>
                    <a:pt x="21" y="176"/>
                  </a:lnTo>
                  <a:lnTo>
                    <a:pt x="38" y="180"/>
                  </a:lnTo>
                  <a:lnTo>
                    <a:pt x="56" y="180"/>
                  </a:lnTo>
                  <a:lnTo>
                    <a:pt x="76" y="178"/>
                  </a:lnTo>
                  <a:lnTo>
                    <a:pt x="91" y="173"/>
                  </a:lnTo>
                  <a:lnTo>
                    <a:pt x="102" y="170"/>
                  </a:lnTo>
                  <a:lnTo>
                    <a:pt x="95" y="176"/>
                  </a:lnTo>
                  <a:lnTo>
                    <a:pt x="86" y="185"/>
                  </a:lnTo>
                  <a:lnTo>
                    <a:pt x="75" y="198"/>
                  </a:lnTo>
                  <a:lnTo>
                    <a:pt x="64" y="213"/>
                  </a:lnTo>
                  <a:lnTo>
                    <a:pt x="57" y="228"/>
                  </a:lnTo>
                  <a:lnTo>
                    <a:pt x="57" y="245"/>
                  </a:lnTo>
                  <a:lnTo>
                    <a:pt x="65" y="260"/>
                  </a:lnTo>
                  <a:lnTo>
                    <a:pt x="85" y="274"/>
                  </a:lnTo>
                  <a:lnTo>
                    <a:pt x="109" y="281"/>
                  </a:lnTo>
                  <a:lnTo>
                    <a:pt x="128" y="279"/>
                  </a:lnTo>
                  <a:lnTo>
                    <a:pt x="142" y="269"/>
                  </a:lnTo>
                  <a:lnTo>
                    <a:pt x="151" y="255"/>
                  </a:lnTo>
                  <a:lnTo>
                    <a:pt x="157" y="238"/>
                  </a:lnTo>
                  <a:lnTo>
                    <a:pt x="161" y="221"/>
                  </a:lnTo>
                  <a:lnTo>
                    <a:pt x="162" y="205"/>
                  </a:lnTo>
                  <a:lnTo>
                    <a:pt x="162" y="194"/>
                  </a:lnTo>
                  <a:lnTo>
                    <a:pt x="165" y="204"/>
                  </a:lnTo>
                  <a:lnTo>
                    <a:pt x="172" y="217"/>
                  </a:lnTo>
                  <a:lnTo>
                    <a:pt x="181" y="232"/>
                  </a:lnTo>
                  <a:lnTo>
                    <a:pt x="194" y="246"/>
                  </a:lnTo>
                  <a:lnTo>
                    <a:pt x="208" y="256"/>
                  </a:lnTo>
                  <a:lnTo>
                    <a:pt x="224" y="259"/>
                  </a:lnTo>
                  <a:lnTo>
                    <a:pt x="242" y="256"/>
                  </a:lnTo>
                  <a:lnTo>
                    <a:pt x="260" y="242"/>
                  </a:lnTo>
                  <a:lnTo>
                    <a:pt x="275" y="222"/>
                  </a:lnTo>
                  <a:lnTo>
                    <a:pt x="279" y="204"/>
                  </a:lnTo>
                  <a:lnTo>
                    <a:pt x="273" y="189"/>
                  </a:lnTo>
                  <a:lnTo>
                    <a:pt x="261" y="176"/>
                  </a:lnTo>
                  <a:lnTo>
                    <a:pt x="247" y="166"/>
                  </a:lnTo>
                  <a:lnTo>
                    <a:pt x="231" y="158"/>
                  </a:lnTo>
                  <a:lnTo>
                    <a:pt x="216" y="152"/>
                  </a:lnTo>
                  <a:lnTo>
                    <a:pt x="204" y="149"/>
                  </a:lnTo>
                  <a:lnTo>
                    <a:pt x="214" y="149"/>
                  </a:lnTo>
                  <a:lnTo>
                    <a:pt x="229" y="148"/>
                  </a:lnTo>
                  <a:lnTo>
                    <a:pt x="248" y="145"/>
                  </a:lnTo>
                  <a:lnTo>
                    <a:pt x="265" y="138"/>
                  </a:lnTo>
                  <a:lnTo>
                    <a:pt x="280" y="129"/>
                  </a:lnTo>
                  <a:lnTo>
                    <a:pt x="290" y="117"/>
                  </a:lnTo>
                  <a:lnTo>
                    <a:pt x="292" y="101"/>
                  </a:lnTo>
                  <a:lnTo>
                    <a:pt x="286" y="80"/>
                  </a:lnTo>
                  <a:lnTo>
                    <a:pt x="271" y="60"/>
                  </a:lnTo>
                  <a:lnTo>
                    <a:pt x="253" y="50"/>
                  </a:lnTo>
                  <a:lnTo>
                    <a:pt x="236" y="50"/>
                  </a:lnTo>
                  <a:lnTo>
                    <a:pt x="220" y="54"/>
                  </a:lnTo>
                  <a:lnTo>
                    <a:pt x="204" y="64"/>
                  </a:lnTo>
                  <a:lnTo>
                    <a:pt x="190" y="75"/>
                  </a:lnTo>
                  <a:lnTo>
                    <a:pt x="179" y="86"/>
                  </a:lnTo>
                  <a:lnTo>
                    <a:pt x="172" y="95"/>
                  </a:lnTo>
                  <a:lnTo>
                    <a:pt x="170" y="119"/>
                  </a:lnTo>
                  <a:lnTo>
                    <a:pt x="178" y="129"/>
                  </a:lnTo>
                  <a:lnTo>
                    <a:pt x="181" y="140"/>
                  </a:lnTo>
                  <a:lnTo>
                    <a:pt x="180" y="152"/>
                  </a:lnTo>
                  <a:lnTo>
                    <a:pt x="174" y="162"/>
                  </a:lnTo>
                  <a:lnTo>
                    <a:pt x="170" y="167"/>
                  </a:lnTo>
                  <a:lnTo>
                    <a:pt x="164" y="170"/>
                  </a:lnTo>
                  <a:lnTo>
                    <a:pt x="158" y="172"/>
                  </a:lnTo>
                  <a:lnTo>
                    <a:pt x="153" y="173"/>
                  </a:lnTo>
                  <a:lnTo>
                    <a:pt x="146" y="173"/>
                  </a:lnTo>
                  <a:lnTo>
                    <a:pt x="140" y="172"/>
                  </a:lnTo>
                  <a:lnTo>
                    <a:pt x="134" y="170"/>
                  </a:lnTo>
                  <a:lnTo>
                    <a:pt x="128" y="167"/>
                  </a:lnTo>
                  <a:lnTo>
                    <a:pt x="120" y="157"/>
                  </a:lnTo>
                  <a:lnTo>
                    <a:pt x="117" y="146"/>
                  </a:lnTo>
                  <a:lnTo>
                    <a:pt x="119" y="134"/>
                  </a:lnTo>
                  <a:lnTo>
                    <a:pt x="125" y="123"/>
                  </a:lnTo>
                  <a:lnTo>
                    <a:pt x="130" y="118"/>
                  </a:lnTo>
                  <a:lnTo>
                    <a:pt x="135" y="115"/>
                  </a:lnTo>
                  <a:lnTo>
                    <a:pt x="141" y="113"/>
                  </a:lnTo>
                  <a:lnTo>
                    <a:pt x="147" y="112"/>
                  </a:lnTo>
                  <a:lnTo>
                    <a:pt x="153" y="112"/>
                  </a:lnTo>
                  <a:lnTo>
                    <a:pt x="158" y="114"/>
                  </a:lnTo>
                  <a:lnTo>
                    <a:pt x="164" y="116"/>
                  </a:lnTo>
                  <a:lnTo>
                    <a:pt x="170" y="119"/>
                  </a:lnTo>
                  <a:lnTo>
                    <a:pt x="172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72" name="任意多边形 148571"/>
            <p:cNvSpPr/>
            <p:nvPr/>
          </p:nvSpPr>
          <p:spPr>
            <a:xfrm>
              <a:off x="2847" y="3820"/>
              <a:ext cx="41" cy="40"/>
            </a:xfrm>
            <a:custGeom>
              <a:avLst/>
              <a:gdLst/>
              <a:ahLst/>
              <a:cxnLst/>
              <a:pathLst>
                <a:path w="41" h="40">
                  <a:moveTo>
                    <a:pt x="8" y="6"/>
                  </a:moveTo>
                  <a:lnTo>
                    <a:pt x="15" y="1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6" y="8"/>
                  </a:lnTo>
                  <a:lnTo>
                    <a:pt x="40" y="15"/>
                  </a:lnTo>
                  <a:lnTo>
                    <a:pt x="41" y="21"/>
                  </a:lnTo>
                  <a:lnTo>
                    <a:pt x="39" y="29"/>
                  </a:lnTo>
                  <a:lnTo>
                    <a:pt x="33" y="36"/>
                  </a:lnTo>
                  <a:lnTo>
                    <a:pt x="26" y="39"/>
                  </a:lnTo>
                  <a:lnTo>
                    <a:pt x="19" y="40"/>
                  </a:lnTo>
                  <a:lnTo>
                    <a:pt x="11" y="38"/>
                  </a:lnTo>
                  <a:lnTo>
                    <a:pt x="4" y="33"/>
                  </a:lnTo>
                  <a:lnTo>
                    <a:pt x="1" y="27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8" y="6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73" name="任意多边形 148572"/>
            <p:cNvSpPr/>
            <p:nvPr/>
          </p:nvSpPr>
          <p:spPr>
            <a:xfrm>
              <a:off x="2724" y="3698"/>
              <a:ext cx="294" cy="280"/>
            </a:xfrm>
            <a:custGeom>
              <a:avLst/>
              <a:gdLst/>
              <a:ahLst/>
              <a:cxnLst/>
              <a:pathLst>
                <a:path w="294" h="280">
                  <a:moveTo>
                    <a:pt x="120" y="95"/>
                  </a:moveTo>
                  <a:lnTo>
                    <a:pt x="116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7"/>
                  </a:lnTo>
                  <a:lnTo>
                    <a:pt x="116" y="21"/>
                  </a:lnTo>
                  <a:lnTo>
                    <a:pt x="126" y="9"/>
                  </a:lnTo>
                  <a:lnTo>
                    <a:pt x="143" y="1"/>
                  </a:lnTo>
                  <a:lnTo>
                    <a:pt x="169" y="0"/>
                  </a:lnTo>
                  <a:lnTo>
                    <a:pt x="193" y="7"/>
                  </a:lnTo>
                  <a:lnTo>
                    <a:pt x="208" y="18"/>
                  </a:lnTo>
                  <a:lnTo>
                    <a:pt x="213" y="33"/>
                  </a:lnTo>
                  <a:lnTo>
                    <a:pt x="212" y="51"/>
                  </a:lnTo>
                  <a:lnTo>
                    <a:pt x="208" y="68"/>
                  </a:lnTo>
                  <a:lnTo>
                    <a:pt x="200" y="85"/>
                  </a:lnTo>
                  <a:lnTo>
                    <a:pt x="192" y="99"/>
                  </a:lnTo>
                  <a:lnTo>
                    <a:pt x="185" y="108"/>
                  </a:lnTo>
                  <a:lnTo>
                    <a:pt x="193" y="101"/>
                  </a:lnTo>
                  <a:lnTo>
                    <a:pt x="205" y="94"/>
                  </a:lnTo>
                  <a:lnTo>
                    <a:pt x="221" y="87"/>
                  </a:lnTo>
                  <a:lnTo>
                    <a:pt x="239" y="83"/>
                  </a:lnTo>
                  <a:lnTo>
                    <a:pt x="255" y="83"/>
                  </a:lnTo>
                  <a:lnTo>
                    <a:pt x="271" y="88"/>
                  </a:lnTo>
                  <a:lnTo>
                    <a:pt x="283" y="101"/>
                  </a:lnTo>
                  <a:lnTo>
                    <a:pt x="292" y="124"/>
                  </a:lnTo>
                  <a:lnTo>
                    <a:pt x="294" y="149"/>
                  </a:lnTo>
                  <a:lnTo>
                    <a:pt x="287" y="165"/>
                  </a:lnTo>
                  <a:lnTo>
                    <a:pt x="273" y="174"/>
                  </a:lnTo>
                  <a:lnTo>
                    <a:pt x="256" y="178"/>
                  </a:lnTo>
                  <a:lnTo>
                    <a:pt x="236" y="180"/>
                  </a:lnTo>
                  <a:lnTo>
                    <a:pt x="217" y="177"/>
                  </a:lnTo>
                  <a:lnTo>
                    <a:pt x="202" y="173"/>
                  </a:lnTo>
                  <a:lnTo>
                    <a:pt x="190" y="170"/>
                  </a:lnTo>
                  <a:lnTo>
                    <a:pt x="197" y="175"/>
                  </a:lnTo>
                  <a:lnTo>
                    <a:pt x="206" y="185"/>
                  </a:lnTo>
                  <a:lnTo>
                    <a:pt x="218" y="197"/>
                  </a:lnTo>
                  <a:lnTo>
                    <a:pt x="228" y="213"/>
                  </a:lnTo>
                  <a:lnTo>
                    <a:pt x="235" y="228"/>
                  </a:lnTo>
                  <a:lnTo>
                    <a:pt x="235" y="245"/>
                  </a:lnTo>
                  <a:lnTo>
                    <a:pt x="227" y="260"/>
                  </a:lnTo>
                  <a:lnTo>
                    <a:pt x="208" y="273"/>
                  </a:lnTo>
                  <a:lnTo>
                    <a:pt x="184" y="280"/>
                  </a:lnTo>
                  <a:lnTo>
                    <a:pt x="164" y="278"/>
                  </a:lnTo>
                  <a:lnTo>
                    <a:pt x="150" y="269"/>
                  </a:lnTo>
                  <a:lnTo>
                    <a:pt x="141" y="254"/>
                  </a:lnTo>
                  <a:lnTo>
                    <a:pt x="135" y="237"/>
                  </a:lnTo>
                  <a:lnTo>
                    <a:pt x="132" y="220"/>
                  </a:lnTo>
                  <a:lnTo>
                    <a:pt x="131" y="205"/>
                  </a:lnTo>
                  <a:lnTo>
                    <a:pt x="131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1" y="231"/>
                  </a:lnTo>
                  <a:lnTo>
                    <a:pt x="100" y="245"/>
                  </a:lnTo>
                  <a:lnTo>
                    <a:pt x="85" y="254"/>
                  </a:lnTo>
                  <a:lnTo>
                    <a:pt x="69" y="259"/>
                  </a:lnTo>
                  <a:lnTo>
                    <a:pt x="52" y="256"/>
                  </a:lnTo>
                  <a:lnTo>
                    <a:pt x="32" y="241"/>
                  </a:lnTo>
                  <a:lnTo>
                    <a:pt x="17" y="221"/>
                  </a:lnTo>
                  <a:lnTo>
                    <a:pt x="14" y="204"/>
                  </a:lnTo>
                  <a:lnTo>
                    <a:pt x="20" y="188"/>
                  </a:lnTo>
                  <a:lnTo>
                    <a:pt x="31" y="175"/>
                  </a:lnTo>
                  <a:lnTo>
                    <a:pt x="46" y="165"/>
                  </a:lnTo>
                  <a:lnTo>
                    <a:pt x="63" y="158"/>
                  </a:lnTo>
                  <a:lnTo>
                    <a:pt x="78" y="152"/>
                  </a:lnTo>
                  <a:lnTo>
                    <a:pt x="89" y="149"/>
                  </a:lnTo>
                  <a:lnTo>
                    <a:pt x="79" y="149"/>
                  </a:lnTo>
                  <a:lnTo>
                    <a:pt x="64" y="146"/>
                  </a:lnTo>
                  <a:lnTo>
                    <a:pt x="46" y="143"/>
                  </a:lnTo>
                  <a:lnTo>
                    <a:pt x="29" y="138"/>
                  </a:lnTo>
                  <a:lnTo>
                    <a:pt x="14" y="129"/>
                  </a:lnTo>
                  <a:lnTo>
                    <a:pt x="3" y="117"/>
                  </a:lnTo>
                  <a:lnTo>
                    <a:pt x="0" y="100"/>
                  </a:lnTo>
                  <a:lnTo>
                    <a:pt x="7" y="79"/>
                  </a:lnTo>
                  <a:lnTo>
                    <a:pt x="22" y="59"/>
                  </a:lnTo>
                  <a:lnTo>
                    <a:pt x="39" y="50"/>
                  </a:lnTo>
                  <a:lnTo>
                    <a:pt x="56" y="50"/>
                  </a:lnTo>
                  <a:lnTo>
                    <a:pt x="73" y="54"/>
                  </a:lnTo>
                  <a:lnTo>
                    <a:pt x="89" y="64"/>
                  </a:lnTo>
                  <a:lnTo>
                    <a:pt x="103" y="75"/>
                  </a:lnTo>
                  <a:lnTo>
                    <a:pt x="114" y="86"/>
                  </a:lnTo>
                  <a:lnTo>
                    <a:pt x="120" y="95"/>
                  </a:lnTo>
                  <a:lnTo>
                    <a:pt x="123" y="119"/>
                  </a:lnTo>
                  <a:lnTo>
                    <a:pt x="115" y="129"/>
                  </a:lnTo>
                  <a:lnTo>
                    <a:pt x="111" y="140"/>
                  </a:lnTo>
                  <a:lnTo>
                    <a:pt x="112" y="151"/>
                  </a:lnTo>
                  <a:lnTo>
                    <a:pt x="118" y="162"/>
                  </a:lnTo>
                  <a:lnTo>
                    <a:pt x="123" y="166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40" y="173"/>
                  </a:lnTo>
                  <a:lnTo>
                    <a:pt x="147" y="173"/>
                  </a:lnTo>
                  <a:lnTo>
                    <a:pt x="153" y="172"/>
                  </a:lnTo>
                  <a:lnTo>
                    <a:pt x="158" y="170"/>
                  </a:lnTo>
                  <a:lnTo>
                    <a:pt x="164" y="166"/>
                  </a:lnTo>
                  <a:lnTo>
                    <a:pt x="172" y="156"/>
                  </a:lnTo>
                  <a:lnTo>
                    <a:pt x="175" y="145"/>
                  </a:lnTo>
                  <a:lnTo>
                    <a:pt x="174" y="133"/>
                  </a:lnTo>
                  <a:lnTo>
                    <a:pt x="169" y="122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3" y="112"/>
                  </a:lnTo>
                  <a:lnTo>
                    <a:pt x="147" y="111"/>
                  </a:lnTo>
                  <a:lnTo>
                    <a:pt x="140" y="111"/>
                  </a:lnTo>
                  <a:lnTo>
                    <a:pt x="134" y="113"/>
                  </a:lnTo>
                  <a:lnTo>
                    <a:pt x="128" y="116"/>
                  </a:lnTo>
                  <a:lnTo>
                    <a:pt x="123" y="119"/>
                  </a:lnTo>
                  <a:lnTo>
                    <a:pt x="120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48574" name="矩形 148573"/>
          <p:cNvSpPr/>
          <p:nvPr/>
        </p:nvSpPr>
        <p:spPr>
          <a:xfrm>
            <a:off x="325438" y="4221163"/>
            <a:ext cx="9144000" cy="69691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</a:lstStyle>
          <a:p>
            <a:pPr lvl="0">
              <a:buNone/>
            </a:pPr>
            <a:r>
              <a:rPr lang="zh-CN" altLang="en-US" sz="40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注</a:t>
            </a:r>
            <a:r>
              <a:rPr lang="en-US" altLang="zh-CN" sz="40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sz="40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正比例函数是一种特殊的一次函数</a:t>
            </a:r>
            <a:endParaRPr lang="zh-CN" altLang="en-US" sz="40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48575" name="矩形 148574"/>
          <p:cNvSpPr/>
          <p:nvPr/>
        </p:nvSpPr>
        <p:spPr>
          <a:xfrm>
            <a:off x="107950" y="4076700"/>
            <a:ext cx="8893175" cy="865188"/>
          </a:xfrm>
          <a:prstGeom prst="rect">
            <a:avLst/>
          </a:prstGeom>
          <a:noFill/>
          <a:ln w="69850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9810" name="文本占位符 119809"/>
          <p:cNvSpPr>
            <a:spLocks noGrp="1"/>
          </p:cNvSpPr>
          <p:nvPr>
            <p:ph type="body" idx="1"/>
          </p:nvPr>
        </p:nvSpPr>
        <p:spPr>
          <a:xfrm>
            <a:off x="395288" y="1625600"/>
            <a:ext cx="8382000" cy="1905000"/>
          </a:xfrm>
          <a:ln/>
        </p:spPr>
        <p:txBody>
          <a:bodyPr/>
          <a:p>
            <a:pPr>
              <a:buNone/>
            </a:pPr>
            <a:r>
              <a:rPr lang="en-US" altLang="zh-CN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   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已知</a:t>
            </a:r>
            <a:r>
              <a:rPr lang="en-US" altLang="zh-CN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y+m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与</a:t>
            </a:r>
            <a:r>
              <a:rPr lang="en-US" altLang="zh-CN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成正比例</a:t>
            </a:r>
            <a:r>
              <a:rPr lang="en-US" altLang="zh-CN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(m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是常数</a:t>
            </a:r>
            <a:r>
              <a:rPr lang="en-US" altLang="zh-CN" sz="3600" b="1">
                <a:solidFill>
                  <a:srgbClr val="000000"/>
                </a:solidFill>
                <a:latin typeface="宋体" panose="02010600030101010101" pitchFamily="2" charset="-122"/>
              </a:rPr>
              <a:t>)</a:t>
            </a:r>
            <a:endParaRPr lang="en-US" altLang="zh-CN" sz="3600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19812" name="矩形 119811"/>
          <p:cNvSpPr>
            <a:spLocks noRot="1"/>
          </p:cNvSpPr>
          <p:nvPr/>
        </p:nvSpPr>
        <p:spPr>
          <a:xfrm>
            <a:off x="762000" y="2708275"/>
            <a:ext cx="8382000" cy="23796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85000"/>
              <a:buFont typeface="Wingdings 2" panose="05020102010507070707" pitchFamily="18" charset="2"/>
            </a:pP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</a:rPr>
              <a:t>如果</a:t>
            </a: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</a:rPr>
              <a:t>x=2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</a:rPr>
              <a:t>时，</a:t>
            </a: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</a:rPr>
              <a:t>y=7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</a:rPr>
              <a:t>；</a:t>
            </a: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</a:rPr>
              <a:t>x=3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</a:rPr>
              <a:t>时，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</a:rPr>
              <a:t>y=9.</a:t>
            </a:r>
            <a:endParaRPr lang="en-US" altLang="zh-CN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85000"/>
              <a:buFont typeface="Wingdings 2" panose="05020102010507070707" pitchFamily="18" charset="2"/>
            </a:pP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</a:rPr>
              <a:t>(1)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</a:rPr>
              <a:t>求这个函数的解析式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</a:rPr>
              <a:t>?</a:t>
            </a:r>
            <a:r>
              <a:rPr lang="en-US" altLang="zh-CN" sz="480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en-US" altLang="zh-CN" sz="4800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85000"/>
              <a:buFont typeface="Wingdings 2" panose="05020102010507070707" pitchFamily="18" charset="2"/>
            </a:pP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</a:rPr>
              <a:t>(2)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</a:rPr>
              <a:t>这个函数是什么函数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</a:rPr>
              <a:t>?</a:t>
            </a:r>
            <a:endParaRPr lang="en-US" altLang="zh-CN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19818" name="矩形 119817"/>
          <p:cNvSpPr/>
          <p:nvPr/>
        </p:nvSpPr>
        <p:spPr>
          <a:xfrm>
            <a:off x="5364163" y="5853113"/>
            <a:ext cx="2362200" cy="579437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 eaLnBrk="0" hangingPunct="0">
              <a:spcBef>
                <a:spcPct val="0"/>
              </a:spcBef>
            </a:pP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   </a:t>
            </a:r>
            <a:r>
              <a:rPr lang="zh-CN" alt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行家看门道</a:t>
            </a:r>
            <a:endParaRPr lang="zh-CN" altLang="en-US" sz="2400" baseline="-25000">
              <a:solidFill>
                <a:schemeClr val="tx1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pic>
        <p:nvPicPr>
          <p:cNvPr id="119819" name="图片 119818" descr="678">
            <a:hlinkClick r:id="" action="ppaction://noaction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26363" y="5805488"/>
            <a:ext cx="1219200" cy="685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20" name="图片 119819" descr="gif003[1]">
            <a:hlinkClick r:id="" action="ppaction://hlinkshowjump?jump=lastslid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4163" y="5957888"/>
            <a:ext cx="533400" cy="533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21" name="图片 119820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6238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22" name="图片 119821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975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23" name="图片 119822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713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24" name="图片 119823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9038" y="6551613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25" name="图片 119824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5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26" name="图片 119825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213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27" name="图片 119826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5863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28" name="图片 119827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960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29" name="图片 119828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3338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30" name="图片 119829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8663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31" name="图片 119830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7575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32" name="图片 119831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3838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33" name="图片 119832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1125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34" name="图片 119833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4863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35" name="图片 119834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860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36" name="图片 119835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3925" y="6551613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37" name="图片 119836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910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41" name="图片 119840" descr="ANI_1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4075" y="333375"/>
            <a:ext cx="3887788" cy="1123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9842" name="标题 119841"/>
          <p:cNvSpPr>
            <a:spLocks noGrp="1"/>
          </p:cNvSpPr>
          <p:nvPr>
            <p:ph type="title"/>
          </p:nvPr>
        </p:nvSpPr>
        <p:spPr>
          <a:xfrm>
            <a:off x="2484438" y="333375"/>
            <a:ext cx="3671887" cy="1143000"/>
          </a:xfrm>
          <a:ln/>
        </p:spPr>
        <p:txBody>
          <a:bodyPr anchor="ctr"/>
          <a:p>
            <a:r>
              <a:rPr lang="zh-CN" altLang="en-US" b="1" dirty="0">
                <a:solidFill>
                  <a:srgbClr val="FF0000"/>
                </a:solidFill>
              </a:rPr>
              <a:t>综 合 应 用</a:t>
            </a:r>
            <a:endParaRPr lang="zh-CN" altLang="en-US" b="1">
              <a:solidFill>
                <a:srgbClr val="FF0000"/>
              </a:solidFill>
            </a:endParaRPr>
          </a:p>
        </p:txBody>
      </p:sp>
      <p:pic>
        <p:nvPicPr>
          <p:cNvPr id="119843" name="图片 119842" descr="4B266719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019800"/>
            <a:ext cx="9144000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44" name="图片 119843" descr="goldstar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750" y="1196975"/>
            <a:ext cx="252413" cy="2524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45" name="图片 119844" descr="next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1921241">
            <a:off x="7632700" y="260350"/>
            <a:ext cx="1511300" cy="6873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19846" name="组合 119845"/>
          <p:cNvGrpSpPr/>
          <p:nvPr/>
        </p:nvGrpSpPr>
        <p:grpSpPr>
          <a:xfrm>
            <a:off x="3167063" y="0"/>
            <a:ext cx="5976937" cy="792163"/>
            <a:chOff x="788" y="3696"/>
            <a:chExt cx="4463" cy="599"/>
          </a:xfrm>
        </p:grpSpPr>
        <p:sp>
          <p:nvSpPr>
            <p:cNvPr id="119847" name="任意多边形 119846"/>
            <p:cNvSpPr/>
            <p:nvPr/>
          </p:nvSpPr>
          <p:spPr>
            <a:xfrm>
              <a:off x="788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88" y="0"/>
                  </a:moveTo>
                  <a:lnTo>
                    <a:pt x="225" y="2"/>
                  </a:lnTo>
                  <a:lnTo>
                    <a:pt x="257" y="10"/>
                  </a:lnTo>
                  <a:lnTo>
                    <a:pt x="286" y="22"/>
                  </a:lnTo>
                  <a:lnTo>
                    <a:pt x="308" y="36"/>
                  </a:lnTo>
                  <a:lnTo>
                    <a:pt x="327" y="55"/>
                  </a:lnTo>
                  <a:lnTo>
                    <a:pt x="339" y="76"/>
                  </a:lnTo>
                  <a:lnTo>
                    <a:pt x="346" y="98"/>
                  </a:lnTo>
                  <a:lnTo>
                    <a:pt x="347" y="122"/>
                  </a:lnTo>
                  <a:lnTo>
                    <a:pt x="339" y="144"/>
                  </a:lnTo>
                  <a:lnTo>
                    <a:pt x="320" y="163"/>
                  </a:lnTo>
                  <a:lnTo>
                    <a:pt x="295" y="176"/>
                  </a:lnTo>
                  <a:lnTo>
                    <a:pt x="265" y="184"/>
                  </a:lnTo>
                  <a:lnTo>
                    <a:pt x="234" y="185"/>
                  </a:lnTo>
                  <a:lnTo>
                    <a:pt x="206" y="178"/>
                  </a:lnTo>
                  <a:lnTo>
                    <a:pt x="185" y="165"/>
                  </a:lnTo>
                  <a:lnTo>
                    <a:pt x="172" y="142"/>
                  </a:lnTo>
                  <a:lnTo>
                    <a:pt x="170" y="124"/>
                  </a:lnTo>
                  <a:lnTo>
                    <a:pt x="173" y="118"/>
                  </a:lnTo>
                  <a:lnTo>
                    <a:pt x="181" y="121"/>
                  </a:lnTo>
                  <a:lnTo>
                    <a:pt x="191" y="129"/>
                  </a:lnTo>
                  <a:lnTo>
                    <a:pt x="206" y="135"/>
                  </a:lnTo>
                  <a:lnTo>
                    <a:pt x="224" y="135"/>
                  </a:lnTo>
                  <a:lnTo>
                    <a:pt x="240" y="130"/>
                  </a:lnTo>
                  <a:lnTo>
                    <a:pt x="255" y="120"/>
                  </a:lnTo>
                  <a:lnTo>
                    <a:pt x="263" y="107"/>
                  </a:lnTo>
                  <a:lnTo>
                    <a:pt x="264" y="91"/>
                  </a:lnTo>
                  <a:lnTo>
                    <a:pt x="256" y="76"/>
                  </a:lnTo>
                  <a:lnTo>
                    <a:pt x="234" y="61"/>
                  </a:lnTo>
                  <a:lnTo>
                    <a:pt x="221" y="56"/>
                  </a:lnTo>
                  <a:lnTo>
                    <a:pt x="209" y="50"/>
                  </a:lnTo>
                  <a:lnTo>
                    <a:pt x="196" y="46"/>
                  </a:lnTo>
                  <a:lnTo>
                    <a:pt x="183" y="42"/>
                  </a:lnTo>
                  <a:lnTo>
                    <a:pt x="171" y="38"/>
                  </a:lnTo>
                  <a:lnTo>
                    <a:pt x="158" y="36"/>
                  </a:lnTo>
                  <a:lnTo>
                    <a:pt x="144" y="34"/>
                  </a:lnTo>
                  <a:lnTo>
                    <a:pt x="132" y="33"/>
                  </a:lnTo>
                  <a:lnTo>
                    <a:pt x="118" y="32"/>
                  </a:lnTo>
                  <a:lnTo>
                    <a:pt x="105" y="31"/>
                  </a:lnTo>
                  <a:lnTo>
                    <a:pt x="92" y="31"/>
                  </a:lnTo>
                  <a:lnTo>
                    <a:pt x="78" y="32"/>
                  </a:lnTo>
                  <a:lnTo>
                    <a:pt x="64" y="32"/>
                  </a:lnTo>
                  <a:lnTo>
                    <a:pt x="50" y="34"/>
                  </a:lnTo>
                  <a:lnTo>
                    <a:pt x="36" y="35"/>
                  </a:lnTo>
                  <a:lnTo>
                    <a:pt x="22" y="37"/>
                  </a:lnTo>
                  <a:lnTo>
                    <a:pt x="16" y="29"/>
                  </a:lnTo>
                  <a:lnTo>
                    <a:pt x="11" y="24"/>
                  </a:lnTo>
                  <a:lnTo>
                    <a:pt x="7" y="21"/>
                  </a:lnTo>
                  <a:lnTo>
                    <a:pt x="0" y="20"/>
                  </a:lnTo>
                  <a:lnTo>
                    <a:pt x="5" y="18"/>
                  </a:lnTo>
                  <a:lnTo>
                    <a:pt x="10" y="16"/>
                  </a:lnTo>
                  <a:lnTo>
                    <a:pt x="17" y="15"/>
                  </a:lnTo>
                  <a:lnTo>
                    <a:pt x="24" y="13"/>
                  </a:lnTo>
                  <a:lnTo>
                    <a:pt x="32" y="12"/>
                  </a:lnTo>
                  <a:lnTo>
                    <a:pt x="41" y="10"/>
                  </a:lnTo>
                  <a:lnTo>
                    <a:pt x="52" y="9"/>
                  </a:lnTo>
                  <a:lnTo>
                    <a:pt x="62" y="6"/>
                  </a:lnTo>
                  <a:lnTo>
                    <a:pt x="73" y="5"/>
                  </a:lnTo>
                  <a:lnTo>
                    <a:pt x="86" y="4"/>
                  </a:lnTo>
                  <a:lnTo>
                    <a:pt x="100" y="3"/>
                  </a:lnTo>
                  <a:lnTo>
                    <a:pt x="116" y="2"/>
                  </a:lnTo>
                  <a:lnTo>
                    <a:pt x="132" y="1"/>
                  </a:lnTo>
                  <a:lnTo>
                    <a:pt x="149" y="0"/>
                  </a:lnTo>
                  <a:lnTo>
                    <a:pt x="167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48" name="任意多边形 119847"/>
            <p:cNvSpPr/>
            <p:nvPr/>
          </p:nvSpPr>
          <p:spPr>
            <a:xfrm>
              <a:off x="816" y="3696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0" y="49"/>
                  </a:moveTo>
                  <a:lnTo>
                    <a:pt x="6" y="53"/>
                  </a:lnTo>
                  <a:lnTo>
                    <a:pt x="11" y="58"/>
                  </a:lnTo>
                  <a:lnTo>
                    <a:pt x="12" y="65"/>
                  </a:lnTo>
                  <a:lnTo>
                    <a:pt x="12" y="73"/>
                  </a:lnTo>
                  <a:lnTo>
                    <a:pt x="30" y="64"/>
                  </a:lnTo>
                  <a:lnTo>
                    <a:pt x="46" y="58"/>
                  </a:lnTo>
                  <a:lnTo>
                    <a:pt x="60" y="55"/>
                  </a:lnTo>
                  <a:lnTo>
                    <a:pt x="73" y="54"/>
                  </a:lnTo>
                  <a:lnTo>
                    <a:pt x="82" y="55"/>
                  </a:lnTo>
                  <a:lnTo>
                    <a:pt x="90" y="58"/>
                  </a:lnTo>
                  <a:lnTo>
                    <a:pt x="95" y="64"/>
                  </a:lnTo>
                  <a:lnTo>
                    <a:pt x="99" y="72"/>
                  </a:lnTo>
                  <a:lnTo>
                    <a:pt x="99" y="79"/>
                  </a:lnTo>
                  <a:lnTo>
                    <a:pt x="97" y="86"/>
                  </a:lnTo>
                  <a:lnTo>
                    <a:pt x="92" y="90"/>
                  </a:lnTo>
                  <a:lnTo>
                    <a:pt x="86" y="92"/>
                  </a:lnTo>
                  <a:lnTo>
                    <a:pt x="79" y="92"/>
                  </a:lnTo>
                  <a:lnTo>
                    <a:pt x="75" y="89"/>
                  </a:lnTo>
                  <a:lnTo>
                    <a:pt x="70" y="84"/>
                  </a:lnTo>
                  <a:lnTo>
                    <a:pt x="68" y="76"/>
                  </a:lnTo>
                  <a:lnTo>
                    <a:pt x="61" y="84"/>
                  </a:lnTo>
                  <a:lnTo>
                    <a:pt x="56" y="94"/>
                  </a:lnTo>
                  <a:lnTo>
                    <a:pt x="53" y="106"/>
                  </a:lnTo>
                  <a:lnTo>
                    <a:pt x="54" y="117"/>
                  </a:lnTo>
                  <a:lnTo>
                    <a:pt x="59" y="128"/>
                  </a:lnTo>
                  <a:lnTo>
                    <a:pt x="68" y="137"/>
                  </a:lnTo>
                  <a:lnTo>
                    <a:pt x="83" y="142"/>
                  </a:lnTo>
                  <a:lnTo>
                    <a:pt x="105" y="144"/>
                  </a:lnTo>
                  <a:lnTo>
                    <a:pt x="128" y="142"/>
                  </a:lnTo>
                  <a:lnTo>
                    <a:pt x="146" y="137"/>
                  </a:lnTo>
                  <a:lnTo>
                    <a:pt x="161" y="129"/>
                  </a:lnTo>
                  <a:lnTo>
                    <a:pt x="172" y="118"/>
                  </a:lnTo>
                  <a:lnTo>
                    <a:pt x="181" y="107"/>
                  </a:lnTo>
                  <a:lnTo>
                    <a:pt x="187" y="95"/>
                  </a:lnTo>
                  <a:lnTo>
                    <a:pt x="191" y="84"/>
                  </a:lnTo>
                  <a:lnTo>
                    <a:pt x="192" y="73"/>
                  </a:lnTo>
                  <a:lnTo>
                    <a:pt x="192" y="61"/>
                  </a:lnTo>
                  <a:lnTo>
                    <a:pt x="188" y="50"/>
                  </a:lnTo>
                  <a:lnTo>
                    <a:pt x="184" y="39"/>
                  </a:lnTo>
                  <a:lnTo>
                    <a:pt x="178" y="29"/>
                  </a:lnTo>
                  <a:lnTo>
                    <a:pt x="170" y="20"/>
                  </a:lnTo>
                  <a:lnTo>
                    <a:pt x="160" y="13"/>
                  </a:lnTo>
                  <a:lnTo>
                    <a:pt x="148" y="8"/>
                  </a:lnTo>
                  <a:lnTo>
                    <a:pt x="136" y="3"/>
                  </a:lnTo>
                  <a:lnTo>
                    <a:pt x="122" y="1"/>
                  </a:lnTo>
                  <a:lnTo>
                    <a:pt x="107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56" y="13"/>
                  </a:lnTo>
                  <a:lnTo>
                    <a:pt x="38" y="22"/>
                  </a:lnTo>
                  <a:lnTo>
                    <a:pt x="20" y="34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49" name="任意多边形 119848"/>
            <p:cNvSpPr/>
            <p:nvPr/>
          </p:nvSpPr>
          <p:spPr>
            <a:xfrm>
              <a:off x="1852" y="3709"/>
              <a:ext cx="883" cy="104"/>
            </a:xfrm>
            <a:custGeom>
              <a:avLst/>
              <a:gdLst/>
              <a:ahLst/>
              <a:cxnLst/>
              <a:pathLst>
                <a:path w="883" h="104">
                  <a:moveTo>
                    <a:pt x="859" y="104"/>
                  </a:moveTo>
                  <a:lnTo>
                    <a:pt x="843" y="95"/>
                  </a:lnTo>
                  <a:lnTo>
                    <a:pt x="826" y="87"/>
                  </a:lnTo>
                  <a:lnTo>
                    <a:pt x="808" y="79"/>
                  </a:lnTo>
                  <a:lnTo>
                    <a:pt x="786" y="74"/>
                  </a:lnTo>
                  <a:lnTo>
                    <a:pt x="764" y="67"/>
                  </a:lnTo>
                  <a:lnTo>
                    <a:pt x="740" y="63"/>
                  </a:lnTo>
                  <a:lnTo>
                    <a:pt x="715" y="58"/>
                  </a:lnTo>
                  <a:lnTo>
                    <a:pt x="690" y="54"/>
                  </a:lnTo>
                  <a:lnTo>
                    <a:pt x="662" y="51"/>
                  </a:lnTo>
                  <a:lnTo>
                    <a:pt x="635" y="48"/>
                  </a:lnTo>
                  <a:lnTo>
                    <a:pt x="605" y="46"/>
                  </a:lnTo>
                  <a:lnTo>
                    <a:pt x="576" y="45"/>
                  </a:lnTo>
                  <a:lnTo>
                    <a:pt x="546" y="44"/>
                  </a:lnTo>
                  <a:lnTo>
                    <a:pt x="515" y="43"/>
                  </a:lnTo>
                  <a:lnTo>
                    <a:pt x="484" y="43"/>
                  </a:lnTo>
                  <a:lnTo>
                    <a:pt x="455" y="43"/>
                  </a:lnTo>
                  <a:lnTo>
                    <a:pt x="424" y="44"/>
                  </a:lnTo>
                  <a:lnTo>
                    <a:pt x="393" y="45"/>
                  </a:lnTo>
                  <a:lnTo>
                    <a:pt x="363" y="46"/>
                  </a:lnTo>
                  <a:lnTo>
                    <a:pt x="332" y="48"/>
                  </a:lnTo>
                  <a:lnTo>
                    <a:pt x="303" y="51"/>
                  </a:lnTo>
                  <a:lnTo>
                    <a:pt x="273" y="53"/>
                  </a:lnTo>
                  <a:lnTo>
                    <a:pt x="246" y="55"/>
                  </a:lnTo>
                  <a:lnTo>
                    <a:pt x="218" y="58"/>
                  </a:lnTo>
                  <a:lnTo>
                    <a:pt x="192" y="61"/>
                  </a:lnTo>
                  <a:lnTo>
                    <a:pt x="167" y="64"/>
                  </a:lnTo>
                  <a:lnTo>
                    <a:pt x="143" y="67"/>
                  </a:lnTo>
                  <a:lnTo>
                    <a:pt x="121" y="70"/>
                  </a:lnTo>
                  <a:lnTo>
                    <a:pt x="99" y="74"/>
                  </a:lnTo>
                  <a:lnTo>
                    <a:pt x="79" y="77"/>
                  </a:lnTo>
                  <a:lnTo>
                    <a:pt x="62" y="81"/>
                  </a:lnTo>
                  <a:lnTo>
                    <a:pt x="46" y="85"/>
                  </a:lnTo>
                  <a:lnTo>
                    <a:pt x="40" y="86"/>
                  </a:lnTo>
                  <a:lnTo>
                    <a:pt x="35" y="88"/>
                  </a:lnTo>
                  <a:lnTo>
                    <a:pt x="29" y="88"/>
                  </a:lnTo>
                  <a:lnTo>
                    <a:pt x="23" y="89"/>
                  </a:lnTo>
                  <a:lnTo>
                    <a:pt x="18" y="90"/>
                  </a:lnTo>
                  <a:lnTo>
                    <a:pt x="12" y="91"/>
                  </a:lnTo>
                  <a:lnTo>
                    <a:pt x="6" y="93"/>
                  </a:lnTo>
                  <a:lnTo>
                    <a:pt x="0" y="94"/>
                  </a:lnTo>
                  <a:lnTo>
                    <a:pt x="6" y="85"/>
                  </a:lnTo>
                  <a:lnTo>
                    <a:pt x="10" y="75"/>
                  </a:lnTo>
                  <a:lnTo>
                    <a:pt x="10" y="64"/>
                  </a:lnTo>
                  <a:lnTo>
                    <a:pt x="6" y="56"/>
                  </a:lnTo>
                  <a:lnTo>
                    <a:pt x="52" y="45"/>
                  </a:lnTo>
                  <a:lnTo>
                    <a:pt x="98" y="35"/>
                  </a:lnTo>
                  <a:lnTo>
                    <a:pt x="141" y="26"/>
                  </a:lnTo>
                  <a:lnTo>
                    <a:pt x="186" y="20"/>
                  </a:lnTo>
                  <a:lnTo>
                    <a:pt x="229" y="14"/>
                  </a:lnTo>
                  <a:lnTo>
                    <a:pt x="271" y="9"/>
                  </a:lnTo>
                  <a:lnTo>
                    <a:pt x="313" y="5"/>
                  </a:lnTo>
                  <a:lnTo>
                    <a:pt x="355" y="3"/>
                  </a:lnTo>
                  <a:lnTo>
                    <a:pt x="396" y="1"/>
                  </a:lnTo>
                  <a:lnTo>
                    <a:pt x="437" y="0"/>
                  </a:lnTo>
                  <a:lnTo>
                    <a:pt x="479" y="0"/>
                  </a:lnTo>
                  <a:lnTo>
                    <a:pt x="520" y="0"/>
                  </a:lnTo>
                  <a:lnTo>
                    <a:pt x="561" y="0"/>
                  </a:lnTo>
                  <a:lnTo>
                    <a:pt x="604" y="0"/>
                  </a:lnTo>
                  <a:lnTo>
                    <a:pt x="645" y="0"/>
                  </a:lnTo>
                  <a:lnTo>
                    <a:pt x="687" y="0"/>
                  </a:lnTo>
                  <a:lnTo>
                    <a:pt x="703" y="0"/>
                  </a:lnTo>
                  <a:lnTo>
                    <a:pt x="718" y="1"/>
                  </a:lnTo>
                  <a:lnTo>
                    <a:pt x="733" y="1"/>
                  </a:lnTo>
                  <a:lnTo>
                    <a:pt x="748" y="2"/>
                  </a:lnTo>
                  <a:lnTo>
                    <a:pt x="762" y="4"/>
                  </a:lnTo>
                  <a:lnTo>
                    <a:pt x="776" y="5"/>
                  </a:lnTo>
                  <a:lnTo>
                    <a:pt x="788" y="8"/>
                  </a:lnTo>
                  <a:lnTo>
                    <a:pt x="801" y="10"/>
                  </a:lnTo>
                  <a:lnTo>
                    <a:pt x="812" y="12"/>
                  </a:lnTo>
                  <a:lnTo>
                    <a:pt x="824" y="15"/>
                  </a:lnTo>
                  <a:lnTo>
                    <a:pt x="835" y="18"/>
                  </a:lnTo>
                  <a:lnTo>
                    <a:pt x="846" y="21"/>
                  </a:lnTo>
                  <a:lnTo>
                    <a:pt x="856" y="25"/>
                  </a:lnTo>
                  <a:lnTo>
                    <a:pt x="865" y="29"/>
                  </a:lnTo>
                  <a:lnTo>
                    <a:pt x="874" y="32"/>
                  </a:lnTo>
                  <a:lnTo>
                    <a:pt x="883" y="36"/>
                  </a:lnTo>
                  <a:lnTo>
                    <a:pt x="877" y="41"/>
                  </a:lnTo>
                  <a:lnTo>
                    <a:pt x="869" y="47"/>
                  </a:lnTo>
                  <a:lnTo>
                    <a:pt x="862" y="54"/>
                  </a:lnTo>
                  <a:lnTo>
                    <a:pt x="857" y="63"/>
                  </a:lnTo>
                  <a:lnTo>
                    <a:pt x="854" y="72"/>
                  </a:lnTo>
                  <a:lnTo>
                    <a:pt x="853" y="81"/>
                  </a:lnTo>
                  <a:lnTo>
                    <a:pt x="854" y="93"/>
                  </a:lnTo>
                  <a:lnTo>
                    <a:pt x="859" y="104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50" name="任意多边形 119849"/>
            <p:cNvSpPr/>
            <p:nvPr/>
          </p:nvSpPr>
          <p:spPr>
            <a:xfrm>
              <a:off x="1103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242" y="116"/>
                  </a:moveTo>
                  <a:lnTo>
                    <a:pt x="231" y="113"/>
                  </a:lnTo>
                  <a:lnTo>
                    <a:pt x="219" y="112"/>
                  </a:lnTo>
                  <a:lnTo>
                    <a:pt x="208" y="110"/>
                  </a:lnTo>
                  <a:lnTo>
                    <a:pt x="196" y="109"/>
                  </a:lnTo>
                  <a:lnTo>
                    <a:pt x="184" y="107"/>
                  </a:lnTo>
                  <a:lnTo>
                    <a:pt x="171" y="106"/>
                  </a:lnTo>
                  <a:lnTo>
                    <a:pt x="160" y="104"/>
                  </a:lnTo>
                  <a:lnTo>
                    <a:pt x="147" y="101"/>
                  </a:lnTo>
                  <a:lnTo>
                    <a:pt x="135" y="99"/>
                  </a:lnTo>
                  <a:lnTo>
                    <a:pt x="123" y="97"/>
                  </a:lnTo>
                  <a:lnTo>
                    <a:pt x="110" y="95"/>
                  </a:lnTo>
                  <a:lnTo>
                    <a:pt x="98" y="91"/>
                  </a:lnTo>
                  <a:lnTo>
                    <a:pt x="85" y="89"/>
                  </a:lnTo>
                  <a:lnTo>
                    <a:pt x="74" y="86"/>
                  </a:lnTo>
                  <a:lnTo>
                    <a:pt x="61" y="83"/>
                  </a:lnTo>
                  <a:lnTo>
                    <a:pt x="50" y="79"/>
                  </a:lnTo>
                  <a:lnTo>
                    <a:pt x="51" y="66"/>
                  </a:lnTo>
                  <a:lnTo>
                    <a:pt x="49" y="54"/>
                  </a:lnTo>
                  <a:lnTo>
                    <a:pt x="44" y="44"/>
                  </a:lnTo>
                  <a:lnTo>
                    <a:pt x="37" y="34"/>
                  </a:lnTo>
                  <a:lnTo>
                    <a:pt x="29" y="24"/>
                  </a:lnTo>
                  <a:lnTo>
                    <a:pt x="20" y="16"/>
                  </a:lnTo>
                  <a:lnTo>
                    <a:pt x="11" y="8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5" y="15"/>
                  </a:lnTo>
                  <a:lnTo>
                    <a:pt x="57" y="24"/>
                  </a:lnTo>
                  <a:lnTo>
                    <a:pt x="82" y="32"/>
                  </a:lnTo>
                  <a:lnTo>
                    <a:pt x="110" y="41"/>
                  </a:lnTo>
                  <a:lnTo>
                    <a:pt x="141" y="48"/>
                  </a:lnTo>
                  <a:lnTo>
                    <a:pt x="175" y="57"/>
                  </a:lnTo>
                  <a:lnTo>
                    <a:pt x="210" y="64"/>
                  </a:lnTo>
                  <a:lnTo>
                    <a:pt x="247" y="72"/>
                  </a:lnTo>
                  <a:lnTo>
                    <a:pt x="286" y="77"/>
                  </a:lnTo>
                  <a:lnTo>
                    <a:pt x="327" y="83"/>
                  </a:lnTo>
                  <a:lnTo>
                    <a:pt x="369" y="86"/>
                  </a:lnTo>
                  <a:lnTo>
                    <a:pt x="411" y="89"/>
                  </a:lnTo>
                  <a:lnTo>
                    <a:pt x="455" y="90"/>
                  </a:lnTo>
                  <a:lnTo>
                    <a:pt x="498" y="90"/>
                  </a:lnTo>
                  <a:lnTo>
                    <a:pt x="543" y="88"/>
                  </a:lnTo>
                  <a:lnTo>
                    <a:pt x="543" y="99"/>
                  </a:lnTo>
                  <a:lnTo>
                    <a:pt x="549" y="109"/>
                  </a:lnTo>
                  <a:lnTo>
                    <a:pt x="558" y="117"/>
                  </a:lnTo>
                  <a:lnTo>
                    <a:pt x="568" y="123"/>
                  </a:lnTo>
                  <a:lnTo>
                    <a:pt x="555" y="124"/>
                  </a:lnTo>
                  <a:lnTo>
                    <a:pt x="543" y="126"/>
                  </a:lnTo>
                  <a:lnTo>
                    <a:pt x="530" y="127"/>
                  </a:lnTo>
                  <a:lnTo>
                    <a:pt x="516" y="128"/>
                  </a:lnTo>
                  <a:lnTo>
                    <a:pt x="504" y="128"/>
                  </a:lnTo>
                  <a:lnTo>
                    <a:pt x="491" y="129"/>
                  </a:lnTo>
                  <a:lnTo>
                    <a:pt x="479" y="129"/>
                  </a:lnTo>
                  <a:lnTo>
                    <a:pt x="465" y="130"/>
                  </a:lnTo>
                  <a:lnTo>
                    <a:pt x="452" y="130"/>
                  </a:lnTo>
                  <a:lnTo>
                    <a:pt x="439" y="130"/>
                  </a:lnTo>
                  <a:lnTo>
                    <a:pt x="425" y="130"/>
                  </a:lnTo>
                  <a:lnTo>
                    <a:pt x="411" y="129"/>
                  </a:lnTo>
                  <a:lnTo>
                    <a:pt x="398" y="129"/>
                  </a:lnTo>
                  <a:lnTo>
                    <a:pt x="383" y="129"/>
                  </a:lnTo>
                  <a:lnTo>
                    <a:pt x="370" y="128"/>
                  </a:lnTo>
                  <a:lnTo>
                    <a:pt x="356" y="127"/>
                  </a:lnTo>
                  <a:lnTo>
                    <a:pt x="351" y="118"/>
                  </a:lnTo>
                  <a:lnTo>
                    <a:pt x="347" y="111"/>
                  </a:lnTo>
                  <a:lnTo>
                    <a:pt x="342" y="105"/>
                  </a:lnTo>
                  <a:lnTo>
                    <a:pt x="336" y="100"/>
                  </a:lnTo>
                  <a:lnTo>
                    <a:pt x="331" y="97"/>
                  </a:lnTo>
                  <a:lnTo>
                    <a:pt x="323" y="95"/>
                  </a:lnTo>
                  <a:lnTo>
                    <a:pt x="312" y="94"/>
                  </a:lnTo>
                  <a:lnTo>
                    <a:pt x="301" y="93"/>
                  </a:lnTo>
                  <a:lnTo>
                    <a:pt x="288" y="93"/>
                  </a:lnTo>
                  <a:lnTo>
                    <a:pt x="278" y="94"/>
                  </a:lnTo>
                  <a:lnTo>
                    <a:pt x="269" y="96"/>
                  </a:lnTo>
                  <a:lnTo>
                    <a:pt x="261" y="98"/>
                  </a:lnTo>
                  <a:lnTo>
                    <a:pt x="255" y="102"/>
                  </a:lnTo>
                  <a:lnTo>
                    <a:pt x="249" y="106"/>
                  </a:lnTo>
                  <a:lnTo>
                    <a:pt x="246" y="111"/>
                  </a:lnTo>
                  <a:lnTo>
                    <a:pt x="242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51" name="任意多边形 119850"/>
            <p:cNvSpPr/>
            <p:nvPr/>
          </p:nvSpPr>
          <p:spPr>
            <a:xfrm>
              <a:off x="1951" y="3896"/>
              <a:ext cx="32" cy="32"/>
            </a:xfrm>
            <a:custGeom>
              <a:avLst/>
              <a:gdLst/>
              <a:ahLst/>
              <a:cxnLst/>
              <a:pathLst>
                <a:path w="32" h="32">
                  <a:moveTo>
                    <a:pt x="16" y="0"/>
                  </a:moveTo>
                  <a:lnTo>
                    <a:pt x="23" y="1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2" y="17"/>
                  </a:lnTo>
                  <a:lnTo>
                    <a:pt x="31" y="23"/>
                  </a:lnTo>
                  <a:lnTo>
                    <a:pt x="27" y="28"/>
                  </a:lnTo>
                  <a:lnTo>
                    <a:pt x="23" y="31"/>
                  </a:lnTo>
                  <a:lnTo>
                    <a:pt x="16" y="32"/>
                  </a:lnTo>
                  <a:lnTo>
                    <a:pt x="9" y="31"/>
                  </a:lnTo>
                  <a:lnTo>
                    <a:pt x="5" y="28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5" y="6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52" name="任意多边形 119851"/>
            <p:cNvSpPr/>
            <p:nvPr/>
          </p:nvSpPr>
          <p:spPr>
            <a:xfrm>
              <a:off x="1842" y="3802"/>
              <a:ext cx="234" cy="224"/>
            </a:xfrm>
            <a:custGeom>
              <a:avLst/>
              <a:gdLst/>
              <a:ahLst/>
              <a:cxnLst/>
              <a:pathLst>
                <a:path w="234" h="224">
                  <a:moveTo>
                    <a:pt x="0" y="119"/>
                  </a:moveTo>
                  <a:lnTo>
                    <a:pt x="5" y="137"/>
                  </a:lnTo>
                  <a:lnTo>
                    <a:pt x="14" y="148"/>
                  </a:lnTo>
                  <a:lnTo>
                    <a:pt x="26" y="153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71" y="146"/>
                  </a:lnTo>
                  <a:lnTo>
                    <a:pt x="83" y="141"/>
                  </a:lnTo>
                  <a:lnTo>
                    <a:pt x="91" y="136"/>
                  </a:lnTo>
                  <a:lnTo>
                    <a:pt x="84" y="143"/>
                  </a:lnTo>
                  <a:lnTo>
                    <a:pt x="77" y="153"/>
                  </a:lnTo>
                  <a:lnTo>
                    <a:pt x="69" y="166"/>
                  </a:lnTo>
                  <a:lnTo>
                    <a:pt x="63" y="179"/>
                  </a:lnTo>
                  <a:lnTo>
                    <a:pt x="62" y="192"/>
                  </a:lnTo>
                  <a:lnTo>
                    <a:pt x="65" y="204"/>
                  </a:lnTo>
                  <a:lnTo>
                    <a:pt x="76" y="216"/>
                  </a:lnTo>
                  <a:lnTo>
                    <a:pt x="94" y="223"/>
                  </a:lnTo>
                  <a:lnTo>
                    <a:pt x="114" y="224"/>
                  </a:lnTo>
                  <a:lnTo>
                    <a:pt x="126" y="219"/>
                  </a:lnTo>
                  <a:lnTo>
                    <a:pt x="135" y="209"/>
                  </a:lnTo>
                  <a:lnTo>
                    <a:pt x="140" y="196"/>
                  </a:lnTo>
                  <a:lnTo>
                    <a:pt x="142" y="181"/>
                  </a:lnTo>
                  <a:lnTo>
                    <a:pt x="142" y="168"/>
                  </a:lnTo>
                  <a:lnTo>
                    <a:pt x="141" y="157"/>
                  </a:lnTo>
                  <a:lnTo>
                    <a:pt x="140" y="150"/>
                  </a:lnTo>
                  <a:lnTo>
                    <a:pt x="145" y="158"/>
                  </a:lnTo>
                  <a:lnTo>
                    <a:pt x="153" y="168"/>
                  </a:lnTo>
                  <a:lnTo>
                    <a:pt x="163" y="179"/>
                  </a:lnTo>
                  <a:lnTo>
                    <a:pt x="175" y="189"/>
                  </a:lnTo>
                  <a:lnTo>
                    <a:pt x="188" y="195"/>
                  </a:lnTo>
                  <a:lnTo>
                    <a:pt x="202" y="196"/>
                  </a:lnTo>
                  <a:lnTo>
                    <a:pt x="214" y="189"/>
                  </a:lnTo>
                  <a:lnTo>
                    <a:pt x="227" y="174"/>
                  </a:lnTo>
                  <a:lnTo>
                    <a:pt x="234" y="155"/>
                  </a:lnTo>
                  <a:lnTo>
                    <a:pt x="233" y="141"/>
                  </a:lnTo>
                  <a:lnTo>
                    <a:pt x="227" y="128"/>
                  </a:lnTo>
                  <a:lnTo>
                    <a:pt x="217" y="121"/>
                  </a:lnTo>
                  <a:lnTo>
                    <a:pt x="204" y="115"/>
                  </a:lnTo>
                  <a:lnTo>
                    <a:pt x="190" y="112"/>
                  </a:lnTo>
                  <a:lnTo>
                    <a:pt x="179" y="110"/>
                  </a:lnTo>
                  <a:lnTo>
                    <a:pt x="170" y="110"/>
                  </a:lnTo>
                  <a:lnTo>
                    <a:pt x="179" y="108"/>
                  </a:lnTo>
                  <a:lnTo>
                    <a:pt x="190" y="103"/>
                  </a:lnTo>
                  <a:lnTo>
                    <a:pt x="204" y="96"/>
                  </a:lnTo>
                  <a:lnTo>
                    <a:pt x="217" y="88"/>
                  </a:lnTo>
                  <a:lnTo>
                    <a:pt x="227" y="77"/>
                  </a:lnTo>
                  <a:lnTo>
                    <a:pt x="232" y="65"/>
                  </a:lnTo>
                  <a:lnTo>
                    <a:pt x="229" y="50"/>
                  </a:lnTo>
                  <a:lnTo>
                    <a:pt x="218" y="34"/>
                  </a:lnTo>
                  <a:lnTo>
                    <a:pt x="202" y="22"/>
                  </a:lnTo>
                  <a:lnTo>
                    <a:pt x="187" y="18"/>
                  </a:lnTo>
                  <a:lnTo>
                    <a:pt x="173" y="22"/>
                  </a:lnTo>
                  <a:lnTo>
                    <a:pt x="162" y="29"/>
                  </a:lnTo>
                  <a:lnTo>
                    <a:pt x="153" y="39"/>
                  </a:lnTo>
                  <a:lnTo>
                    <a:pt x="145" y="51"/>
                  </a:lnTo>
                  <a:lnTo>
                    <a:pt x="139" y="62"/>
                  </a:lnTo>
                  <a:lnTo>
                    <a:pt x="136" y="70"/>
                  </a:lnTo>
                  <a:lnTo>
                    <a:pt x="125" y="85"/>
                  </a:lnTo>
                  <a:lnTo>
                    <a:pt x="135" y="88"/>
                  </a:lnTo>
                  <a:lnTo>
                    <a:pt x="143" y="93"/>
                  </a:lnTo>
                  <a:lnTo>
                    <a:pt x="149" y="101"/>
                  </a:lnTo>
                  <a:lnTo>
                    <a:pt x="151" y="111"/>
                  </a:lnTo>
                  <a:lnTo>
                    <a:pt x="149" y="121"/>
                  </a:lnTo>
                  <a:lnTo>
                    <a:pt x="143" y="128"/>
                  </a:lnTo>
                  <a:lnTo>
                    <a:pt x="135" y="134"/>
                  </a:lnTo>
                  <a:lnTo>
                    <a:pt x="125" y="136"/>
                  </a:lnTo>
                  <a:lnTo>
                    <a:pt x="115" y="134"/>
                  </a:lnTo>
                  <a:lnTo>
                    <a:pt x="107" y="128"/>
                  </a:lnTo>
                  <a:lnTo>
                    <a:pt x="101" y="121"/>
                  </a:lnTo>
                  <a:lnTo>
                    <a:pt x="99" y="111"/>
                  </a:lnTo>
                  <a:lnTo>
                    <a:pt x="101" y="101"/>
                  </a:lnTo>
                  <a:lnTo>
                    <a:pt x="107" y="93"/>
                  </a:lnTo>
                  <a:lnTo>
                    <a:pt x="115" y="88"/>
                  </a:lnTo>
                  <a:lnTo>
                    <a:pt x="125" y="85"/>
                  </a:lnTo>
                  <a:lnTo>
                    <a:pt x="136" y="70"/>
                  </a:lnTo>
                  <a:lnTo>
                    <a:pt x="136" y="61"/>
                  </a:lnTo>
                  <a:lnTo>
                    <a:pt x="135" y="48"/>
                  </a:lnTo>
                  <a:lnTo>
                    <a:pt x="133" y="35"/>
                  </a:lnTo>
                  <a:lnTo>
                    <a:pt x="128" y="20"/>
                  </a:lnTo>
                  <a:lnTo>
                    <a:pt x="122" y="9"/>
                  </a:lnTo>
                  <a:lnTo>
                    <a:pt x="110" y="2"/>
                  </a:lnTo>
                  <a:lnTo>
                    <a:pt x="95" y="0"/>
                  </a:lnTo>
                  <a:lnTo>
                    <a:pt x="75" y="4"/>
                  </a:lnTo>
                  <a:lnTo>
                    <a:pt x="60" y="13"/>
                  </a:lnTo>
                  <a:lnTo>
                    <a:pt x="52" y="25"/>
                  </a:lnTo>
                  <a:lnTo>
                    <a:pt x="52" y="37"/>
                  </a:lnTo>
                  <a:lnTo>
                    <a:pt x="56" y="50"/>
                  </a:lnTo>
                  <a:lnTo>
                    <a:pt x="64" y="62"/>
                  </a:lnTo>
                  <a:lnTo>
                    <a:pt x="72" y="73"/>
                  </a:lnTo>
                  <a:lnTo>
                    <a:pt x="81" y="82"/>
                  </a:lnTo>
                  <a:lnTo>
                    <a:pt x="88" y="88"/>
                  </a:lnTo>
                  <a:lnTo>
                    <a:pt x="83" y="85"/>
                  </a:lnTo>
                  <a:lnTo>
                    <a:pt x="76" y="83"/>
                  </a:lnTo>
                  <a:lnTo>
                    <a:pt x="68" y="81"/>
                  </a:lnTo>
                  <a:lnTo>
                    <a:pt x="57" y="80"/>
                  </a:lnTo>
                  <a:lnTo>
                    <a:pt x="56" y="89"/>
                  </a:lnTo>
                  <a:lnTo>
                    <a:pt x="54" y="98"/>
                  </a:lnTo>
                  <a:lnTo>
                    <a:pt x="49" y="105"/>
                  </a:lnTo>
                  <a:lnTo>
                    <a:pt x="44" y="113"/>
                  </a:lnTo>
                  <a:lnTo>
                    <a:pt x="36" y="119"/>
                  </a:lnTo>
                  <a:lnTo>
                    <a:pt x="25" y="122"/>
                  </a:lnTo>
                  <a:lnTo>
                    <a:pt x="14" y="12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53" name="任意多边形 119852"/>
            <p:cNvSpPr/>
            <p:nvPr/>
          </p:nvSpPr>
          <p:spPr>
            <a:xfrm>
              <a:off x="1746" y="3838"/>
              <a:ext cx="35" cy="34"/>
            </a:xfrm>
            <a:custGeom>
              <a:avLst/>
              <a:gdLst/>
              <a:ahLst/>
              <a:cxnLst/>
              <a:pathLst>
                <a:path w="35" h="34">
                  <a:moveTo>
                    <a:pt x="11" y="1"/>
                  </a:moveTo>
                  <a:lnTo>
                    <a:pt x="18" y="0"/>
                  </a:lnTo>
                  <a:lnTo>
                    <a:pt x="25" y="1"/>
                  </a:lnTo>
                  <a:lnTo>
                    <a:pt x="31" y="5"/>
                  </a:lnTo>
                  <a:lnTo>
                    <a:pt x="34" y="11"/>
                  </a:lnTo>
                  <a:lnTo>
                    <a:pt x="35" y="18"/>
                  </a:lnTo>
                  <a:lnTo>
                    <a:pt x="34" y="23"/>
                  </a:lnTo>
                  <a:lnTo>
                    <a:pt x="29" y="29"/>
                  </a:lnTo>
                  <a:lnTo>
                    <a:pt x="24" y="33"/>
                  </a:lnTo>
                  <a:lnTo>
                    <a:pt x="18" y="34"/>
                  </a:lnTo>
                  <a:lnTo>
                    <a:pt x="11" y="33"/>
                  </a:lnTo>
                  <a:lnTo>
                    <a:pt x="5" y="29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54" name="任意多边形 119853"/>
            <p:cNvSpPr/>
            <p:nvPr/>
          </p:nvSpPr>
          <p:spPr>
            <a:xfrm>
              <a:off x="1639" y="3739"/>
              <a:ext cx="251" cy="239"/>
            </a:xfrm>
            <a:custGeom>
              <a:avLst/>
              <a:gdLst/>
              <a:ahLst/>
              <a:cxnLst/>
              <a:pathLst>
                <a:path w="251" h="239">
                  <a:moveTo>
                    <a:pt x="118" y="71"/>
                  </a:moveTo>
                  <a:lnTo>
                    <a:pt x="118" y="63"/>
                  </a:lnTo>
                  <a:lnTo>
                    <a:pt x="118" y="49"/>
                  </a:lnTo>
                  <a:lnTo>
                    <a:pt x="122" y="36"/>
                  </a:lnTo>
                  <a:lnTo>
                    <a:pt x="127" y="22"/>
                  </a:lnTo>
                  <a:lnTo>
                    <a:pt x="135" y="10"/>
                  </a:lnTo>
                  <a:lnTo>
                    <a:pt x="147" y="2"/>
                  </a:lnTo>
                  <a:lnTo>
                    <a:pt x="164" y="0"/>
                  </a:lnTo>
                  <a:lnTo>
                    <a:pt x="185" y="5"/>
                  </a:lnTo>
                  <a:lnTo>
                    <a:pt x="203" y="16"/>
                  </a:lnTo>
                  <a:lnTo>
                    <a:pt x="211" y="29"/>
                  </a:lnTo>
                  <a:lnTo>
                    <a:pt x="211" y="44"/>
                  </a:lnTo>
                  <a:lnTo>
                    <a:pt x="206" y="58"/>
                  </a:lnTo>
                  <a:lnTo>
                    <a:pt x="197" y="71"/>
                  </a:lnTo>
                  <a:lnTo>
                    <a:pt x="186" y="83"/>
                  </a:lnTo>
                  <a:lnTo>
                    <a:pt x="175" y="92"/>
                  </a:lnTo>
                  <a:lnTo>
                    <a:pt x="167" y="98"/>
                  </a:lnTo>
                  <a:lnTo>
                    <a:pt x="177" y="94"/>
                  </a:lnTo>
                  <a:lnTo>
                    <a:pt x="189" y="92"/>
                  </a:lnTo>
                  <a:lnTo>
                    <a:pt x="204" y="90"/>
                  </a:lnTo>
                  <a:lnTo>
                    <a:pt x="219" y="91"/>
                  </a:lnTo>
                  <a:lnTo>
                    <a:pt x="233" y="96"/>
                  </a:lnTo>
                  <a:lnTo>
                    <a:pt x="243" y="104"/>
                  </a:lnTo>
                  <a:lnTo>
                    <a:pt x="250" y="119"/>
                  </a:lnTo>
                  <a:lnTo>
                    <a:pt x="251" y="140"/>
                  </a:lnTo>
                  <a:lnTo>
                    <a:pt x="245" y="159"/>
                  </a:lnTo>
                  <a:lnTo>
                    <a:pt x="235" y="171"/>
                  </a:lnTo>
                  <a:lnTo>
                    <a:pt x="221" y="175"/>
                  </a:lnTo>
                  <a:lnTo>
                    <a:pt x="206" y="175"/>
                  </a:lnTo>
                  <a:lnTo>
                    <a:pt x="190" y="169"/>
                  </a:lnTo>
                  <a:lnTo>
                    <a:pt x="175" y="164"/>
                  </a:lnTo>
                  <a:lnTo>
                    <a:pt x="164" y="156"/>
                  </a:lnTo>
                  <a:lnTo>
                    <a:pt x="156" y="151"/>
                  </a:lnTo>
                  <a:lnTo>
                    <a:pt x="159" y="156"/>
                  </a:lnTo>
                  <a:lnTo>
                    <a:pt x="165" y="167"/>
                  </a:lnTo>
                  <a:lnTo>
                    <a:pt x="171" y="180"/>
                  </a:lnTo>
                  <a:lnTo>
                    <a:pt x="174" y="195"/>
                  </a:lnTo>
                  <a:lnTo>
                    <a:pt x="175" y="210"/>
                  </a:lnTo>
                  <a:lnTo>
                    <a:pt x="171" y="223"/>
                  </a:lnTo>
                  <a:lnTo>
                    <a:pt x="161" y="233"/>
                  </a:lnTo>
                  <a:lnTo>
                    <a:pt x="141" y="239"/>
                  </a:lnTo>
                  <a:lnTo>
                    <a:pt x="119" y="239"/>
                  </a:lnTo>
                  <a:lnTo>
                    <a:pt x="104" y="232"/>
                  </a:lnTo>
                  <a:lnTo>
                    <a:pt x="96" y="221"/>
                  </a:lnTo>
                  <a:lnTo>
                    <a:pt x="92" y="207"/>
                  </a:lnTo>
                  <a:lnTo>
                    <a:pt x="92" y="191"/>
                  </a:lnTo>
                  <a:lnTo>
                    <a:pt x="94" y="177"/>
                  </a:lnTo>
                  <a:lnTo>
                    <a:pt x="97" y="164"/>
                  </a:lnTo>
                  <a:lnTo>
                    <a:pt x="101" y="155"/>
                  </a:lnTo>
                  <a:lnTo>
                    <a:pt x="95" y="163"/>
                  </a:lnTo>
                  <a:lnTo>
                    <a:pt x="86" y="172"/>
                  </a:lnTo>
                  <a:lnTo>
                    <a:pt x="73" y="182"/>
                  </a:lnTo>
                  <a:lnTo>
                    <a:pt x="61" y="189"/>
                  </a:lnTo>
                  <a:lnTo>
                    <a:pt x="46" y="194"/>
                  </a:lnTo>
                  <a:lnTo>
                    <a:pt x="31" y="193"/>
                  </a:lnTo>
                  <a:lnTo>
                    <a:pt x="17" y="185"/>
                  </a:lnTo>
                  <a:lnTo>
                    <a:pt x="6" y="168"/>
                  </a:lnTo>
                  <a:lnTo>
                    <a:pt x="0" y="148"/>
                  </a:lnTo>
                  <a:lnTo>
                    <a:pt x="1" y="133"/>
                  </a:lnTo>
                  <a:lnTo>
                    <a:pt x="10" y="122"/>
                  </a:lnTo>
                  <a:lnTo>
                    <a:pt x="23" y="114"/>
                  </a:lnTo>
                  <a:lnTo>
                    <a:pt x="39" y="110"/>
                  </a:lnTo>
                  <a:lnTo>
                    <a:pt x="54" y="108"/>
                  </a:lnTo>
                  <a:lnTo>
                    <a:pt x="68" y="107"/>
                  </a:lnTo>
                  <a:lnTo>
                    <a:pt x="78" y="107"/>
                  </a:lnTo>
                  <a:lnTo>
                    <a:pt x="70" y="104"/>
                  </a:lnTo>
                  <a:lnTo>
                    <a:pt x="57" y="99"/>
                  </a:lnTo>
                  <a:lnTo>
                    <a:pt x="45" y="92"/>
                  </a:lnTo>
                  <a:lnTo>
                    <a:pt x="32" y="82"/>
                  </a:lnTo>
                  <a:lnTo>
                    <a:pt x="22" y="71"/>
                  </a:lnTo>
                  <a:lnTo>
                    <a:pt x="17" y="59"/>
                  </a:lnTo>
                  <a:lnTo>
                    <a:pt x="18" y="45"/>
                  </a:lnTo>
                  <a:lnTo>
                    <a:pt x="30" y="29"/>
                  </a:lnTo>
                  <a:lnTo>
                    <a:pt x="48" y="17"/>
                  </a:lnTo>
                  <a:lnTo>
                    <a:pt x="64" y="13"/>
                  </a:lnTo>
                  <a:lnTo>
                    <a:pt x="79" y="17"/>
                  </a:lnTo>
                  <a:lnTo>
                    <a:pt x="92" y="25"/>
                  </a:lnTo>
                  <a:lnTo>
                    <a:pt x="101" y="37"/>
                  </a:lnTo>
                  <a:lnTo>
                    <a:pt x="109" y="50"/>
                  </a:lnTo>
                  <a:lnTo>
                    <a:pt x="115" y="63"/>
                  </a:lnTo>
                  <a:lnTo>
                    <a:pt x="118" y="71"/>
                  </a:lnTo>
                  <a:lnTo>
                    <a:pt x="114" y="91"/>
                  </a:lnTo>
                  <a:lnTo>
                    <a:pt x="104" y="97"/>
                  </a:lnTo>
                  <a:lnTo>
                    <a:pt x="99" y="105"/>
                  </a:lnTo>
                  <a:lnTo>
                    <a:pt x="96" y="115"/>
                  </a:lnTo>
                  <a:lnTo>
                    <a:pt x="99" y="126"/>
                  </a:lnTo>
                  <a:lnTo>
                    <a:pt x="101" y="131"/>
                  </a:lnTo>
                  <a:lnTo>
                    <a:pt x="104" y="135"/>
                  </a:lnTo>
                  <a:lnTo>
                    <a:pt x="109" y="139"/>
                  </a:lnTo>
                  <a:lnTo>
                    <a:pt x="114" y="141"/>
                  </a:lnTo>
                  <a:lnTo>
                    <a:pt x="118" y="142"/>
                  </a:lnTo>
                  <a:lnTo>
                    <a:pt x="124" y="143"/>
                  </a:lnTo>
                  <a:lnTo>
                    <a:pt x="130" y="142"/>
                  </a:lnTo>
                  <a:lnTo>
                    <a:pt x="135" y="141"/>
                  </a:lnTo>
                  <a:lnTo>
                    <a:pt x="145" y="135"/>
                  </a:lnTo>
                  <a:lnTo>
                    <a:pt x="150" y="126"/>
                  </a:lnTo>
                  <a:lnTo>
                    <a:pt x="153" y="117"/>
                  </a:lnTo>
                  <a:lnTo>
                    <a:pt x="150" y="105"/>
                  </a:lnTo>
                  <a:lnTo>
                    <a:pt x="148" y="101"/>
                  </a:lnTo>
                  <a:lnTo>
                    <a:pt x="145" y="97"/>
                  </a:lnTo>
                  <a:lnTo>
                    <a:pt x="140" y="93"/>
                  </a:lnTo>
                  <a:lnTo>
                    <a:pt x="135" y="91"/>
                  </a:lnTo>
                  <a:lnTo>
                    <a:pt x="131" y="90"/>
                  </a:lnTo>
                  <a:lnTo>
                    <a:pt x="125" y="89"/>
                  </a:lnTo>
                  <a:lnTo>
                    <a:pt x="119" y="90"/>
                  </a:lnTo>
                  <a:lnTo>
                    <a:pt x="114" y="91"/>
                  </a:lnTo>
                  <a:lnTo>
                    <a:pt x="118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55" name="任意多边形 119854"/>
            <p:cNvSpPr/>
            <p:nvPr/>
          </p:nvSpPr>
          <p:spPr>
            <a:xfrm>
              <a:off x="1360" y="3934"/>
              <a:ext cx="40" cy="38"/>
            </a:xfrm>
            <a:custGeom>
              <a:avLst/>
              <a:gdLst/>
              <a:ahLst/>
              <a:cxnLst/>
              <a:pathLst>
                <a:path w="40" h="38">
                  <a:moveTo>
                    <a:pt x="7" y="4"/>
                  </a:moveTo>
                  <a:lnTo>
                    <a:pt x="14" y="1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9" y="13"/>
                  </a:lnTo>
                  <a:lnTo>
                    <a:pt x="40" y="21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7" y="37"/>
                  </a:lnTo>
                  <a:lnTo>
                    <a:pt x="19" y="38"/>
                  </a:lnTo>
                  <a:lnTo>
                    <a:pt x="11" y="36"/>
                  </a:lnTo>
                  <a:lnTo>
                    <a:pt x="5" y="32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3" y="1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56" name="任意多边形 119855"/>
            <p:cNvSpPr/>
            <p:nvPr/>
          </p:nvSpPr>
          <p:spPr>
            <a:xfrm>
              <a:off x="1238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19" y="95"/>
                  </a:moveTo>
                  <a:lnTo>
                    <a:pt x="115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8"/>
                  </a:lnTo>
                  <a:lnTo>
                    <a:pt x="115" y="21"/>
                  </a:lnTo>
                  <a:lnTo>
                    <a:pt x="126" y="9"/>
                  </a:lnTo>
                  <a:lnTo>
                    <a:pt x="142" y="1"/>
                  </a:lnTo>
                  <a:lnTo>
                    <a:pt x="167" y="0"/>
                  </a:lnTo>
                  <a:lnTo>
                    <a:pt x="191" y="7"/>
                  </a:lnTo>
                  <a:lnTo>
                    <a:pt x="206" y="19"/>
                  </a:lnTo>
                  <a:lnTo>
                    <a:pt x="212" y="34"/>
                  </a:lnTo>
                  <a:lnTo>
                    <a:pt x="211" y="51"/>
                  </a:lnTo>
                  <a:lnTo>
                    <a:pt x="206" y="70"/>
                  </a:lnTo>
                  <a:lnTo>
                    <a:pt x="198" y="85"/>
                  </a:lnTo>
                  <a:lnTo>
                    <a:pt x="190" y="100"/>
                  </a:lnTo>
                  <a:lnTo>
                    <a:pt x="183" y="108"/>
                  </a:lnTo>
                  <a:lnTo>
                    <a:pt x="192" y="102"/>
                  </a:lnTo>
                  <a:lnTo>
                    <a:pt x="205" y="94"/>
                  </a:lnTo>
                  <a:lnTo>
                    <a:pt x="220" y="87"/>
                  </a:lnTo>
                  <a:lnTo>
                    <a:pt x="237" y="83"/>
                  </a:lnTo>
                  <a:lnTo>
                    <a:pt x="254" y="83"/>
                  </a:lnTo>
                  <a:lnTo>
                    <a:pt x="269" y="90"/>
                  </a:lnTo>
                  <a:lnTo>
                    <a:pt x="282" y="103"/>
                  </a:lnTo>
                  <a:lnTo>
                    <a:pt x="291" y="126"/>
                  </a:lnTo>
                  <a:lnTo>
                    <a:pt x="292" y="150"/>
                  </a:lnTo>
                  <a:lnTo>
                    <a:pt x="285" y="166"/>
                  </a:lnTo>
                  <a:lnTo>
                    <a:pt x="271" y="176"/>
                  </a:lnTo>
                  <a:lnTo>
                    <a:pt x="254" y="180"/>
                  </a:lnTo>
                  <a:lnTo>
                    <a:pt x="235" y="180"/>
                  </a:lnTo>
                  <a:lnTo>
                    <a:pt x="216" y="178"/>
                  </a:lnTo>
                  <a:lnTo>
                    <a:pt x="200" y="173"/>
                  </a:lnTo>
                  <a:lnTo>
                    <a:pt x="189" y="170"/>
                  </a:lnTo>
                  <a:lnTo>
                    <a:pt x="196" y="176"/>
                  </a:lnTo>
                  <a:lnTo>
                    <a:pt x="206" y="185"/>
                  </a:lnTo>
                  <a:lnTo>
                    <a:pt x="217" y="198"/>
                  </a:lnTo>
                  <a:lnTo>
                    <a:pt x="227" y="213"/>
                  </a:lnTo>
                  <a:lnTo>
                    <a:pt x="234" y="228"/>
                  </a:lnTo>
                  <a:lnTo>
                    <a:pt x="234" y="245"/>
                  </a:lnTo>
                  <a:lnTo>
                    <a:pt x="226" y="260"/>
                  </a:lnTo>
                  <a:lnTo>
                    <a:pt x="206" y="274"/>
                  </a:lnTo>
                  <a:lnTo>
                    <a:pt x="182" y="281"/>
                  </a:lnTo>
                  <a:lnTo>
                    <a:pt x="162" y="279"/>
                  </a:lnTo>
                  <a:lnTo>
                    <a:pt x="149" y="269"/>
                  </a:lnTo>
                  <a:lnTo>
                    <a:pt x="139" y="255"/>
                  </a:lnTo>
                  <a:lnTo>
                    <a:pt x="134" y="238"/>
                  </a:lnTo>
                  <a:lnTo>
                    <a:pt x="130" y="221"/>
                  </a:lnTo>
                  <a:lnTo>
                    <a:pt x="130" y="205"/>
                  </a:lnTo>
                  <a:lnTo>
                    <a:pt x="130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0" y="232"/>
                  </a:lnTo>
                  <a:lnTo>
                    <a:pt x="98" y="246"/>
                  </a:lnTo>
                  <a:lnTo>
                    <a:pt x="83" y="256"/>
                  </a:lnTo>
                  <a:lnTo>
                    <a:pt x="67" y="259"/>
                  </a:lnTo>
                  <a:lnTo>
                    <a:pt x="50" y="256"/>
                  </a:lnTo>
                  <a:lnTo>
                    <a:pt x="31" y="242"/>
                  </a:lnTo>
                  <a:lnTo>
                    <a:pt x="17" y="222"/>
                  </a:lnTo>
                  <a:lnTo>
                    <a:pt x="13" y="204"/>
                  </a:lnTo>
                  <a:lnTo>
                    <a:pt x="19" y="189"/>
                  </a:lnTo>
                  <a:lnTo>
                    <a:pt x="31" y="176"/>
                  </a:lnTo>
                  <a:lnTo>
                    <a:pt x="45" y="166"/>
                  </a:lnTo>
                  <a:lnTo>
                    <a:pt x="61" y="158"/>
                  </a:lnTo>
                  <a:lnTo>
                    <a:pt x="76" y="152"/>
                  </a:lnTo>
                  <a:lnTo>
                    <a:pt x="88" y="149"/>
                  </a:lnTo>
                  <a:lnTo>
                    <a:pt x="78" y="149"/>
                  </a:lnTo>
                  <a:lnTo>
                    <a:pt x="63" y="148"/>
                  </a:lnTo>
                  <a:lnTo>
                    <a:pt x="44" y="145"/>
                  </a:lnTo>
                  <a:lnTo>
                    <a:pt x="27" y="138"/>
                  </a:lnTo>
                  <a:lnTo>
                    <a:pt x="12" y="129"/>
                  </a:lnTo>
                  <a:lnTo>
                    <a:pt x="2" y="117"/>
                  </a:lnTo>
                  <a:lnTo>
                    <a:pt x="0" y="101"/>
                  </a:lnTo>
                  <a:lnTo>
                    <a:pt x="6" y="80"/>
                  </a:lnTo>
                  <a:lnTo>
                    <a:pt x="21" y="60"/>
                  </a:lnTo>
                  <a:lnTo>
                    <a:pt x="37" y="50"/>
                  </a:lnTo>
                  <a:lnTo>
                    <a:pt x="55" y="50"/>
                  </a:lnTo>
                  <a:lnTo>
                    <a:pt x="72" y="54"/>
                  </a:lnTo>
                  <a:lnTo>
                    <a:pt x="88" y="64"/>
                  </a:lnTo>
                  <a:lnTo>
                    <a:pt x="102" y="75"/>
                  </a:lnTo>
                  <a:lnTo>
                    <a:pt x="112" y="86"/>
                  </a:lnTo>
                  <a:lnTo>
                    <a:pt x="119" y="95"/>
                  </a:lnTo>
                  <a:lnTo>
                    <a:pt x="121" y="119"/>
                  </a:lnTo>
                  <a:lnTo>
                    <a:pt x="113" y="129"/>
                  </a:lnTo>
                  <a:lnTo>
                    <a:pt x="110" y="140"/>
                  </a:lnTo>
                  <a:lnTo>
                    <a:pt x="112" y="152"/>
                  </a:lnTo>
                  <a:lnTo>
                    <a:pt x="118" y="162"/>
                  </a:lnTo>
                  <a:lnTo>
                    <a:pt x="122" y="167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39" y="173"/>
                  </a:lnTo>
                  <a:lnTo>
                    <a:pt x="145" y="173"/>
                  </a:lnTo>
                  <a:lnTo>
                    <a:pt x="152" y="172"/>
                  </a:lnTo>
                  <a:lnTo>
                    <a:pt x="158" y="170"/>
                  </a:lnTo>
                  <a:lnTo>
                    <a:pt x="162" y="167"/>
                  </a:lnTo>
                  <a:lnTo>
                    <a:pt x="170" y="157"/>
                  </a:lnTo>
                  <a:lnTo>
                    <a:pt x="174" y="146"/>
                  </a:lnTo>
                  <a:lnTo>
                    <a:pt x="173" y="134"/>
                  </a:lnTo>
                  <a:lnTo>
                    <a:pt x="167" y="123"/>
                  </a:lnTo>
                  <a:lnTo>
                    <a:pt x="162" y="118"/>
                  </a:lnTo>
                  <a:lnTo>
                    <a:pt x="157" y="115"/>
                  </a:lnTo>
                  <a:lnTo>
                    <a:pt x="151" y="113"/>
                  </a:lnTo>
                  <a:lnTo>
                    <a:pt x="145" y="112"/>
                  </a:lnTo>
                  <a:lnTo>
                    <a:pt x="138" y="112"/>
                  </a:lnTo>
                  <a:lnTo>
                    <a:pt x="133" y="114"/>
                  </a:lnTo>
                  <a:lnTo>
                    <a:pt x="127" y="116"/>
                  </a:lnTo>
                  <a:lnTo>
                    <a:pt x="121" y="119"/>
                  </a:lnTo>
                  <a:lnTo>
                    <a:pt x="119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19857" name="组合 119856"/>
            <p:cNvGrpSpPr/>
            <p:nvPr/>
          </p:nvGrpSpPr>
          <p:grpSpPr>
            <a:xfrm>
              <a:off x="1008" y="3744"/>
              <a:ext cx="317" cy="311"/>
              <a:chOff x="355" y="3625"/>
              <a:chExt cx="317" cy="311"/>
            </a:xfrm>
          </p:grpSpPr>
          <p:sp>
            <p:nvSpPr>
              <p:cNvPr id="119858" name="任意多边形 119857"/>
              <p:cNvSpPr/>
              <p:nvPr/>
            </p:nvSpPr>
            <p:spPr>
              <a:xfrm>
                <a:off x="480" y="3749"/>
                <a:ext cx="46" cy="43"/>
              </a:xfrm>
              <a:custGeom>
                <a:avLst/>
                <a:gdLst/>
                <a:ahLst/>
                <a:cxnLst/>
                <a:pathLst>
                  <a:path w="46" h="43">
                    <a:moveTo>
                      <a:pt x="23" y="0"/>
                    </a:moveTo>
                    <a:lnTo>
                      <a:pt x="14" y="2"/>
                    </a:lnTo>
                    <a:lnTo>
                      <a:pt x="7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7" y="36"/>
                    </a:lnTo>
                    <a:lnTo>
                      <a:pt x="14" y="40"/>
                    </a:lnTo>
                    <a:lnTo>
                      <a:pt x="23" y="43"/>
                    </a:lnTo>
                    <a:lnTo>
                      <a:pt x="32" y="40"/>
                    </a:lnTo>
                    <a:lnTo>
                      <a:pt x="39" y="36"/>
                    </a:lnTo>
                    <a:lnTo>
                      <a:pt x="43" y="29"/>
                    </a:lnTo>
                    <a:lnTo>
                      <a:pt x="46" y="21"/>
                    </a:lnTo>
                    <a:lnTo>
                      <a:pt x="43" y="13"/>
                    </a:lnTo>
                    <a:lnTo>
                      <a:pt x="39" y="6"/>
                    </a:lnTo>
                    <a:lnTo>
                      <a:pt x="32" y="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7A0A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59" name="任意多边形 119858"/>
              <p:cNvSpPr/>
              <p:nvPr/>
            </p:nvSpPr>
            <p:spPr>
              <a:xfrm>
                <a:off x="355" y="3625"/>
                <a:ext cx="317" cy="311"/>
              </a:xfrm>
              <a:custGeom>
                <a:avLst/>
                <a:gdLst/>
                <a:ahLst/>
                <a:cxnLst/>
                <a:pathLst>
                  <a:path w="317" h="311">
                    <a:moveTo>
                      <a:pt x="133" y="97"/>
                    </a:moveTo>
                    <a:lnTo>
                      <a:pt x="129" y="86"/>
                    </a:lnTo>
                    <a:lnTo>
                      <a:pt x="122" y="72"/>
                    </a:lnTo>
                    <a:lnTo>
                      <a:pt x="112" y="57"/>
                    </a:lnTo>
                    <a:lnTo>
                      <a:pt x="98" y="42"/>
                    </a:lnTo>
                    <a:lnTo>
                      <a:pt x="82" y="32"/>
                    </a:lnTo>
                    <a:lnTo>
                      <a:pt x="64" y="28"/>
                    </a:lnTo>
                    <a:lnTo>
                      <a:pt x="43" y="33"/>
                    </a:lnTo>
                    <a:lnTo>
                      <a:pt x="21" y="50"/>
                    </a:lnTo>
                    <a:lnTo>
                      <a:pt x="5" y="72"/>
                    </a:lnTo>
                    <a:lnTo>
                      <a:pt x="2" y="92"/>
                    </a:lnTo>
                    <a:lnTo>
                      <a:pt x="9" y="108"/>
                    </a:lnTo>
                    <a:lnTo>
                      <a:pt x="23" y="123"/>
                    </a:lnTo>
                    <a:lnTo>
                      <a:pt x="40" y="135"/>
                    </a:lnTo>
                    <a:lnTo>
                      <a:pt x="58" y="144"/>
                    </a:lnTo>
                    <a:lnTo>
                      <a:pt x="75" y="149"/>
                    </a:lnTo>
                    <a:lnTo>
                      <a:pt x="88" y="152"/>
                    </a:lnTo>
                    <a:lnTo>
                      <a:pt x="75" y="154"/>
                    </a:lnTo>
                    <a:lnTo>
                      <a:pt x="59" y="156"/>
                    </a:lnTo>
                    <a:lnTo>
                      <a:pt x="41" y="160"/>
                    </a:lnTo>
                    <a:lnTo>
                      <a:pt x="24" y="168"/>
                    </a:lnTo>
                    <a:lnTo>
                      <a:pt x="9" y="180"/>
                    </a:lnTo>
                    <a:lnTo>
                      <a:pt x="1" y="195"/>
                    </a:lnTo>
                    <a:lnTo>
                      <a:pt x="0" y="215"/>
                    </a:lnTo>
                    <a:lnTo>
                      <a:pt x="10" y="241"/>
                    </a:lnTo>
                    <a:lnTo>
                      <a:pt x="26" y="263"/>
                    </a:lnTo>
                    <a:lnTo>
                      <a:pt x="44" y="271"/>
                    </a:lnTo>
                    <a:lnTo>
                      <a:pt x="63" y="270"/>
                    </a:lnTo>
                    <a:lnTo>
                      <a:pt x="81" y="262"/>
                    </a:lnTo>
                    <a:lnTo>
                      <a:pt x="97" y="249"/>
                    </a:lnTo>
                    <a:lnTo>
                      <a:pt x="112" y="234"/>
                    </a:lnTo>
                    <a:lnTo>
                      <a:pt x="122" y="221"/>
                    </a:lnTo>
                    <a:lnTo>
                      <a:pt x="129" y="210"/>
                    </a:lnTo>
                    <a:lnTo>
                      <a:pt x="128" y="219"/>
                    </a:lnTo>
                    <a:lnTo>
                      <a:pt x="126" y="234"/>
                    </a:lnTo>
                    <a:lnTo>
                      <a:pt x="126" y="252"/>
                    </a:lnTo>
                    <a:lnTo>
                      <a:pt x="128" y="271"/>
                    </a:lnTo>
                    <a:lnTo>
                      <a:pt x="135" y="290"/>
                    </a:lnTo>
                    <a:lnTo>
                      <a:pt x="146" y="303"/>
                    </a:lnTo>
                    <a:lnTo>
                      <a:pt x="165" y="311"/>
                    </a:lnTo>
                    <a:lnTo>
                      <a:pt x="191" y="309"/>
                    </a:lnTo>
                    <a:lnTo>
                      <a:pt x="218" y="299"/>
                    </a:lnTo>
                    <a:lnTo>
                      <a:pt x="231" y="284"/>
                    </a:lnTo>
                    <a:lnTo>
                      <a:pt x="236" y="266"/>
                    </a:lnTo>
                    <a:lnTo>
                      <a:pt x="234" y="247"/>
                    </a:lnTo>
                    <a:lnTo>
                      <a:pt x="226" y="230"/>
                    </a:lnTo>
                    <a:lnTo>
                      <a:pt x="216" y="212"/>
                    </a:lnTo>
                    <a:lnTo>
                      <a:pt x="205" y="198"/>
                    </a:lnTo>
                    <a:lnTo>
                      <a:pt x="197" y="189"/>
                    </a:lnTo>
                    <a:lnTo>
                      <a:pt x="207" y="195"/>
                    </a:lnTo>
                    <a:lnTo>
                      <a:pt x="223" y="202"/>
                    </a:lnTo>
                    <a:lnTo>
                      <a:pt x="242" y="208"/>
                    </a:lnTo>
                    <a:lnTo>
                      <a:pt x="262" y="211"/>
                    </a:lnTo>
                    <a:lnTo>
                      <a:pt x="282" y="210"/>
                    </a:lnTo>
                    <a:lnTo>
                      <a:pt x="299" y="202"/>
                    </a:lnTo>
                    <a:lnTo>
                      <a:pt x="312" y="187"/>
                    </a:lnTo>
                    <a:lnTo>
                      <a:pt x="317" y="161"/>
                    </a:lnTo>
                    <a:lnTo>
                      <a:pt x="315" y="135"/>
                    </a:lnTo>
                    <a:lnTo>
                      <a:pt x="304" y="117"/>
                    </a:lnTo>
                    <a:lnTo>
                      <a:pt x="287" y="108"/>
                    </a:lnTo>
                    <a:lnTo>
                      <a:pt x="269" y="105"/>
                    </a:lnTo>
                    <a:lnTo>
                      <a:pt x="247" y="106"/>
                    </a:lnTo>
                    <a:lnTo>
                      <a:pt x="228" y="111"/>
                    </a:lnTo>
                    <a:lnTo>
                      <a:pt x="211" y="116"/>
                    </a:lnTo>
                    <a:lnTo>
                      <a:pt x="199" y="122"/>
                    </a:lnTo>
                    <a:lnTo>
                      <a:pt x="208" y="114"/>
                    </a:lnTo>
                    <a:lnTo>
                      <a:pt x="220" y="103"/>
                    </a:lnTo>
                    <a:lnTo>
                      <a:pt x="232" y="87"/>
                    </a:lnTo>
                    <a:lnTo>
                      <a:pt x="243" y="71"/>
                    </a:lnTo>
                    <a:lnTo>
                      <a:pt x="250" y="53"/>
                    </a:lnTo>
                    <a:lnTo>
                      <a:pt x="248" y="36"/>
                    </a:lnTo>
                    <a:lnTo>
                      <a:pt x="239" y="20"/>
                    </a:lnTo>
                    <a:lnTo>
                      <a:pt x="218" y="7"/>
                    </a:lnTo>
                    <a:lnTo>
                      <a:pt x="190" y="0"/>
                    </a:lnTo>
                    <a:lnTo>
                      <a:pt x="169" y="4"/>
                    </a:lnTo>
                    <a:lnTo>
                      <a:pt x="153" y="15"/>
                    </a:lnTo>
                    <a:lnTo>
                      <a:pt x="143" y="30"/>
                    </a:lnTo>
                    <a:lnTo>
                      <a:pt x="137" y="49"/>
                    </a:lnTo>
                    <a:lnTo>
                      <a:pt x="134" y="69"/>
                    </a:lnTo>
                    <a:lnTo>
                      <a:pt x="133" y="85"/>
                    </a:lnTo>
                    <a:lnTo>
                      <a:pt x="133" y="97"/>
                    </a:lnTo>
                    <a:lnTo>
                      <a:pt x="149" y="119"/>
                    </a:lnTo>
                    <a:lnTo>
                      <a:pt x="156" y="120"/>
                    </a:lnTo>
                    <a:lnTo>
                      <a:pt x="162" y="122"/>
                    </a:lnTo>
                    <a:lnTo>
                      <a:pt x="168" y="125"/>
                    </a:lnTo>
                    <a:lnTo>
                      <a:pt x="174" y="129"/>
                    </a:lnTo>
                    <a:lnTo>
                      <a:pt x="179" y="135"/>
                    </a:lnTo>
                    <a:lnTo>
                      <a:pt x="182" y="140"/>
                    </a:lnTo>
                    <a:lnTo>
                      <a:pt x="183" y="147"/>
                    </a:lnTo>
                    <a:lnTo>
                      <a:pt x="184" y="154"/>
                    </a:lnTo>
                    <a:lnTo>
                      <a:pt x="183" y="161"/>
                    </a:lnTo>
                    <a:lnTo>
                      <a:pt x="182" y="168"/>
                    </a:lnTo>
                    <a:lnTo>
                      <a:pt x="179" y="173"/>
                    </a:lnTo>
                    <a:lnTo>
                      <a:pt x="174" y="179"/>
                    </a:lnTo>
                    <a:lnTo>
                      <a:pt x="168" y="183"/>
                    </a:lnTo>
                    <a:lnTo>
                      <a:pt x="162" y="187"/>
                    </a:lnTo>
                    <a:lnTo>
                      <a:pt x="156" y="188"/>
                    </a:lnTo>
                    <a:lnTo>
                      <a:pt x="149" y="189"/>
                    </a:lnTo>
                    <a:lnTo>
                      <a:pt x="142" y="188"/>
                    </a:lnTo>
                    <a:lnTo>
                      <a:pt x="135" y="187"/>
                    </a:lnTo>
                    <a:lnTo>
                      <a:pt x="129" y="183"/>
                    </a:lnTo>
                    <a:lnTo>
                      <a:pt x="123" y="179"/>
                    </a:lnTo>
                    <a:lnTo>
                      <a:pt x="119" y="173"/>
                    </a:lnTo>
                    <a:lnTo>
                      <a:pt x="115" y="168"/>
                    </a:lnTo>
                    <a:lnTo>
                      <a:pt x="114" y="161"/>
                    </a:lnTo>
                    <a:lnTo>
                      <a:pt x="113" y="154"/>
                    </a:lnTo>
                    <a:lnTo>
                      <a:pt x="114" y="147"/>
                    </a:lnTo>
                    <a:lnTo>
                      <a:pt x="115" y="140"/>
                    </a:lnTo>
                    <a:lnTo>
                      <a:pt x="119" y="135"/>
                    </a:lnTo>
                    <a:lnTo>
                      <a:pt x="123" y="129"/>
                    </a:lnTo>
                    <a:lnTo>
                      <a:pt x="129" y="125"/>
                    </a:lnTo>
                    <a:lnTo>
                      <a:pt x="135" y="122"/>
                    </a:lnTo>
                    <a:lnTo>
                      <a:pt x="142" y="120"/>
                    </a:lnTo>
                    <a:lnTo>
                      <a:pt x="149" y="119"/>
                    </a:lnTo>
                    <a:lnTo>
                      <a:pt x="133" y="97"/>
                    </a:lnTo>
                    <a:close/>
                  </a:path>
                </a:pathLst>
              </a:custGeom>
              <a:solidFill>
                <a:srgbClr val="35CE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19860" name="任意多边形 119859"/>
            <p:cNvSpPr/>
            <p:nvPr/>
          </p:nvSpPr>
          <p:spPr>
            <a:xfrm>
              <a:off x="4930" y="3830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0" y="0"/>
                  </a:moveTo>
                  <a:lnTo>
                    <a:pt x="13" y="0"/>
                  </a:lnTo>
                  <a:lnTo>
                    <a:pt x="6" y="2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2" y="27"/>
                  </a:lnTo>
                  <a:lnTo>
                    <a:pt x="6" y="31"/>
                  </a:lnTo>
                  <a:lnTo>
                    <a:pt x="13" y="34"/>
                  </a:lnTo>
                  <a:lnTo>
                    <a:pt x="20" y="34"/>
                  </a:lnTo>
                  <a:lnTo>
                    <a:pt x="27" y="31"/>
                  </a:lnTo>
                  <a:lnTo>
                    <a:pt x="32" y="27"/>
                  </a:lnTo>
                  <a:lnTo>
                    <a:pt x="34" y="20"/>
                  </a:lnTo>
                  <a:lnTo>
                    <a:pt x="34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61" name="任意多边形 119860"/>
            <p:cNvSpPr/>
            <p:nvPr/>
          </p:nvSpPr>
          <p:spPr>
            <a:xfrm>
              <a:off x="4814" y="3716"/>
              <a:ext cx="266" cy="267"/>
            </a:xfrm>
            <a:custGeom>
              <a:avLst/>
              <a:gdLst/>
              <a:ahLst/>
              <a:cxnLst/>
              <a:pathLst>
                <a:path w="266" h="267">
                  <a:moveTo>
                    <a:pt x="190" y="182"/>
                  </a:moveTo>
                  <a:lnTo>
                    <a:pt x="181" y="178"/>
                  </a:lnTo>
                  <a:lnTo>
                    <a:pt x="174" y="174"/>
                  </a:lnTo>
                  <a:lnTo>
                    <a:pt x="170" y="168"/>
                  </a:lnTo>
                  <a:lnTo>
                    <a:pt x="165" y="165"/>
                  </a:lnTo>
                  <a:lnTo>
                    <a:pt x="171" y="174"/>
                  </a:lnTo>
                  <a:lnTo>
                    <a:pt x="176" y="187"/>
                  </a:lnTo>
                  <a:lnTo>
                    <a:pt x="182" y="203"/>
                  </a:lnTo>
                  <a:lnTo>
                    <a:pt x="186" y="220"/>
                  </a:lnTo>
                  <a:lnTo>
                    <a:pt x="186" y="236"/>
                  </a:lnTo>
                  <a:lnTo>
                    <a:pt x="179" y="251"/>
                  </a:lnTo>
                  <a:lnTo>
                    <a:pt x="166" y="262"/>
                  </a:lnTo>
                  <a:lnTo>
                    <a:pt x="144" y="267"/>
                  </a:lnTo>
                  <a:lnTo>
                    <a:pt x="124" y="265"/>
                  </a:lnTo>
                  <a:lnTo>
                    <a:pt x="110" y="255"/>
                  </a:lnTo>
                  <a:lnTo>
                    <a:pt x="103" y="242"/>
                  </a:lnTo>
                  <a:lnTo>
                    <a:pt x="100" y="224"/>
                  </a:lnTo>
                  <a:lnTo>
                    <a:pt x="101" y="208"/>
                  </a:lnTo>
                  <a:lnTo>
                    <a:pt x="104" y="191"/>
                  </a:lnTo>
                  <a:lnTo>
                    <a:pt x="108" y="178"/>
                  </a:lnTo>
                  <a:lnTo>
                    <a:pt x="110" y="171"/>
                  </a:lnTo>
                  <a:lnTo>
                    <a:pt x="103" y="179"/>
                  </a:lnTo>
                  <a:lnTo>
                    <a:pt x="92" y="189"/>
                  </a:lnTo>
                  <a:lnTo>
                    <a:pt x="77" y="199"/>
                  </a:lnTo>
                  <a:lnTo>
                    <a:pt x="61" y="208"/>
                  </a:lnTo>
                  <a:lnTo>
                    <a:pt x="43" y="212"/>
                  </a:lnTo>
                  <a:lnTo>
                    <a:pt x="27" y="211"/>
                  </a:lnTo>
                  <a:lnTo>
                    <a:pt x="14" y="202"/>
                  </a:lnTo>
                  <a:lnTo>
                    <a:pt x="3" y="184"/>
                  </a:lnTo>
                  <a:lnTo>
                    <a:pt x="0" y="163"/>
                  </a:lnTo>
                  <a:lnTo>
                    <a:pt x="4" y="146"/>
                  </a:lnTo>
                  <a:lnTo>
                    <a:pt x="15" y="135"/>
                  </a:lnTo>
                  <a:lnTo>
                    <a:pt x="30" y="127"/>
                  </a:lnTo>
                  <a:lnTo>
                    <a:pt x="46" y="123"/>
                  </a:lnTo>
                  <a:lnTo>
                    <a:pt x="62" y="121"/>
                  </a:lnTo>
                  <a:lnTo>
                    <a:pt x="75" y="121"/>
                  </a:lnTo>
                  <a:lnTo>
                    <a:pt x="86" y="122"/>
                  </a:lnTo>
                  <a:lnTo>
                    <a:pt x="75" y="117"/>
                  </a:lnTo>
                  <a:lnTo>
                    <a:pt x="63" y="111"/>
                  </a:lnTo>
                  <a:lnTo>
                    <a:pt x="48" y="101"/>
                  </a:lnTo>
                  <a:lnTo>
                    <a:pt x="34" y="89"/>
                  </a:lnTo>
                  <a:lnTo>
                    <a:pt x="24" y="74"/>
                  </a:lnTo>
                  <a:lnTo>
                    <a:pt x="20" y="60"/>
                  </a:lnTo>
                  <a:lnTo>
                    <a:pt x="25" y="45"/>
                  </a:lnTo>
                  <a:lnTo>
                    <a:pt x="40" y="29"/>
                  </a:lnTo>
                  <a:lnTo>
                    <a:pt x="59" y="19"/>
                  </a:lnTo>
                  <a:lnTo>
                    <a:pt x="78" y="18"/>
                  </a:lnTo>
                  <a:lnTo>
                    <a:pt x="93" y="25"/>
                  </a:lnTo>
                  <a:lnTo>
                    <a:pt x="105" y="36"/>
                  </a:lnTo>
                  <a:lnTo>
                    <a:pt x="114" y="49"/>
                  </a:lnTo>
                  <a:lnTo>
                    <a:pt x="121" y="63"/>
                  </a:lnTo>
                  <a:lnTo>
                    <a:pt x="126" y="76"/>
                  </a:lnTo>
                  <a:lnTo>
                    <a:pt x="128" y="86"/>
                  </a:lnTo>
                  <a:lnTo>
                    <a:pt x="137" y="104"/>
                  </a:lnTo>
                  <a:lnTo>
                    <a:pt x="126" y="104"/>
                  </a:lnTo>
                  <a:lnTo>
                    <a:pt x="117" y="109"/>
                  </a:lnTo>
                  <a:lnTo>
                    <a:pt x="109" y="116"/>
                  </a:lnTo>
                  <a:lnTo>
                    <a:pt x="105" y="126"/>
                  </a:lnTo>
                  <a:lnTo>
                    <a:pt x="105" y="137"/>
                  </a:lnTo>
                  <a:lnTo>
                    <a:pt x="110" y="147"/>
                  </a:lnTo>
                  <a:lnTo>
                    <a:pt x="118" y="154"/>
                  </a:lnTo>
                  <a:lnTo>
                    <a:pt x="128" y="158"/>
                  </a:lnTo>
                  <a:lnTo>
                    <a:pt x="140" y="158"/>
                  </a:lnTo>
                  <a:lnTo>
                    <a:pt x="149" y="154"/>
                  </a:lnTo>
                  <a:lnTo>
                    <a:pt x="157" y="146"/>
                  </a:lnTo>
                  <a:lnTo>
                    <a:pt x="160" y="136"/>
                  </a:lnTo>
                  <a:lnTo>
                    <a:pt x="160" y="125"/>
                  </a:lnTo>
                  <a:lnTo>
                    <a:pt x="156" y="115"/>
                  </a:lnTo>
                  <a:lnTo>
                    <a:pt x="148" y="108"/>
                  </a:lnTo>
                  <a:lnTo>
                    <a:pt x="137" y="104"/>
                  </a:lnTo>
                  <a:lnTo>
                    <a:pt x="128" y="86"/>
                  </a:lnTo>
                  <a:lnTo>
                    <a:pt x="129" y="74"/>
                  </a:lnTo>
                  <a:lnTo>
                    <a:pt x="132" y="60"/>
                  </a:lnTo>
                  <a:lnTo>
                    <a:pt x="136" y="43"/>
                  </a:lnTo>
                  <a:lnTo>
                    <a:pt x="144" y="26"/>
                  </a:lnTo>
                  <a:lnTo>
                    <a:pt x="155" y="12"/>
                  </a:lnTo>
                  <a:lnTo>
                    <a:pt x="170" y="2"/>
                  </a:lnTo>
                  <a:lnTo>
                    <a:pt x="188" y="0"/>
                  </a:lnTo>
                  <a:lnTo>
                    <a:pt x="212" y="7"/>
                  </a:lnTo>
                  <a:lnTo>
                    <a:pt x="229" y="20"/>
                  </a:lnTo>
                  <a:lnTo>
                    <a:pt x="235" y="36"/>
                  </a:lnTo>
                  <a:lnTo>
                    <a:pt x="233" y="52"/>
                  </a:lnTo>
                  <a:lnTo>
                    <a:pt x="223" y="69"/>
                  </a:lnTo>
                  <a:lnTo>
                    <a:pt x="211" y="84"/>
                  </a:lnTo>
                  <a:lnTo>
                    <a:pt x="197" y="98"/>
                  </a:lnTo>
                  <a:lnTo>
                    <a:pt x="186" y="106"/>
                  </a:lnTo>
                  <a:lnTo>
                    <a:pt x="176" y="112"/>
                  </a:lnTo>
                  <a:lnTo>
                    <a:pt x="186" y="110"/>
                  </a:lnTo>
                  <a:lnTo>
                    <a:pt x="198" y="109"/>
                  </a:lnTo>
                  <a:lnTo>
                    <a:pt x="212" y="108"/>
                  </a:lnTo>
                  <a:lnTo>
                    <a:pt x="228" y="109"/>
                  </a:lnTo>
                  <a:lnTo>
                    <a:pt x="242" y="113"/>
                  </a:lnTo>
                  <a:lnTo>
                    <a:pt x="254" y="120"/>
                  </a:lnTo>
                  <a:lnTo>
                    <a:pt x="262" y="130"/>
                  </a:lnTo>
                  <a:lnTo>
                    <a:pt x="266" y="145"/>
                  </a:lnTo>
                  <a:lnTo>
                    <a:pt x="256" y="144"/>
                  </a:lnTo>
                  <a:lnTo>
                    <a:pt x="245" y="144"/>
                  </a:lnTo>
                  <a:lnTo>
                    <a:pt x="234" y="145"/>
                  </a:lnTo>
                  <a:lnTo>
                    <a:pt x="222" y="149"/>
                  </a:lnTo>
                  <a:lnTo>
                    <a:pt x="212" y="155"/>
                  </a:lnTo>
                  <a:lnTo>
                    <a:pt x="203" y="163"/>
                  </a:lnTo>
                  <a:lnTo>
                    <a:pt x="195" y="171"/>
                  </a:lnTo>
                  <a:lnTo>
                    <a:pt x="190" y="182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62" name="任意多边形 119861"/>
            <p:cNvSpPr/>
            <p:nvPr/>
          </p:nvSpPr>
          <p:spPr>
            <a:xfrm>
              <a:off x="4978" y="4139"/>
              <a:ext cx="38" cy="36"/>
            </a:xfrm>
            <a:custGeom>
              <a:avLst/>
              <a:gdLst/>
              <a:ahLst/>
              <a:cxnLst/>
              <a:pathLst>
                <a:path w="38" h="36">
                  <a:moveTo>
                    <a:pt x="30" y="2"/>
                  </a:moveTo>
                  <a:lnTo>
                    <a:pt x="23" y="0"/>
                  </a:lnTo>
                  <a:lnTo>
                    <a:pt x="15" y="0"/>
                  </a:lnTo>
                  <a:lnTo>
                    <a:pt x="8" y="2"/>
                  </a:lnTo>
                  <a:lnTo>
                    <a:pt x="2" y="7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8" y="34"/>
                  </a:lnTo>
                  <a:lnTo>
                    <a:pt x="15" y="36"/>
                  </a:lnTo>
                  <a:lnTo>
                    <a:pt x="23" y="36"/>
                  </a:lnTo>
                  <a:lnTo>
                    <a:pt x="30" y="34"/>
                  </a:lnTo>
                  <a:lnTo>
                    <a:pt x="35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5" y="7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63" name="任意多边形 119862"/>
            <p:cNvSpPr/>
            <p:nvPr/>
          </p:nvSpPr>
          <p:spPr>
            <a:xfrm>
              <a:off x="4850" y="4020"/>
              <a:ext cx="278" cy="275"/>
            </a:xfrm>
            <a:custGeom>
              <a:avLst/>
              <a:gdLst/>
              <a:ahLst/>
              <a:cxnLst/>
              <a:pathLst>
                <a:path w="278" h="275">
                  <a:moveTo>
                    <a:pt x="277" y="104"/>
                  </a:moveTo>
                  <a:lnTo>
                    <a:pt x="270" y="113"/>
                  </a:lnTo>
                  <a:lnTo>
                    <a:pt x="260" y="120"/>
                  </a:lnTo>
                  <a:lnTo>
                    <a:pt x="249" y="125"/>
                  </a:lnTo>
                  <a:lnTo>
                    <a:pt x="238" y="130"/>
                  </a:lnTo>
                  <a:lnTo>
                    <a:pt x="226" y="133"/>
                  </a:lnTo>
                  <a:lnTo>
                    <a:pt x="216" y="135"/>
                  </a:lnTo>
                  <a:lnTo>
                    <a:pt x="207" y="137"/>
                  </a:lnTo>
                  <a:lnTo>
                    <a:pt x="200" y="137"/>
                  </a:lnTo>
                  <a:lnTo>
                    <a:pt x="212" y="140"/>
                  </a:lnTo>
                  <a:lnTo>
                    <a:pt x="226" y="143"/>
                  </a:lnTo>
                  <a:lnTo>
                    <a:pt x="242" y="148"/>
                  </a:lnTo>
                  <a:lnTo>
                    <a:pt x="259" y="157"/>
                  </a:lnTo>
                  <a:lnTo>
                    <a:pt x="271" y="168"/>
                  </a:lnTo>
                  <a:lnTo>
                    <a:pt x="278" y="183"/>
                  </a:lnTo>
                  <a:lnTo>
                    <a:pt x="277" y="200"/>
                  </a:lnTo>
                  <a:lnTo>
                    <a:pt x="265" y="221"/>
                  </a:lnTo>
                  <a:lnTo>
                    <a:pt x="248" y="237"/>
                  </a:lnTo>
                  <a:lnTo>
                    <a:pt x="232" y="242"/>
                  </a:lnTo>
                  <a:lnTo>
                    <a:pt x="216" y="240"/>
                  </a:lnTo>
                  <a:lnTo>
                    <a:pt x="201" y="232"/>
                  </a:lnTo>
                  <a:lnTo>
                    <a:pt x="187" y="220"/>
                  </a:lnTo>
                  <a:lnTo>
                    <a:pt x="177" y="207"/>
                  </a:lnTo>
                  <a:lnTo>
                    <a:pt x="169" y="195"/>
                  </a:lnTo>
                  <a:lnTo>
                    <a:pt x="164" y="186"/>
                  </a:lnTo>
                  <a:lnTo>
                    <a:pt x="166" y="197"/>
                  </a:lnTo>
                  <a:lnTo>
                    <a:pt x="167" y="211"/>
                  </a:lnTo>
                  <a:lnTo>
                    <a:pt x="164" y="229"/>
                  </a:lnTo>
                  <a:lnTo>
                    <a:pt x="161" y="245"/>
                  </a:lnTo>
                  <a:lnTo>
                    <a:pt x="153" y="261"/>
                  </a:lnTo>
                  <a:lnTo>
                    <a:pt x="142" y="271"/>
                  </a:lnTo>
                  <a:lnTo>
                    <a:pt x="123" y="275"/>
                  </a:lnTo>
                  <a:lnTo>
                    <a:pt x="99" y="271"/>
                  </a:lnTo>
                  <a:lnTo>
                    <a:pt x="78" y="260"/>
                  </a:lnTo>
                  <a:lnTo>
                    <a:pt x="69" y="245"/>
                  </a:lnTo>
                  <a:lnTo>
                    <a:pt x="67" y="230"/>
                  </a:lnTo>
                  <a:lnTo>
                    <a:pt x="72" y="214"/>
                  </a:lnTo>
                  <a:lnTo>
                    <a:pt x="80" y="198"/>
                  </a:lnTo>
                  <a:lnTo>
                    <a:pt x="90" y="185"/>
                  </a:lnTo>
                  <a:lnTo>
                    <a:pt x="99" y="174"/>
                  </a:lnTo>
                  <a:lnTo>
                    <a:pt x="105" y="168"/>
                  </a:lnTo>
                  <a:lnTo>
                    <a:pt x="95" y="173"/>
                  </a:lnTo>
                  <a:lnTo>
                    <a:pt x="80" y="178"/>
                  </a:lnTo>
                  <a:lnTo>
                    <a:pt x="61" y="183"/>
                  </a:lnTo>
                  <a:lnTo>
                    <a:pt x="43" y="184"/>
                  </a:lnTo>
                  <a:lnTo>
                    <a:pt x="25" y="182"/>
                  </a:lnTo>
                  <a:lnTo>
                    <a:pt x="11" y="174"/>
                  </a:lnTo>
                  <a:lnTo>
                    <a:pt x="2" y="158"/>
                  </a:lnTo>
                  <a:lnTo>
                    <a:pt x="0" y="135"/>
                  </a:lnTo>
                  <a:lnTo>
                    <a:pt x="6" y="112"/>
                  </a:lnTo>
                  <a:lnTo>
                    <a:pt x="18" y="98"/>
                  </a:lnTo>
                  <a:lnTo>
                    <a:pt x="31" y="90"/>
                  </a:lnTo>
                  <a:lnTo>
                    <a:pt x="49" y="89"/>
                  </a:lnTo>
                  <a:lnTo>
                    <a:pt x="65" y="91"/>
                  </a:lnTo>
                  <a:lnTo>
                    <a:pt x="81" y="97"/>
                  </a:lnTo>
                  <a:lnTo>
                    <a:pt x="93" y="102"/>
                  </a:lnTo>
                  <a:lnTo>
                    <a:pt x="103" y="108"/>
                  </a:lnTo>
                  <a:lnTo>
                    <a:pt x="95" y="100"/>
                  </a:lnTo>
                  <a:lnTo>
                    <a:pt x="85" y="87"/>
                  </a:lnTo>
                  <a:lnTo>
                    <a:pt x="76" y="72"/>
                  </a:lnTo>
                  <a:lnTo>
                    <a:pt x="69" y="55"/>
                  </a:lnTo>
                  <a:lnTo>
                    <a:pt x="67" y="38"/>
                  </a:lnTo>
                  <a:lnTo>
                    <a:pt x="72" y="23"/>
                  </a:lnTo>
                  <a:lnTo>
                    <a:pt x="84" y="10"/>
                  </a:lnTo>
                  <a:lnTo>
                    <a:pt x="107" y="1"/>
                  </a:lnTo>
                  <a:lnTo>
                    <a:pt x="113" y="0"/>
                  </a:lnTo>
                  <a:lnTo>
                    <a:pt x="116" y="0"/>
                  </a:lnTo>
                  <a:lnTo>
                    <a:pt x="121" y="0"/>
                  </a:lnTo>
                  <a:lnTo>
                    <a:pt x="124" y="0"/>
                  </a:lnTo>
                  <a:lnTo>
                    <a:pt x="127" y="11"/>
                  </a:lnTo>
                  <a:lnTo>
                    <a:pt x="130" y="20"/>
                  </a:lnTo>
                  <a:lnTo>
                    <a:pt x="132" y="28"/>
                  </a:lnTo>
                  <a:lnTo>
                    <a:pt x="137" y="36"/>
                  </a:lnTo>
                  <a:lnTo>
                    <a:pt x="142" y="42"/>
                  </a:lnTo>
                  <a:lnTo>
                    <a:pt x="150" y="47"/>
                  </a:lnTo>
                  <a:lnTo>
                    <a:pt x="158" y="52"/>
                  </a:lnTo>
                  <a:lnTo>
                    <a:pt x="169" y="54"/>
                  </a:lnTo>
                  <a:lnTo>
                    <a:pt x="169" y="65"/>
                  </a:lnTo>
                  <a:lnTo>
                    <a:pt x="168" y="75"/>
                  </a:lnTo>
                  <a:lnTo>
                    <a:pt x="166" y="82"/>
                  </a:lnTo>
                  <a:lnTo>
                    <a:pt x="163" y="89"/>
                  </a:lnTo>
                  <a:lnTo>
                    <a:pt x="164" y="112"/>
                  </a:lnTo>
                  <a:lnTo>
                    <a:pt x="159" y="109"/>
                  </a:lnTo>
                  <a:lnTo>
                    <a:pt x="153" y="108"/>
                  </a:lnTo>
                  <a:lnTo>
                    <a:pt x="146" y="107"/>
                  </a:lnTo>
                  <a:lnTo>
                    <a:pt x="140" y="108"/>
                  </a:lnTo>
                  <a:lnTo>
                    <a:pt x="135" y="109"/>
                  </a:lnTo>
                  <a:lnTo>
                    <a:pt x="129" y="112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6" y="131"/>
                  </a:lnTo>
                  <a:lnTo>
                    <a:pt x="116" y="143"/>
                  </a:lnTo>
                  <a:lnTo>
                    <a:pt x="121" y="154"/>
                  </a:lnTo>
                  <a:lnTo>
                    <a:pt x="129" y="162"/>
                  </a:lnTo>
                  <a:lnTo>
                    <a:pt x="135" y="165"/>
                  </a:lnTo>
                  <a:lnTo>
                    <a:pt x="140" y="167"/>
                  </a:lnTo>
                  <a:lnTo>
                    <a:pt x="147" y="167"/>
                  </a:lnTo>
                  <a:lnTo>
                    <a:pt x="153" y="167"/>
                  </a:lnTo>
                  <a:lnTo>
                    <a:pt x="159" y="165"/>
                  </a:lnTo>
                  <a:lnTo>
                    <a:pt x="164" y="163"/>
                  </a:lnTo>
                  <a:lnTo>
                    <a:pt x="169" y="158"/>
                  </a:lnTo>
                  <a:lnTo>
                    <a:pt x="173" y="154"/>
                  </a:lnTo>
                  <a:lnTo>
                    <a:pt x="177" y="143"/>
                  </a:lnTo>
                  <a:lnTo>
                    <a:pt x="177" y="131"/>
                  </a:lnTo>
                  <a:lnTo>
                    <a:pt x="173" y="120"/>
                  </a:lnTo>
                  <a:lnTo>
                    <a:pt x="164" y="112"/>
                  </a:lnTo>
                  <a:lnTo>
                    <a:pt x="163" y="89"/>
                  </a:lnTo>
                  <a:lnTo>
                    <a:pt x="167" y="83"/>
                  </a:lnTo>
                  <a:lnTo>
                    <a:pt x="171" y="77"/>
                  </a:lnTo>
                  <a:lnTo>
                    <a:pt x="177" y="69"/>
                  </a:lnTo>
                  <a:lnTo>
                    <a:pt x="185" y="61"/>
                  </a:lnTo>
                  <a:lnTo>
                    <a:pt x="193" y="54"/>
                  </a:lnTo>
                  <a:lnTo>
                    <a:pt x="201" y="47"/>
                  </a:lnTo>
                  <a:lnTo>
                    <a:pt x="210" y="42"/>
                  </a:lnTo>
                  <a:lnTo>
                    <a:pt x="221" y="37"/>
                  </a:lnTo>
                  <a:lnTo>
                    <a:pt x="220" y="46"/>
                  </a:lnTo>
                  <a:lnTo>
                    <a:pt x="218" y="57"/>
                  </a:lnTo>
                  <a:lnTo>
                    <a:pt x="220" y="69"/>
                  </a:lnTo>
                  <a:lnTo>
                    <a:pt x="223" y="80"/>
                  </a:lnTo>
                  <a:lnTo>
                    <a:pt x="230" y="90"/>
                  </a:lnTo>
                  <a:lnTo>
                    <a:pt x="240" y="98"/>
                  </a:lnTo>
                  <a:lnTo>
                    <a:pt x="256" y="103"/>
                  </a:lnTo>
                  <a:lnTo>
                    <a:pt x="277" y="104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64" name="任意多边形 119863"/>
            <p:cNvSpPr/>
            <p:nvPr/>
          </p:nvSpPr>
          <p:spPr>
            <a:xfrm>
              <a:off x="5099" y="3968"/>
              <a:ext cx="36" cy="34"/>
            </a:xfrm>
            <a:custGeom>
              <a:avLst/>
              <a:gdLst/>
              <a:ahLst/>
              <a:cxnLst/>
              <a:pathLst>
                <a:path w="36" h="34">
                  <a:moveTo>
                    <a:pt x="21" y="0"/>
                  </a:moveTo>
                  <a:lnTo>
                    <a:pt x="14" y="0"/>
                  </a:lnTo>
                  <a:lnTo>
                    <a:pt x="7" y="2"/>
                  </a:lnTo>
                  <a:lnTo>
                    <a:pt x="3" y="7"/>
                  </a:lnTo>
                  <a:lnTo>
                    <a:pt x="0" y="13"/>
                  </a:lnTo>
                  <a:lnTo>
                    <a:pt x="0" y="20"/>
                  </a:lnTo>
                  <a:lnTo>
                    <a:pt x="3" y="26"/>
                  </a:lnTo>
                  <a:lnTo>
                    <a:pt x="7" y="31"/>
                  </a:lnTo>
                  <a:lnTo>
                    <a:pt x="14" y="34"/>
                  </a:lnTo>
                  <a:lnTo>
                    <a:pt x="21" y="34"/>
                  </a:lnTo>
                  <a:lnTo>
                    <a:pt x="28" y="32"/>
                  </a:lnTo>
                  <a:lnTo>
                    <a:pt x="32" y="27"/>
                  </a:lnTo>
                  <a:lnTo>
                    <a:pt x="36" y="21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28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65" name="任意多边形 119864"/>
            <p:cNvSpPr/>
            <p:nvPr/>
          </p:nvSpPr>
          <p:spPr>
            <a:xfrm>
              <a:off x="4988" y="3869"/>
              <a:ext cx="263" cy="245"/>
            </a:xfrm>
            <a:custGeom>
              <a:avLst/>
              <a:gdLst/>
              <a:ahLst/>
              <a:cxnLst/>
              <a:pathLst>
                <a:path w="263" h="245">
                  <a:moveTo>
                    <a:pt x="126" y="69"/>
                  </a:moveTo>
                  <a:lnTo>
                    <a:pt x="125" y="59"/>
                  </a:lnTo>
                  <a:lnTo>
                    <a:pt x="122" y="47"/>
                  </a:lnTo>
                  <a:lnTo>
                    <a:pt x="116" y="33"/>
                  </a:lnTo>
                  <a:lnTo>
                    <a:pt x="108" y="20"/>
                  </a:lnTo>
                  <a:lnTo>
                    <a:pt x="96" y="9"/>
                  </a:lnTo>
                  <a:lnTo>
                    <a:pt x="83" y="3"/>
                  </a:lnTo>
                  <a:lnTo>
                    <a:pt x="67" y="3"/>
                  </a:lnTo>
                  <a:lnTo>
                    <a:pt x="46" y="13"/>
                  </a:lnTo>
                  <a:lnTo>
                    <a:pt x="29" y="28"/>
                  </a:lnTo>
                  <a:lnTo>
                    <a:pt x="23" y="43"/>
                  </a:lnTo>
                  <a:lnTo>
                    <a:pt x="25" y="58"/>
                  </a:lnTo>
                  <a:lnTo>
                    <a:pt x="33" y="71"/>
                  </a:lnTo>
                  <a:lnTo>
                    <a:pt x="46" y="83"/>
                  </a:lnTo>
                  <a:lnTo>
                    <a:pt x="59" y="93"/>
                  </a:lnTo>
                  <a:lnTo>
                    <a:pt x="71" y="101"/>
                  </a:lnTo>
                  <a:lnTo>
                    <a:pt x="80" y="106"/>
                  </a:lnTo>
                  <a:lnTo>
                    <a:pt x="71" y="104"/>
                  </a:lnTo>
                  <a:lnTo>
                    <a:pt x="57" y="103"/>
                  </a:lnTo>
                  <a:lnTo>
                    <a:pt x="43" y="104"/>
                  </a:lnTo>
                  <a:lnTo>
                    <a:pt x="26" y="108"/>
                  </a:lnTo>
                  <a:lnTo>
                    <a:pt x="14" y="114"/>
                  </a:lnTo>
                  <a:lnTo>
                    <a:pt x="4" y="125"/>
                  </a:lnTo>
                  <a:lnTo>
                    <a:pt x="0" y="141"/>
                  </a:lnTo>
                  <a:lnTo>
                    <a:pt x="4" y="163"/>
                  </a:lnTo>
                  <a:lnTo>
                    <a:pt x="13" y="183"/>
                  </a:lnTo>
                  <a:lnTo>
                    <a:pt x="26" y="193"/>
                  </a:lnTo>
                  <a:lnTo>
                    <a:pt x="41" y="195"/>
                  </a:lnTo>
                  <a:lnTo>
                    <a:pt x="56" y="190"/>
                  </a:lnTo>
                  <a:lnTo>
                    <a:pt x="71" y="183"/>
                  </a:lnTo>
                  <a:lnTo>
                    <a:pt x="85" y="174"/>
                  </a:lnTo>
                  <a:lnTo>
                    <a:pt x="96" y="164"/>
                  </a:lnTo>
                  <a:lnTo>
                    <a:pt x="103" y="157"/>
                  </a:lnTo>
                  <a:lnTo>
                    <a:pt x="101" y="164"/>
                  </a:lnTo>
                  <a:lnTo>
                    <a:pt x="96" y="176"/>
                  </a:lnTo>
                  <a:lnTo>
                    <a:pt x="94" y="190"/>
                  </a:lnTo>
                  <a:lnTo>
                    <a:pt x="93" y="206"/>
                  </a:lnTo>
                  <a:lnTo>
                    <a:pt x="94" y="221"/>
                  </a:lnTo>
                  <a:lnTo>
                    <a:pt x="102" y="234"/>
                  </a:lnTo>
                  <a:lnTo>
                    <a:pt x="115" y="243"/>
                  </a:lnTo>
                  <a:lnTo>
                    <a:pt x="137" y="245"/>
                  </a:lnTo>
                  <a:lnTo>
                    <a:pt x="158" y="241"/>
                  </a:lnTo>
                  <a:lnTo>
                    <a:pt x="172" y="232"/>
                  </a:lnTo>
                  <a:lnTo>
                    <a:pt x="179" y="219"/>
                  </a:lnTo>
                  <a:lnTo>
                    <a:pt x="180" y="204"/>
                  </a:lnTo>
                  <a:lnTo>
                    <a:pt x="177" y="188"/>
                  </a:lnTo>
                  <a:lnTo>
                    <a:pt x="172" y="173"/>
                  </a:lnTo>
                  <a:lnTo>
                    <a:pt x="166" y="161"/>
                  </a:lnTo>
                  <a:lnTo>
                    <a:pt x="161" y="152"/>
                  </a:lnTo>
                  <a:lnTo>
                    <a:pt x="169" y="158"/>
                  </a:lnTo>
                  <a:lnTo>
                    <a:pt x="180" y="166"/>
                  </a:lnTo>
                  <a:lnTo>
                    <a:pt x="194" y="174"/>
                  </a:lnTo>
                  <a:lnTo>
                    <a:pt x="209" y="179"/>
                  </a:lnTo>
                  <a:lnTo>
                    <a:pt x="225" y="182"/>
                  </a:lnTo>
                  <a:lnTo>
                    <a:pt x="240" y="178"/>
                  </a:lnTo>
                  <a:lnTo>
                    <a:pt x="251" y="167"/>
                  </a:lnTo>
                  <a:lnTo>
                    <a:pt x="260" y="149"/>
                  </a:lnTo>
                  <a:lnTo>
                    <a:pt x="263" y="126"/>
                  </a:lnTo>
                  <a:lnTo>
                    <a:pt x="258" y="112"/>
                  </a:lnTo>
                  <a:lnTo>
                    <a:pt x="247" y="102"/>
                  </a:lnTo>
                  <a:lnTo>
                    <a:pt x="232" y="97"/>
                  </a:lnTo>
                  <a:lnTo>
                    <a:pt x="216" y="95"/>
                  </a:lnTo>
                  <a:lnTo>
                    <a:pt x="199" y="95"/>
                  </a:lnTo>
                  <a:lnTo>
                    <a:pt x="185" y="97"/>
                  </a:lnTo>
                  <a:lnTo>
                    <a:pt x="174" y="99"/>
                  </a:lnTo>
                  <a:lnTo>
                    <a:pt x="182" y="95"/>
                  </a:lnTo>
                  <a:lnTo>
                    <a:pt x="194" y="87"/>
                  </a:lnTo>
                  <a:lnTo>
                    <a:pt x="207" y="77"/>
                  </a:lnTo>
                  <a:lnTo>
                    <a:pt x="218" y="66"/>
                  </a:lnTo>
                  <a:lnTo>
                    <a:pt x="226" y="53"/>
                  </a:lnTo>
                  <a:lnTo>
                    <a:pt x="228" y="38"/>
                  </a:lnTo>
                  <a:lnTo>
                    <a:pt x="224" y="24"/>
                  </a:lnTo>
                  <a:lnTo>
                    <a:pt x="209" y="10"/>
                  </a:lnTo>
                  <a:lnTo>
                    <a:pt x="188" y="1"/>
                  </a:lnTo>
                  <a:lnTo>
                    <a:pt x="171" y="0"/>
                  </a:lnTo>
                  <a:lnTo>
                    <a:pt x="156" y="6"/>
                  </a:lnTo>
                  <a:lnTo>
                    <a:pt x="146" y="17"/>
                  </a:lnTo>
                  <a:lnTo>
                    <a:pt x="137" y="32"/>
                  </a:lnTo>
                  <a:lnTo>
                    <a:pt x="131" y="46"/>
                  </a:lnTo>
                  <a:lnTo>
                    <a:pt x="127" y="59"/>
                  </a:lnTo>
                  <a:lnTo>
                    <a:pt x="126" y="69"/>
                  </a:lnTo>
                  <a:lnTo>
                    <a:pt x="134" y="89"/>
                  </a:lnTo>
                  <a:lnTo>
                    <a:pt x="145" y="93"/>
                  </a:lnTo>
                  <a:lnTo>
                    <a:pt x="153" y="101"/>
                  </a:lnTo>
                  <a:lnTo>
                    <a:pt x="157" y="111"/>
                  </a:lnTo>
                  <a:lnTo>
                    <a:pt x="157" y="122"/>
                  </a:lnTo>
                  <a:lnTo>
                    <a:pt x="155" y="128"/>
                  </a:lnTo>
                  <a:lnTo>
                    <a:pt x="153" y="132"/>
                  </a:lnTo>
                  <a:lnTo>
                    <a:pt x="149" y="136"/>
                  </a:lnTo>
                  <a:lnTo>
                    <a:pt x="145" y="139"/>
                  </a:lnTo>
                  <a:lnTo>
                    <a:pt x="140" y="142"/>
                  </a:lnTo>
                  <a:lnTo>
                    <a:pt x="134" y="143"/>
                  </a:lnTo>
                  <a:lnTo>
                    <a:pt x="129" y="144"/>
                  </a:lnTo>
                  <a:lnTo>
                    <a:pt x="123" y="143"/>
                  </a:lnTo>
                  <a:lnTo>
                    <a:pt x="113" y="139"/>
                  </a:lnTo>
                  <a:lnTo>
                    <a:pt x="104" y="131"/>
                  </a:lnTo>
                  <a:lnTo>
                    <a:pt x="100" y="121"/>
                  </a:lnTo>
                  <a:lnTo>
                    <a:pt x="100" y="110"/>
                  </a:lnTo>
                  <a:lnTo>
                    <a:pt x="102" y="104"/>
                  </a:lnTo>
                  <a:lnTo>
                    <a:pt x="104" y="100"/>
                  </a:lnTo>
                  <a:lnTo>
                    <a:pt x="108" y="96"/>
                  </a:lnTo>
                  <a:lnTo>
                    <a:pt x="113" y="92"/>
                  </a:lnTo>
                  <a:lnTo>
                    <a:pt x="118" y="90"/>
                  </a:lnTo>
                  <a:lnTo>
                    <a:pt x="123" y="89"/>
                  </a:lnTo>
                  <a:lnTo>
                    <a:pt x="129" y="88"/>
                  </a:lnTo>
                  <a:lnTo>
                    <a:pt x="134" y="89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66" name="任意多边形 119865"/>
            <p:cNvSpPr/>
            <p:nvPr/>
          </p:nvSpPr>
          <p:spPr>
            <a:xfrm>
              <a:off x="5056" y="3740"/>
              <a:ext cx="92" cy="138"/>
            </a:xfrm>
            <a:custGeom>
              <a:avLst/>
              <a:gdLst/>
              <a:ahLst/>
              <a:cxnLst/>
              <a:pathLst>
                <a:path w="92" h="138">
                  <a:moveTo>
                    <a:pt x="1" y="25"/>
                  </a:moveTo>
                  <a:lnTo>
                    <a:pt x="15" y="34"/>
                  </a:lnTo>
                  <a:lnTo>
                    <a:pt x="27" y="46"/>
                  </a:lnTo>
                  <a:lnTo>
                    <a:pt x="39" y="59"/>
                  </a:lnTo>
                  <a:lnTo>
                    <a:pt x="50" y="75"/>
                  </a:lnTo>
                  <a:lnTo>
                    <a:pt x="58" y="91"/>
                  </a:lnTo>
                  <a:lnTo>
                    <a:pt x="66" y="108"/>
                  </a:lnTo>
                  <a:lnTo>
                    <a:pt x="72" y="123"/>
                  </a:lnTo>
                  <a:lnTo>
                    <a:pt x="75" y="138"/>
                  </a:lnTo>
                  <a:lnTo>
                    <a:pt x="80" y="134"/>
                  </a:lnTo>
                  <a:lnTo>
                    <a:pt x="83" y="130"/>
                  </a:lnTo>
                  <a:lnTo>
                    <a:pt x="87" y="125"/>
                  </a:lnTo>
                  <a:lnTo>
                    <a:pt x="92" y="122"/>
                  </a:lnTo>
                  <a:lnTo>
                    <a:pt x="85" y="97"/>
                  </a:lnTo>
                  <a:lnTo>
                    <a:pt x="77" y="75"/>
                  </a:lnTo>
                  <a:lnTo>
                    <a:pt x="65" y="55"/>
                  </a:lnTo>
                  <a:lnTo>
                    <a:pt x="53" y="38"/>
                  </a:lnTo>
                  <a:lnTo>
                    <a:pt x="40" y="25"/>
                  </a:lnTo>
                  <a:lnTo>
                    <a:pt x="26" y="14"/>
                  </a:lnTo>
                  <a:lnTo>
                    <a:pt x="12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3" y="10"/>
                  </a:lnTo>
                  <a:lnTo>
                    <a:pt x="4" y="1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67" name="任意多边形 119866"/>
            <p:cNvSpPr/>
            <p:nvPr/>
          </p:nvSpPr>
          <p:spPr>
            <a:xfrm>
              <a:off x="4625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59" y="0"/>
                  </a:moveTo>
                  <a:lnTo>
                    <a:pt x="122" y="2"/>
                  </a:lnTo>
                  <a:lnTo>
                    <a:pt x="89" y="10"/>
                  </a:lnTo>
                  <a:lnTo>
                    <a:pt x="61" y="22"/>
                  </a:lnTo>
                  <a:lnTo>
                    <a:pt x="39" y="36"/>
                  </a:lnTo>
                  <a:lnTo>
                    <a:pt x="20" y="55"/>
                  </a:lnTo>
                  <a:lnTo>
                    <a:pt x="8" y="76"/>
                  </a:lnTo>
                  <a:lnTo>
                    <a:pt x="1" y="98"/>
                  </a:lnTo>
                  <a:lnTo>
                    <a:pt x="0" y="122"/>
                  </a:lnTo>
                  <a:lnTo>
                    <a:pt x="8" y="144"/>
                  </a:lnTo>
                  <a:lnTo>
                    <a:pt x="27" y="163"/>
                  </a:lnTo>
                  <a:lnTo>
                    <a:pt x="52" y="176"/>
                  </a:lnTo>
                  <a:lnTo>
                    <a:pt x="82" y="184"/>
                  </a:lnTo>
                  <a:lnTo>
                    <a:pt x="113" y="185"/>
                  </a:lnTo>
                  <a:lnTo>
                    <a:pt x="141" y="178"/>
                  </a:lnTo>
                  <a:lnTo>
                    <a:pt x="162" y="165"/>
                  </a:lnTo>
                  <a:lnTo>
                    <a:pt x="175" y="142"/>
                  </a:lnTo>
                  <a:lnTo>
                    <a:pt x="177" y="124"/>
                  </a:lnTo>
                  <a:lnTo>
                    <a:pt x="173" y="118"/>
                  </a:lnTo>
                  <a:lnTo>
                    <a:pt x="165" y="121"/>
                  </a:lnTo>
                  <a:lnTo>
                    <a:pt x="154" y="129"/>
                  </a:lnTo>
                  <a:lnTo>
                    <a:pt x="139" y="135"/>
                  </a:lnTo>
                  <a:lnTo>
                    <a:pt x="123" y="135"/>
                  </a:lnTo>
                  <a:lnTo>
                    <a:pt x="106" y="130"/>
                  </a:lnTo>
                  <a:lnTo>
                    <a:pt x="92" y="120"/>
                  </a:lnTo>
                  <a:lnTo>
                    <a:pt x="84" y="107"/>
                  </a:lnTo>
                  <a:lnTo>
                    <a:pt x="83" y="91"/>
                  </a:lnTo>
                  <a:lnTo>
                    <a:pt x="91" y="76"/>
                  </a:lnTo>
                  <a:lnTo>
                    <a:pt x="113" y="61"/>
                  </a:lnTo>
                  <a:lnTo>
                    <a:pt x="126" y="56"/>
                  </a:lnTo>
                  <a:lnTo>
                    <a:pt x="138" y="50"/>
                  </a:lnTo>
                  <a:lnTo>
                    <a:pt x="151" y="46"/>
                  </a:lnTo>
                  <a:lnTo>
                    <a:pt x="164" y="42"/>
                  </a:lnTo>
                  <a:lnTo>
                    <a:pt x="176" y="38"/>
                  </a:lnTo>
                  <a:lnTo>
                    <a:pt x="189" y="36"/>
                  </a:lnTo>
                  <a:lnTo>
                    <a:pt x="201" y="34"/>
                  </a:lnTo>
                  <a:lnTo>
                    <a:pt x="215" y="33"/>
                  </a:lnTo>
                  <a:lnTo>
                    <a:pt x="228" y="32"/>
                  </a:lnTo>
                  <a:lnTo>
                    <a:pt x="242" y="31"/>
                  </a:lnTo>
                  <a:lnTo>
                    <a:pt x="255" y="31"/>
                  </a:lnTo>
                  <a:lnTo>
                    <a:pt x="269" y="32"/>
                  </a:lnTo>
                  <a:lnTo>
                    <a:pt x="283" y="32"/>
                  </a:lnTo>
                  <a:lnTo>
                    <a:pt x="297" y="34"/>
                  </a:lnTo>
                  <a:lnTo>
                    <a:pt x="310" y="35"/>
                  </a:lnTo>
                  <a:lnTo>
                    <a:pt x="325" y="37"/>
                  </a:lnTo>
                  <a:lnTo>
                    <a:pt x="331" y="29"/>
                  </a:lnTo>
                  <a:lnTo>
                    <a:pt x="336" y="24"/>
                  </a:lnTo>
                  <a:lnTo>
                    <a:pt x="340" y="21"/>
                  </a:lnTo>
                  <a:lnTo>
                    <a:pt x="347" y="20"/>
                  </a:lnTo>
                  <a:lnTo>
                    <a:pt x="341" y="18"/>
                  </a:lnTo>
                  <a:lnTo>
                    <a:pt x="336" y="16"/>
                  </a:lnTo>
                  <a:lnTo>
                    <a:pt x="330" y="15"/>
                  </a:lnTo>
                  <a:lnTo>
                    <a:pt x="322" y="13"/>
                  </a:lnTo>
                  <a:lnTo>
                    <a:pt x="314" y="12"/>
                  </a:lnTo>
                  <a:lnTo>
                    <a:pt x="306" y="10"/>
                  </a:lnTo>
                  <a:lnTo>
                    <a:pt x="295" y="9"/>
                  </a:lnTo>
                  <a:lnTo>
                    <a:pt x="285" y="6"/>
                  </a:lnTo>
                  <a:lnTo>
                    <a:pt x="274" y="5"/>
                  </a:lnTo>
                  <a:lnTo>
                    <a:pt x="260" y="4"/>
                  </a:lnTo>
                  <a:lnTo>
                    <a:pt x="246" y="3"/>
                  </a:lnTo>
                  <a:lnTo>
                    <a:pt x="231" y="2"/>
                  </a:lnTo>
                  <a:lnTo>
                    <a:pt x="215" y="1"/>
                  </a:lnTo>
                  <a:lnTo>
                    <a:pt x="198" y="0"/>
                  </a:lnTo>
                  <a:lnTo>
                    <a:pt x="180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68" name="任意多边形 119867"/>
            <p:cNvSpPr/>
            <p:nvPr/>
          </p:nvSpPr>
          <p:spPr>
            <a:xfrm>
              <a:off x="4731" y="3980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192" y="49"/>
                  </a:moveTo>
                  <a:lnTo>
                    <a:pt x="185" y="53"/>
                  </a:lnTo>
                  <a:lnTo>
                    <a:pt x="181" y="58"/>
                  </a:lnTo>
                  <a:lnTo>
                    <a:pt x="179" y="65"/>
                  </a:lnTo>
                  <a:lnTo>
                    <a:pt x="179" y="73"/>
                  </a:lnTo>
                  <a:lnTo>
                    <a:pt x="161" y="64"/>
                  </a:lnTo>
                  <a:lnTo>
                    <a:pt x="145" y="58"/>
                  </a:lnTo>
                  <a:lnTo>
                    <a:pt x="131" y="55"/>
                  </a:lnTo>
                  <a:lnTo>
                    <a:pt x="119" y="54"/>
                  </a:lnTo>
                  <a:lnTo>
                    <a:pt x="109" y="55"/>
                  </a:lnTo>
                  <a:lnTo>
                    <a:pt x="102" y="58"/>
                  </a:lnTo>
                  <a:lnTo>
                    <a:pt x="97" y="64"/>
                  </a:lnTo>
                  <a:lnTo>
                    <a:pt x="93" y="72"/>
                  </a:lnTo>
                  <a:lnTo>
                    <a:pt x="93" y="79"/>
                  </a:lnTo>
                  <a:lnTo>
                    <a:pt x="95" y="86"/>
                  </a:lnTo>
                  <a:lnTo>
                    <a:pt x="100" y="90"/>
                  </a:lnTo>
                  <a:lnTo>
                    <a:pt x="106" y="92"/>
                  </a:lnTo>
                  <a:lnTo>
                    <a:pt x="111" y="92"/>
                  </a:lnTo>
                  <a:lnTo>
                    <a:pt x="117" y="89"/>
                  </a:lnTo>
                  <a:lnTo>
                    <a:pt x="122" y="84"/>
                  </a:lnTo>
                  <a:lnTo>
                    <a:pt x="124" y="76"/>
                  </a:lnTo>
                  <a:lnTo>
                    <a:pt x="131" y="84"/>
                  </a:lnTo>
                  <a:lnTo>
                    <a:pt x="136" y="94"/>
                  </a:lnTo>
                  <a:lnTo>
                    <a:pt x="139" y="106"/>
                  </a:lnTo>
                  <a:lnTo>
                    <a:pt x="138" y="117"/>
                  </a:lnTo>
                  <a:lnTo>
                    <a:pt x="133" y="128"/>
                  </a:lnTo>
                  <a:lnTo>
                    <a:pt x="123" y="137"/>
                  </a:lnTo>
                  <a:lnTo>
                    <a:pt x="108" y="142"/>
                  </a:lnTo>
                  <a:lnTo>
                    <a:pt x="86" y="144"/>
                  </a:lnTo>
                  <a:lnTo>
                    <a:pt x="63" y="142"/>
                  </a:lnTo>
                  <a:lnTo>
                    <a:pt x="45" y="137"/>
                  </a:lnTo>
                  <a:lnTo>
                    <a:pt x="30" y="129"/>
                  </a:lnTo>
                  <a:lnTo>
                    <a:pt x="19" y="118"/>
                  </a:lnTo>
                  <a:lnTo>
                    <a:pt x="11" y="107"/>
                  </a:lnTo>
                  <a:lnTo>
                    <a:pt x="5" y="95"/>
                  </a:lnTo>
                  <a:lnTo>
                    <a:pt x="1" y="84"/>
                  </a:lnTo>
                  <a:lnTo>
                    <a:pt x="0" y="73"/>
                  </a:lnTo>
                  <a:lnTo>
                    <a:pt x="0" y="61"/>
                  </a:lnTo>
                  <a:lnTo>
                    <a:pt x="2" y="50"/>
                  </a:lnTo>
                  <a:lnTo>
                    <a:pt x="7" y="39"/>
                  </a:lnTo>
                  <a:lnTo>
                    <a:pt x="14" y="29"/>
                  </a:lnTo>
                  <a:lnTo>
                    <a:pt x="22" y="20"/>
                  </a:lnTo>
                  <a:lnTo>
                    <a:pt x="31" y="13"/>
                  </a:lnTo>
                  <a:lnTo>
                    <a:pt x="43" y="8"/>
                  </a:lnTo>
                  <a:lnTo>
                    <a:pt x="55" y="3"/>
                  </a:lnTo>
                  <a:lnTo>
                    <a:pt x="69" y="1"/>
                  </a:lnTo>
                  <a:lnTo>
                    <a:pt x="85" y="0"/>
                  </a:lnTo>
                  <a:lnTo>
                    <a:pt x="101" y="2"/>
                  </a:lnTo>
                  <a:lnTo>
                    <a:pt x="117" y="7"/>
                  </a:lnTo>
                  <a:lnTo>
                    <a:pt x="136" y="13"/>
                  </a:lnTo>
                  <a:lnTo>
                    <a:pt x="154" y="22"/>
                  </a:lnTo>
                  <a:lnTo>
                    <a:pt x="172" y="34"/>
                  </a:lnTo>
                  <a:lnTo>
                    <a:pt x="192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69" name="任意多边形 119868"/>
            <p:cNvSpPr/>
            <p:nvPr/>
          </p:nvSpPr>
          <p:spPr>
            <a:xfrm>
              <a:off x="2995" y="3709"/>
              <a:ext cx="913" cy="120"/>
            </a:xfrm>
            <a:custGeom>
              <a:avLst/>
              <a:gdLst/>
              <a:ahLst/>
              <a:cxnLst/>
              <a:pathLst>
                <a:path w="913" h="120">
                  <a:moveTo>
                    <a:pt x="42" y="120"/>
                  </a:moveTo>
                  <a:lnTo>
                    <a:pt x="58" y="111"/>
                  </a:lnTo>
                  <a:lnTo>
                    <a:pt x="75" y="104"/>
                  </a:lnTo>
                  <a:lnTo>
                    <a:pt x="95" y="96"/>
                  </a:lnTo>
                  <a:lnTo>
                    <a:pt x="116" y="89"/>
                  </a:lnTo>
                  <a:lnTo>
                    <a:pt x="138" y="83"/>
                  </a:lnTo>
                  <a:lnTo>
                    <a:pt x="163" y="77"/>
                  </a:lnTo>
                  <a:lnTo>
                    <a:pt x="188" y="73"/>
                  </a:lnTo>
                  <a:lnTo>
                    <a:pt x="214" y="68"/>
                  </a:lnTo>
                  <a:lnTo>
                    <a:pt x="242" y="65"/>
                  </a:lnTo>
                  <a:lnTo>
                    <a:pt x="270" y="62"/>
                  </a:lnTo>
                  <a:lnTo>
                    <a:pt x="299" y="58"/>
                  </a:lnTo>
                  <a:lnTo>
                    <a:pt x="329" y="56"/>
                  </a:lnTo>
                  <a:lnTo>
                    <a:pt x="360" y="54"/>
                  </a:lnTo>
                  <a:lnTo>
                    <a:pt x="391" y="53"/>
                  </a:lnTo>
                  <a:lnTo>
                    <a:pt x="422" y="52"/>
                  </a:lnTo>
                  <a:lnTo>
                    <a:pt x="453" y="52"/>
                  </a:lnTo>
                  <a:lnTo>
                    <a:pt x="485" y="52"/>
                  </a:lnTo>
                  <a:lnTo>
                    <a:pt x="516" y="52"/>
                  </a:lnTo>
                  <a:lnTo>
                    <a:pt x="547" y="53"/>
                  </a:lnTo>
                  <a:lnTo>
                    <a:pt x="577" y="54"/>
                  </a:lnTo>
                  <a:lnTo>
                    <a:pt x="608" y="55"/>
                  </a:lnTo>
                  <a:lnTo>
                    <a:pt x="636" y="56"/>
                  </a:lnTo>
                  <a:lnTo>
                    <a:pt x="665" y="58"/>
                  </a:lnTo>
                  <a:lnTo>
                    <a:pt x="692" y="61"/>
                  </a:lnTo>
                  <a:lnTo>
                    <a:pt x="720" y="63"/>
                  </a:lnTo>
                  <a:lnTo>
                    <a:pt x="745" y="65"/>
                  </a:lnTo>
                  <a:lnTo>
                    <a:pt x="769" y="68"/>
                  </a:lnTo>
                  <a:lnTo>
                    <a:pt x="792" y="72"/>
                  </a:lnTo>
                  <a:lnTo>
                    <a:pt x="814" y="75"/>
                  </a:lnTo>
                  <a:lnTo>
                    <a:pt x="834" y="78"/>
                  </a:lnTo>
                  <a:lnTo>
                    <a:pt x="851" y="81"/>
                  </a:lnTo>
                  <a:lnTo>
                    <a:pt x="867" y="85"/>
                  </a:lnTo>
                  <a:lnTo>
                    <a:pt x="873" y="86"/>
                  </a:lnTo>
                  <a:lnTo>
                    <a:pt x="878" y="88"/>
                  </a:lnTo>
                  <a:lnTo>
                    <a:pt x="884" y="88"/>
                  </a:lnTo>
                  <a:lnTo>
                    <a:pt x="890" y="89"/>
                  </a:lnTo>
                  <a:lnTo>
                    <a:pt x="894" y="90"/>
                  </a:lnTo>
                  <a:lnTo>
                    <a:pt x="900" y="91"/>
                  </a:lnTo>
                  <a:lnTo>
                    <a:pt x="907" y="93"/>
                  </a:lnTo>
                  <a:lnTo>
                    <a:pt x="913" y="94"/>
                  </a:lnTo>
                  <a:lnTo>
                    <a:pt x="907" y="85"/>
                  </a:lnTo>
                  <a:lnTo>
                    <a:pt x="903" y="75"/>
                  </a:lnTo>
                  <a:lnTo>
                    <a:pt x="903" y="64"/>
                  </a:lnTo>
                  <a:lnTo>
                    <a:pt x="907" y="56"/>
                  </a:lnTo>
                  <a:lnTo>
                    <a:pt x="861" y="45"/>
                  </a:lnTo>
                  <a:lnTo>
                    <a:pt x="815" y="35"/>
                  </a:lnTo>
                  <a:lnTo>
                    <a:pt x="772" y="26"/>
                  </a:lnTo>
                  <a:lnTo>
                    <a:pt x="728" y="20"/>
                  </a:lnTo>
                  <a:lnTo>
                    <a:pt x="684" y="14"/>
                  </a:lnTo>
                  <a:lnTo>
                    <a:pt x="642" y="9"/>
                  </a:lnTo>
                  <a:lnTo>
                    <a:pt x="601" y="5"/>
                  </a:lnTo>
                  <a:lnTo>
                    <a:pt x="558" y="3"/>
                  </a:lnTo>
                  <a:lnTo>
                    <a:pt x="517" y="1"/>
                  </a:lnTo>
                  <a:lnTo>
                    <a:pt x="476" y="0"/>
                  </a:lnTo>
                  <a:lnTo>
                    <a:pt x="436" y="0"/>
                  </a:lnTo>
                  <a:lnTo>
                    <a:pt x="394" y="0"/>
                  </a:lnTo>
                  <a:lnTo>
                    <a:pt x="353" y="0"/>
                  </a:lnTo>
                  <a:lnTo>
                    <a:pt x="311" y="0"/>
                  </a:lnTo>
                  <a:lnTo>
                    <a:pt x="269" y="0"/>
                  </a:lnTo>
                  <a:lnTo>
                    <a:pt x="227" y="0"/>
                  </a:lnTo>
                  <a:lnTo>
                    <a:pt x="211" y="0"/>
                  </a:lnTo>
                  <a:lnTo>
                    <a:pt x="194" y="1"/>
                  </a:lnTo>
                  <a:lnTo>
                    <a:pt x="177" y="3"/>
                  </a:lnTo>
                  <a:lnTo>
                    <a:pt x="161" y="5"/>
                  </a:lnTo>
                  <a:lnTo>
                    <a:pt x="144" y="8"/>
                  </a:lnTo>
                  <a:lnTo>
                    <a:pt x="129" y="11"/>
                  </a:lnTo>
                  <a:lnTo>
                    <a:pt x="113" y="14"/>
                  </a:lnTo>
                  <a:lnTo>
                    <a:pt x="98" y="19"/>
                  </a:lnTo>
                  <a:lnTo>
                    <a:pt x="83" y="23"/>
                  </a:lnTo>
                  <a:lnTo>
                    <a:pt x="69" y="27"/>
                  </a:lnTo>
                  <a:lnTo>
                    <a:pt x="55" y="32"/>
                  </a:lnTo>
                  <a:lnTo>
                    <a:pt x="42" y="36"/>
                  </a:lnTo>
                  <a:lnTo>
                    <a:pt x="31" y="41"/>
                  </a:lnTo>
                  <a:lnTo>
                    <a:pt x="19" y="45"/>
                  </a:lnTo>
                  <a:lnTo>
                    <a:pt x="9" y="50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15" y="64"/>
                  </a:lnTo>
                  <a:lnTo>
                    <a:pt x="21" y="69"/>
                  </a:lnTo>
                  <a:lnTo>
                    <a:pt x="28" y="77"/>
                  </a:lnTo>
                  <a:lnTo>
                    <a:pt x="34" y="85"/>
                  </a:lnTo>
                  <a:lnTo>
                    <a:pt x="39" y="95"/>
                  </a:lnTo>
                  <a:lnTo>
                    <a:pt x="41" y="107"/>
                  </a:lnTo>
                  <a:lnTo>
                    <a:pt x="42" y="12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70" name="任意多边形 119869"/>
            <p:cNvSpPr/>
            <p:nvPr/>
          </p:nvSpPr>
          <p:spPr>
            <a:xfrm>
              <a:off x="4089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324" y="116"/>
                  </a:moveTo>
                  <a:lnTo>
                    <a:pt x="336" y="113"/>
                  </a:lnTo>
                  <a:lnTo>
                    <a:pt x="347" y="112"/>
                  </a:lnTo>
                  <a:lnTo>
                    <a:pt x="359" y="110"/>
                  </a:lnTo>
                  <a:lnTo>
                    <a:pt x="370" y="109"/>
                  </a:lnTo>
                  <a:lnTo>
                    <a:pt x="383" y="107"/>
                  </a:lnTo>
                  <a:lnTo>
                    <a:pt x="396" y="106"/>
                  </a:lnTo>
                  <a:lnTo>
                    <a:pt x="407" y="104"/>
                  </a:lnTo>
                  <a:lnTo>
                    <a:pt x="420" y="101"/>
                  </a:lnTo>
                  <a:lnTo>
                    <a:pt x="432" y="99"/>
                  </a:lnTo>
                  <a:lnTo>
                    <a:pt x="444" y="97"/>
                  </a:lnTo>
                  <a:lnTo>
                    <a:pt x="456" y="95"/>
                  </a:lnTo>
                  <a:lnTo>
                    <a:pt x="469" y="91"/>
                  </a:lnTo>
                  <a:lnTo>
                    <a:pt x="482" y="89"/>
                  </a:lnTo>
                  <a:lnTo>
                    <a:pt x="493" y="86"/>
                  </a:lnTo>
                  <a:lnTo>
                    <a:pt x="506" y="83"/>
                  </a:lnTo>
                  <a:lnTo>
                    <a:pt x="517" y="79"/>
                  </a:lnTo>
                  <a:lnTo>
                    <a:pt x="517" y="66"/>
                  </a:lnTo>
                  <a:lnTo>
                    <a:pt x="519" y="54"/>
                  </a:lnTo>
                  <a:lnTo>
                    <a:pt x="524" y="44"/>
                  </a:lnTo>
                  <a:lnTo>
                    <a:pt x="531" y="34"/>
                  </a:lnTo>
                  <a:lnTo>
                    <a:pt x="538" y="24"/>
                  </a:lnTo>
                  <a:lnTo>
                    <a:pt x="547" y="16"/>
                  </a:lnTo>
                  <a:lnTo>
                    <a:pt x="557" y="8"/>
                  </a:lnTo>
                  <a:lnTo>
                    <a:pt x="568" y="0"/>
                  </a:lnTo>
                  <a:lnTo>
                    <a:pt x="553" y="8"/>
                  </a:lnTo>
                  <a:lnTo>
                    <a:pt x="533" y="15"/>
                  </a:lnTo>
                  <a:lnTo>
                    <a:pt x="511" y="24"/>
                  </a:lnTo>
                  <a:lnTo>
                    <a:pt x="485" y="32"/>
                  </a:lnTo>
                  <a:lnTo>
                    <a:pt x="458" y="41"/>
                  </a:lnTo>
                  <a:lnTo>
                    <a:pt x="427" y="48"/>
                  </a:lnTo>
                  <a:lnTo>
                    <a:pt x="393" y="57"/>
                  </a:lnTo>
                  <a:lnTo>
                    <a:pt x="358" y="64"/>
                  </a:lnTo>
                  <a:lnTo>
                    <a:pt x="321" y="72"/>
                  </a:lnTo>
                  <a:lnTo>
                    <a:pt x="282" y="77"/>
                  </a:lnTo>
                  <a:lnTo>
                    <a:pt x="241" y="83"/>
                  </a:lnTo>
                  <a:lnTo>
                    <a:pt x="199" y="86"/>
                  </a:lnTo>
                  <a:lnTo>
                    <a:pt x="157" y="89"/>
                  </a:lnTo>
                  <a:lnTo>
                    <a:pt x="113" y="90"/>
                  </a:lnTo>
                  <a:lnTo>
                    <a:pt x="70" y="90"/>
                  </a:lnTo>
                  <a:lnTo>
                    <a:pt x="25" y="88"/>
                  </a:lnTo>
                  <a:lnTo>
                    <a:pt x="25" y="99"/>
                  </a:lnTo>
                  <a:lnTo>
                    <a:pt x="19" y="109"/>
                  </a:lnTo>
                  <a:lnTo>
                    <a:pt x="10" y="117"/>
                  </a:lnTo>
                  <a:lnTo>
                    <a:pt x="0" y="123"/>
                  </a:lnTo>
                  <a:lnTo>
                    <a:pt x="13" y="124"/>
                  </a:lnTo>
                  <a:lnTo>
                    <a:pt x="25" y="126"/>
                  </a:lnTo>
                  <a:lnTo>
                    <a:pt x="38" y="127"/>
                  </a:lnTo>
                  <a:lnTo>
                    <a:pt x="52" y="128"/>
                  </a:lnTo>
                  <a:lnTo>
                    <a:pt x="64" y="128"/>
                  </a:lnTo>
                  <a:lnTo>
                    <a:pt x="77" y="129"/>
                  </a:lnTo>
                  <a:lnTo>
                    <a:pt x="89" y="129"/>
                  </a:lnTo>
                  <a:lnTo>
                    <a:pt x="103" y="130"/>
                  </a:lnTo>
                  <a:lnTo>
                    <a:pt x="116" y="130"/>
                  </a:lnTo>
                  <a:lnTo>
                    <a:pt x="129" y="130"/>
                  </a:lnTo>
                  <a:lnTo>
                    <a:pt x="143" y="130"/>
                  </a:lnTo>
                  <a:lnTo>
                    <a:pt x="157" y="129"/>
                  </a:lnTo>
                  <a:lnTo>
                    <a:pt x="170" y="129"/>
                  </a:lnTo>
                  <a:lnTo>
                    <a:pt x="185" y="129"/>
                  </a:lnTo>
                  <a:lnTo>
                    <a:pt x="198" y="128"/>
                  </a:lnTo>
                  <a:lnTo>
                    <a:pt x="212" y="127"/>
                  </a:lnTo>
                  <a:lnTo>
                    <a:pt x="217" y="118"/>
                  </a:lnTo>
                  <a:lnTo>
                    <a:pt x="221" y="111"/>
                  </a:lnTo>
                  <a:lnTo>
                    <a:pt x="226" y="105"/>
                  </a:lnTo>
                  <a:lnTo>
                    <a:pt x="230" y="100"/>
                  </a:lnTo>
                  <a:lnTo>
                    <a:pt x="236" y="97"/>
                  </a:lnTo>
                  <a:lnTo>
                    <a:pt x="244" y="95"/>
                  </a:lnTo>
                  <a:lnTo>
                    <a:pt x="255" y="94"/>
                  </a:lnTo>
                  <a:lnTo>
                    <a:pt x="266" y="93"/>
                  </a:lnTo>
                  <a:lnTo>
                    <a:pt x="279" y="93"/>
                  </a:lnTo>
                  <a:lnTo>
                    <a:pt x="290" y="94"/>
                  </a:lnTo>
                  <a:lnTo>
                    <a:pt x="299" y="96"/>
                  </a:lnTo>
                  <a:lnTo>
                    <a:pt x="306" y="98"/>
                  </a:lnTo>
                  <a:lnTo>
                    <a:pt x="313" y="102"/>
                  </a:lnTo>
                  <a:lnTo>
                    <a:pt x="318" y="106"/>
                  </a:lnTo>
                  <a:lnTo>
                    <a:pt x="321" y="111"/>
                  </a:lnTo>
                  <a:lnTo>
                    <a:pt x="324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71" name="任意多边形 119870"/>
            <p:cNvSpPr/>
            <p:nvPr/>
          </p:nvSpPr>
          <p:spPr>
            <a:xfrm>
              <a:off x="3776" y="3896"/>
              <a:ext cx="33" cy="32"/>
            </a:xfrm>
            <a:custGeom>
              <a:avLst/>
              <a:gdLst/>
              <a:ahLst/>
              <a:cxnLst/>
              <a:pathLst>
                <a:path w="33" h="32">
                  <a:moveTo>
                    <a:pt x="16" y="0"/>
                  </a:moveTo>
                  <a:lnTo>
                    <a:pt x="10" y="1"/>
                  </a:lnTo>
                  <a:lnTo>
                    <a:pt x="4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4" y="28"/>
                  </a:lnTo>
                  <a:lnTo>
                    <a:pt x="9" y="31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28" y="28"/>
                  </a:lnTo>
                  <a:lnTo>
                    <a:pt x="32" y="23"/>
                  </a:lnTo>
                  <a:lnTo>
                    <a:pt x="33" y="17"/>
                  </a:lnTo>
                  <a:lnTo>
                    <a:pt x="32" y="10"/>
                  </a:lnTo>
                  <a:lnTo>
                    <a:pt x="28" y="6"/>
                  </a:lnTo>
                  <a:lnTo>
                    <a:pt x="23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72" name="任意多边形 119871"/>
            <p:cNvSpPr/>
            <p:nvPr/>
          </p:nvSpPr>
          <p:spPr>
            <a:xfrm>
              <a:off x="3685" y="3802"/>
              <a:ext cx="232" cy="224"/>
            </a:xfrm>
            <a:custGeom>
              <a:avLst/>
              <a:gdLst/>
              <a:ahLst/>
              <a:cxnLst/>
              <a:pathLst>
                <a:path w="232" h="224">
                  <a:moveTo>
                    <a:pt x="232" y="119"/>
                  </a:moveTo>
                  <a:lnTo>
                    <a:pt x="227" y="137"/>
                  </a:lnTo>
                  <a:lnTo>
                    <a:pt x="218" y="148"/>
                  </a:lnTo>
                  <a:lnTo>
                    <a:pt x="205" y="153"/>
                  </a:lnTo>
                  <a:lnTo>
                    <a:pt x="191" y="154"/>
                  </a:lnTo>
                  <a:lnTo>
                    <a:pt x="176" y="150"/>
                  </a:lnTo>
                  <a:lnTo>
                    <a:pt x="162" y="146"/>
                  </a:lnTo>
                  <a:lnTo>
                    <a:pt x="150" y="141"/>
                  </a:lnTo>
                  <a:lnTo>
                    <a:pt x="142" y="136"/>
                  </a:lnTo>
                  <a:lnTo>
                    <a:pt x="148" y="143"/>
                  </a:lnTo>
                  <a:lnTo>
                    <a:pt x="156" y="153"/>
                  </a:lnTo>
                  <a:lnTo>
                    <a:pt x="163" y="166"/>
                  </a:lnTo>
                  <a:lnTo>
                    <a:pt x="169" y="179"/>
                  </a:lnTo>
                  <a:lnTo>
                    <a:pt x="171" y="192"/>
                  </a:lnTo>
                  <a:lnTo>
                    <a:pt x="168" y="204"/>
                  </a:lnTo>
                  <a:lnTo>
                    <a:pt x="157" y="216"/>
                  </a:lnTo>
                  <a:lnTo>
                    <a:pt x="138" y="223"/>
                  </a:lnTo>
                  <a:lnTo>
                    <a:pt x="118" y="224"/>
                  </a:lnTo>
                  <a:lnTo>
                    <a:pt x="106" y="219"/>
                  </a:lnTo>
                  <a:lnTo>
                    <a:pt x="97" y="209"/>
                  </a:lnTo>
                  <a:lnTo>
                    <a:pt x="92" y="196"/>
                  </a:lnTo>
                  <a:lnTo>
                    <a:pt x="91" y="181"/>
                  </a:lnTo>
                  <a:lnTo>
                    <a:pt x="91" y="168"/>
                  </a:lnTo>
                  <a:lnTo>
                    <a:pt x="92" y="157"/>
                  </a:lnTo>
                  <a:lnTo>
                    <a:pt x="93" y="150"/>
                  </a:lnTo>
                  <a:lnTo>
                    <a:pt x="88" y="158"/>
                  </a:lnTo>
                  <a:lnTo>
                    <a:pt x="80" y="168"/>
                  </a:lnTo>
                  <a:lnTo>
                    <a:pt x="70" y="179"/>
                  </a:lnTo>
                  <a:lnTo>
                    <a:pt x="58" y="189"/>
                  </a:lnTo>
                  <a:lnTo>
                    <a:pt x="45" y="195"/>
                  </a:lnTo>
                  <a:lnTo>
                    <a:pt x="31" y="196"/>
                  </a:lnTo>
                  <a:lnTo>
                    <a:pt x="19" y="189"/>
                  </a:lnTo>
                  <a:lnTo>
                    <a:pt x="7" y="174"/>
                  </a:lnTo>
                  <a:lnTo>
                    <a:pt x="0" y="155"/>
                  </a:lnTo>
                  <a:lnTo>
                    <a:pt x="0" y="141"/>
                  </a:lnTo>
                  <a:lnTo>
                    <a:pt x="6" y="128"/>
                  </a:lnTo>
                  <a:lnTo>
                    <a:pt x="16" y="121"/>
                  </a:lnTo>
                  <a:lnTo>
                    <a:pt x="29" y="115"/>
                  </a:lnTo>
                  <a:lnTo>
                    <a:pt x="43" y="112"/>
                  </a:lnTo>
                  <a:lnTo>
                    <a:pt x="54" y="110"/>
                  </a:lnTo>
                  <a:lnTo>
                    <a:pt x="63" y="110"/>
                  </a:lnTo>
                  <a:lnTo>
                    <a:pt x="54" y="108"/>
                  </a:lnTo>
                  <a:lnTo>
                    <a:pt x="41" y="103"/>
                  </a:lnTo>
                  <a:lnTo>
                    <a:pt x="28" y="96"/>
                  </a:lnTo>
                  <a:lnTo>
                    <a:pt x="16" y="88"/>
                  </a:lnTo>
                  <a:lnTo>
                    <a:pt x="6" y="77"/>
                  </a:lnTo>
                  <a:lnTo>
                    <a:pt x="1" y="65"/>
                  </a:lnTo>
                  <a:lnTo>
                    <a:pt x="5" y="50"/>
                  </a:lnTo>
                  <a:lnTo>
                    <a:pt x="16" y="34"/>
                  </a:lnTo>
                  <a:lnTo>
                    <a:pt x="32" y="22"/>
                  </a:lnTo>
                  <a:lnTo>
                    <a:pt x="46" y="18"/>
                  </a:lnTo>
                  <a:lnTo>
                    <a:pt x="60" y="22"/>
                  </a:lnTo>
                  <a:lnTo>
                    <a:pt x="71" y="29"/>
                  </a:lnTo>
                  <a:lnTo>
                    <a:pt x="80" y="39"/>
                  </a:lnTo>
                  <a:lnTo>
                    <a:pt x="88" y="51"/>
                  </a:lnTo>
                  <a:lnTo>
                    <a:pt x="93" y="62"/>
                  </a:lnTo>
                  <a:lnTo>
                    <a:pt x="97" y="70"/>
                  </a:lnTo>
                  <a:lnTo>
                    <a:pt x="108" y="85"/>
                  </a:lnTo>
                  <a:lnTo>
                    <a:pt x="98" y="88"/>
                  </a:lnTo>
                  <a:lnTo>
                    <a:pt x="90" y="93"/>
                  </a:lnTo>
                  <a:lnTo>
                    <a:pt x="84" y="101"/>
                  </a:lnTo>
                  <a:lnTo>
                    <a:pt x="82" y="111"/>
                  </a:lnTo>
                  <a:lnTo>
                    <a:pt x="84" y="121"/>
                  </a:lnTo>
                  <a:lnTo>
                    <a:pt x="90" y="128"/>
                  </a:lnTo>
                  <a:lnTo>
                    <a:pt x="98" y="134"/>
                  </a:lnTo>
                  <a:lnTo>
                    <a:pt x="107" y="136"/>
                  </a:lnTo>
                  <a:lnTo>
                    <a:pt x="117" y="134"/>
                  </a:lnTo>
                  <a:lnTo>
                    <a:pt x="125" y="128"/>
                  </a:lnTo>
                  <a:lnTo>
                    <a:pt x="131" y="121"/>
                  </a:lnTo>
                  <a:lnTo>
                    <a:pt x="133" y="111"/>
                  </a:lnTo>
                  <a:lnTo>
                    <a:pt x="131" y="101"/>
                  </a:lnTo>
                  <a:lnTo>
                    <a:pt x="126" y="93"/>
                  </a:lnTo>
                  <a:lnTo>
                    <a:pt x="118" y="88"/>
                  </a:lnTo>
                  <a:lnTo>
                    <a:pt x="108" y="85"/>
                  </a:lnTo>
                  <a:lnTo>
                    <a:pt x="97" y="70"/>
                  </a:lnTo>
                  <a:lnTo>
                    <a:pt x="97" y="61"/>
                  </a:lnTo>
                  <a:lnTo>
                    <a:pt x="97" y="48"/>
                  </a:lnTo>
                  <a:lnTo>
                    <a:pt x="99" y="35"/>
                  </a:lnTo>
                  <a:lnTo>
                    <a:pt x="103" y="20"/>
                  </a:lnTo>
                  <a:lnTo>
                    <a:pt x="111" y="9"/>
                  </a:lnTo>
                  <a:lnTo>
                    <a:pt x="123" y="2"/>
                  </a:lnTo>
                  <a:lnTo>
                    <a:pt x="138" y="0"/>
                  </a:lnTo>
                  <a:lnTo>
                    <a:pt x="157" y="4"/>
                  </a:lnTo>
                  <a:lnTo>
                    <a:pt x="173" y="13"/>
                  </a:lnTo>
                  <a:lnTo>
                    <a:pt x="180" y="25"/>
                  </a:lnTo>
                  <a:lnTo>
                    <a:pt x="181" y="37"/>
                  </a:lnTo>
                  <a:lnTo>
                    <a:pt x="177" y="50"/>
                  </a:lnTo>
                  <a:lnTo>
                    <a:pt x="169" y="62"/>
                  </a:lnTo>
                  <a:lnTo>
                    <a:pt x="160" y="73"/>
                  </a:lnTo>
                  <a:lnTo>
                    <a:pt x="152" y="82"/>
                  </a:lnTo>
                  <a:lnTo>
                    <a:pt x="145" y="88"/>
                  </a:lnTo>
                  <a:lnTo>
                    <a:pt x="149" y="85"/>
                  </a:lnTo>
                  <a:lnTo>
                    <a:pt x="156" y="83"/>
                  </a:lnTo>
                  <a:lnTo>
                    <a:pt x="165" y="81"/>
                  </a:lnTo>
                  <a:lnTo>
                    <a:pt x="174" y="80"/>
                  </a:lnTo>
                  <a:lnTo>
                    <a:pt x="176" y="89"/>
                  </a:lnTo>
                  <a:lnTo>
                    <a:pt x="178" y="98"/>
                  </a:lnTo>
                  <a:lnTo>
                    <a:pt x="183" y="105"/>
                  </a:lnTo>
                  <a:lnTo>
                    <a:pt x="188" y="113"/>
                  </a:lnTo>
                  <a:lnTo>
                    <a:pt x="196" y="119"/>
                  </a:lnTo>
                  <a:lnTo>
                    <a:pt x="207" y="122"/>
                  </a:lnTo>
                  <a:lnTo>
                    <a:pt x="218" y="122"/>
                  </a:lnTo>
                  <a:lnTo>
                    <a:pt x="232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73" name="任意多边形 119872"/>
            <p:cNvSpPr/>
            <p:nvPr/>
          </p:nvSpPr>
          <p:spPr>
            <a:xfrm>
              <a:off x="3979" y="3838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4" y="1"/>
                  </a:moveTo>
                  <a:lnTo>
                    <a:pt x="17" y="0"/>
                  </a:lnTo>
                  <a:lnTo>
                    <a:pt x="10" y="1"/>
                  </a:lnTo>
                  <a:lnTo>
                    <a:pt x="4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4" y="29"/>
                  </a:lnTo>
                  <a:lnTo>
                    <a:pt x="10" y="33"/>
                  </a:lnTo>
                  <a:lnTo>
                    <a:pt x="17" y="34"/>
                  </a:lnTo>
                  <a:lnTo>
                    <a:pt x="24" y="33"/>
                  </a:lnTo>
                  <a:lnTo>
                    <a:pt x="30" y="29"/>
                  </a:lnTo>
                  <a:lnTo>
                    <a:pt x="33" y="23"/>
                  </a:lnTo>
                  <a:lnTo>
                    <a:pt x="34" y="16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74" name="任意多边形 119873"/>
            <p:cNvSpPr/>
            <p:nvPr/>
          </p:nvSpPr>
          <p:spPr>
            <a:xfrm>
              <a:off x="3870" y="3739"/>
              <a:ext cx="250" cy="239"/>
            </a:xfrm>
            <a:custGeom>
              <a:avLst/>
              <a:gdLst/>
              <a:ahLst/>
              <a:cxnLst/>
              <a:pathLst>
                <a:path w="250" h="239">
                  <a:moveTo>
                    <a:pt x="132" y="71"/>
                  </a:moveTo>
                  <a:lnTo>
                    <a:pt x="133" y="63"/>
                  </a:lnTo>
                  <a:lnTo>
                    <a:pt x="132" y="49"/>
                  </a:lnTo>
                  <a:lnTo>
                    <a:pt x="129" y="36"/>
                  </a:lnTo>
                  <a:lnTo>
                    <a:pt x="124" y="22"/>
                  </a:lnTo>
                  <a:lnTo>
                    <a:pt x="116" y="10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66" y="5"/>
                  </a:lnTo>
                  <a:lnTo>
                    <a:pt x="48" y="16"/>
                  </a:lnTo>
                  <a:lnTo>
                    <a:pt x="40" y="29"/>
                  </a:lnTo>
                  <a:lnTo>
                    <a:pt x="39" y="44"/>
                  </a:lnTo>
                  <a:lnTo>
                    <a:pt x="45" y="58"/>
                  </a:lnTo>
                  <a:lnTo>
                    <a:pt x="54" y="71"/>
                  </a:lnTo>
                  <a:lnTo>
                    <a:pt x="64" y="83"/>
                  </a:lnTo>
                  <a:lnTo>
                    <a:pt x="74" y="92"/>
                  </a:lnTo>
                  <a:lnTo>
                    <a:pt x="82" y="98"/>
                  </a:lnTo>
                  <a:lnTo>
                    <a:pt x="73" y="94"/>
                  </a:lnTo>
                  <a:lnTo>
                    <a:pt x="61" y="92"/>
                  </a:lnTo>
                  <a:lnTo>
                    <a:pt x="47" y="90"/>
                  </a:lnTo>
                  <a:lnTo>
                    <a:pt x="32" y="91"/>
                  </a:lnTo>
                  <a:lnTo>
                    <a:pt x="18" y="96"/>
                  </a:lnTo>
                  <a:lnTo>
                    <a:pt x="7" y="104"/>
                  </a:lnTo>
                  <a:lnTo>
                    <a:pt x="0" y="119"/>
                  </a:lnTo>
                  <a:lnTo>
                    <a:pt x="0" y="140"/>
                  </a:lnTo>
                  <a:lnTo>
                    <a:pt x="6" y="159"/>
                  </a:lnTo>
                  <a:lnTo>
                    <a:pt x="16" y="171"/>
                  </a:lnTo>
                  <a:lnTo>
                    <a:pt x="28" y="175"/>
                  </a:lnTo>
                  <a:lnTo>
                    <a:pt x="45" y="175"/>
                  </a:lnTo>
                  <a:lnTo>
                    <a:pt x="61" y="169"/>
                  </a:lnTo>
                  <a:lnTo>
                    <a:pt x="74" y="164"/>
                  </a:lnTo>
                  <a:lnTo>
                    <a:pt x="87" y="156"/>
                  </a:lnTo>
                  <a:lnTo>
                    <a:pt x="95" y="151"/>
                  </a:lnTo>
                  <a:lnTo>
                    <a:pt x="90" y="156"/>
                  </a:lnTo>
                  <a:lnTo>
                    <a:pt x="85" y="167"/>
                  </a:lnTo>
                  <a:lnTo>
                    <a:pt x="79" y="180"/>
                  </a:lnTo>
                  <a:lnTo>
                    <a:pt x="76" y="195"/>
                  </a:lnTo>
                  <a:lnTo>
                    <a:pt x="74" y="210"/>
                  </a:lnTo>
                  <a:lnTo>
                    <a:pt x="79" y="223"/>
                  </a:lnTo>
                  <a:lnTo>
                    <a:pt x="90" y="233"/>
                  </a:lnTo>
                  <a:lnTo>
                    <a:pt x="110" y="239"/>
                  </a:lnTo>
                  <a:lnTo>
                    <a:pt x="132" y="239"/>
                  </a:lnTo>
                  <a:lnTo>
                    <a:pt x="147" y="232"/>
                  </a:lnTo>
                  <a:lnTo>
                    <a:pt x="155" y="221"/>
                  </a:lnTo>
                  <a:lnTo>
                    <a:pt x="158" y="207"/>
                  </a:lnTo>
                  <a:lnTo>
                    <a:pt x="158" y="191"/>
                  </a:lnTo>
                  <a:lnTo>
                    <a:pt x="157" y="177"/>
                  </a:lnTo>
                  <a:lnTo>
                    <a:pt x="154" y="164"/>
                  </a:lnTo>
                  <a:lnTo>
                    <a:pt x="150" y="155"/>
                  </a:lnTo>
                  <a:lnTo>
                    <a:pt x="156" y="163"/>
                  </a:lnTo>
                  <a:lnTo>
                    <a:pt x="165" y="172"/>
                  </a:lnTo>
                  <a:lnTo>
                    <a:pt x="176" y="182"/>
                  </a:lnTo>
                  <a:lnTo>
                    <a:pt x="190" y="189"/>
                  </a:lnTo>
                  <a:lnTo>
                    <a:pt x="204" y="194"/>
                  </a:lnTo>
                  <a:lnTo>
                    <a:pt x="219" y="193"/>
                  </a:lnTo>
                  <a:lnTo>
                    <a:pt x="233" y="185"/>
                  </a:lnTo>
                  <a:lnTo>
                    <a:pt x="244" y="168"/>
                  </a:lnTo>
                  <a:lnTo>
                    <a:pt x="250" y="148"/>
                  </a:lnTo>
                  <a:lnTo>
                    <a:pt x="249" y="133"/>
                  </a:lnTo>
                  <a:lnTo>
                    <a:pt x="240" y="122"/>
                  </a:lnTo>
                  <a:lnTo>
                    <a:pt x="227" y="114"/>
                  </a:lnTo>
                  <a:lnTo>
                    <a:pt x="211" y="110"/>
                  </a:lnTo>
                  <a:lnTo>
                    <a:pt x="196" y="108"/>
                  </a:lnTo>
                  <a:lnTo>
                    <a:pt x="182" y="107"/>
                  </a:lnTo>
                  <a:lnTo>
                    <a:pt x="172" y="107"/>
                  </a:lnTo>
                  <a:lnTo>
                    <a:pt x="181" y="104"/>
                  </a:lnTo>
                  <a:lnTo>
                    <a:pt x="193" y="99"/>
                  </a:lnTo>
                  <a:lnTo>
                    <a:pt x="206" y="92"/>
                  </a:lnTo>
                  <a:lnTo>
                    <a:pt x="219" y="82"/>
                  </a:lnTo>
                  <a:lnTo>
                    <a:pt x="229" y="71"/>
                  </a:lnTo>
                  <a:lnTo>
                    <a:pt x="234" y="59"/>
                  </a:lnTo>
                  <a:lnTo>
                    <a:pt x="232" y="45"/>
                  </a:lnTo>
                  <a:lnTo>
                    <a:pt x="220" y="29"/>
                  </a:lnTo>
                  <a:lnTo>
                    <a:pt x="203" y="17"/>
                  </a:lnTo>
                  <a:lnTo>
                    <a:pt x="187" y="13"/>
                  </a:lnTo>
                  <a:lnTo>
                    <a:pt x="172" y="17"/>
                  </a:lnTo>
                  <a:lnTo>
                    <a:pt x="159" y="25"/>
                  </a:lnTo>
                  <a:lnTo>
                    <a:pt x="149" y="37"/>
                  </a:lnTo>
                  <a:lnTo>
                    <a:pt x="141" y="50"/>
                  </a:lnTo>
                  <a:lnTo>
                    <a:pt x="135" y="63"/>
                  </a:lnTo>
                  <a:lnTo>
                    <a:pt x="132" y="71"/>
                  </a:lnTo>
                  <a:lnTo>
                    <a:pt x="136" y="91"/>
                  </a:lnTo>
                  <a:lnTo>
                    <a:pt x="145" y="97"/>
                  </a:lnTo>
                  <a:lnTo>
                    <a:pt x="151" y="105"/>
                  </a:lnTo>
                  <a:lnTo>
                    <a:pt x="154" y="115"/>
                  </a:lnTo>
                  <a:lnTo>
                    <a:pt x="151" y="126"/>
                  </a:lnTo>
                  <a:lnTo>
                    <a:pt x="149" y="131"/>
                  </a:lnTo>
                  <a:lnTo>
                    <a:pt x="145" y="135"/>
                  </a:lnTo>
                  <a:lnTo>
                    <a:pt x="141" y="139"/>
                  </a:lnTo>
                  <a:lnTo>
                    <a:pt x="136" y="141"/>
                  </a:lnTo>
                  <a:lnTo>
                    <a:pt x="132" y="142"/>
                  </a:lnTo>
                  <a:lnTo>
                    <a:pt x="126" y="143"/>
                  </a:lnTo>
                  <a:lnTo>
                    <a:pt x="121" y="142"/>
                  </a:lnTo>
                  <a:lnTo>
                    <a:pt x="116" y="141"/>
                  </a:lnTo>
                  <a:lnTo>
                    <a:pt x="106" y="135"/>
                  </a:lnTo>
                  <a:lnTo>
                    <a:pt x="100" y="126"/>
                  </a:lnTo>
                  <a:lnTo>
                    <a:pt x="97" y="117"/>
                  </a:lnTo>
                  <a:lnTo>
                    <a:pt x="100" y="105"/>
                  </a:lnTo>
                  <a:lnTo>
                    <a:pt x="103" y="101"/>
                  </a:lnTo>
                  <a:lnTo>
                    <a:pt x="106" y="97"/>
                  </a:lnTo>
                  <a:lnTo>
                    <a:pt x="111" y="93"/>
                  </a:lnTo>
                  <a:lnTo>
                    <a:pt x="116" y="91"/>
                  </a:lnTo>
                  <a:lnTo>
                    <a:pt x="120" y="90"/>
                  </a:lnTo>
                  <a:lnTo>
                    <a:pt x="126" y="89"/>
                  </a:lnTo>
                  <a:lnTo>
                    <a:pt x="131" y="90"/>
                  </a:lnTo>
                  <a:lnTo>
                    <a:pt x="136" y="91"/>
                  </a:lnTo>
                  <a:lnTo>
                    <a:pt x="132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75" name="任意多边形 119874"/>
            <p:cNvSpPr/>
            <p:nvPr/>
          </p:nvSpPr>
          <p:spPr>
            <a:xfrm>
              <a:off x="4358" y="3934"/>
              <a:ext cx="42" cy="38"/>
            </a:xfrm>
            <a:custGeom>
              <a:avLst/>
              <a:gdLst/>
              <a:ahLst/>
              <a:cxnLst/>
              <a:pathLst>
                <a:path w="42" h="38">
                  <a:moveTo>
                    <a:pt x="35" y="4"/>
                  </a:moveTo>
                  <a:lnTo>
                    <a:pt x="28" y="1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3"/>
                  </a:lnTo>
                  <a:lnTo>
                    <a:pt x="0" y="21"/>
                  </a:lnTo>
                  <a:lnTo>
                    <a:pt x="3" y="28"/>
                  </a:lnTo>
                  <a:lnTo>
                    <a:pt x="8" y="34"/>
                  </a:lnTo>
                  <a:lnTo>
                    <a:pt x="15" y="37"/>
                  </a:lnTo>
                  <a:lnTo>
                    <a:pt x="23" y="38"/>
                  </a:lnTo>
                  <a:lnTo>
                    <a:pt x="30" y="36"/>
                  </a:lnTo>
                  <a:lnTo>
                    <a:pt x="37" y="32"/>
                  </a:lnTo>
                  <a:lnTo>
                    <a:pt x="41" y="25"/>
                  </a:lnTo>
                  <a:lnTo>
                    <a:pt x="42" y="17"/>
                  </a:lnTo>
                  <a:lnTo>
                    <a:pt x="39" y="10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76" name="任意多边形 119875"/>
            <p:cNvSpPr/>
            <p:nvPr/>
          </p:nvSpPr>
          <p:spPr>
            <a:xfrm>
              <a:off x="4230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72" y="95"/>
                  </a:moveTo>
                  <a:lnTo>
                    <a:pt x="177" y="85"/>
                  </a:lnTo>
                  <a:lnTo>
                    <a:pt x="180" y="72"/>
                  </a:lnTo>
                  <a:lnTo>
                    <a:pt x="182" y="55"/>
                  </a:lnTo>
                  <a:lnTo>
                    <a:pt x="181" y="38"/>
                  </a:lnTo>
                  <a:lnTo>
                    <a:pt x="177" y="21"/>
                  </a:lnTo>
                  <a:lnTo>
                    <a:pt x="166" y="9"/>
                  </a:lnTo>
                  <a:lnTo>
                    <a:pt x="149" y="1"/>
                  </a:lnTo>
                  <a:lnTo>
                    <a:pt x="124" y="0"/>
                  </a:lnTo>
                  <a:lnTo>
                    <a:pt x="100" y="7"/>
                  </a:lnTo>
                  <a:lnTo>
                    <a:pt x="86" y="19"/>
                  </a:lnTo>
                  <a:lnTo>
                    <a:pt x="80" y="34"/>
                  </a:lnTo>
                  <a:lnTo>
                    <a:pt x="80" y="51"/>
                  </a:lnTo>
                  <a:lnTo>
                    <a:pt x="86" y="70"/>
                  </a:lnTo>
                  <a:lnTo>
                    <a:pt x="93" y="85"/>
                  </a:lnTo>
                  <a:lnTo>
                    <a:pt x="101" y="100"/>
                  </a:lnTo>
                  <a:lnTo>
                    <a:pt x="108" y="108"/>
                  </a:lnTo>
                  <a:lnTo>
                    <a:pt x="100" y="102"/>
                  </a:lnTo>
                  <a:lnTo>
                    <a:pt x="87" y="94"/>
                  </a:lnTo>
                  <a:lnTo>
                    <a:pt x="71" y="87"/>
                  </a:lnTo>
                  <a:lnTo>
                    <a:pt x="55" y="83"/>
                  </a:lnTo>
                  <a:lnTo>
                    <a:pt x="38" y="83"/>
                  </a:lnTo>
                  <a:lnTo>
                    <a:pt x="22" y="90"/>
                  </a:lnTo>
                  <a:lnTo>
                    <a:pt x="9" y="103"/>
                  </a:lnTo>
                  <a:lnTo>
                    <a:pt x="1" y="126"/>
                  </a:lnTo>
                  <a:lnTo>
                    <a:pt x="0" y="150"/>
                  </a:lnTo>
                  <a:lnTo>
                    <a:pt x="7" y="166"/>
                  </a:lnTo>
                  <a:lnTo>
                    <a:pt x="21" y="176"/>
                  </a:lnTo>
                  <a:lnTo>
                    <a:pt x="38" y="180"/>
                  </a:lnTo>
                  <a:lnTo>
                    <a:pt x="56" y="180"/>
                  </a:lnTo>
                  <a:lnTo>
                    <a:pt x="76" y="178"/>
                  </a:lnTo>
                  <a:lnTo>
                    <a:pt x="91" y="173"/>
                  </a:lnTo>
                  <a:lnTo>
                    <a:pt x="102" y="170"/>
                  </a:lnTo>
                  <a:lnTo>
                    <a:pt x="95" y="176"/>
                  </a:lnTo>
                  <a:lnTo>
                    <a:pt x="86" y="185"/>
                  </a:lnTo>
                  <a:lnTo>
                    <a:pt x="75" y="198"/>
                  </a:lnTo>
                  <a:lnTo>
                    <a:pt x="64" y="213"/>
                  </a:lnTo>
                  <a:lnTo>
                    <a:pt x="57" y="228"/>
                  </a:lnTo>
                  <a:lnTo>
                    <a:pt x="57" y="245"/>
                  </a:lnTo>
                  <a:lnTo>
                    <a:pt x="65" y="260"/>
                  </a:lnTo>
                  <a:lnTo>
                    <a:pt x="85" y="274"/>
                  </a:lnTo>
                  <a:lnTo>
                    <a:pt x="109" y="281"/>
                  </a:lnTo>
                  <a:lnTo>
                    <a:pt x="128" y="279"/>
                  </a:lnTo>
                  <a:lnTo>
                    <a:pt x="142" y="269"/>
                  </a:lnTo>
                  <a:lnTo>
                    <a:pt x="151" y="255"/>
                  </a:lnTo>
                  <a:lnTo>
                    <a:pt x="157" y="238"/>
                  </a:lnTo>
                  <a:lnTo>
                    <a:pt x="161" y="221"/>
                  </a:lnTo>
                  <a:lnTo>
                    <a:pt x="162" y="205"/>
                  </a:lnTo>
                  <a:lnTo>
                    <a:pt x="162" y="194"/>
                  </a:lnTo>
                  <a:lnTo>
                    <a:pt x="165" y="204"/>
                  </a:lnTo>
                  <a:lnTo>
                    <a:pt x="172" y="217"/>
                  </a:lnTo>
                  <a:lnTo>
                    <a:pt x="181" y="232"/>
                  </a:lnTo>
                  <a:lnTo>
                    <a:pt x="194" y="246"/>
                  </a:lnTo>
                  <a:lnTo>
                    <a:pt x="208" y="256"/>
                  </a:lnTo>
                  <a:lnTo>
                    <a:pt x="224" y="259"/>
                  </a:lnTo>
                  <a:lnTo>
                    <a:pt x="242" y="256"/>
                  </a:lnTo>
                  <a:lnTo>
                    <a:pt x="260" y="242"/>
                  </a:lnTo>
                  <a:lnTo>
                    <a:pt x="275" y="222"/>
                  </a:lnTo>
                  <a:lnTo>
                    <a:pt x="279" y="204"/>
                  </a:lnTo>
                  <a:lnTo>
                    <a:pt x="273" y="189"/>
                  </a:lnTo>
                  <a:lnTo>
                    <a:pt x="261" y="176"/>
                  </a:lnTo>
                  <a:lnTo>
                    <a:pt x="247" y="166"/>
                  </a:lnTo>
                  <a:lnTo>
                    <a:pt x="231" y="158"/>
                  </a:lnTo>
                  <a:lnTo>
                    <a:pt x="216" y="152"/>
                  </a:lnTo>
                  <a:lnTo>
                    <a:pt x="204" y="149"/>
                  </a:lnTo>
                  <a:lnTo>
                    <a:pt x="214" y="149"/>
                  </a:lnTo>
                  <a:lnTo>
                    <a:pt x="229" y="148"/>
                  </a:lnTo>
                  <a:lnTo>
                    <a:pt x="248" y="145"/>
                  </a:lnTo>
                  <a:lnTo>
                    <a:pt x="265" y="138"/>
                  </a:lnTo>
                  <a:lnTo>
                    <a:pt x="280" y="129"/>
                  </a:lnTo>
                  <a:lnTo>
                    <a:pt x="290" y="117"/>
                  </a:lnTo>
                  <a:lnTo>
                    <a:pt x="292" y="101"/>
                  </a:lnTo>
                  <a:lnTo>
                    <a:pt x="286" y="80"/>
                  </a:lnTo>
                  <a:lnTo>
                    <a:pt x="271" y="60"/>
                  </a:lnTo>
                  <a:lnTo>
                    <a:pt x="253" y="50"/>
                  </a:lnTo>
                  <a:lnTo>
                    <a:pt x="236" y="50"/>
                  </a:lnTo>
                  <a:lnTo>
                    <a:pt x="220" y="54"/>
                  </a:lnTo>
                  <a:lnTo>
                    <a:pt x="204" y="64"/>
                  </a:lnTo>
                  <a:lnTo>
                    <a:pt x="190" y="75"/>
                  </a:lnTo>
                  <a:lnTo>
                    <a:pt x="179" y="86"/>
                  </a:lnTo>
                  <a:lnTo>
                    <a:pt x="172" y="95"/>
                  </a:lnTo>
                  <a:lnTo>
                    <a:pt x="170" y="119"/>
                  </a:lnTo>
                  <a:lnTo>
                    <a:pt x="178" y="129"/>
                  </a:lnTo>
                  <a:lnTo>
                    <a:pt x="181" y="140"/>
                  </a:lnTo>
                  <a:lnTo>
                    <a:pt x="180" y="152"/>
                  </a:lnTo>
                  <a:lnTo>
                    <a:pt x="174" y="162"/>
                  </a:lnTo>
                  <a:lnTo>
                    <a:pt x="170" y="167"/>
                  </a:lnTo>
                  <a:lnTo>
                    <a:pt x="164" y="170"/>
                  </a:lnTo>
                  <a:lnTo>
                    <a:pt x="158" y="172"/>
                  </a:lnTo>
                  <a:lnTo>
                    <a:pt x="153" y="173"/>
                  </a:lnTo>
                  <a:lnTo>
                    <a:pt x="146" y="173"/>
                  </a:lnTo>
                  <a:lnTo>
                    <a:pt x="140" y="172"/>
                  </a:lnTo>
                  <a:lnTo>
                    <a:pt x="134" y="170"/>
                  </a:lnTo>
                  <a:lnTo>
                    <a:pt x="128" y="167"/>
                  </a:lnTo>
                  <a:lnTo>
                    <a:pt x="120" y="157"/>
                  </a:lnTo>
                  <a:lnTo>
                    <a:pt x="117" y="146"/>
                  </a:lnTo>
                  <a:lnTo>
                    <a:pt x="119" y="134"/>
                  </a:lnTo>
                  <a:lnTo>
                    <a:pt x="125" y="123"/>
                  </a:lnTo>
                  <a:lnTo>
                    <a:pt x="130" y="118"/>
                  </a:lnTo>
                  <a:lnTo>
                    <a:pt x="135" y="115"/>
                  </a:lnTo>
                  <a:lnTo>
                    <a:pt x="141" y="113"/>
                  </a:lnTo>
                  <a:lnTo>
                    <a:pt x="147" y="112"/>
                  </a:lnTo>
                  <a:lnTo>
                    <a:pt x="153" y="112"/>
                  </a:lnTo>
                  <a:lnTo>
                    <a:pt x="158" y="114"/>
                  </a:lnTo>
                  <a:lnTo>
                    <a:pt x="164" y="116"/>
                  </a:lnTo>
                  <a:lnTo>
                    <a:pt x="170" y="119"/>
                  </a:lnTo>
                  <a:lnTo>
                    <a:pt x="172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77" name="任意多边形 119876"/>
            <p:cNvSpPr/>
            <p:nvPr/>
          </p:nvSpPr>
          <p:spPr>
            <a:xfrm>
              <a:off x="2847" y="3820"/>
              <a:ext cx="41" cy="40"/>
            </a:xfrm>
            <a:custGeom>
              <a:avLst/>
              <a:gdLst/>
              <a:ahLst/>
              <a:cxnLst/>
              <a:pathLst>
                <a:path w="41" h="40">
                  <a:moveTo>
                    <a:pt x="8" y="6"/>
                  </a:moveTo>
                  <a:lnTo>
                    <a:pt x="15" y="1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6" y="8"/>
                  </a:lnTo>
                  <a:lnTo>
                    <a:pt x="40" y="15"/>
                  </a:lnTo>
                  <a:lnTo>
                    <a:pt x="41" y="21"/>
                  </a:lnTo>
                  <a:lnTo>
                    <a:pt x="39" y="29"/>
                  </a:lnTo>
                  <a:lnTo>
                    <a:pt x="33" y="36"/>
                  </a:lnTo>
                  <a:lnTo>
                    <a:pt x="26" y="39"/>
                  </a:lnTo>
                  <a:lnTo>
                    <a:pt x="19" y="40"/>
                  </a:lnTo>
                  <a:lnTo>
                    <a:pt x="11" y="38"/>
                  </a:lnTo>
                  <a:lnTo>
                    <a:pt x="4" y="33"/>
                  </a:lnTo>
                  <a:lnTo>
                    <a:pt x="1" y="27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8" y="6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78" name="任意多边形 119877"/>
            <p:cNvSpPr/>
            <p:nvPr/>
          </p:nvSpPr>
          <p:spPr>
            <a:xfrm>
              <a:off x="2724" y="3698"/>
              <a:ext cx="294" cy="280"/>
            </a:xfrm>
            <a:custGeom>
              <a:avLst/>
              <a:gdLst/>
              <a:ahLst/>
              <a:cxnLst/>
              <a:pathLst>
                <a:path w="294" h="280">
                  <a:moveTo>
                    <a:pt x="120" y="95"/>
                  </a:moveTo>
                  <a:lnTo>
                    <a:pt x="116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7"/>
                  </a:lnTo>
                  <a:lnTo>
                    <a:pt x="116" y="21"/>
                  </a:lnTo>
                  <a:lnTo>
                    <a:pt x="126" y="9"/>
                  </a:lnTo>
                  <a:lnTo>
                    <a:pt x="143" y="1"/>
                  </a:lnTo>
                  <a:lnTo>
                    <a:pt x="169" y="0"/>
                  </a:lnTo>
                  <a:lnTo>
                    <a:pt x="193" y="7"/>
                  </a:lnTo>
                  <a:lnTo>
                    <a:pt x="208" y="18"/>
                  </a:lnTo>
                  <a:lnTo>
                    <a:pt x="213" y="33"/>
                  </a:lnTo>
                  <a:lnTo>
                    <a:pt x="212" y="51"/>
                  </a:lnTo>
                  <a:lnTo>
                    <a:pt x="208" y="68"/>
                  </a:lnTo>
                  <a:lnTo>
                    <a:pt x="200" y="85"/>
                  </a:lnTo>
                  <a:lnTo>
                    <a:pt x="192" y="99"/>
                  </a:lnTo>
                  <a:lnTo>
                    <a:pt x="185" y="108"/>
                  </a:lnTo>
                  <a:lnTo>
                    <a:pt x="193" y="101"/>
                  </a:lnTo>
                  <a:lnTo>
                    <a:pt x="205" y="94"/>
                  </a:lnTo>
                  <a:lnTo>
                    <a:pt x="221" y="87"/>
                  </a:lnTo>
                  <a:lnTo>
                    <a:pt x="239" y="83"/>
                  </a:lnTo>
                  <a:lnTo>
                    <a:pt x="255" y="83"/>
                  </a:lnTo>
                  <a:lnTo>
                    <a:pt x="271" y="88"/>
                  </a:lnTo>
                  <a:lnTo>
                    <a:pt x="283" y="101"/>
                  </a:lnTo>
                  <a:lnTo>
                    <a:pt x="292" y="124"/>
                  </a:lnTo>
                  <a:lnTo>
                    <a:pt x="294" y="149"/>
                  </a:lnTo>
                  <a:lnTo>
                    <a:pt x="287" y="165"/>
                  </a:lnTo>
                  <a:lnTo>
                    <a:pt x="273" y="174"/>
                  </a:lnTo>
                  <a:lnTo>
                    <a:pt x="256" y="178"/>
                  </a:lnTo>
                  <a:lnTo>
                    <a:pt x="236" y="180"/>
                  </a:lnTo>
                  <a:lnTo>
                    <a:pt x="217" y="177"/>
                  </a:lnTo>
                  <a:lnTo>
                    <a:pt x="202" y="173"/>
                  </a:lnTo>
                  <a:lnTo>
                    <a:pt x="190" y="170"/>
                  </a:lnTo>
                  <a:lnTo>
                    <a:pt x="197" y="175"/>
                  </a:lnTo>
                  <a:lnTo>
                    <a:pt x="206" y="185"/>
                  </a:lnTo>
                  <a:lnTo>
                    <a:pt x="218" y="197"/>
                  </a:lnTo>
                  <a:lnTo>
                    <a:pt x="228" y="213"/>
                  </a:lnTo>
                  <a:lnTo>
                    <a:pt x="235" y="228"/>
                  </a:lnTo>
                  <a:lnTo>
                    <a:pt x="235" y="245"/>
                  </a:lnTo>
                  <a:lnTo>
                    <a:pt x="227" y="260"/>
                  </a:lnTo>
                  <a:lnTo>
                    <a:pt x="208" y="273"/>
                  </a:lnTo>
                  <a:lnTo>
                    <a:pt x="184" y="280"/>
                  </a:lnTo>
                  <a:lnTo>
                    <a:pt x="164" y="278"/>
                  </a:lnTo>
                  <a:lnTo>
                    <a:pt x="150" y="269"/>
                  </a:lnTo>
                  <a:lnTo>
                    <a:pt x="141" y="254"/>
                  </a:lnTo>
                  <a:lnTo>
                    <a:pt x="135" y="237"/>
                  </a:lnTo>
                  <a:lnTo>
                    <a:pt x="132" y="220"/>
                  </a:lnTo>
                  <a:lnTo>
                    <a:pt x="131" y="205"/>
                  </a:lnTo>
                  <a:lnTo>
                    <a:pt x="131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1" y="231"/>
                  </a:lnTo>
                  <a:lnTo>
                    <a:pt x="100" y="245"/>
                  </a:lnTo>
                  <a:lnTo>
                    <a:pt x="85" y="254"/>
                  </a:lnTo>
                  <a:lnTo>
                    <a:pt x="69" y="259"/>
                  </a:lnTo>
                  <a:lnTo>
                    <a:pt x="52" y="256"/>
                  </a:lnTo>
                  <a:lnTo>
                    <a:pt x="32" y="241"/>
                  </a:lnTo>
                  <a:lnTo>
                    <a:pt x="17" y="221"/>
                  </a:lnTo>
                  <a:lnTo>
                    <a:pt x="14" y="204"/>
                  </a:lnTo>
                  <a:lnTo>
                    <a:pt x="20" y="188"/>
                  </a:lnTo>
                  <a:lnTo>
                    <a:pt x="31" y="175"/>
                  </a:lnTo>
                  <a:lnTo>
                    <a:pt x="46" y="165"/>
                  </a:lnTo>
                  <a:lnTo>
                    <a:pt x="63" y="158"/>
                  </a:lnTo>
                  <a:lnTo>
                    <a:pt x="78" y="152"/>
                  </a:lnTo>
                  <a:lnTo>
                    <a:pt x="89" y="149"/>
                  </a:lnTo>
                  <a:lnTo>
                    <a:pt x="79" y="149"/>
                  </a:lnTo>
                  <a:lnTo>
                    <a:pt x="64" y="146"/>
                  </a:lnTo>
                  <a:lnTo>
                    <a:pt x="46" y="143"/>
                  </a:lnTo>
                  <a:lnTo>
                    <a:pt x="29" y="138"/>
                  </a:lnTo>
                  <a:lnTo>
                    <a:pt x="14" y="129"/>
                  </a:lnTo>
                  <a:lnTo>
                    <a:pt x="3" y="117"/>
                  </a:lnTo>
                  <a:lnTo>
                    <a:pt x="0" y="100"/>
                  </a:lnTo>
                  <a:lnTo>
                    <a:pt x="7" y="79"/>
                  </a:lnTo>
                  <a:lnTo>
                    <a:pt x="22" y="59"/>
                  </a:lnTo>
                  <a:lnTo>
                    <a:pt x="39" y="50"/>
                  </a:lnTo>
                  <a:lnTo>
                    <a:pt x="56" y="50"/>
                  </a:lnTo>
                  <a:lnTo>
                    <a:pt x="73" y="54"/>
                  </a:lnTo>
                  <a:lnTo>
                    <a:pt x="89" y="64"/>
                  </a:lnTo>
                  <a:lnTo>
                    <a:pt x="103" y="75"/>
                  </a:lnTo>
                  <a:lnTo>
                    <a:pt x="114" y="86"/>
                  </a:lnTo>
                  <a:lnTo>
                    <a:pt x="120" y="95"/>
                  </a:lnTo>
                  <a:lnTo>
                    <a:pt x="123" y="119"/>
                  </a:lnTo>
                  <a:lnTo>
                    <a:pt x="115" y="129"/>
                  </a:lnTo>
                  <a:lnTo>
                    <a:pt x="111" y="140"/>
                  </a:lnTo>
                  <a:lnTo>
                    <a:pt x="112" y="151"/>
                  </a:lnTo>
                  <a:lnTo>
                    <a:pt x="118" y="162"/>
                  </a:lnTo>
                  <a:lnTo>
                    <a:pt x="123" y="166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40" y="173"/>
                  </a:lnTo>
                  <a:lnTo>
                    <a:pt x="147" y="173"/>
                  </a:lnTo>
                  <a:lnTo>
                    <a:pt x="153" y="172"/>
                  </a:lnTo>
                  <a:lnTo>
                    <a:pt x="158" y="170"/>
                  </a:lnTo>
                  <a:lnTo>
                    <a:pt x="164" y="166"/>
                  </a:lnTo>
                  <a:lnTo>
                    <a:pt x="172" y="156"/>
                  </a:lnTo>
                  <a:lnTo>
                    <a:pt x="175" y="145"/>
                  </a:lnTo>
                  <a:lnTo>
                    <a:pt x="174" y="133"/>
                  </a:lnTo>
                  <a:lnTo>
                    <a:pt x="169" y="122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3" y="112"/>
                  </a:lnTo>
                  <a:lnTo>
                    <a:pt x="147" y="111"/>
                  </a:lnTo>
                  <a:lnTo>
                    <a:pt x="140" y="111"/>
                  </a:lnTo>
                  <a:lnTo>
                    <a:pt x="134" y="113"/>
                  </a:lnTo>
                  <a:lnTo>
                    <a:pt x="128" y="116"/>
                  </a:lnTo>
                  <a:lnTo>
                    <a:pt x="123" y="119"/>
                  </a:lnTo>
                  <a:lnTo>
                    <a:pt x="120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19882" name="组合 119881"/>
          <p:cNvGrpSpPr/>
          <p:nvPr/>
        </p:nvGrpSpPr>
        <p:grpSpPr>
          <a:xfrm>
            <a:off x="395288" y="476250"/>
            <a:ext cx="1243012" cy="457200"/>
            <a:chOff x="2426" y="799"/>
            <a:chExt cx="783" cy="288"/>
          </a:xfrm>
        </p:grpSpPr>
        <p:sp>
          <p:nvSpPr>
            <p:cNvPr id="119883" name="椭圆 119882"/>
            <p:cNvSpPr/>
            <p:nvPr/>
          </p:nvSpPr>
          <p:spPr>
            <a:xfrm>
              <a:off x="2426" y="799"/>
              <a:ext cx="783" cy="288"/>
            </a:xfrm>
            <a:prstGeom prst="ellipse">
              <a:avLst/>
            </a:prstGeom>
            <a:gradFill rotWithShape="0">
              <a:gsLst>
                <a:gs pos="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84" name="文本框 119883"/>
            <p:cNvSpPr txBox="1"/>
            <p:nvPr/>
          </p:nvSpPr>
          <p:spPr>
            <a:xfrm>
              <a:off x="2517" y="799"/>
              <a:ext cx="68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2400" i="1" dirty="0">
                  <a:solidFill>
                    <a:srgbClr val="FFFF00"/>
                  </a:solidFill>
                  <a:latin typeface="Times New Roman" panose="02020603050405020304" pitchFamily="18" charset="0"/>
                </a:rPr>
                <a:t>  </a:t>
              </a:r>
              <a:r>
                <a:rPr lang="zh-CN" altLang="en-US" sz="2400" i="1" dirty="0">
                  <a:solidFill>
                    <a:srgbClr val="FFFF00"/>
                  </a:solidFill>
                  <a:latin typeface="Times New Roman" panose="02020603050405020304" pitchFamily="18" charset="0"/>
                </a:rPr>
                <a:t>例  </a:t>
              </a:r>
              <a:r>
                <a:rPr lang="en-US" altLang="zh-CN" sz="2400" i="1">
                  <a:solidFill>
                    <a:srgbClr val="FFFF00"/>
                  </a:solidFill>
                  <a:latin typeface="Times New Roman" panose="02020603050405020304" pitchFamily="18" charset="0"/>
                </a:rPr>
                <a:t>3</a:t>
              </a:r>
              <a:endParaRPr lang="en-US" altLang="zh-CN" sz="2400" i="1">
                <a:solidFill>
                  <a:srgbClr val="FFFF00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>
    <p:pull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3913" name="图片 123912" descr="lanhua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77000" y="4722813"/>
            <a:ext cx="2667000" cy="21351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3911" name="文本框 123910"/>
          <p:cNvSpPr txBox="1"/>
          <p:nvPr/>
        </p:nvSpPr>
        <p:spPr>
          <a:xfrm>
            <a:off x="1547813" y="260350"/>
            <a:ext cx="24479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FF0066"/>
                </a:solidFill>
                <a:latin typeface="Arial" panose="020B0604020202020204" pitchFamily="34" charset="0"/>
                <a:ea typeface="华文彩云" panose="02010800040101010101" pitchFamily="2" charset="-122"/>
              </a:rPr>
              <a:t>知识拓展</a:t>
            </a:r>
            <a:endParaRPr lang="zh-CN" altLang="en-US" dirty="0">
              <a:solidFill>
                <a:srgbClr val="FF0066"/>
              </a:solidFill>
              <a:latin typeface="Arial" panose="020B0604020202020204" pitchFamily="34" charset="0"/>
              <a:ea typeface="华文彩云" panose="02010800040101010101" pitchFamily="2" charset="-122"/>
            </a:endParaRPr>
          </a:p>
        </p:txBody>
      </p:sp>
      <p:pic>
        <p:nvPicPr>
          <p:cNvPr id="123912" name="图片 123911" descr="4B266719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19800"/>
            <a:ext cx="9144000" cy="838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3906" name="文本框 123905"/>
          <p:cNvSpPr txBox="1"/>
          <p:nvPr/>
        </p:nvSpPr>
        <p:spPr>
          <a:xfrm>
            <a:off x="323850" y="908050"/>
            <a:ext cx="8820150" cy="5029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solidFill>
                  <a:srgbClr val="000000"/>
                </a:solidFill>
                <a:latin typeface="Arial" panose="020B0604020202020204" pitchFamily="34" charset="0"/>
              </a:rPr>
              <a:t>   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为了加强公民的节水意识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某城市规定用水收费标准如下：每户每月用水量</a:t>
            </a:r>
            <a:r>
              <a:rPr lang="zh-CN" altLang="en-US" sz="3200" u="sng" dirty="0">
                <a:solidFill>
                  <a:srgbClr val="FF0000"/>
                </a:solidFill>
                <a:latin typeface="Arial" panose="020B0604020202020204" pitchFamily="34" charset="0"/>
              </a:rPr>
              <a:t>不超过</a:t>
            </a:r>
            <a:r>
              <a:rPr lang="en-US" altLang="zh-CN" sz="3200">
                <a:solidFill>
                  <a:srgbClr val="000000"/>
                </a:solidFill>
                <a:latin typeface="Arial" panose="020B0604020202020204" pitchFamily="34" charset="0"/>
              </a:rPr>
              <a:t>6</a:t>
            </a:r>
            <a:r>
              <a:rPr lang="zh-CN" altLang="en-US" sz="3200">
                <a:solidFill>
                  <a:srgbClr val="000000"/>
                </a:solidFill>
                <a:latin typeface="Arial" panose="020B0604020202020204" pitchFamily="34" charset="0"/>
              </a:rPr>
              <a:t>米</a:t>
            </a:r>
            <a:r>
              <a:rPr lang="en-US" altLang="zh-CN" sz="3200" baseline="30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时，水费按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2.5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元</a:t>
            </a:r>
            <a:r>
              <a:rPr lang="en-US" altLang="zh-CN" sz="3200">
                <a:solidFill>
                  <a:srgbClr val="00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200">
                <a:solidFill>
                  <a:srgbClr val="000000"/>
                </a:solidFill>
                <a:latin typeface="Arial" panose="020B0604020202020204" pitchFamily="34" charset="0"/>
              </a:rPr>
              <a:t>米</a:t>
            </a:r>
            <a:r>
              <a:rPr lang="en-US" altLang="zh-CN" sz="3200" baseline="30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收费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超过</a:t>
            </a:r>
            <a:r>
              <a:rPr lang="en-US" altLang="zh-CN" sz="3200">
                <a:solidFill>
                  <a:srgbClr val="000000"/>
                </a:solidFill>
                <a:latin typeface="Arial" panose="020B0604020202020204" pitchFamily="34" charset="0"/>
              </a:rPr>
              <a:t>6</a:t>
            </a:r>
            <a:r>
              <a:rPr lang="zh-CN" altLang="en-US" sz="3200">
                <a:solidFill>
                  <a:srgbClr val="000000"/>
                </a:solidFill>
                <a:latin typeface="Arial" panose="020B0604020202020204" pitchFamily="34" charset="0"/>
              </a:rPr>
              <a:t>米</a:t>
            </a:r>
            <a:r>
              <a:rPr lang="en-US" altLang="zh-CN" sz="3200" baseline="30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200">
                <a:solidFill>
                  <a:srgbClr val="000000"/>
                </a:solidFill>
                <a:latin typeface="Arial" panose="020B0604020202020204" pitchFamily="34" charset="0"/>
              </a:rPr>
              <a:t>时</a:t>
            </a:r>
            <a:r>
              <a:rPr lang="en-US" altLang="zh-CN" sz="320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u="sng" dirty="0">
                <a:solidFill>
                  <a:srgbClr val="FF0000"/>
                </a:solidFill>
                <a:latin typeface="Arial" panose="020B0604020202020204" pitchFamily="34" charset="0"/>
              </a:rPr>
              <a:t>超过部分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每米</a:t>
            </a:r>
            <a:r>
              <a:rPr lang="en-US" altLang="zh-CN" sz="3200" baseline="30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按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元收费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每户每月用水量为</a:t>
            </a:r>
            <a:r>
              <a:rPr lang="en-US" altLang="zh-CN" sz="3200">
                <a:solidFill>
                  <a:srgbClr val="000000"/>
                </a:solidFill>
                <a:latin typeface="Arial" panose="020B0604020202020204" pitchFamily="34" charset="0"/>
              </a:rPr>
              <a:t>x</a:t>
            </a:r>
            <a:r>
              <a:rPr lang="zh-CN" altLang="en-US" sz="3200">
                <a:solidFill>
                  <a:srgbClr val="000000"/>
                </a:solidFill>
                <a:latin typeface="Arial" panose="020B0604020202020204" pitchFamily="34" charset="0"/>
              </a:rPr>
              <a:t>米</a:t>
            </a:r>
            <a:r>
              <a:rPr lang="en-US" altLang="zh-CN" sz="3200" baseline="30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，应缴水费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y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元。</a:t>
            </a:r>
            <a:endParaRPr lang="zh-CN" altLang="en-US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）写出每月用水量</a:t>
            </a:r>
            <a:r>
              <a:rPr lang="zh-CN" altLang="en-US" sz="3200" u="sng" dirty="0">
                <a:solidFill>
                  <a:srgbClr val="000000"/>
                </a:solidFill>
                <a:latin typeface="Arial" panose="020B0604020202020204" pitchFamily="34" charset="0"/>
              </a:rPr>
              <a:t>不超过</a:t>
            </a:r>
            <a:r>
              <a:rPr lang="en-US" altLang="zh-CN" sz="3200" u="sng">
                <a:solidFill>
                  <a:srgbClr val="000000"/>
                </a:solidFill>
                <a:latin typeface="Arial" panose="020B0604020202020204" pitchFamily="34" charset="0"/>
              </a:rPr>
              <a:t>6</a:t>
            </a:r>
            <a:r>
              <a:rPr lang="zh-CN" altLang="en-US" sz="3200" u="sng">
                <a:solidFill>
                  <a:srgbClr val="000000"/>
                </a:solidFill>
                <a:latin typeface="Arial" panose="020B0604020202020204" pitchFamily="34" charset="0"/>
              </a:rPr>
              <a:t>米</a:t>
            </a:r>
            <a:r>
              <a:rPr lang="en-US" altLang="zh-CN" sz="3200" u="sng" baseline="30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200" u="sng" dirty="0">
                <a:solidFill>
                  <a:srgbClr val="000000"/>
                </a:solidFill>
                <a:latin typeface="Arial" panose="020B0604020202020204" pitchFamily="34" charset="0"/>
              </a:rPr>
              <a:t>和超过</a:t>
            </a:r>
            <a:r>
              <a:rPr lang="en-US" altLang="zh-CN" sz="3200" u="sng">
                <a:solidFill>
                  <a:srgbClr val="000000"/>
                </a:solidFill>
                <a:latin typeface="Arial" panose="020B0604020202020204" pitchFamily="34" charset="0"/>
              </a:rPr>
              <a:t>6</a:t>
            </a:r>
            <a:r>
              <a:rPr lang="zh-CN" altLang="en-US" sz="3200" u="sng">
                <a:solidFill>
                  <a:srgbClr val="000000"/>
                </a:solidFill>
                <a:latin typeface="Arial" panose="020B0604020202020204" pitchFamily="34" charset="0"/>
              </a:rPr>
              <a:t>米</a:t>
            </a:r>
            <a:r>
              <a:rPr lang="en-US" altLang="zh-CN" sz="3200" u="sng" baseline="30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时，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y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与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x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之间的函数关系式，并判断它们是否是一次函数。</a:t>
            </a:r>
            <a:endParaRPr lang="zh-CN" altLang="en-US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）已知某户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5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月份用水量为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12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米</a:t>
            </a:r>
            <a:r>
              <a:rPr lang="en-US" altLang="zh-CN" sz="3200" baseline="30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，求该用户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5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月份的水费。</a:t>
            </a:r>
            <a:endParaRPr lang="zh-CN" altLang="en-US" sz="32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123914" name="图片 123913" descr="next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921241">
            <a:off x="7632700" y="0"/>
            <a:ext cx="1511300" cy="6873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23915" name="组合 123914"/>
          <p:cNvGrpSpPr/>
          <p:nvPr/>
        </p:nvGrpSpPr>
        <p:grpSpPr>
          <a:xfrm>
            <a:off x="3167063" y="0"/>
            <a:ext cx="5976937" cy="792163"/>
            <a:chOff x="788" y="3696"/>
            <a:chExt cx="4463" cy="599"/>
          </a:xfrm>
        </p:grpSpPr>
        <p:sp>
          <p:nvSpPr>
            <p:cNvPr id="123916" name="任意多边形 123915"/>
            <p:cNvSpPr/>
            <p:nvPr/>
          </p:nvSpPr>
          <p:spPr>
            <a:xfrm>
              <a:off x="788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88" y="0"/>
                  </a:moveTo>
                  <a:lnTo>
                    <a:pt x="225" y="2"/>
                  </a:lnTo>
                  <a:lnTo>
                    <a:pt x="257" y="10"/>
                  </a:lnTo>
                  <a:lnTo>
                    <a:pt x="286" y="22"/>
                  </a:lnTo>
                  <a:lnTo>
                    <a:pt x="308" y="36"/>
                  </a:lnTo>
                  <a:lnTo>
                    <a:pt x="327" y="55"/>
                  </a:lnTo>
                  <a:lnTo>
                    <a:pt x="339" y="76"/>
                  </a:lnTo>
                  <a:lnTo>
                    <a:pt x="346" y="98"/>
                  </a:lnTo>
                  <a:lnTo>
                    <a:pt x="347" y="122"/>
                  </a:lnTo>
                  <a:lnTo>
                    <a:pt x="339" y="144"/>
                  </a:lnTo>
                  <a:lnTo>
                    <a:pt x="320" y="163"/>
                  </a:lnTo>
                  <a:lnTo>
                    <a:pt x="295" y="176"/>
                  </a:lnTo>
                  <a:lnTo>
                    <a:pt x="265" y="184"/>
                  </a:lnTo>
                  <a:lnTo>
                    <a:pt x="234" y="185"/>
                  </a:lnTo>
                  <a:lnTo>
                    <a:pt x="206" y="178"/>
                  </a:lnTo>
                  <a:lnTo>
                    <a:pt x="185" y="165"/>
                  </a:lnTo>
                  <a:lnTo>
                    <a:pt x="172" y="142"/>
                  </a:lnTo>
                  <a:lnTo>
                    <a:pt x="170" y="124"/>
                  </a:lnTo>
                  <a:lnTo>
                    <a:pt x="173" y="118"/>
                  </a:lnTo>
                  <a:lnTo>
                    <a:pt x="181" y="121"/>
                  </a:lnTo>
                  <a:lnTo>
                    <a:pt x="191" y="129"/>
                  </a:lnTo>
                  <a:lnTo>
                    <a:pt x="206" y="135"/>
                  </a:lnTo>
                  <a:lnTo>
                    <a:pt x="224" y="135"/>
                  </a:lnTo>
                  <a:lnTo>
                    <a:pt x="240" y="130"/>
                  </a:lnTo>
                  <a:lnTo>
                    <a:pt x="255" y="120"/>
                  </a:lnTo>
                  <a:lnTo>
                    <a:pt x="263" y="107"/>
                  </a:lnTo>
                  <a:lnTo>
                    <a:pt x="264" y="91"/>
                  </a:lnTo>
                  <a:lnTo>
                    <a:pt x="256" y="76"/>
                  </a:lnTo>
                  <a:lnTo>
                    <a:pt x="234" y="61"/>
                  </a:lnTo>
                  <a:lnTo>
                    <a:pt x="221" y="56"/>
                  </a:lnTo>
                  <a:lnTo>
                    <a:pt x="209" y="50"/>
                  </a:lnTo>
                  <a:lnTo>
                    <a:pt x="196" y="46"/>
                  </a:lnTo>
                  <a:lnTo>
                    <a:pt x="183" y="42"/>
                  </a:lnTo>
                  <a:lnTo>
                    <a:pt x="171" y="38"/>
                  </a:lnTo>
                  <a:lnTo>
                    <a:pt x="158" y="36"/>
                  </a:lnTo>
                  <a:lnTo>
                    <a:pt x="144" y="34"/>
                  </a:lnTo>
                  <a:lnTo>
                    <a:pt x="132" y="33"/>
                  </a:lnTo>
                  <a:lnTo>
                    <a:pt x="118" y="32"/>
                  </a:lnTo>
                  <a:lnTo>
                    <a:pt x="105" y="31"/>
                  </a:lnTo>
                  <a:lnTo>
                    <a:pt x="92" y="31"/>
                  </a:lnTo>
                  <a:lnTo>
                    <a:pt x="78" y="32"/>
                  </a:lnTo>
                  <a:lnTo>
                    <a:pt x="64" y="32"/>
                  </a:lnTo>
                  <a:lnTo>
                    <a:pt x="50" y="34"/>
                  </a:lnTo>
                  <a:lnTo>
                    <a:pt x="36" y="35"/>
                  </a:lnTo>
                  <a:lnTo>
                    <a:pt x="22" y="37"/>
                  </a:lnTo>
                  <a:lnTo>
                    <a:pt x="16" y="29"/>
                  </a:lnTo>
                  <a:lnTo>
                    <a:pt x="11" y="24"/>
                  </a:lnTo>
                  <a:lnTo>
                    <a:pt x="7" y="21"/>
                  </a:lnTo>
                  <a:lnTo>
                    <a:pt x="0" y="20"/>
                  </a:lnTo>
                  <a:lnTo>
                    <a:pt x="5" y="18"/>
                  </a:lnTo>
                  <a:lnTo>
                    <a:pt x="10" y="16"/>
                  </a:lnTo>
                  <a:lnTo>
                    <a:pt x="17" y="15"/>
                  </a:lnTo>
                  <a:lnTo>
                    <a:pt x="24" y="13"/>
                  </a:lnTo>
                  <a:lnTo>
                    <a:pt x="32" y="12"/>
                  </a:lnTo>
                  <a:lnTo>
                    <a:pt x="41" y="10"/>
                  </a:lnTo>
                  <a:lnTo>
                    <a:pt x="52" y="9"/>
                  </a:lnTo>
                  <a:lnTo>
                    <a:pt x="62" y="6"/>
                  </a:lnTo>
                  <a:lnTo>
                    <a:pt x="73" y="5"/>
                  </a:lnTo>
                  <a:lnTo>
                    <a:pt x="86" y="4"/>
                  </a:lnTo>
                  <a:lnTo>
                    <a:pt x="100" y="3"/>
                  </a:lnTo>
                  <a:lnTo>
                    <a:pt x="116" y="2"/>
                  </a:lnTo>
                  <a:lnTo>
                    <a:pt x="132" y="1"/>
                  </a:lnTo>
                  <a:lnTo>
                    <a:pt x="149" y="0"/>
                  </a:lnTo>
                  <a:lnTo>
                    <a:pt x="167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17" name="任意多边形 123916"/>
            <p:cNvSpPr/>
            <p:nvPr/>
          </p:nvSpPr>
          <p:spPr>
            <a:xfrm>
              <a:off x="816" y="3696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0" y="49"/>
                  </a:moveTo>
                  <a:lnTo>
                    <a:pt x="6" y="53"/>
                  </a:lnTo>
                  <a:lnTo>
                    <a:pt x="11" y="58"/>
                  </a:lnTo>
                  <a:lnTo>
                    <a:pt x="12" y="65"/>
                  </a:lnTo>
                  <a:lnTo>
                    <a:pt x="12" y="73"/>
                  </a:lnTo>
                  <a:lnTo>
                    <a:pt x="30" y="64"/>
                  </a:lnTo>
                  <a:lnTo>
                    <a:pt x="46" y="58"/>
                  </a:lnTo>
                  <a:lnTo>
                    <a:pt x="60" y="55"/>
                  </a:lnTo>
                  <a:lnTo>
                    <a:pt x="73" y="54"/>
                  </a:lnTo>
                  <a:lnTo>
                    <a:pt x="82" y="55"/>
                  </a:lnTo>
                  <a:lnTo>
                    <a:pt x="90" y="58"/>
                  </a:lnTo>
                  <a:lnTo>
                    <a:pt x="95" y="64"/>
                  </a:lnTo>
                  <a:lnTo>
                    <a:pt x="99" y="72"/>
                  </a:lnTo>
                  <a:lnTo>
                    <a:pt x="99" y="79"/>
                  </a:lnTo>
                  <a:lnTo>
                    <a:pt x="97" y="86"/>
                  </a:lnTo>
                  <a:lnTo>
                    <a:pt x="92" y="90"/>
                  </a:lnTo>
                  <a:lnTo>
                    <a:pt x="86" y="92"/>
                  </a:lnTo>
                  <a:lnTo>
                    <a:pt x="79" y="92"/>
                  </a:lnTo>
                  <a:lnTo>
                    <a:pt x="75" y="89"/>
                  </a:lnTo>
                  <a:lnTo>
                    <a:pt x="70" y="84"/>
                  </a:lnTo>
                  <a:lnTo>
                    <a:pt x="68" y="76"/>
                  </a:lnTo>
                  <a:lnTo>
                    <a:pt x="61" y="84"/>
                  </a:lnTo>
                  <a:lnTo>
                    <a:pt x="56" y="94"/>
                  </a:lnTo>
                  <a:lnTo>
                    <a:pt x="53" y="106"/>
                  </a:lnTo>
                  <a:lnTo>
                    <a:pt x="54" y="117"/>
                  </a:lnTo>
                  <a:lnTo>
                    <a:pt x="59" y="128"/>
                  </a:lnTo>
                  <a:lnTo>
                    <a:pt x="68" y="137"/>
                  </a:lnTo>
                  <a:lnTo>
                    <a:pt x="83" y="142"/>
                  </a:lnTo>
                  <a:lnTo>
                    <a:pt x="105" y="144"/>
                  </a:lnTo>
                  <a:lnTo>
                    <a:pt x="128" y="142"/>
                  </a:lnTo>
                  <a:lnTo>
                    <a:pt x="146" y="137"/>
                  </a:lnTo>
                  <a:lnTo>
                    <a:pt x="161" y="129"/>
                  </a:lnTo>
                  <a:lnTo>
                    <a:pt x="172" y="118"/>
                  </a:lnTo>
                  <a:lnTo>
                    <a:pt x="181" y="107"/>
                  </a:lnTo>
                  <a:lnTo>
                    <a:pt x="187" y="95"/>
                  </a:lnTo>
                  <a:lnTo>
                    <a:pt x="191" y="84"/>
                  </a:lnTo>
                  <a:lnTo>
                    <a:pt x="192" y="73"/>
                  </a:lnTo>
                  <a:lnTo>
                    <a:pt x="192" y="61"/>
                  </a:lnTo>
                  <a:lnTo>
                    <a:pt x="188" y="50"/>
                  </a:lnTo>
                  <a:lnTo>
                    <a:pt x="184" y="39"/>
                  </a:lnTo>
                  <a:lnTo>
                    <a:pt x="178" y="29"/>
                  </a:lnTo>
                  <a:lnTo>
                    <a:pt x="170" y="20"/>
                  </a:lnTo>
                  <a:lnTo>
                    <a:pt x="160" y="13"/>
                  </a:lnTo>
                  <a:lnTo>
                    <a:pt x="148" y="8"/>
                  </a:lnTo>
                  <a:lnTo>
                    <a:pt x="136" y="3"/>
                  </a:lnTo>
                  <a:lnTo>
                    <a:pt x="122" y="1"/>
                  </a:lnTo>
                  <a:lnTo>
                    <a:pt x="107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56" y="13"/>
                  </a:lnTo>
                  <a:lnTo>
                    <a:pt x="38" y="22"/>
                  </a:lnTo>
                  <a:lnTo>
                    <a:pt x="20" y="34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18" name="任意多边形 123917"/>
            <p:cNvSpPr/>
            <p:nvPr/>
          </p:nvSpPr>
          <p:spPr>
            <a:xfrm>
              <a:off x="1852" y="3709"/>
              <a:ext cx="883" cy="104"/>
            </a:xfrm>
            <a:custGeom>
              <a:avLst/>
              <a:gdLst/>
              <a:ahLst/>
              <a:cxnLst/>
              <a:pathLst>
                <a:path w="883" h="104">
                  <a:moveTo>
                    <a:pt x="859" y="104"/>
                  </a:moveTo>
                  <a:lnTo>
                    <a:pt x="843" y="95"/>
                  </a:lnTo>
                  <a:lnTo>
                    <a:pt x="826" y="87"/>
                  </a:lnTo>
                  <a:lnTo>
                    <a:pt x="808" y="79"/>
                  </a:lnTo>
                  <a:lnTo>
                    <a:pt x="786" y="74"/>
                  </a:lnTo>
                  <a:lnTo>
                    <a:pt x="764" y="67"/>
                  </a:lnTo>
                  <a:lnTo>
                    <a:pt x="740" y="63"/>
                  </a:lnTo>
                  <a:lnTo>
                    <a:pt x="715" y="58"/>
                  </a:lnTo>
                  <a:lnTo>
                    <a:pt x="690" y="54"/>
                  </a:lnTo>
                  <a:lnTo>
                    <a:pt x="662" y="51"/>
                  </a:lnTo>
                  <a:lnTo>
                    <a:pt x="635" y="48"/>
                  </a:lnTo>
                  <a:lnTo>
                    <a:pt x="605" y="46"/>
                  </a:lnTo>
                  <a:lnTo>
                    <a:pt x="576" y="45"/>
                  </a:lnTo>
                  <a:lnTo>
                    <a:pt x="546" y="44"/>
                  </a:lnTo>
                  <a:lnTo>
                    <a:pt x="515" y="43"/>
                  </a:lnTo>
                  <a:lnTo>
                    <a:pt x="484" y="43"/>
                  </a:lnTo>
                  <a:lnTo>
                    <a:pt x="455" y="43"/>
                  </a:lnTo>
                  <a:lnTo>
                    <a:pt x="424" y="44"/>
                  </a:lnTo>
                  <a:lnTo>
                    <a:pt x="393" y="45"/>
                  </a:lnTo>
                  <a:lnTo>
                    <a:pt x="363" y="46"/>
                  </a:lnTo>
                  <a:lnTo>
                    <a:pt x="332" y="48"/>
                  </a:lnTo>
                  <a:lnTo>
                    <a:pt x="303" y="51"/>
                  </a:lnTo>
                  <a:lnTo>
                    <a:pt x="273" y="53"/>
                  </a:lnTo>
                  <a:lnTo>
                    <a:pt x="246" y="55"/>
                  </a:lnTo>
                  <a:lnTo>
                    <a:pt x="218" y="58"/>
                  </a:lnTo>
                  <a:lnTo>
                    <a:pt x="192" y="61"/>
                  </a:lnTo>
                  <a:lnTo>
                    <a:pt x="167" y="64"/>
                  </a:lnTo>
                  <a:lnTo>
                    <a:pt x="143" y="67"/>
                  </a:lnTo>
                  <a:lnTo>
                    <a:pt x="121" y="70"/>
                  </a:lnTo>
                  <a:lnTo>
                    <a:pt x="99" y="74"/>
                  </a:lnTo>
                  <a:lnTo>
                    <a:pt x="79" y="77"/>
                  </a:lnTo>
                  <a:lnTo>
                    <a:pt x="62" y="81"/>
                  </a:lnTo>
                  <a:lnTo>
                    <a:pt x="46" y="85"/>
                  </a:lnTo>
                  <a:lnTo>
                    <a:pt x="40" y="86"/>
                  </a:lnTo>
                  <a:lnTo>
                    <a:pt x="35" y="88"/>
                  </a:lnTo>
                  <a:lnTo>
                    <a:pt x="29" y="88"/>
                  </a:lnTo>
                  <a:lnTo>
                    <a:pt x="23" y="89"/>
                  </a:lnTo>
                  <a:lnTo>
                    <a:pt x="18" y="90"/>
                  </a:lnTo>
                  <a:lnTo>
                    <a:pt x="12" y="91"/>
                  </a:lnTo>
                  <a:lnTo>
                    <a:pt x="6" y="93"/>
                  </a:lnTo>
                  <a:lnTo>
                    <a:pt x="0" y="94"/>
                  </a:lnTo>
                  <a:lnTo>
                    <a:pt x="6" y="85"/>
                  </a:lnTo>
                  <a:lnTo>
                    <a:pt x="10" y="75"/>
                  </a:lnTo>
                  <a:lnTo>
                    <a:pt x="10" y="64"/>
                  </a:lnTo>
                  <a:lnTo>
                    <a:pt x="6" y="56"/>
                  </a:lnTo>
                  <a:lnTo>
                    <a:pt x="52" y="45"/>
                  </a:lnTo>
                  <a:lnTo>
                    <a:pt x="98" y="35"/>
                  </a:lnTo>
                  <a:lnTo>
                    <a:pt x="141" y="26"/>
                  </a:lnTo>
                  <a:lnTo>
                    <a:pt x="186" y="20"/>
                  </a:lnTo>
                  <a:lnTo>
                    <a:pt x="229" y="14"/>
                  </a:lnTo>
                  <a:lnTo>
                    <a:pt x="271" y="9"/>
                  </a:lnTo>
                  <a:lnTo>
                    <a:pt x="313" y="5"/>
                  </a:lnTo>
                  <a:lnTo>
                    <a:pt x="355" y="3"/>
                  </a:lnTo>
                  <a:lnTo>
                    <a:pt x="396" y="1"/>
                  </a:lnTo>
                  <a:lnTo>
                    <a:pt x="437" y="0"/>
                  </a:lnTo>
                  <a:lnTo>
                    <a:pt x="479" y="0"/>
                  </a:lnTo>
                  <a:lnTo>
                    <a:pt x="520" y="0"/>
                  </a:lnTo>
                  <a:lnTo>
                    <a:pt x="561" y="0"/>
                  </a:lnTo>
                  <a:lnTo>
                    <a:pt x="604" y="0"/>
                  </a:lnTo>
                  <a:lnTo>
                    <a:pt x="645" y="0"/>
                  </a:lnTo>
                  <a:lnTo>
                    <a:pt x="687" y="0"/>
                  </a:lnTo>
                  <a:lnTo>
                    <a:pt x="703" y="0"/>
                  </a:lnTo>
                  <a:lnTo>
                    <a:pt x="718" y="1"/>
                  </a:lnTo>
                  <a:lnTo>
                    <a:pt x="733" y="1"/>
                  </a:lnTo>
                  <a:lnTo>
                    <a:pt x="748" y="2"/>
                  </a:lnTo>
                  <a:lnTo>
                    <a:pt x="762" y="4"/>
                  </a:lnTo>
                  <a:lnTo>
                    <a:pt x="776" y="5"/>
                  </a:lnTo>
                  <a:lnTo>
                    <a:pt x="788" y="8"/>
                  </a:lnTo>
                  <a:lnTo>
                    <a:pt x="801" y="10"/>
                  </a:lnTo>
                  <a:lnTo>
                    <a:pt x="812" y="12"/>
                  </a:lnTo>
                  <a:lnTo>
                    <a:pt x="824" y="15"/>
                  </a:lnTo>
                  <a:lnTo>
                    <a:pt x="835" y="18"/>
                  </a:lnTo>
                  <a:lnTo>
                    <a:pt x="846" y="21"/>
                  </a:lnTo>
                  <a:lnTo>
                    <a:pt x="856" y="25"/>
                  </a:lnTo>
                  <a:lnTo>
                    <a:pt x="865" y="29"/>
                  </a:lnTo>
                  <a:lnTo>
                    <a:pt x="874" y="32"/>
                  </a:lnTo>
                  <a:lnTo>
                    <a:pt x="883" y="36"/>
                  </a:lnTo>
                  <a:lnTo>
                    <a:pt x="877" y="41"/>
                  </a:lnTo>
                  <a:lnTo>
                    <a:pt x="869" y="47"/>
                  </a:lnTo>
                  <a:lnTo>
                    <a:pt x="862" y="54"/>
                  </a:lnTo>
                  <a:lnTo>
                    <a:pt x="857" y="63"/>
                  </a:lnTo>
                  <a:lnTo>
                    <a:pt x="854" y="72"/>
                  </a:lnTo>
                  <a:lnTo>
                    <a:pt x="853" y="81"/>
                  </a:lnTo>
                  <a:lnTo>
                    <a:pt x="854" y="93"/>
                  </a:lnTo>
                  <a:lnTo>
                    <a:pt x="859" y="104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19" name="任意多边形 123918"/>
            <p:cNvSpPr/>
            <p:nvPr/>
          </p:nvSpPr>
          <p:spPr>
            <a:xfrm>
              <a:off x="1103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242" y="116"/>
                  </a:moveTo>
                  <a:lnTo>
                    <a:pt x="231" y="113"/>
                  </a:lnTo>
                  <a:lnTo>
                    <a:pt x="219" y="112"/>
                  </a:lnTo>
                  <a:lnTo>
                    <a:pt x="208" y="110"/>
                  </a:lnTo>
                  <a:lnTo>
                    <a:pt x="196" y="109"/>
                  </a:lnTo>
                  <a:lnTo>
                    <a:pt x="184" y="107"/>
                  </a:lnTo>
                  <a:lnTo>
                    <a:pt x="171" y="106"/>
                  </a:lnTo>
                  <a:lnTo>
                    <a:pt x="160" y="104"/>
                  </a:lnTo>
                  <a:lnTo>
                    <a:pt x="147" y="101"/>
                  </a:lnTo>
                  <a:lnTo>
                    <a:pt x="135" y="99"/>
                  </a:lnTo>
                  <a:lnTo>
                    <a:pt x="123" y="97"/>
                  </a:lnTo>
                  <a:lnTo>
                    <a:pt x="110" y="95"/>
                  </a:lnTo>
                  <a:lnTo>
                    <a:pt x="98" y="91"/>
                  </a:lnTo>
                  <a:lnTo>
                    <a:pt x="85" y="89"/>
                  </a:lnTo>
                  <a:lnTo>
                    <a:pt x="74" y="86"/>
                  </a:lnTo>
                  <a:lnTo>
                    <a:pt x="61" y="83"/>
                  </a:lnTo>
                  <a:lnTo>
                    <a:pt x="50" y="79"/>
                  </a:lnTo>
                  <a:lnTo>
                    <a:pt x="51" y="66"/>
                  </a:lnTo>
                  <a:lnTo>
                    <a:pt x="49" y="54"/>
                  </a:lnTo>
                  <a:lnTo>
                    <a:pt x="44" y="44"/>
                  </a:lnTo>
                  <a:lnTo>
                    <a:pt x="37" y="34"/>
                  </a:lnTo>
                  <a:lnTo>
                    <a:pt x="29" y="24"/>
                  </a:lnTo>
                  <a:lnTo>
                    <a:pt x="20" y="16"/>
                  </a:lnTo>
                  <a:lnTo>
                    <a:pt x="11" y="8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5" y="15"/>
                  </a:lnTo>
                  <a:lnTo>
                    <a:pt x="57" y="24"/>
                  </a:lnTo>
                  <a:lnTo>
                    <a:pt x="82" y="32"/>
                  </a:lnTo>
                  <a:lnTo>
                    <a:pt x="110" y="41"/>
                  </a:lnTo>
                  <a:lnTo>
                    <a:pt x="141" y="48"/>
                  </a:lnTo>
                  <a:lnTo>
                    <a:pt x="175" y="57"/>
                  </a:lnTo>
                  <a:lnTo>
                    <a:pt x="210" y="64"/>
                  </a:lnTo>
                  <a:lnTo>
                    <a:pt x="247" y="72"/>
                  </a:lnTo>
                  <a:lnTo>
                    <a:pt x="286" y="77"/>
                  </a:lnTo>
                  <a:lnTo>
                    <a:pt x="327" y="83"/>
                  </a:lnTo>
                  <a:lnTo>
                    <a:pt x="369" y="86"/>
                  </a:lnTo>
                  <a:lnTo>
                    <a:pt x="411" y="89"/>
                  </a:lnTo>
                  <a:lnTo>
                    <a:pt x="455" y="90"/>
                  </a:lnTo>
                  <a:lnTo>
                    <a:pt x="498" y="90"/>
                  </a:lnTo>
                  <a:lnTo>
                    <a:pt x="543" y="88"/>
                  </a:lnTo>
                  <a:lnTo>
                    <a:pt x="543" y="99"/>
                  </a:lnTo>
                  <a:lnTo>
                    <a:pt x="549" y="109"/>
                  </a:lnTo>
                  <a:lnTo>
                    <a:pt x="558" y="117"/>
                  </a:lnTo>
                  <a:lnTo>
                    <a:pt x="568" y="123"/>
                  </a:lnTo>
                  <a:lnTo>
                    <a:pt x="555" y="124"/>
                  </a:lnTo>
                  <a:lnTo>
                    <a:pt x="543" y="126"/>
                  </a:lnTo>
                  <a:lnTo>
                    <a:pt x="530" y="127"/>
                  </a:lnTo>
                  <a:lnTo>
                    <a:pt x="516" y="128"/>
                  </a:lnTo>
                  <a:lnTo>
                    <a:pt x="504" y="128"/>
                  </a:lnTo>
                  <a:lnTo>
                    <a:pt x="491" y="129"/>
                  </a:lnTo>
                  <a:lnTo>
                    <a:pt x="479" y="129"/>
                  </a:lnTo>
                  <a:lnTo>
                    <a:pt x="465" y="130"/>
                  </a:lnTo>
                  <a:lnTo>
                    <a:pt x="452" y="130"/>
                  </a:lnTo>
                  <a:lnTo>
                    <a:pt x="439" y="130"/>
                  </a:lnTo>
                  <a:lnTo>
                    <a:pt x="425" y="130"/>
                  </a:lnTo>
                  <a:lnTo>
                    <a:pt x="411" y="129"/>
                  </a:lnTo>
                  <a:lnTo>
                    <a:pt x="398" y="129"/>
                  </a:lnTo>
                  <a:lnTo>
                    <a:pt x="383" y="129"/>
                  </a:lnTo>
                  <a:lnTo>
                    <a:pt x="370" y="128"/>
                  </a:lnTo>
                  <a:lnTo>
                    <a:pt x="356" y="127"/>
                  </a:lnTo>
                  <a:lnTo>
                    <a:pt x="351" y="118"/>
                  </a:lnTo>
                  <a:lnTo>
                    <a:pt x="347" y="111"/>
                  </a:lnTo>
                  <a:lnTo>
                    <a:pt x="342" y="105"/>
                  </a:lnTo>
                  <a:lnTo>
                    <a:pt x="336" y="100"/>
                  </a:lnTo>
                  <a:lnTo>
                    <a:pt x="331" y="97"/>
                  </a:lnTo>
                  <a:lnTo>
                    <a:pt x="323" y="95"/>
                  </a:lnTo>
                  <a:lnTo>
                    <a:pt x="312" y="94"/>
                  </a:lnTo>
                  <a:lnTo>
                    <a:pt x="301" y="93"/>
                  </a:lnTo>
                  <a:lnTo>
                    <a:pt x="288" y="93"/>
                  </a:lnTo>
                  <a:lnTo>
                    <a:pt x="278" y="94"/>
                  </a:lnTo>
                  <a:lnTo>
                    <a:pt x="269" y="96"/>
                  </a:lnTo>
                  <a:lnTo>
                    <a:pt x="261" y="98"/>
                  </a:lnTo>
                  <a:lnTo>
                    <a:pt x="255" y="102"/>
                  </a:lnTo>
                  <a:lnTo>
                    <a:pt x="249" y="106"/>
                  </a:lnTo>
                  <a:lnTo>
                    <a:pt x="246" y="111"/>
                  </a:lnTo>
                  <a:lnTo>
                    <a:pt x="242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20" name="任意多边形 123919"/>
            <p:cNvSpPr/>
            <p:nvPr/>
          </p:nvSpPr>
          <p:spPr>
            <a:xfrm>
              <a:off x="1951" y="3896"/>
              <a:ext cx="32" cy="32"/>
            </a:xfrm>
            <a:custGeom>
              <a:avLst/>
              <a:gdLst/>
              <a:ahLst/>
              <a:cxnLst/>
              <a:pathLst>
                <a:path w="32" h="32">
                  <a:moveTo>
                    <a:pt x="16" y="0"/>
                  </a:moveTo>
                  <a:lnTo>
                    <a:pt x="23" y="1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2" y="17"/>
                  </a:lnTo>
                  <a:lnTo>
                    <a:pt x="31" y="23"/>
                  </a:lnTo>
                  <a:lnTo>
                    <a:pt x="27" y="28"/>
                  </a:lnTo>
                  <a:lnTo>
                    <a:pt x="23" y="31"/>
                  </a:lnTo>
                  <a:lnTo>
                    <a:pt x="16" y="32"/>
                  </a:lnTo>
                  <a:lnTo>
                    <a:pt x="9" y="31"/>
                  </a:lnTo>
                  <a:lnTo>
                    <a:pt x="5" y="28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5" y="6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21" name="任意多边形 123920"/>
            <p:cNvSpPr/>
            <p:nvPr/>
          </p:nvSpPr>
          <p:spPr>
            <a:xfrm>
              <a:off x="1842" y="3802"/>
              <a:ext cx="234" cy="224"/>
            </a:xfrm>
            <a:custGeom>
              <a:avLst/>
              <a:gdLst/>
              <a:ahLst/>
              <a:cxnLst/>
              <a:pathLst>
                <a:path w="234" h="224">
                  <a:moveTo>
                    <a:pt x="0" y="119"/>
                  </a:moveTo>
                  <a:lnTo>
                    <a:pt x="5" y="137"/>
                  </a:lnTo>
                  <a:lnTo>
                    <a:pt x="14" y="148"/>
                  </a:lnTo>
                  <a:lnTo>
                    <a:pt x="26" y="153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71" y="146"/>
                  </a:lnTo>
                  <a:lnTo>
                    <a:pt x="83" y="141"/>
                  </a:lnTo>
                  <a:lnTo>
                    <a:pt x="91" y="136"/>
                  </a:lnTo>
                  <a:lnTo>
                    <a:pt x="84" y="143"/>
                  </a:lnTo>
                  <a:lnTo>
                    <a:pt x="77" y="153"/>
                  </a:lnTo>
                  <a:lnTo>
                    <a:pt x="69" y="166"/>
                  </a:lnTo>
                  <a:lnTo>
                    <a:pt x="63" y="179"/>
                  </a:lnTo>
                  <a:lnTo>
                    <a:pt x="62" y="192"/>
                  </a:lnTo>
                  <a:lnTo>
                    <a:pt x="65" y="204"/>
                  </a:lnTo>
                  <a:lnTo>
                    <a:pt x="76" y="216"/>
                  </a:lnTo>
                  <a:lnTo>
                    <a:pt x="94" y="223"/>
                  </a:lnTo>
                  <a:lnTo>
                    <a:pt x="114" y="224"/>
                  </a:lnTo>
                  <a:lnTo>
                    <a:pt x="126" y="219"/>
                  </a:lnTo>
                  <a:lnTo>
                    <a:pt x="135" y="209"/>
                  </a:lnTo>
                  <a:lnTo>
                    <a:pt x="140" y="196"/>
                  </a:lnTo>
                  <a:lnTo>
                    <a:pt x="142" y="181"/>
                  </a:lnTo>
                  <a:lnTo>
                    <a:pt x="142" y="168"/>
                  </a:lnTo>
                  <a:lnTo>
                    <a:pt x="141" y="157"/>
                  </a:lnTo>
                  <a:lnTo>
                    <a:pt x="140" y="150"/>
                  </a:lnTo>
                  <a:lnTo>
                    <a:pt x="145" y="158"/>
                  </a:lnTo>
                  <a:lnTo>
                    <a:pt x="153" y="168"/>
                  </a:lnTo>
                  <a:lnTo>
                    <a:pt x="163" y="179"/>
                  </a:lnTo>
                  <a:lnTo>
                    <a:pt x="175" y="189"/>
                  </a:lnTo>
                  <a:lnTo>
                    <a:pt x="188" y="195"/>
                  </a:lnTo>
                  <a:lnTo>
                    <a:pt x="202" y="196"/>
                  </a:lnTo>
                  <a:lnTo>
                    <a:pt x="214" y="189"/>
                  </a:lnTo>
                  <a:lnTo>
                    <a:pt x="227" y="174"/>
                  </a:lnTo>
                  <a:lnTo>
                    <a:pt x="234" y="155"/>
                  </a:lnTo>
                  <a:lnTo>
                    <a:pt x="233" y="141"/>
                  </a:lnTo>
                  <a:lnTo>
                    <a:pt x="227" y="128"/>
                  </a:lnTo>
                  <a:lnTo>
                    <a:pt x="217" y="121"/>
                  </a:lnTo>
                  <a:lnTo>
                    <a:pt x="204" y="115"/>
                  </a:lnTo>
                  <a:lnTo>
                    <a:pt x="190" y="112"/>
                  </a:lnTo>
                  <a:lnTo>
                    <a:pt x="179" y="110"/>
                  </a:lnTo>
                  <a:lnTo>
                    <a:pt x="170" y="110"/>
                  </a:lnTo>
                  <a:lnTo>
                    <a:pt x="179" y="108"/>
                  </a:lnTo>
                  <a:lnTo>
                    <a:pt x="190" y="103"/>
                  </a:lnTo>
                  <a:lnTo>
                    <a:pt x="204" y="96"/>
                  </a:lnTo>
                  <a:lnTo>
                    <a:pt x="217" y="88"/>
                  </a:lnTo>
                  <a:lnTo>
                    <a:pt x="227" y="77"/>
                  </a:lnTo>
                  <a:lnTo>
                    <a:pt x="232" y="65"/>
                  </a:lnTo>
                  <a:lnTo>
                    <a:pt x="229" y="50"/>
                  </a:lnTo>
                  <a:lnTo>
                    <a:pt x="218" y="34"/>
                  </a:lnTo>
                  <a:lnTo>
                    <a:pt x="202" y="22"/>
                  </a:lnTo>
                  <a:lnTo>
                    <a:pt x="187" y="18"/>
                  </a:lnTo>
                  <a:lnTo>
                    <a:pt x="173" y="22"/>
                  </a:lnTo>
                  <a:lnTo>
                    <a:pt x="162" y="29"/>
                  </a:lnTo>
                  <a:lnTo>
                    <a:pt x="153" y="39"/>
                  </a:lnTo>
                  <a:lnTo>
                    <a:pt x="145" y="51"/>
                  </a:lnTo>
                  <a:lnTo>
                    <a:pt x="139" y="62"/>
                  </a:lnTo>
                  <a:lnTo>
                    <a:pt x="136" y="70"/>
                  </a:lnTo>
                  <a:lnTo>
                    <a:pt x="125" y="85"/>
                  </a:lnTo>
                  <a:lnTo>
                    <a:pt x="135" y="88"/>
                  </a:lnTo>
                  <a:lnTo>
                    <a:pt x="143" y="93"/>
                  </a:lnTo>
                  <a:lnTo>
                    <a:pt x="149" y="101"/>
                  </a:lnTo>
                  <a:lnTo>
                    <a:pt x="151" y="111"/>
                  </a:lnTo>
                  <a:lnTo>
                    <a:pt x="149" y="121"/>
                  </a:lnTo>
                  <a:lnTo>
                    <a:pt x="143" y="128"/>
                  </a:lnTo>
                  <a:lnTo>
                    <a:pt x="135" y="134"/>
                  </a:lnTo>
                  <a:lnTo>
                    <a:pt x="125" y="136"/>
                  </a:lnTo>
                  <a:lnTo>
                    <a:pt x="115" y="134"/>
                  </a:lnTo>
                  <a:lnTo>
                    <a:pt x="107" y="128"/>
                  </a:lnTo>
                  <a:lnTo>
                    <a:pt x="101" y="121"/>
                  </a:lnTo>
                  <a:lnTo>
                    <a:pt x="99" y="111"/>
                  </a:lnTo>
                  <a:lnTo>
                    <a:pt x="101" y="101"/>
                  </a:lnTo>
                  <a:lnTo>
                    <a:pt x="107" y="93"/>
                  </a:lnTo>
                  <a:lnTo>
                    <a:pt x="115" y="88"/>
                  </a:lnTo>
                  <a:lnTo>
                    <a:pt x="125" y="85"/>
                  </a:lnTo>
                  <a:lnTo>
                    <a:pt x="136" y="70"/>
                  </a:lnTo>
                  <a:lnTo>
                    <a:pt x="136" y="61"/>
                  </a:lnTo>
                  <a:lnTo>
                    <a:pt x="135" y="48"/>
                  </a:lnTo>
                  <a:lnTo>
                    <a:pt x="133" y="35"/>
                  </a:lnTo>
                  <a:lnTo>
                    <a:pt x="128" y="20"/>
                  </a:lnTo>
                  <a:lnTo>
                    <a:pt x="122" y="9"/>
                  </a:lnTo>
                  <a:lnTo>
                    <a:pt x="110" y="2"/>
                  </a:lnTo>
                  <a:lnTo>
                    <a:pt x="95" y="0"/>
                  </a:lnTo>
                  <a:lnTo>
                    <a:pt x="75" y="4"/>
                  </a:lnTo>
                  <a:lnTo>
                    <a:pt x="60" y="13"/>
                  </a:lnTo>
                  <a:lnTo>
                    <a:pt x="52" y="25"/>
                  </a:lnTo>
                  <a:lnTo>
                    <a:pt x="52" y="37"/>
                  </a:lnTo>
                  <a:lnTo>
                    <a:pt x="56" y="50"/>
                  </a:lnTo>
                  <a:lnTo>
                    <a:pt x="64" y="62"/>
                  </a:lnTo>
                  <a:lnTo>
                    <a:pt x="72" y="73"/>
                  </a:lnTo>
                  <a:lnTo>
                    <a:pt x="81" y="82"/>
                  </a:lnTo>
                  <a:lnTo>
                    <a:pt x="88" y="88"/>
                  </a:lnTo>
                  <a:lnTo>
                    <a:pt x="83" y="85"/>
                  </a:lnTo>
                  <a:lnTo>
                    <a:pt x="76" y="83"/>
                  </a:lnTo>
                  <a:lnTo>
                    <a:pt x="68" y="81"/>
                  </a:lnTo>
                  <a:lnTo>
                    <a:pt x="57" y="80"/>
                  </a:lnTo>
                  <a:lnTo>
                    <a:pt x="56" y="89"/>
                  </a:lnTo>
                  <a:lnTo>
                    <a:pt x="54" y="98"/>
                  </a:lnTo>
                  <a:lnTo>
                    <a:pt x="49" y="105"/>
                  </a:lnTo>
                  <a:lnTo>
                    <a:pt x="44" y="113"/>
                  </a:lnTo>
                  <a:lnTo>
                    <a:pt x="36" y="119"/>
                  </a:lnTo>
                  <a:lnTo>
                    <a:pt x="25" y="122"/>
                  </a:lnTo>
                  <a:lnTo>
                    <a:pt x="14" y="12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22" name="任意多边形 123921"/>
            <p:cNvSpPr/>
            <p:nvPr/>
          </p:nvSpPr>
          <p:spPr>
            <a:xfrm>
              <a:off x="1746" y="3838"/>
              <a:ext cx="35" cy="34"/>
            </a:xfrm>
            <a:custGeom>
              <a:avLst/>
              <a:gdLst/>
              <a:ahLst/>
              <a:cxnLst/>
              <a:pathLst>
                <a:path w="35" h="34">
                  <a:moveTo>
                    <a:pt x="11" y="1"/>
                  </a:moveTo>
                  <a:lnTo>
                    <a:pt x="18" y="0"/>
                  </a:lnTo>
                  <a:lnTo>
                    <a:pt x="25" y="1"/>
                  </a:lnTo>
                  <a:lnTo>
                    <a:pt x="31" y="5"/>
                  </a:lnTo>
                  <a:lnTo>
                    <a:pt x="34" y="11"/>
                  </a:lnTo>
                  <a:lnTo>
                    <a:pt x="35" y="18"/>
                  </a:lnTo>
                  <a:lnTo>
                    <a:pt x="34" y="23"/>
                  </a:lnTo>
                  <a:lnTo>
                    <a:pt x="29" y="29"/>
                  </a:lnTo>
                  <a:lnTo>
                    <a:pt x="24" y="33"/>
                  </a:lnTo>
                  <a:lnTo>
                    <a:pt x="18" y="34"/>
                  </a:lnTo>
                  <a:lnTo>
                    <a:pt x="11" y="33"/>
                  </a:lnTo>
                  <a:lnTo>
                    <a:pt x="5" y="29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23" name="任意多边形 123922"/>
            <p:cNvSpPr/>
            <p:nvPr/>
          </p:nvSpPr>
          <p:spPr>
            <a:xfrm>
              <a:off x="1639" y="3739"/>
              <a:ext cx="251" cy="239"/>
            </a:xfrm>
            <a:custGeom>
              <a:avLst/>
              <a:gdLst/>
              <a:ahLst/>
              <a:cxnLst/>
              <a:pathLst>
                <a:path w="251" h="239">
                  <a:moveTo>
                    <a:pt x="118" y="71"/>
                  </a:moveTo>
                  <a:lnTo>
                    <a:pt x="118" y="63"/>
                  </a:lnTo>
                  <a:lnTo>
                    <a:pt x="118" y="49"/>
                  </a:lnTo>
                  <a:lnTo>
                    <a:pt x="122" y="36"/>
                  </a:lnTo>
                  <a:lnTo>
                    <a:pt x="127" y="22"/>
                  </a:lnTo>
                  <a:lnTo>
                    <a:pt x="135" y="10"/>
                  </a:lnTo>
                  <a:lnTo>
                    <a:pt x="147" y="2"/>
                  </a:lnTo>
                  <a:lnTo>
                    <a:pt x="164" y="0"/>
                  </a:lnTo>
                  <a:lnTo>
                    <a:pt x="185" y="5"/>
                  </a:lnTo>
                  <a:lnTo>
                    <a:pt x="203" y="16"/>
                  </a:lnTo>
                  <a:lnTo>
                    <a:pt x="211" y="29"/>
                  </a:lnTo>
                  <a:lnTo>
                    <a:pt x="211" y="44"/>
                  </a:lnTo>
                  <a:lnTo>
                    <a:pt x="206" y="58"/>
                  </a:lnTo>
                  <a:lnTo>
                    <a:pt x="197" y="71"/>
                  </a:lnTo>
                  <a:lnTo>
                    <a:pt x="186" y="83"/>
                  </a:lnTo>
                  <a:lnTo>
                    <a:pt x="175" y="92"/>
                  </a:lnTo>
                  <a:lnTo>
                    <a:pt x="167" y="98"/>
                  </a:lnTo>
                  <a:lnTo>
                    <a:pt x="177" y="94"/>
                  </a:lnTo>
                  <a:lnTo>
                    <a:pt x="189" y="92"/>
                  </a:lnTo>
                  <a:lnTo>
                    <a:pt x="204" y="90"/>
                  </a:lnTo>
                  <a:lnTo>
                    <a:pt x="219" y="91"/>
                  </a:lnTo>
                  <a:lnTo>
                    <a:pt x="233" y="96"/>
                  </a:lnTo>
                  <a:lnTo>
                    <a:pt x="243" y="104"/>
                  </a:lnTo>
                  <a:lnTo>
                    <a:pt x="250" y="119"/>
                  </a:lnTo>
                  <a:lnTo>
                    <a:pt x="251" y="140"/>
                  </a:lnTo>
                  <a:lnTo>
                    <a:pt x="245" y="159"/>
                  </a:lnTo>
                  <a:lnTo>
                    <a:pt x="235" y="171"/>
                  </a:lnTo>
                  <a:lnTo>
                    <a:pt x="221" y="175"/>
                  </a:lnTo>
                  <a:lnTo>
                    <a:pt x="206" y="175"/>
                  </a:lnTo>
                  <a:lnTo>
                    <a:pt x="190" y="169"/>
                  </a:lnTo>
                  <a:lnTo>
                    <a:pt x="175" y="164"/>
                  </a:lnTo>
                  <a:lnTo>
                    <a:pt x="164" y="156"/>
                  </a:lnTo>
                  <a:lnTo>
                    <a:pt x="156" y="151"/>
                  </a:lnTo>
                  <a:lnTo>
                    <a:pt x="159" y="156"/>
                  </a:lnTo>
                  <a:lnTo>
                    <a:pt x="165" y="167"/>
                  </a:lnTo>
                  <a:lnTo>
                    <a:pt x="171" y="180"/>
                  </a:lnTo>
                  <a:lnTo>
                    <a:pt x="174" y="195"/>
                  </a:lnTo>
                  <a:lnTo>
                    <a:pt x="175" y="210"/>
                  </a:lnTo>
                  <a:lnTo>
                    <a:pt x="171" y="223"/>
                  </a:lnTo>
                  <a:lnTo>
                    <a:pt x="161" y="233"/>
                  </a:lnTo>
                  <a:lnTo>
                    <a:pt x="141" y="239"/>
                  </a:lnTo>
                  <a:lnTo>
                    <a:pt x="119" y="239"/>
                  </a:lnTo>
                  <a:lnTo>
                    <a:pt x="104" y="232"/>
                  </a:lnTo>
                  <a:lnTo>
                    <a:pt x="96" y="221"/>
                  </a:lnTo>
                  <a:lnTo>
                    <a:pt x="92" y="207"/>
                  </a:lnTo>
                  <a:lnTo>
                    <a:pt x="92" y="191"/>
                  </a:lnTo>
                  <a:lnTo>
                    <a:pt x="94" y="177"/>
                  </a:lnTo>
                  <a:lnTo>
                    <a:pt x="97" y="164"/>
                  </a:lnTo>
                  <a:lnTo>
                    <a:pt x="101" y="155"/>
                  </a:lnTo>
                  <a:lnTo>
                    <a:pt x="95" y="163"/>
                  </a:lnTo>
                  <a:lnTo>
                    <a:pt x="86" y="172"/>
                  </a:lnTo>
                  <a:lnTo>
                    <a:pt x="73" y="182"/>
                  </a:lnTo>
                  <a:lnTo>
                    <a:pt x="61" y="189"/>
                  </a:lnTo>
                  <a:lnTo>
                    <a:pt x="46" y="194"/>
                  </a:lnTo>
                  <a:lnTo>
                    <a:pt x="31" y="193"/>
                  </a:lnTo>
                  <a:lnTo>
                    <a:pt x="17" y="185"/>
                  </a:lnTo>
                  <a:lnTo>
                    <a:pt x="6" y="168"/>
                  </a:lnTo>
                  <a:lnTo>
                    <a:pt x="0" y="148"/>
                  </a:lnTo>
                  <a:lnTo>
                    <a:pt x="1" y="133"/>
                  </a:lnTo>
                  <a:lnTo>
                    <a:pt x="10" y="122"/>
                  </a:lnTo>
                  <a:lnTo>
                    <a:pt x="23" y="114"/>
                  </a:lnTo>
                  <a:lnTo>
                    <a:pt x="39" y="110"/>
                  </a:lnTo>
                  <a:lnTo>
                    <a:pt x="54" y="108"/>
                  </a:lnTo>
                  <a:lnTo>
                    <a:pt x="68" y="107"/>
                  </a:lnTo>
                  <a:lnTo>
                    <a:pt x="78" y="107"/>
                  </a:lnTo>
                  <a:lnTo>
                    <a:pt x="70" y="104"/>
                  </a:lnTo>
                  <a:lnTo>
                    <a:pt x="57" y="99"/>
                  </a:lnTo>
                  <a:lnTo>
                    <a:pt x="45" y="92"/>
                  </a:lnTo>
                  <a:lnTo>
                    <a:pt x="32" y="82"/>
                  </a:lnTo>
                  <a:lnTo>
                    <a:pt x="22" y="71"/>
                  </a:lnTo>
                  <a:lnTo>
                    <a:pt x="17" y="59"/>
                  </a:lnTo>
                  <a:lnTo>
                    <a:pt x="18" y="45"/>
                  </a:lnTo>
                  <a:lnTo>
                    <a:pt x="30" y="29"/>
                  </a:lnTo>
                  <a:lnTo>
                    <a:pt x="48" y="17"/>
                  </a:lnTo>
                  <a:lnTo>
                    <a:pt x="64" y="13"/>
                  </a:lnTo>
                  <a:lnTo>
                    <a:pt x="79" y="17"/>
                  </a:lnTo>
                  <a:lnTo>
                    <a:pt x="92" y="25"/>
                  </a:lnTo>
                  <a:lnTo>
                    <a:pt x="101" y="37"/>
                  </a:lnTo>
                  <a:lnTo>
                    <a:pt x="109" y="50"/>
                  </a:lnTo>
                  <a:lnTo>
                    <a:pt x="115" y="63"/>
                  </a:lnTo>
                  <a:lnTo>
                    <a:pt x="118" y="71"/>
                  </a:lnTo>
                  <a:lnTo>
                    <a:pt x="114" y="91"/>
                  </a:lnTo>
                  <a:lnTo>
                    <a:pt x="104" y="97"/>
                  </a:lnTo>
                  <a:lnTo>
                    <a:pt x="99" y="105"/>
                  </a:lnTo>
                  <a:lnTo>
                    <a:pt x="96" y="115"/>
                  </a:lnTo>
                  <a:lnTo>
                    <a:pt x="99" y="126"/>
                  </a:lnTo>
                  <a:lnTo>
                    <a:pt x="101" y="131"/>
                  </a:lnTo>
                  <a:lnTo>
                    <a:pt x="104" y="135"/>
                  </a:lnTo>
                  <a:lnTo>
                    <a:pt x="109" y="139"/>
                  </a:lnTo>
                  <a:lnTo>
                    <a:pt x="114" y="141"/>
                  </a:lnTo>
                  <a:lnTo>
                    <a:pt x="118" y="142"/>
                  </a:lnTo>
                  <a:lnTo>
                    <a:pt x="124" y="143"/>
                  </a:lnTo>
                  <a:lnTo>
                    <a:pt x="130" y="142"/>
                  </a:lnTo>
                  <a:lnTo>
                    <a:pt x="135" y="141"/>
                  </a:lnTo>
                  <a:lnTo>
                    <a:pt x="145" y="135"/>
                  </a:lnTo>
                  <a:lnTo>
                    <a:pt x="150" y="126"/>
                  </a:lnTo>
                  <a:lnTo>
                    <a:pt x="153" y="117"/>
                  </a:lnTo>
                  <a:lnTo>
                    <a:pt x="150" y="105"/>
                  </a:lnTo>
                  <a:lnTo>
                    <a:pt x="148" y="101"/>
                  </a:lnTo>
                  <a:lnTo>
                    <a:pt x="145" y="97"/>
                  </a:lnTo>
                  <a:lnTo>
                    <a:pt x="140" y="93"/>
                  </a:lnTo>
                  <a:lnTo>
                    <a:pt x="135" y="91"/>
                  </a:lnTo>
                  <a:lnTo>
                    <a:pt x="131" y="90"/>
                  </a:lnTo>
                  <a:lnTo>
                    <a:pt x="125" y="89"/>
                  </a:lnTo>
                  <a:lnTo>
                    <a:pt x="119" y="90"/>
                  </a:lnTo>
                  <a:lnTo>
                    <a:pt x="114" y="91"/>
                  </a:lnTo>
                  <a:lnTo>
                    <a:pt x="118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24" name="任意多边形 123923"/>
            <p:cNvSpPr/>
            <p:nvPr/>
          </p:nvSpPr>
          <p:spPr>
            <a:xfrm>
              <a:off x="1360" y="3934"/>
              <a:ext cx="40" cy="38"/>
            </a:xfrm>
            <a:custGeom>
              <a:avLst/>
              <a:gdLst/>
              <a:ahLst/>
              <a:cxnLst/>
              <a:pathLst>
                <a:path w="40" h="38">
                  <a:moveTo>
                    <a:pt x="7" y="4"/>
                  </a:moveTo>
                  <a:lnTo>
                    <a:pt x="14" y="1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9" y="13"/>
                  </a:lnTo>
                  <a:lnTo>
                    <a:pt x="40" y="21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7" y="37"/>
                  </a:lnTo>
                  <a:lnTo>
                    <a:pt x="19" y="38"/>
                  </a:lnTo>
                  <a:lnTo>
                    <a:pt x="11" y="36"/>
                  </a:lnTo>
                  <a:lnTo>
                    <a:pt x="5" y="32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3" y="1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25" name="任意多边形 123924"/>
            <p:cNvSpPr/>
            <p:nvPr/>
          </p:nvSpPr>
          <p:spPr>
            <a:xfrm>
              <a:off x="1238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19" y="95"/>
                  </a:moveTo>
                  <a:lnTo>
                    <a:pt x="115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8"/>
                  </a:lnTo>
                  <a:lnTo>
                    <a:pt x="115" y="21"/>
                  </a:lnTo>
                  <a:lnTo>
                    <a:pt x="126" y="9"/>
                  </a:lnTo>
                  <a:lnTo>
                    <a:pt x="142" y="1"/>
                  </a:lnTo>
                  <a:lnTo>
                    <a:pt x="167" y="0"/>
                  </a:lnTo>
                  <a:lnTo>
                    <a:pt x="191" y="7"/>
                  </a:lnTo>
                  <a:lnTo>
                    <a:pt x="206" y="19"/>
                  </a:lnTo>
                  <a:lnTo>
                    <a:pt x="212" y="34"/>
                  </a:lnTo>
                  <a:lnTo>
                    <a:pt x="211" y="51"/>
                  </a:lnTo>
                  <a:lnTo>
                    <a:pt x="206" y="70"/>
                  </a:lnTo>
                  <a:lnTo>
                    <a:pt x="198" y="85"/>
                  </a:lnTo>
                  <a:lnTo>
                    <a:pt x="190" y="100"/>
                  </a:lnTo>
                  <a:lnTo>
                    <a:pt x="183" y="108"/>
                  </a:lnTo>
                  <a:lnTo>
                    <a:pt x="192" y="102"/>
                  </a:lnTo>
                  <a:lnTo>
                    <a:pt x="205" y="94"/>
                  </a:lnTo>
                  <a:lnTo>
                    <a:pt x="220" y="87"/>
                  </a:lnTo>
                  <a:lnTo>
                    <a:pt x="237" y="83"/>
                  </a:lnTo>
                  <a:lnTo>
                    <a:pt x="254" y="83"/>
                  </a:lnTo>
                  <a:lnTo>
                    <a:pt x="269" y="90"/>
                  </a:lnTo>
                  <a:lnTo>
                    <a:pt x="282" y="103"/>
                  </a:lnTo>
                  <a:lnTo>
                    <a:pt x="291" y="126"/>
                  </a:lnTo>
                  <a:lnTo>
                    <a:pt x="292" y="150"/>
                  </a:lnTo>
                  <a:lnTo>
                    <a:pt x="285" y="166"/>
                  </a:lnTo>
                  <a:lnTo>
                    <a:pt x="271" y="176"/>
                  </a:lnTo>
                  <a:lnTo>
                    <a:pt x="254" y="180"/>
                  </a:lnTo>
                  <a:lnTo>
                    <a:pt x="235" y="180"/>
                  </a:lnTo>
                  <a:lnTo>
                    <a:pt x="216" y="178"/>
                  </a:lnTo>
                  <a:lnTo>
                    <a:pt x="200" y="173"/>
                  </a:lnTo>
                  <a:lnTo>
                    <a:pt x="189" y="170"/>
                  </a:lnTo>
                  <a:lnTo>
                    <a:pt x="196" y="176"/>
                  </a:lnTo>
                  <a:lnTo>
                    <a:pt x="206" y="185"/>
                  </a:lnTo>
                  <a:lnTo>
                    <a:pt x="217" y="198"/>
                  </a:lnTo>
                  <a:lnTo>
                    <a:pt x="227" y="213"/>
                  </a:lnTo>
                  <a:lnTo>
                    <a:pt x="234" y="228"/>
                  </a:lnTo>
                  <a:lnTo>
                    <a:pt x="234" y="245"/>
                  </a:lnTo>
                  <a:lnTo>
                    <a:pt x="226" y="260"/>
                  </a:lnTo>
                  <a:lnTo>
                    <a:pt x="206" y="274"/>
                  </a:lnTo>
                  <a:lnTo>
                    <a:pt x="182" y="281"/>
                  </a:lnTo>
                  <a:lnTo>
                    <a:pt x="162" y="279"/>
                  </a:lnTo>
                  <a:lnTo>
                    <a:pt x="149" y="269"/>
                  </a:lnTo>
                  <a:lnTo>
                    <a:pt x="139" y="255"/>
                  </a:lnTo>
                  <a:lnTo>
                    <a:pt x="134" y="238"/>
                  </a:lnTo>
                  <a:lnTo>
                    <a:pt x="130" y="221"/>
                  </a:lnTo>
                  <a:lnTo>
                    <a:pt x="130" y="205"/>
                  </a:lnTo>
                  <a:lnTo>
                    <a:pt x="130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0" y="232"/>
                  </a:lnTo>
                  <a:lnTo>
                    <a:pt x="98" y="246"/>
                  </a:lnTo>
                  <a:lnTo>
                    <a:pt x="83" y="256"/>
                  </a:lnTo>
                  <a:lnTo>
                    <a:pt x="67" y="259"/>
                  </a:lnTo>
                  <a:lnTo>
                    <a:pt x="50" y="256"/>
                  </a:lnTo>
                  <a:lnTo>
                    <a:pt x="31" y="242"/>
                  </a:lnTo>
                  <a:lnTo>
                    <a:pt x="17" y="222"/>
                  </a:lnTo>
                  <a:lnTo>
                    <a:pt x="13" y="204"/>
                  </a:lnTo>
                  <a:lnTo>
                    <a:pt x="19" y="189"/>
                  </a:lnTo>
                  <a:lnTo>
                    <a:pt x="31" y="176"/>
                  </a:lnTo>
                  <a:lnTo>
                    <a:pt x="45" y="166"/>
                  </a:lnTo>
                  <a:lnTo>
                    <a:pt x="61" y="158"/>
                  </a:lnTo>
                  <a:lnTo>
                    <a:pt x="76" y="152"/>
                  </a:lnTo>
                  <a:lnTo>
                    <a:pt x="88" y="149"/>
                  </a:lnTo>
                  <a:lnTo>
                    <a:pt x="78" y="149"/>
                  </a:lnTo>
                  <a:lnTo>
                    <a:pt x="63" y="148"/>
                  </a:lnTo>
                  <a:lnTo>
                    <a:pt x="44" y="145"/>
                  </a:lnTo>
                  <a:lnTo>
                    <a:pt x="27" y="138"/>
                  </a:lnTo>
                  <a:lnTo>
                    <a:pt x="12" y="129"/>
                  </a:lnTo>
                  <a:lnTo>
                    <a:pt x="2" y="117"/>
                  </a:lnTo>
                  <a:lnTo>
                    <a:pt x="0" y="101"/>
                  </a:lnTo>
                  <a:lnTo>
                    <a:pt x="6" y="80"/>
                  </a:lnTo>
                  <a:lnTo>
                    <a:pt x="21" y="60"/>
                  </a:lnTo>
                  <a:lnTo>
                    <a:pt x="37" y="50"/>
                  </a:lnTo>
                  <a:lnTo>
                    <a:pt x="55" y="50"/>
                  </a:lnTo>
                  <a:lnTo>
                    <a:pt x="72" y="54"/>
                  </a:lnTo>
                  <a:lnTo>
                    <a:pt x="88" y="64"/>
                  </a:lnTo>
                  <a:lnTo>
                    <a:pt x="102" y="75"/>
                  </a:lnTo>
                  <a:lnTo>
                    <a:pt x="112" y="86"/>
                  </a:lnTo>
                  <a:lnTo>
                    <a:pt x="119" y="95"/>
                  </a:lnTo>
                  <a:lnTo>
                    <a:pt x="121" y="119"/>
                  </a:lnTo>
                  <a:lnTo>
                    <a:pt x="113" y="129"/>
                  </a:lnTo>
                  <a:lnTo>
                    <a:pt x="110" y="140"/>
                  </a:lnTo>
                  <a:lnTo>
                    <a:pt x="112" y="152"/>
                  </a:lnTo>
                  <a:lnTo>
                    <a:pt x="118" y="162"/>
                  </a:lnTo>
                  <a:lnTo>
                    <a:pt x="122" y="167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39" y="173"/>
                  </a:lnTo>
                  <a:lnTo>
                    <a:pt x="145" y="173"/>
                  </a:lnTo>
                  <a:lnTo>
                    <a:pt x="152" y="172"/>
                  </a:lnTo>
                  <a:lnTo>
                    <a:pt x="158" y="170"/>
                  </a:lnTo>
                  <a:lnTo>
                    <a:pt x="162" y="167"/>
                  </a:lnTo>
                  <a:lnTo>
                    <a:pt x="170" y="157"/>
                  </a:lnTo>
                  <a:lnTo>
                    <a:pt x="174" y="146"/>
                  </a:lnTo>
                  <a:lnTo>
                    <a:pt x="173" y="134"/>
                  </a:lnTo>
                  <a:lnTo>
                    <a:pt x="167" y="123"/>
                  </a:lnTo>
                  <a:lnTo>
                    <a:pt x="162" y="118"/>
                  </a:lnTo>
                  <a:lnTo>
                    <a:pt x="157" y="115"/>
                  </a:lnTo>
                  <a:lnTo>
                    <a:pt x="151" y="113"/>
                  </a:lnTo>
                  <a:lnTo>
                    <a:pt x="145" y="112"/>
                  </a:lnTo>
                  <a:lnTo>
                    <a:pt x="138" y="112"/>
                  </a:lnTo>
                  <a:lnTo>
                    <a:pt x="133" y="114"/>
                  </a:lnTo>
                  <a:lnTo>
                    <a:pt x="127" y="116"/>
                  </a:lnTo>
                  <a:lnTo>
                    <a:pt x="121" y="119"/>
                  </a:lnTo>
                  <a:lnTo>
                    <a:pt x="119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23926" name="组合 123925"/>
            <p:cNvGrpSpPr/>
            <p:nvPr/>
          </p:nvGrpSpPr>
          <p:grpSpPr>
            <a:xfrm>
              <a:off x="1008" y="3744"/>
              <a:ext cx="317" cy="311"/>
              <a:chOff x="355" y="3625"/>
              <a:chExt cx="317" cy="311"/>
            </a:xfrm>
          </p:grpSpPr>
          <p:sp>
            <p:nvSpPr>
              <p:cNvPr id="123927" name="任意多边形 123926"/>
              <p:cNvSpPr/>
              <p:nvPr/>
            </p:nvSpPr>
            <p:spPr>
              <a:xfrm>
                <a:off x="480" y="3749"/>
                <a:ext cx="46" cy="43"/>
              </a:xfrm>
              <a:custGeom>
                <a:avLst/>
                <a:gdLst/>
                <a:ahLst/>
                <a:cxnLst/>
                <a:pathLst>
                  <a:path w="46" h="43">
                    <a:moveTo>
                      <a:pt x="23" y="0"/>
                    </a:moveTo>
                    <a:lnTo>
                      <a:pt x="14" y="2"/>
                    </a:lnTo>
                    <a:lnTo>
                      <a:pt x="7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7" y="36"/>
                    </a:lnTo>
                    <a:lnTo>
                      <a:pt x="14" y="40"/>
                    </a:lnTo>
                    <a:lnTo>
                      <a:pt x="23" y="43"/>
                    </a:lnTo>
                    <a:lnTo>
                      <a:pt x="32" y="40"/>
                    </a:lnTo>
                    <a:lnTo>
                      <a:pt x="39" y="36"/>
                    </a:lnTo>
                    <a:lnTo>
                      <a:pt x="43" y="29"/>
                    </a:lnTo>
                    <a:lnTo>
                      <a:pt x="46" y="21"/>
                    </a:lnTo>
                    <a:lnTo>
                      <a:pt x="43" y="13"/>
                    </a:lnTo>
                    <a:lnTo>
                      <a:pt x="39" y="6"/>
                    </a:lnTo>
                    <a:lnTo>
                      <a:pt x="32" y="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7A0A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8" name="任意多边形 123927"/>
              <p:cNvSpPr/>
              <p:nvPr/>
            </p:nvSpPr>
            <p:spPr>
              <a:xfrm>
                <a:off x="355" y="3625"/>
                <a:ext cx="317" cy="311"/>
              </a:xfrm>
              <a:custGeom>
                <a:avLst/>
                <a:gdLst/>
                <a:ahLst/>
                <a:cxnLst/>
                <a:pathLst>
                  <a:path w="317" h="311">
                    <a:moveTo>
                      <a:pt x="133" y="97"/>
                    </a:moveTo>
                    <a:lnTo>
                      <a:pt x="129" y="86"/>
                    </a:lnTo>
                    <a:lnTo>
                      <a:pt x="122" y="72"/>
                    </a:lnTo>
                    <a:lnTo>
                      <a:pt x="112" y="57"/>
                    </a:lnTo>
                    <a:lnTo>
                      <a:pt x="98" y="42"/>
                    </a:lnTo>
                    <a:lnTo>
                      <a:pt x="82" y="32"/>
                    </a:lnTo>
                    <a:lnTo>
                      <a:pt x="64" y="28"/>
                    </a:lnTo>
                    <a:lnTo>
                      <a:pt x="43" y="33"/>
                    </a:lnTo>
                    <a:lnTo>
                      <a:pt x="21" y="50"/>
                    </a:lnTo>
                    <a:lnTo>
                      <a:pt x="5" y="72"/>
                    </a:lnTo>
                    <a:lnTo>
                      <a:pt x="2" y="92"/>
                    </a:lnTo>
                    <a:lnTo>
                      <a:pt x="9" y="108"/>
                    </a:lnTo>
                    <a:lnTo>
                      <a:pt x="23" y="123"/>
                    </a:lnTo>
                    <a:lnTo>
                      <a:pt x="40" y="135"/>
                    </a:lnTo>
                    <a:lnTo>
                      <a:pt x="58" y="144"/>
                    </a:lnTo>
                    <a:lnTo>
                      <a:pt x="75" y="149"/>
                    </a:lnTo>
                    <a:lnTo>
                      <a:pt x="88" y="152"/>
                    </a:lnTo>
                    <a:lnTo>
                      <a:pt x="75" y="154"/>
                    </a:lnTo>
                    <a:lnTo>
                      <a:pt x="59" y="156"/>
                    </a:lnTo>
                    <a:lnTo>
                      <a:pt x="41" y="160"/>
                    </a:lnTo>
                    <a:lnTo>
                      <a:pt x="24" y="168"/>
                    </a:lnTo>
                    <a:lnTo>
                      <a:pt x="9" y="180"/>
                    </a:lnTo>
                    <a:lnTo>
                      <a:pt x="1" y="195"/>
                    </a:lnTo>
                    <a:lnTo>
                      <a:pt x="0" y="215"/>
                    </a:lnTo>
                    <a:lnTo>
                      <a:pt x="10" y="241"/>
                    </a:lnTo>
                    <a:lnTo>
                      <a:pt x="26" y="263"/>
                    </a:lnTo>
                    <a:lnTo>
                      <a:pt x="44" y="271"/>
                    </a:lnTo>
                    <a:lnTo>
                      <a:pt x="63" y="270"/>
                    </a:lnTo>
                    <a:lnTo>
                      <a:pt x="81" y="262"/>
                    </a:lnTo>
                    <a:lnTo>
                      <a:pt x="97" y="249"/>
                    </a:lnTo>
                    <a:lnTo>
                      <a:pt x="112" y="234"/>
                    </a:lnTo>
                    <a:lnTo>
                      <a:pt x="122" y="221"/>
                    </a:lnTo>
                    <a:lnTo>
                      <a:pt x="129" y="210"/>
                    </a:lnTo>
                    <a:lnTo>
                      <a:pt x="128" y="219"/>
                    </a:lnTo>
                    <a:lnTo>
                      <a:pt x="126" y="234"/>
                    </a:lnTo>
                    <a:lnTo>
                      <a:pt x="126" y="252"/>
                    </a:lnTo>
                    <a:lnTo>
                      <a:pt x="128" y="271"/>
                    </a:lnTo>
                    <a:lnTo>
                      <a:pt x="135" y="290"/>
                    </a:lnTo>
                    <a:lnTo>
                      <a:pt x="146" y="303"/>
                    </a:lnTo>
                    <a:lnTo>
                      <a:pt x="165" y="311"/>
                    </a:lnTo>
                    <a:lnTo>
                      <a:pt x="191" y="309"/>
                    </a:lnTo>
                    <a:lnTo>
                      <a:pt x="218" y="299"/>
                    </a:lnTo>
                    <a:lnTo>
                      <a:pt x="231" y="284"/>
                    </a:lnTo>
                    <a:lnTo>
                      <a:pt x="236" y="266"/>
                    </a:lnTo>
                    <a:lnTo>
                      <a:pt x="234" y="247"/>
                    </a:lnTo>
                    <a:lnTo>
                      <a:pt x="226" y="230"/>
                    </a:lnTo>
                    <a:lnTo>
                      <a:pt x="216" y="212"/>
                    </a:lnTo>
                    <a:lnTo>
                      <a:pt x="205" y="198"/>
                    </a:lnTo>
                    <a:lnTo>
                      <a:pt x="197" y="189"/>
                    </a:lnTo>
                    <a:lnTo>
                      <a:pt x="207" y="195"/>
                    </a:lnTo>
                    <a:lnTo>
                      <a:pt x="223" y="202"/>
                    </a:lnTo>
                    <a:lnTo>
                      <a:pt x="242" y="208"/>
                    </a:lnTo>
                    <a:lnTo>
                      <a:pt x="262" y="211"/>
                    </a:lnTo>
                    <a:lnTo>
                      <a:pt x="282" y="210"/>
                    </a:lnTo>
                    <a:lnTo>
                      <a:pt x="299" y="202"/>
                    </a:lnTo>
                    <a:lnTo>
                      <a:pt x="312" y="187"/>
                    </a:lnTo>
                    <a:lnTo>
                      <a:pt x="317" y="161"/>
                    </a:lnTo>
                    <a:lnTo>
                      <a:pt x="315" y="135"/>
                    </a:lnTo>
                    <a:lnTo>
                      <a:pt x="304" y="117"/>
                    </a:lnTo>
                    <a:lnTo>
                      <a:pt x="287" y="108"/>
                    </a:lnTo>
                    <a:lnTo>
                      <a:pt x="269" y="105"/>
                    </a:lnTo>
                    <a:lnTo>
                      <a:pt x="247" y="106"/>
                    </a:lnTo>
                    <a:lnTo>
                      <a:pt x="228" y="111"/>
                    </a:lnTo>
                    <a:lnTo>
                      <a:pt x="211" y="116"/>
                    </a:lnTo>
                    <a:lnTo>
                      <a:pt x="199" y="122"/>
                    </a:lnTo>
                    <a:lnTo>
                      <a:pt x="208" y="114"/>
                    </a:lnTo>
                    <a:lnTo>
                      <a:pt x="220" y="103"/>
                    </a:lnTo>
                    <a:lnTo>
                      <a:pt x="232" y="87"/>
                    </a:lnTo>
                    <a:lnTo>
                      <a:pt x="243" y="71"/>
                    </a:lnTo>
                    <a:lnTo>
                      <a:pt x="250" y="53"/>
                    </a:lnTo>
                    <a:lnTo>
                      <a:pt x="248" y="36"/>
                    </a:lnTo>
                    <a:lnTo>
                      <a:pt x="239" y="20"/>
                    </a:lnTo>
                    <a:lnTo>
                      <a:pt x="218" y="7"/>
                    </a:lnTo>
                    <a:lnTo>
                      <a:pt x="190" y="0"/>
                    </a:lnTo>
                    <a:lnTo>
                      <a:pt x="169" y="4"/>
                    </a:lnTo>
                    <a:lnTo>
                      <a:pt x="153" y="15"/>
                    </a:lnTo>
                    <a:lnTo>
                      <a:pt x="143" y="30"/>
                    </a:lnTo>
                    <a:lnTo>
                      <a:pt x="137" y="49"/>
                    </a:lnTo>
                    <a:lnTo>
                      <a:pt x="134" y="69"/>
                    </a:lnTo>
                    <a:lnTo>
                      <a:pt x="133" y="85"/>
                    </a:lnTo>
                    <a:lnTo>
                      <a:pt x="133" y="97"/>
                    </a:lnTo>
                    <a:lnTo>
                      <a:pt x="149" y="119"/>
                    </a:lnTo>
                    <a:lnTo>
                      <a:pt x="156" y="120"/>
                    </a:lnTo>
                    <a:lnTo>
                      <a:pt x="162" y="122"/>
                    </a:lnTo>
                    <a:lnTo>
                      <a:pt x="168" y="125"/>
                    </a:lnTo>
                    <a:lnTo>
                      <a:pt x="174" y="129"/>
                    </a:lnTo>
                    <a:lnTo>
                      <a:pt x="179" y="135"/>
                    </a:lnTo>
                    <a:lnTo>
                      <a:pt x="182" y="140"/>
                    </a:lnTo>
                    <a:lnTo>
                      <a:pt x="183" y="147"/>
                    </a:lnTo>
                    <a:lnTo>
                      <a:pt x="184" y="154"/>
                    </a:lnTo>
                    <a:lnTo>
                      <a:pt x="183" y="161"/>
                    </a:lnTo>
                    <a:lnTo>
                      <a:pt x="182" y="168"/>
                    </a:lnTo>
                    <a:lnTo>
                      <a:pt x="179" y="173"/>
                    </a:lnTo>
                    <a:lnTo>
                      <a:pt x="174" y="179"/>
                    </a:lnTo>
                    <a:lnTo>
                      <a:pt x="168" y="183"/>
                    </a:lnTo>
                    <a:lnTo>
                      <a:pt x="162" y="187"/>
                    </a:lnTo>
                    <a:lnTo>
                      <a:pt x="156" y="188"/>
                    </a:lnTo>
                    <a:lnTo>
                      <a:pt x="149" y="189"/>
                    </a:lnTo>
                    <a:lnTo>
                      <a:pt x="142" y="188"/>
                    </a:lnTo>
                    <a:lnTo>
                      <a:pt x="135" y="187"/>
                    </a:lnTo>
                    <a:lnTo>
                      <a:pt x="129" y="183"/>
                    </a:lnTo>
                    <a:lnTo>
                      <a:pt x="123" y="179"/>
                    </a:lnTo>
                    <a:lnTo>
                      <a:pt x="119" y="173"/>
                    </a:lnTo>
                    <a:lnTo>
                      <a:pt x="115" y="168"/>
                    </a:lnTo>
                    <a:lnTo>
                      <a:pt x="114" y="161"/>
                    </a:lnTo>
                    <a:lnTo>
                      <a:pt x="113" y="154"/>
                    </a:lnTo>
                    <a:lnTo>
                      <a:pt x="114" y="147"/>
                    </a:lnTo>
                    <a:lnTo>
                      <a:pt x="115" y="140"/>
                    </a:lnTo>
                    <a:lnTo>
                      <a:pt x="119" y="135"/>
                    </a:lnTo>
                    <a:lnTo>
                      <a:pt x="123" y="129"/>
                    </a:lnTo>
                    <a:lnTo>
                      <a:pt x="129" y="125"/>
                    </a:lnTo>
                    <a:lnTo>
                      <a:pt x="135" y="122"/>
                    </a:lnTo>
                    <a:lnTo>
                      <a:pt x="142" y="120"/>
                    </a:lnTo>
                    <a:lnTo>
                      <a:pt x="149" y="119"/>
                    </a:lnTo>
                    <a:lnTo>
                      <a:pt x="133" y="97"/>
                    </a:lnTo>
                    <a:close/>
                  </a:path>
                </a:pathLst>
              </a:custGeom>
              <a:solidFill>
                <a:srgbClr val="35CE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23929" name="任意多边形 123928"/>
            <p:cNvSpPr/>
            <p:nvPr/>
          </p:nvSpPr>
          <p:spPr>
            <a:xfrm>
              <a:off x="4930" y="3830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0" y="0"/>
                  </a:moveTo>
                  <a:lnTo>
                    <a:pt x="13" y="0"/>
                  </a:lnTo>
                  <a:lnTo>
                    <a:pt x="6" y="2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2" y="27"/>
                  </a:lnTo>
                  <a:lnTo>
                    <a:pt x="6" y="31"/>
                  </a:lnTo>
                  <a:lnTo>
                    <a:pt x="13" y="34"/>
                  </a:lnTo>
                  <a:lnTo>
                    <a:pt x="20" y="34"/>
                  </a:lnTo>
                  <a:lnTo>
                    <a:pt x="27" y="31"/>
                  </a:lnTo>
                  <a:lnTo>
                    <a:pt x="32" y="27"/>
                  </a:lnTo>
                  <a:lnTo>
                    <a:pt x="34" y="20"/>
                  </a:lnTo>
                  <a:lnTo>
                    <a:pt x="34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30" name="任意多边形 123929"/>
            <p:cNvSpPr/>
            <p:nvPr/>
          </p:nvSpPr>
          <p:spPr>
            <a:xfrm>
              <a:off x="4814" y="3716"/>
              <a:ext cx="266" cy="267"/>
            </a:xfrm>
            <a:custGeom>
              <a:avLst/>
              <a:gdLst/>
              <a:ahLst/>
              <a:cxnLst/>
              <a:pathLst>
                <a:path w="266" h="267">
                  <a:moveTo>
                    <a:pt x="190" y="182"/>
                  </a:moveTo>
                  <a:lnTo>
                    <a:pt x="181" y="178"/>
                  </a:lnTo>
                  <a:lnTo>
                    <a:pt x="174" y="174"/>
                  </a:lnTo>
                  <a:lnTo>
                    <a:pt x="170" y="168"/>
                  </a:lnTo>
                  <a:lnTo>
                    <a:pt x="165" y="165"/>
                  </a:lnTo>
                  <a:lnTo>
                    <a:pt x="171" y="174"/>
                  </a:lnTo>
                  <a:lnTo>
                    <a:pt x="176" y="187"/>
                  </a:lnTo>
                  <a:lnTo>
                    <a:pt x="182" y="203"/>
                  </a:lnTo>
                  <a:lnTo>
                    <a:pt x="186" y="220"/>
                  </a:lnTo>
                  <a:lnTo>
                    <a:pt x="186" y="236"/>
                  </a:lnTo>
                  <a:lnTo>
                    <a:pt x="179" y="251"/>
                  </a:lnTo>
                  <a:lnTo>
                    <a:pt x="166" y="262"/>
                  </a:lnTo>
                  <a:lnTo>
                    <a:pt x="144" y="267"/>
                  </a:lnTo>
                  <a:lnTo>
                    <a:pt x="124" y="265"/>
                  </a:lnTo>
                  <a:lnTo>
                    <a:pt x="110" y="255"/>
                  </a:lnTo>
                  <a:lnTo>
                    <a:pt x="103" y="242"/>
                  </a:lnTo>
                  <a:lnTo>
                    <a:pt x="100" y="224"/>
                  </a:lnTo>
                  <a:lnTo>
                    <a:pt x="101" y="208"/>
                  </a:lnTo>
                  <a:lnTo>
                    <a:pt x="104" y="191"/>
                  </a:lnTo>
                  <a:lnTo>
                    <a:pt x="108" y="178"/>
                  </a:lnTo>
                  <a:lnTo>
                    <a:pt x="110" y="171"/>
                  </a:lnTo>
                  <a:lnTo>
                    <a:pt x="103" y="179"/>
                  </a:lnTo>
                  <a:lnTo>
                    <a:pt x="92" y="189"/>
                  </a:lnTo>
                  <a:lnTo>
                    <a:pt x="77" y="199"/>
                  </a:lnTo>
                  <a:lnTo>
                    <a:pt x="61" y="208"/>
                  </a:lnTo>
                  <a:lnTo>
                    <a:pt x="43" y="212"/>
                  </a:lnTo>
                  <a:lnTo>
                    <a:pt x="27" y="211"/>
                  </a:lnTo>
                  <a:lnTo>
                    <a:pt x="14" y="202"/>
                  </a:lnTo>
                  <a:lnTo>
                    <a:pt x="3" y="184"/>
                  </a:lnTo>
                  <a:lnTo>
                    <a:pt x="0" y="163"/>
                  </a:lnTo>
                  <a:lnTo>
                    <a:pt x="4" y="146"/>
                  </a:lnTo>
                  <a:lnTo>
                    <a:pt x="15" y="135"/>
                  </a:lnTo>
                  <a:lnTo>
                    <a:pt x="30" y="127"/>
                  </a:lnTo>
                  <a:lnTo>
                    <a:pt x="46" y="123"/>
                  </a:lnTo>
                  <a:lnTo>
                    <a:pt x="62" y="121"/>
                  </a:lnTo>
                  <a:lnTo>
                    <a:pt x="75" y="121"/>
                  </a:lnTo>
                  <a:lnTo>
                    <a:pt x="86" y="122"/>
                  </a:lnTo>
                  <a:lnTo>
                    <a:pt x="75" y="117"/>
                  </a:lnTo>
                  <a:lnTo>
                    <a:pt x="63" y="111"/>
                  </a:lnTo>
                  <a:lnTo>
                    <a:pt x="48" y="101"/>
                  </a:lnTo>
                  <a:lnTo>
                    <a:pt x="34" y="89"/>
                  </a:lnTo>
                  <a:lnTo>
                    <a:pt x="24" y="74"/>
                  </a:lnTo>
                  <a:lnTo>
                    <a:pt x="20" y="60"/>
                  </a:lnTo>
                  <a:lnTo>
                    <a:pt x="25" y="45"/>
                  </a:lnTo>
                  <a:lnTo>
                    <a:pt x="40" y="29"/>
                  </a:lnTo>
                  <a:lnTo>
                    <a:pt x="59" y="19"/>
                  </a:lnTo>
                  <a:lnTo>
                    <a:pt x="78" y="18"/>
                  </a:lnTo>
                  <a:lnTo>
                    <a:pt x="93" y="25"/>
                  </a:lnTo>
                  <a:lnTo>
                    <a:pt x="105" y="36"/>
                  </a:lnTo>
                  <a:lnTo>
                    <a:pt x="114" y="49"/>
                  </a:lnTo>
                  <a:lnTo>
                    <a:pt x="121" y="63"/>
                  </a:lnTo>
                  <a:lnTo>
                    <a:pt x="126" y="76"/>
                  </a:lnTo>
                  <a:lnTo>
                    <a:pt x="128" y="86"/>
                  </a:lnTo>
                  <a:lnTo>
                    <a:pt x="137" y="104"/>
                  </a:lnTo>
                  <a:lnTo>
                    <a:pt x="126" y="104"/>
                  </a:lnTo>
                  <a:lnTo>
                    <a:pt x="117" y="109"/>
                  </a:lnTo>
                  <a:lnTo>
                    <a:pt x="109" y="116"/>
                  </a:lnTo>
                  <a:lnTo>
                    <a:pt x="105" y="126"/>
                  </a:lnTo>
                  <a:lnTo>
                    <a:pt x="105" y="137"/>
                  </a:lnTo>
                  <a:lnTo>
                    <a:pt x="110" y="147"/>
                  </a:lnTo>
                  <a:lnTo>
                    <a:pt x="118" y="154"/>
                  </a:lnTo>
                  <a:lnTo>
                    <a:pt x="128" y="158"/>
                  </a:lnTo>
                  <a:lnTo>
                    <a:pt x="140" y="158"/>
                  </a:lnTo>
                  <a:lnTo>
                    <a:pt x="149" y="154"/>
                  </a:lnTo>
                  <a:lnTo>
                    <a:pt x="157" y="146"/>
                  </a:lnTo>
                  <a:lnTo>
                    <a:pt x="160" y="136"/>
                  </a:lnTo>
                  <a:lnTo>
                    <a:pt x="160" y="125"/>
                  </a:lnTo>
                  <a:lnTo>
                    <a:pt x="156" y="115"/>
                  </a:lnTo>
                  <a:lnTo>
                    <a:pt x="148" y="108"/>
                  </a:lnTo>
                  <a:lnTo>
                    <a:pt x="137" y="104"/>
                  </a:lnTo>
                  <a:lnTo>
                    <a:pt x="128" y="86"/>
                  </a:lnTo>
                  <a:lnTo>
                    <a:pt x="129" y="74"/>
                  </a:lnTo>
                  <a:lnTo>
                    <a:pt x="132" y="60"/>
                  </a:lnTo>
                  <a:lnTo>
                    <a:pt x="136" y="43"/>
                  </a:lnTo>
                  <a:lnTo>
                    <a:pt x="144" y="26"/>
                  </a:lnTo>
                  <a:lnTo>
                    <a:pt x="155" y="12"/>
                  </a:lnTo>
                  <a:lnTo>
                    <a:pt x="170" y="2"/>
                  </a:lnTo>
                  <a:lnTo>
                    <a:pt x="188" y="0"/>
                  </a:lnTo>
                  <a:lnTo>
                    <a:pt x="212" y="7"/>
                  </a:lnTo>
                  <a:lnTo>
                    <a:pt x="229" y="20"/>
                  </a:lnTo>
                  <a:lnTo>
                    <a:pt x="235" y="36"/>
                  </a:lnTo>
                  <a:lnTo>
                    <a:pt x="233" y="52"/>
                  </a:lnTo>
                  <a:lnTo>
                    <a:pt x="223" y="69"/>
                  </a:lnTo>
                  <a:lnTo>
                    <a:pt x="211" y="84"/>
                  </a:lnTo>
                  <a:lnTo>
                    <a:pt x="197" y="98"/>
                  </a:lnTo>
                  <a:lnTo>
                    <a:pt x="186" y="106"/>
                  </a:lnTo>
                  <a:lnTo>
                    <a:pt x="176" y="112"/>
                  </a:lnTo>
                  <a:lnTo>
                    <a:pt x="186" y="110"/>
                  </a:lnTo>
                  <a:lnTo>
                    <a:pt x="198" y="109"/>
                  </a:lnTo>
                  <a:lnTo>
                    <a:pt x="212" y="108"/>
                  </a:lnTo>
                  <a:lnTo>
                    <a:pt x="228" y="109"/>
                  </a:lnTo>
                  <a:lnTo>
                    <a:pt x="242" y="113"/>
                  </a:lnTo>
                  <a:lnTo>
                    <a:pt x="254" y="120"/>
                  </a:lnTo>
                  <a:lnTo>
                    <a:pt x="262" y="130"/>
                  </a:lnTo>
                  <a:lnTo>
                    <a:pt x="266" y="145"/>
                  </a:lnTo>
                  <a:lnTo>
                    <a:pt x="256" y="144"/>
                  </a:lnTo>
                  <a:lnTo>
                    <a:pt x="245" y="144"/>
                  </a:lnTo>
                  <a:lnTo>
                    <a:pt x="234" y="145"/>
                  </a:lnTo>
                  <a:lnTo>
                    <a:pt x="222" y="149"/>
                  </a:lnTo>
                  <a:lnTo>
                    <a:pt x="212" y="155"/>
                  </a:lnTo>
                  <a:lnTo>
                    <a:pt x="203" y="163"/>
                  </a:lnTo>
                  <a:lnTo>
                    <a:pt x="195" y="171"/>
                  </a:lnTo>
                  <a:lnTo>
                    <a:pt x="190" y="182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31" name="任意多边形 123930"/>
            <p:cNvSpPr/>
            <p:nvPr/>
          </p:nvSpPr>
          <p:spPr>
            <a:xfrm>
              <a:off x="4978" y="4139"/>
              <a:ext cx="38" cy="36"/>
            </a:xfrm>
            <a:custGeom>
              <a:avLst/>
              <a:gdLst/>
              <a:ahLst/>
              <a:cxnLst/>
              <a:pathLst>
                <a:path w="38" h="36">
                  <a:moveTo>
                    <a:pt x="30" y="2"/>
                  </a:moveTo>
                  <a:lnTo>
                    <a:pt x="23" y="0"/>
                  </a:lnTo>
                  <a:lnTo>
                    <a:pt x="15" y="0"/>
                  </a:lnTo>
                  <a:lnTo>
                    <a:pt x="8" y="2"/>
                  </a:lnTo>
                  <a:lnTo>
                    <a:pt x="2" y="7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8" y="34"/>
                  </a:lnTo>
                  <a:lnTo>
                    <a:pt x="15" y="36"/>
                  </a:lnTo>
                  <a:lnTo>
                    <a:pt x="23" y="36"/>
                  </a:lnTo>
                  <a:lnTo>
                    <a:pt x="30" y="34"/>
                  </a:lnTo>
                  <a:lnTo>
                    <a:pt x="35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5" y="7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32" name="任意多边形 123931"/>
            <p:cNvSpPr/>
            <p:nvPr/>
          </p:nvSpPr>
          <p:spPr>
            <a:xfrm>
              <a:off x="4850" y="4020"/>
              <a:ext cx="278" cy="275"/>
            </a:xfrm>
            <a:custGeom>
              <a:avLst/>
              <a:gdLst/>
              <a:ahLst/>
              <a:cxnLst/>
              <a:pathLst>
                <a:path w="278" h="275">
                  <a:moveTo>
                    <a:pt x="277" y="104"/>
                  </a:moveTo>
                  <a:lnTo>
                    <a:pt x="270" y="113"/>
                  </a:lnTo>
                  <a:lnTo>
                    <a:pt x="260" y="120"/>
                  </a:lnTo>
                  <a:lnTo>
                    <a:pt x="249" y="125"/>
                  </a:lnTo>
                  <a:lnTo>
                    <a:pt x="238" y="130"/>
                  </a:lnTo>
                  <a:lnTo>
                    <a:pt x="226" y="133"/>
                  </a:lnTo>
                  <a:lnTo>
                    <a:pt x="216" y="135"/>
                  </a:lnTo>
                  <a:lnTo>
                    <a:pt x="207" y="137"/>
                  </a:lnTo>
                  <a:lnTo>
                    <a:pt x="200" y="137"/>
                  </a:lnTo>
                  <a:lnTo>
                    <a:pt x="212" y="140"/>
                  </a:lnTo>
                  <a:lnTo>
                    <a:pt x="226" y="143"/>
                  </a:lnTo>
                  <a:lnTo>
                    <a:pt x="242" y="148"/>
                  </a:lnTo>
                  <a:lnTo>
                    <a:pt x="259" y="157"/>
                  </a:lnTo>
                  <a:lnTo>
                    <a:pt x="271" y="168"/>
                  </a:lnTo>
                  <a:lnTo>
                    <a:pt x="278" y="183"/>
                  </a:lnTo>
                  <a:lnTo>
                    <a:pt x="277" y="200"/>
                  </a:lnTo>
                  <a:lnTo>
                    <a:pt x="265" y="221"/>
                  </a:lnTo>
                  <a:lnTo>
                    <a:pt x="248" y="237"/>
                  </a:lnTo>
                  <a:lnTo>
                    <a:pt x="232" y="242"/>
                  </a:lnTo>
                  <a:lnTo>
                    <a:pt x="216" y="240"/>
                  </a:lnTo>
                  <a:lnTo>
                    <a:pt x="201" y="232"/>
                  </a:lnTo>
                  <a:lnTo>
                    <a:pt x="187" y="220"/>
                  </a:lnTo>
                  <a:lnTo>
                    <a:pt x="177" y="207"/>
                  </a:lnTo>
                  <a:lnTo>
                    <a:pt x="169" y="195"/>
                  </a:lnTo>
                  <a:lnTo>
                    <a:pt x="164" y="186"/>
                  </a:lnTo>
                  <a:lnTo>
                    <a:pt x="166" y="197"/>
                  </a:lnTo>
                  <a:lnTo>
                    <a:pt x="167" y="211"/>
                  </a:lnTo>
                  <a:lnTo>
                    <a:pt x="164" y="229"/>
                  </a:lnTo>
                  <a:lnTo>
                    <a:pt x="161" y="245"/>
                  </a:lnTo>
                  <a:lnTo>
                    <a:pt x="153" y="261"/>
                  </a:lnTo>
                  <a:lnTo>
                    <a:pt x="142" y="271"/>
                  </a:lnTo>
                  <a:lnTo>
                    <a:pt x="123" y="275"/>
                  </a:lnTo>
                  <a:lnTo>
                    <a:pt x="99" y="271"/>
                  </a:lnTo>
                  <a:lnTo>
                    <a:pt x="78" y="260"/>
                  </a:lnTo>
                  <a:lnTo>
                    <a:pt x="69" y="245"/>
                  </a:lnTo>
                  <a:lnTo>
                    <a:pt x="67" y="230"/>
                  </a:lnTo>
                  <a:lnTo>
                    <a:pt x="72" y="214"/>
                  </a:lnTo>
                  <a:lnTo>
                    <a:pt x="80" y="198"/>
                  </a:lnTo>
                  <a:lnTo>
                    <a:pt x="90" y="185"/>
                  </a:lnTo>
                  <a:lnTo>
                    <a:pt x="99" y="174"/>
                  </a:lnTo>
                  <a:lnTo>
                    <a:pt x="105" y="168"/>
                  </a:lnTo>
                  <a:lnTo>
                    <a:pt x="95" y="173"/>
                  </a:lnTo>
                  <a:lnTo>
                    <a:pt x="80" y="178"/>
                  </a:lnTo>
                  <a:lnTo>
                    <a:pt x="61" y="183"/>
                  </a:lnTo>
                  <a:lnTo>
                    <a:pt x="43" y="184"/>
                  </a:lnTo>
                  <a:lnTo>
                    <a:pt x="25" y="182"/>
                  </a:lnTo>
                  <a:lnTo>
                    <a:pt x="11" y="174"/>
                  </a:lnTo>
                  <a:lnTo>
                    <a:pt x="2" y="158"/>
                  </a:lnTo>
                  <a:lnTo>
                    <a:pt x="0" y="135"/>
                  </a:lnTo>
                  <a:lnTo>
                    <a:pt x="6" y="112"/>
                  </a:lnTo>
                  <a:lnTo>
                    <a:pt x="18" y="98"/>
                  </a:lnTo>
                  <a:lnTo>
                    <a:pt x="31" y="90"/>
                  </a:lnTo>
                  <a:lnTo>
                    <a:pt x="49" y="89"/>
                  </a:lnTo>
                  <a:lnTo>
                    <a:pt x="65" y="91"/>
                  </a:lnTo>
                  <a:lnTo>
                    <a:pt x="81" y="97"/>
                  </a:lnTo>
                  <a:lnTo>
                    <a:pt x="93" y="102"/>
                  </a:lnTo>
                  <a:lnTo>
                    <a:pt x="103" y="108"/>
                  </a:lnTo>
                  <a:lnTo>
                    <a:pt x="95" y="100"/>
                  </a:lnTo>
                  <a:lnTo>
                    <a:pt x="85" y="87"/>
                  </a:lnTo>
                  <a:lnTo>
                    <a:pt x="76" y="72"/>
                  </a:lnTo>
                  <a:lnTo>
                    <a:pt x="69" y="55"/>
                  </a:lnTo>
                  <a:lnTo>
                    <a:pt x="67" y="38"/>
                  </a:lnTo>
                  <a:lnTo>
                    <a:pt x="72" y="23"/>
                  </a:lnTo>
                  <a:lnTo>
                    <a:pt x="84" y="10"/>
                  </a:lnTo>
                  <a:lnTo>
                    <a:pt x="107" y="1"/>
                  </a:lnTo>
                  <a:lnTo>
                    <a:pt x="113" y="0"/>
                  </a:lnTo>
                  <a:lnTo>
                    <a:pt x="116" y="0"/>
                  </a:lnTo>
                  <a:lnTo>
                    <a:pt x="121" y="0"/>
                  </a:lnTo>
                  <a:lnTo>
                    <a:pt x="124" y="0"/>
                  </a:lnTo>
                  <a:lnTo>
                    <a:pt x="127" y="11"/>
                  </a:lnTo>
                  <a:lnTo>
                    <a:pt x="130" y="20"/>
                  </a:lnTo>
                  <a:lnTo>
                    <a:pt x="132" y="28"/>
                  </a:lnTo>
                  <a:lnTo>
                    <a:pt x="137" y="36"/>
                  </a:lnTo>
                  <a:lnTo>
                    <a:pt x="142" y="42"/>
                  </a:lnTo>
                  <a:lnTo>
                    <a:pt x="150" y="47"/>
                  </a:lnTo>
                  <a:lnTo>
                    <a:pt x="158" y="52"/>
                  </a:lnTo>
                  <a:lnTo>
                    <a:pt x="169" y="54"/>
                  </a:lnTo>
                  <a:lnTo>
                    <a:pt x="169" y="65"/>
                  </a:lnTo>
                  <a:lnTo>
                    <a:pt x="168" y="75"/>
                  </a:lnTo>
                  <a:lnTo>
                    <a:pt x="166" y="82"/>
                  </a:lnTo>
                  <a:lnTo>
                    <a:pt x="163" y="89"/>
                  </a:lnTo>
                  <a:lnTo>
                    <a:pt x="164" y="112"/>
                  </a:lnTo>
                  <a:lnTo>
                    <a:pt x="159" y="109"/>
                  </a:lnTo>
                  <a:lnTo>
                    <a:pt x="153" y="108"/>
                  </a:lnTo>
                  <a:lnTo>
                    <a:pt x="146" y="107"/>
                  </a:lnTo>
                  <a:lnTo>
                    <a:pt x="140" y="108"/>
                  </a:lnTo>
                  <a:lnTo>
                    <a:pt x="135" y="109"/>
                  </a:lnTo>
                  <a:lnTo>
                    <a:pt x="129" y="112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6" y="131"/>
                  </a:lnTo>
                  <a:lnTo>
                    <a:pt x="116" y="143"/>
                  </a:lnTo>
                  <a:lnTo>
                    <a:pt x="121" y="154"/>
                  </a:lnTo>
                  <a:lnTo>
                    <a:pt x="129" y="162"/>
                  </a:lnTo>
                  <a:lnTo>
                    <a:pt x="135" y="165"/>
                  </a:lnTo>
                  <a:lnTo>
                    <a:pt x="140" y="167"/>
                  </a:lnTo>
                  <a:lnTo>
                    <a:pt x="147" y="167"/>
                  </a:lnTo>
                  <a:lnTo>
                    <a:pt x="153" y="167"/>
                  </a:lnTo>
                  <a:lnTo>
                    <a:pt x="159" y="165"/>
                  </a:lnTo>
                  <a:lnTo>
                    <a:pt x="164" y="163"/>
                  </a:lnTo>
                  <a:lnTo>
                    <a:pt x="169" y="158"/>
                  </a:lnTo>
                  <a:lnTo>
                    <a:pt x="173" y="154"/>
                  </a:lnTo>
                  <a:lnTo>
                    <a:pt x="177" y="143"/>
                  </a:lnTo>
                  <a:lnTo>
                    <a:pt x="177" y="131"/>
                  </a:lnTo>
                  <a:lnTo>
                    <a:pt x="173" y="120"/>
                  </a:lnTo>
                  <a:lnTo>
                    <a:pt x="164" y="112"/>
                  </a:lnTo>
                  <a:lnTo>
                    <a:pt x="163" y="89"/>
                  </a:lnTo>
                  <a:lnTo>
                    <a:pt x="167" y="83"/>
                  </a:lnTo>
                  <a:lnTo>
                    <a:pt x="171" y="77"/>
                  </a:lnTo>
                  <a:lnTo>
                    <a:pt x="177" y="69"/>
                  </a:lnTo>
                  <a:lnTo>
                    <a:pt x="185" y="61"/>
                  </a:lnTo>
                  <a:lnTo>
                    <a:pt x="193" y="54"/>
                  </a:lnTo>
                  <a:lnTo>
                    <a:pt x="201" y="47"/>
                  </a:lnTo>
                  <a:lnTo>
                    <a:pt x="210" y="42"/>
                  </a:lnTo>
                  <a:lnTo>
                    <a:pt x="221" y="37"/>
                  </a:lnTo>
                  <a:lnTo>
                    <a:pt x="220" y="46"/>
                  </a:lnTo>
                  <a:lnTo>
                    <a:pt x="218" y="57"/>
                  </a:lnTo>
                  <a:lnTo>
                    <a:pt x="220" y="69"/>
                  </a:lnTo>
                  <a:lnTo>
                    <a:pt x="223" y="80"/>
                  </a:lnTo>
                  <a:lnTo>
                    <a:pt x="230" y="90"/>
                  </a:lnTo>
                  <a:lnTo>
                    <a:pt x="240" y="98"/>
                  </a:lnTo>
                  <a:lnTo>
                    <a:pt x="256" y="103"/>
                  </a:lnTo>
                  <a:lnTo>
                    <a:pt x="277" y="104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33" name="任意多边形 123932"/>
            <p:cNvSpPr/>
            <p:nvPr/>
          </p:nvSpPr>
          <p:spPr>
            <a:xfrm>
              <a:off x="5099" y="3968"/>
              <a:ext cx="36" cy="34"/>
            </a:xfrm>
            <a:custGeom>
              <a:avLst/>
              <a:gdLst/>
              <a:ahLst/>
              <a:cxnLst/>
              <a:pathLst>
                <a:path w="36" h="34">
                  <a:moveTo>
                    <a:pt x="21" y="0"/>
                  </a:moveTo>
                  <a:lnTo>
                    <a:pt x="14" y="0"/>
                  </a:lnTo>
                  <a:lnTo>
                    <a:pt x="7" y="2"/>
                  </a:lnTo>
                  <a:lnTo>
                    <a:pt x="3" y="7"/>
                  </a:lnTo>
                  <a:lnTo>
                    <a:pt x="0" y="13"/>
                  </a:lnTo>
                  <a:lnTo>
                    <a:pt x="0" y="20"/>
                  </a:lnTo>
                  <a:lnTo>
                    <a:pt x="3" y="26"/>
                  </a:lnTo>
                  <a:lnTo>
                    <a:pt x="7" y="31"/>
                  </a:lnTo>
                  <a:lnTo>
                    <a:pt x="14" y="34"/>
                  </a:lnTo>
                  <a:lnTo>
                    <a:pt x="21" y="34"/>
                  </a:lnTo>
                  <a:lnTo>
                    <a:pt x="28" y="32"/>
                  </a:lnTo>
                  <a:lnTo>
                    <a:pt x="32" y="27"/>
                  </a:lnTo>
                  <a:lnTo>
                    <a:pt x="36" y="21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28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34" name="任意多边形 123933"/>
            <p:cNvSpPr/>
            <p:nvPr/>
          </p:nvSpPr>
          <p:spPr>
            <a:xfrm>
              <a:off x="4988" y="3869"/>
              <a:ext cx="263" cy="245"/>
            </a:xfrm>
            <a:custGeom>
              <a:avLst/>
              <a:gdLst/>
              <a:ahLst/>
              <a:cxnLst/>
              <a:pathLst>
                <a:path w="263" h="245">
                  <a:moveTo>
                    <a:pt x="126" y="69"/>
                  </a:moveTo>
                  <a:lnTo>
                    <a:pt x="125" y="59"/>
                  </a:lnTo>
                  <a:lnTo>
                    <a:pt x="122" y="47"/>
                  </a:lnTo>
                  <a:lnTo>
                    <a:pt x="116" y="33"/>
                  </a:lnTo>
                  <a:lnTo>
                    <a:pt x="108" y="20"/>
                  </a:lnTo>
                  <a:lnTo>
                    <a:pt x="96" y="9"/>
                  </a:lnTo>
                  <a:lnTo>
                    <a:pt x="83" y="3"/>
                  </a:lnTo>
                  <a:lnTo>
                    <a:pt x="67" y="3"/>
                  </a:lnTo>
                  <a:lnTo>
                    <a:pt x="46" y="13"/>
                  </a:lnTo>
                  <a:lnTo>
                    <a:pt x="29" y="28"/>
                  </a:lnTo>
                  <a:lnTo>
                    <a:pt x="23" y="43"/>
                  </a:lnTo>
                  <a:lnTo>
                    <a:pt x="25" y="58"/>
                  </a:lnTo>
                  <a:lnTo>
                    <a:pt x="33" y="71"/>
                  </a:lnTo>
                  <a:lnTo>
                    <a:pt x="46" y="83"/>
                  </a:lnTo>
                  <a:lnTo>
                    <a:pt x="59" y="93"/>
                  </a:lnTo>
                  <a:lnTo>
                    <a:pt x="71" y="101"/>
                  </a:lnTo>
                  <a:lnTo>
                    <a:pt x="80" y="106"/>
                  </a:lnTo>
                  <a:lnTo>
                    <a:pt x="71" y="104"/>
                  </a:lnTo>
                  <a:lnTo>
                    <a:pt x="57" y="103"/>
                  </a:lnTo>
                  <a:lnTo>
                    <a:pt x="43" y="104"/>
                  </a:lnTo>
                  <a:lnTo>
                    <a:pt x="26" y="108"/>
                  </a:lnTo>
                  <a:lnTo>
                    <a:pt x="14" y="114"/>
                  </a:lnTo>
                  <a:lnTo>
                    <a:pt x="4" y="125"/>
                  </a:lnTo>
                  <a:lnTo>
                    <a:pt x="0" y="141"/>
                  </a:lnTo>
                  <a:lnTo>
                    <a:pt x="4" y="163"/>
                  </a:lnTo>
                  <a:lnTo>
                    <a:pt x="13" y="183"/>
                  </a:lnTo>
                  <a:lnTo>
                    <a:pt x="26" y="193"/>
                  </a:lnTo>
                  <a:lnTo>
                    <a:pt x="41" y="195"/>
                  </a:lnTo>
                  <a:lnTo>
                    <a:pt x="56" y="190"/>
                  </a:lnTo>
                  <a:lnTo>
                    <a:pt x="71" y="183"/>
                  </a:lnTo>
                  <a:lnTo>
                    <a:pt x="85" y="174"/>
                  </a:lnTo>
                  <a:lnTo>
                    <a:pt x="96" y="164"/>
                  </a:lnTo>
                  <a:lnTo>
                    <a:pt x="103" y="157"/>
                  </a:lnTo>
                  <a:lnTo>
                    <a:pt x="101" y="164"/>
                  </a:lnTo>
                  <a:lnTo>
                    <a:pt x="96" y="176"/>
                  </a:lnTo>
                  <a:lnTo>
                    <a:pt x="94" y="190"/>
                  </a:lnTo>
                  <a:lnTo>
                    <a:pt x="93" y="206"/>
                  </a:lnTo>
                  <a:lnTo>
                    <a:pt x="94" y="221"/>
                  </a:lnTo>
                  <a:lnTo>
                    <a:pt x="102" y="234"/>
                  </a:lnTo>
                  <a:lnTo>
                    <a:pt x="115" y="243"/>
                  </a:lnTo>
                  <a:lnTo>
                    <a:pt x="137" y="245"/>
                  </a:lnTo>
                  <a:lnTo>
                    <a:pt x="158" y="241"/>
                  </a:lnTo>
                  <a:lnTo>
                    <a:pt x="172" y="232"/>
                  </a:lnTo>
                  <a:lnTo>
                    <a:pt x="179" y="219"/>
                  </a:lnTo>
                  <a:lnTo>
                    <a:pt x="180" y="204"/>
                  </a:lnTo>
                  <a:lnTo>
                    <a:pt x="177" y="188"/>
                  </a:lnTo>
                  <a:lnTo>
                    <a:pt x="172" y="173"/>
                  </a:lnTo>
                  <a:lnTo>
                    <a:pt x="166" y="161"/>
                  </a:lnTo>
                  <a:lnTo>
                    <a:pt x="161" y="152"/>
                  </a:lnTo>
                  <a:lnTo>
                    <a:pt x="169" y="158"/>
                  </a:lnTo>
                  <a:lnTo>
                    <a:pt x="180" y="166"/>
                  </a:lnTo>
                  <a:lnTo>
                    <a:pt x="194" y="174"/>
                  </a:lnTo>
                  <a:lnTo>
                    <a:pt x="209" y="179"/>
                  </a:lnTo>
                  <a:lnTo>
                    <a:pt x="225" y="182"/>
                  </a:lnTo>
                  <a:lnTo>
                    <a:pt x="240" y="178"/>
                  </a:lnTo>
                  <a:lnTo>
                    <a:pt x="251" y="167"/>
                  </a:lnTo>
                  <a:lnTo>
                    <a:pt x="260" y="149"/>
                  </a:lnTo>
                  <a:lnTo>
                    <a:pt x="263" y="126"/>
                  </a:lnTo>
                  <a:lnTo>
                    <a:pt x="258" y="112"/>
                  </a:lnTo>
                  <a:lnTo>
                    <a:pt x="247" y="102"/>
                  </a:lnTo>
                  <a:lnTo>
                    <a:pt x="232" y="97"/>
                  </a:lnTo>
                  <a:lnTo>
                    <a:pt x="216" y="95"/>
                  </a:lnTo>
                  <a:lnTo>
                    <a:pt x="199" y="95"/>
                  </a:lnTo>
                  <a:lnTo>
                    <a:pt x="185" y="97"/>
                  </a:lnTo>
                  <a:lnTo>
                    <a:pt x="174" y="99"/>
                  </a:lnTo>
                  <a:lnTo>
                    <a:pt x="182" y="95"/>
                  </a:lnTo>
                  <a:lnTo>
                    <a:pt x="194" y="87"/>
                  </a:lnTo>
                  <a:lnTo>
                    <a:pt x="207" y="77"/>
                  </a:lnTo>
                  <a:lnTo>
                    <a:pt x="218" y="66"/>
                  </a:lnTo>
                  <a:lnTo>
                    <a:pt x="226" y="53"/>
                  </a:lnTo>
                  <a:lnTo>
                    <a:pt x="228" y="38"/>
                  </a:lnTo>
                  <a:lnTo>
                    <a:pt x="224" y="24"/>
                  </a:lnTo>
                  <a:lnTo>
                    <a:pt x="209" y="10"/>
                  </a:lnTo>
                  <a:lnTo>
                    <a:pt x="188" y="1"/>
                  </a:lnTo>
                  <a:lnTo>
                    <a:pt x="171" y="0"/>
                  </a:lnTo>
                  <a:lnTo>
                    <a:pt x="156" y="6"/>
                  </a:lnTo>
                  <a:lnTo>
                    <a:pt x="146" y="17"/>
                  </a:lnTo>
                  <a:lnTo>
                    <a:pt x="137" y="32"/>
                  </a:lnTo>
                  <a:lnTo>
                    <a:pt x="131" y="46"/>
                  </a:lnTo>
                  <a:lnTo>
                    <a:pt x="127" y="59"/>
                  </a:lnTo>
                  <a:lnTo>
                    <a:pt x="126" y="69"/>
                  </a:lnTo>
                  <a:lnTo>
                    <a:pt x="134" y="89"/>
                  </a:lnTo>
                  <a:lnTo>
                    <a:pt x="145" y="93"/>
                  </a:lnTo>
                  <a:lnTo>
                    <a:pt x="153" y="101"/>
                  </a:lnTo>
                  <a:lnTo>
                    <a:pt x="157" y="111"/>
                  </a:lnTo>
                  <a:lnTo>
                    <a:pt x="157" y="122"/>
                  </a:lnTo>
                  <a:lnTo>
                    <a:pt x="155" y="128"/>
                  </a:lnTo>
                  <a:lnTo>
                    <a:pt x="153" y="132"/>
                  </a:lnTo>
                  <a:lnTo>
                    <a:pt x="149" y="136"/>
                  </a:lnTo>
                  <a:lnTo>
                    <a:pt x="145" y="139"/>
                  </a:lnTo>
                  <a:lnTo>
                    <a:pt x="140" y="142"/>
                  </a:lnTo>
                  <a:lnTo>
                    <a:pt x="134" y="143"/>
                  </a:lnTo>
                  <a:lnTo>
                    <a:pt x="129" y="144"/>
                  </a:lnTo>
                  <a:lnTo>
                    <a:pt x="123" y="143"/>
                  </a:lnTo>
                  <a:lnTo>
                    <a:pt x="113" y="139"/>
                  </a:lnTo>
                  <a:lnTo>
                    <a:pt x="104" y="131"/>
                  </a:lnTo>
                  <a:lnTo>
                    <a:pt x="100" y="121"/>
                  </a:lnTo>
                  <a:lnTo>
                    <a:pt x="100" y="110"/>
                  </a:lnTo>
                  <a:lnTo>
                    <a:pt x="102" y="104"/>
                  </a:lnTo>
                  <a:lnTo>
                    <a:pt x="104" y="100"/>
                  </a:lnTo>
                  <a:lnTo>
                    <a:pt x="108" y="96"/>
                  </a:lnTo>
                  <a:lnTo>
                    <a:pt x="113" y="92"/>
                  </a:lnTo>
                  <a:lnTo>
                    <a:pt x="118" y="90"/>
                  </a:lnTo>
                  <a:lnTo>
                    <a:pt x="123" y="89"/>
                  </a:lnTo>
                  <a:lnTo>
                    <a:pt x="129" y="88"/>
                  </a:lnTo>
                  <a:lnTo>
                    <a:pt x="134" y="89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35" name="任意多边形 123934"/>
            <p:cNvSpPr/>
            <p:nvPr/>
          </p:nvSpPr>
          <p:spPr>
            <a:xfrm>
              <a:off x="5056" y="3740"/>
              <a:ext cx="92" cy="138"/>
            </a:xfrm>
            <a:custGeom>
              <a:avLst/>
              <a:gdLst/>
              <a:ahLst/>
              <a:cxnLst/>
              <a:pathLst>
                <a:path w="92" h="138">
                  <a:moveTo>
                    <a:pt x="1" y="25"/>
                  </a:moveTo>
                  <a:lnTo>
                    <a:pt x="15" y="34"/>
                  </a:lnTo>
                  <a:lnTo>
                    <a:pt x="27" y="46"/>
                  </a:lnTo>
                  <a:lnTo>
                    <a:pt x="39" y="59"/>
                  </a:lnTo>
                  <a:lnTo>
                    <a:pt x="50" y="75"/>
                  </a:lnTo>
                  <a:lnTo>
                    <a:pt x="58" y="91"/>
                  </a:lnTo>
                  <a:lnTo>
                    <a:pt x="66" y="108"/>
                  </a:lnTo>
                  <a:lnTo>
                    <a:pt x="72" y="123"/>
                  </a:lnTo>
                  <a:lnTo>
                    <a:pt x="75" y="138"/>
                  </a:lnTo>
                  <a:lnTo>
                    <a:pt x="80" y="134"/>
                  </a:lnTo>
                  <a:lnTo>
                    <a:pt x="83" y="130"/>
                  </a:lnTo>
                  <a:lnTo>
                    <a:pt x="87" y="125"/>
                  </a:lnTo>
                  <a:lnTo>
                    <a:pt x="92" y="122"/>
                  </a:lnTo>
                  <a:lnTo>
                    <a:pt x="85" y="97"/>
                  </a:lnTo>
                  <a:lnTo>
                    <a:pt x="77" y="75"/>
                  </a:lnTo>
                  <a:lnTo>
                    <a:pt x="65" y="55"/>
                  </a:lnTo>
                  <a:lnTo>
                    <a:pt x="53" y="38"/>
                  </a:lnTo>
                  <a:lnTo>
                    <a:pt x="40" y="25"/>
                  </a:lnTo>
                  <a:lnTo>
                    <a:pt x="26" y="14"/>
                  </a:lnTo>
                  <a:lnTo>
                    <a:pt x="12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3" y="10"/>
                  </a:lnTo>
                  <a:lnTo>
                    <a:pt x="4" y="1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36" name="任意多边形 123935"/>
            <p:cNvSpPr/>
            <p:nvPr/>
          </p:nvSpPr>
          <p:spPr>
            <a:xfrm>
              <a:off x="4625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59" y="0"/>
                  </a:moveTo>
                  <a:lnTo>
                    <a:pt x="122" y="2"/>
                  </a:lnTo>
                  <a:lnTo>
                    <a:pt x="89" y="10"/>
                  </a:lnTo>
                  <a:lnTo>
                    <a:pt x="61" y="22"/>
                  </a:lnTo>
                  <a:lnTo>
                    <a:pt x="39" y="36"/>
                  </a:lnTo>
                  <a:lnTo>
                    <a:pt x="20" y="55"/>
                  </a:lnTo>
                  <a:lnTo>
                    <a:pt x="8" y="76"/>
                  </a:lnTo>
                  <a:lnTo>
                    <a:pt x="1" y="98"/>
                  </a:lnTo>
                  <a:lnTo>
                    <a:pt x="0" y="122"/>
                  </a:lnTo>
                  <a:lnTo>
                    <a:pt x="8" y="144"/>
                  </a:lnTo>
                  <a:lnTo>
                    <a:pt x="27" y="163"/>
                  </a:lnTo>
                  <a:lnTo>
                    <a:pt x="52" y="176"/>
                  </a:lnTo>
                  <a:lnTo>
                    <a:pt x="82" y="184"/>
                  </a:lnTo>
                  <a:lnTo>
                    <a:pt x="113" y="185"/>
                  </a:lnTo>
                  <a:lnTo>
                    <a:pt x="141" y="178"/>
                  </a:lnTo>
                  <a:lnTo>
                    <a:pt x="162" y="165"/>
                  </a:lnTo>
                  <a:lnTo>
                    <a:pt x="175" y="142"/>
                  </a:lnTo>
                  <a:lnTo>
                    <a:pt x="177" y="124"/>
                  </a:lnTo>
                  <a:lnTo>
                    <a:pt x="173" y="118"/>
                  </a:lnTo>
                  <a:lnTo>
                    <a:pt x="165" y="121"/>
                  </a:lnTo>
                  <a:lnTo>
                    <a:pt x="154" y="129"/>
                  </a:lnTo>
                  <a:lnTo>
                    <a:pt x="139" y="135"/>
                  </a:lnTo>
                  <a:lnTo>
                    <a:pt x="123" y="135"/>
                  </a:lnTo>
                  <a:lnTo>
                    <a:pt x="106" y="130"/>
                  </a:lnTo>
                  <a:lnTo>
                    <a:pt x="92" y="120"/>
                  </a:lnTo>
                  <a:lnTo>
                    <a:pt x="84" y="107"/>
                  </a:lnTo>
                  <a:lnTo>
                    <a:pt x="83" y="91"/>
                  </a:lnTo>
                  <a:lnTo>
                    <a:pt x="91" y="76"/>
                  </a:lnTo>
                  <a:lnTo>
                    <a:pt x="113" y="61"/>
                  </a:lnTo>
                  <a:lnTo>
                    <a:pt x="126" y="56"/>
                  </a:lnTo>
                  <a:lnTo>
                    <a:pt x="138" y="50"/>
                  </a:lnTo>
                  <a:lnTo>
                    <a:pt x="151" y="46"/>
                  </a:lnTo>
                  <a:lnTo>
                    <a:pt x="164" y="42"/>
                  </a:lnTo>
                  <a:lnTo>
                    <a:pt x="176" y="38"/>
                  </a:lnTo>
                  <a:lnTo>
                    <a:pt x="189" y="36"/>
                  </a:lnTo>
                  <a:lnTo>
                    <a:pt x="201" y="34"/>
                  </a:lnTo>
                  <a:lnTo>
                    <a:pt x="215" y="33"/>
                  </a:lnTo>
                  <a:lnTo>
                    <a:pt x="228" y="32"/>
                  </a:lnTo>
                  <a:lnTo>
                    <a:pt x="242" y="31"/>
                  </a:lnTo>
                  <a:lnTo>
                    <a:pt x="255" y="31"/>
                  </a:lnTo>
                  <a:lnTo>
                    <a:pt x="269" y="32"/>
                  </a:lnTo>
                  <a:lnTo>
                    <a:pt x="283" y="32"/>
                  </a:lnTo>
                  <a:lnTo>
                    <a:pt x="297" y="34"/>
                  </a:lnTo>
                  <a:lnTo>
                    <a:pt x="310" y="35"/>
                  </a:lnTo>
                  <a:lnTo>
                    <a:pt x="325" y="37"/>
                  </a:lnTo>
                  <a:lnTo>
                    <a:pt x="331" y="29"/>
                  </a:lnTo>
                  <a:lnTo>
                    <a:pt x="336" y="24"/>
                  </a:lnTo>
                  <a:lnTo>
                    <a:pt x="340" y="21"/>
                  </a:lnTo>
                  <a:lnTo>
                    <a:pt x="347" y="20"/>
                  </a:lnTo>
                  <a:lnTo>
                    <a:pt x="341" y="18"/>
                  </a:lnTo>
                  <a:lnTo>
                    <a:pt x="336" y="16"/>
                  </a:lnTo>
                  <a:lnTo>
                    <a:pt x="330" y="15"/>
                  </a:lnTo>
                  <a:lnTo>
                    <a:pt x="322" y="13"/>
                  </a:lnTo>
                  <a:lnTo>
                    <a:pt x="314" y="12"/>
                  </a:lnTo>
                  <a:lnTo>
                    <a:pt x="306" y="10"/>
                  </a:lnTo>
                  <a:lnTo>
                    <a:pt x="295" y="9"/>
                  </a:lnTo>
                  <a:lnTo>
                    <a:pt x="285" y="6"/>
                  </a:lnTo>
                  <a:lnTo>
                    <a:pt x="274" y="5"/>
                  </a:lnTo>
                  <a:lnTo>
                    <a:pt x="260" y="4"/>
                  </a:lnTo>
                  <a:lnTo>
                    <a:pt x="246" y="3"/>
                  </a:lnTo>
                  <a:lnTo>
                    <a:pt x="231" y="2"/>
                  </a:lnTo>
                  <a:lnTo>
                    <a:pt x="215" y="1"/>
                  </a:lnTo>
                  <a:lnTo>
                    <a:pt x="198" y="0"/>
                  </a:lnTo>
                  <a:lnTo>
                    <a:pt x="180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37" name="任意多边形 123936"/>
            <p:cNvSpPr/>
            <p:nvPr/>
          </p:nvSpPr>
          <p:spPr>
            <a:xfrm>
              <a:off x="4731" y="3980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192" y="49"/>
                  </a:moveTo>
                  <a:lnTo>
                    <a:pt x="185" y="53"/>
                  </a:lnTo>
                  <a:lnTo>
                    <a:pt x="181" y="58"/>
                  </a:lnTo>
                  <a:lnTo>
                    <a:pt x="179" y="65"/>
                  </a:lnTo>
                  <a:lnTo>
                    <a:pt x="179" y="73"/>
                  </a:lnTo>
                  <a:lnTo>
                    <a:pt x="161" y="64"/>
                  </a:lnTo>
                  <a:lnTo>
                    <a:pt x="145" y="58"/>
                  </a:lnTo>
                  <a:lnTo>
                    <a:pt x="131" y="55"/>
                  </a:lnTo>
                  <a:lnTo>
                    <a:pt x="119" y="54"/>
                  </a:lnTo>
                  <a:lnTo>
                    <a:pt x="109" y="55"/>
                  </a:lnTo>
                  <a:lnTo>
                    <a:pt x="102" y="58"/>
                  </a:lnTo>
                  <a:lnTo>
                    <a:pt x="97" y="64"/>
                  </a:lnTo>
                  <a:lnTo>
                    <a:pt x="93" y="72"/>
                  </a:lnTo>
                  <a:lnTo>
                    <a:pt x="93" y="79"/>
                  </a:lnTo>
                  <a:lnTo>
                    <a:pt x="95" y="86"/>
                  </a:lnTo>
                  <a:lnTo>
                    <a:pt x="100" y="90"/>
                  </a:lnTo>
                  <a:lnTo>
                    <a:pt x="106" y="92"/>
                  </a:lnTo>
                  <a:lnTo>
                    <a:pt x="111" y="92"/>
                  </a:lnTo>
                  <a:lnTo>
                    <a:pt x="117" y="89"/>
                  </a:lnTo>
                  <a:lnTo>
                    <a:pt x="122" y="84"/>
                  </a:lnTo>
                  <a:lnTo>
                    <a:pt x="124" y="76"/>
                  </a:lnTo>
                  <a:lnTo>
                    <a:pt x="131" y="84"/>
                  </a:lnTo>
                  <a:lnTo>
                    <a:pt x="136" y="94"/>
                  </a:lnTo>
                  <a:lnTo>
                    <a:pt x="139" y="106"/>
                  </a:lnTo>
                  <a:lnTo>
                    <a:pt x="138" y="117"/>
                  </a:lnTo>
                  <a:lnTo>
                    <a:pt x="133" y="128"/>
                  </a:lnTo>
                  <a:lnTo>
                    <a:pt x="123" y="137"/>
                  </a:lnTo>
                  <a:lnTo>
                    <a:pt x="108" y="142"/>
                  </a:lnTo>
                  <a:lnTo>
                    <a:pt x="86" y="144"/>
                  </a:lnTo>
                  <a:lnTo>
                    <a:pt x="63" y="142"/>
                  </a:lnTo>
                  <a:lnTo>
                    <a:pt x="45" y="137"/>
                  </a:lnTo>
                  <a:lnTo>
                    <a:pt x="30" y="129"/>
                  </a:lnTo>
                  <a:lnTo>
                    <a:pt x="19" y="118"/>
                  </a:lnTo>
                  <a:lnTo>
                    <a:pt x="11" y="107"/>
                  </a:lnTo>
                  <a:lnTo>
                    <a:pt x="5" y="95"/>
                  </a:lnTo>
                  <a:lnTo>
                    <a:pt x="1" y="84"/>
                  </a:lnTo>
                  <a:lnTo>
                    <a:pt x="0" y="73"/>
                  </a:lnTo>
                  <a:lnTo>
                    <a:pt x="0" y="61"/>
                  </a:lnTo>
                  <a:lnTo>
                    <a:pt x="2" y="50"/>
                  </a:lnTo>
                  <a:lnTo>
                    <a:pt x="7" y="39"/>
                  </a:lnTo>
                  <a:lnTo>
                    <a:pt x="14" y="29"/>
                  </a:lnTo>
                  <a:lnTo>
                    <a:pt x="22" y="20"/>
                  </a:lnTo>
                  <a:lnTo>
                    <a:pt x="31" y="13"/>
                  </a:lnTo>
                  <a:lnTo>
                    <a:pt x="43" y="8"/>
                  </a:lnTo>
                  <a:lnTo>
                    <a:pt x="55" y="3"/>
                  </a:lnTo>
                  <a:lnTo>
                    <a:pt x="69" y="1"/>
                  </a:lnTo>
                  <a:lnTo>
                    <a:pt x="85" y="0"/>
                  </a:lnTo>
                  <a:lnTo>
                    <a:pt x="101" y="2"/>
                  </a:lnTo>
                  <a:lnTo>
                    <a:pt x="117" y="7"/>
                  </a:lnTo>
                  <a:lnTo>
                    <a:pt x="136" y="13"/>
                  </a:lnTo>
                  <a:lnTo>
                    <a:pt x="154" y="22"/>
                  </a:lnTo>
                  <a:lnTo>
                    <a:pt x="172" y="34"/>
                  </a:lnTo>
                  <a:lnTo>
                    <a:pt x="192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38" name="任意多边形 123937"/>
            <p:cNvSpPr/>
            <p:nvPr/>
          </p:nvSpPr>
          <p:spPr>
            <a:xfrm>
              <a:off x="2995" y="3709"/>
              <a:ext cx="913" cy="120"/>
            </a:xfrm>
            <a:custGeom>
              <a:avLst/>
              <a:gdLst/>
              <a:ahLst/>
              <a:cxnLst/>
              <a:pathLst>
                <a:path w="913" h="120">
                  <a:moveTo>
                    <a:pt x="42" y="120"/>
                  </a:moveTo>
                  <a:lnTo>
                    <a:pt x="58" y="111"/>
                  </a:lnTo>
                  <a:lnTo>
                    <a:pt x="75" y="104"/>
                  </a:lnTo>
                  <a:lnTo>
                    <a:pt x="95" y="96"/>
                  </a:lnTo>
                  <a:lnTo>
                    <a:pt x="116" y="89"/>
                  </a:lnTo>
                  <a:lnTo>
                    <a:pt x="138" y="83"/>
                  </a:lnTo>
                  <a:lnTo>
                    <a:pt x="163" y="77"/>
                  </a:lnTo>
                  <a:lnTo>
                    <a:pt x="188" y="73"/>
                  </a:lnTo>
                  <a:lnTo>
                    <a:pt x="214" y="68"/>
                  </a:lnTo>
                  <a:lnTo>
                    <a:pt x="242" y="65"/>
                  </a:lnTo>
                  <a:lnTo>
                    <a:pt x="270" y="62"/>
                  </a:lnTo>
                  <a:lnTo>
                    <a:pt x="299" y="58"/>
                  </a:lnTo>
                  <a:lnTo>
                    <a:pt x="329" y="56"/>
                  </a:lnTo>
                  <a:lnTo>
                    <a:pt x="360" y="54"/>
                  </a:lnTo>
                  <a:lnTo>
                    <a:pt x="391" y="53"/>
                  </a:lnTo>
                  <a:lnTo>
                    <a:pt x="422" y="52"/>
                  </a:lnTo>
                  <a:lnTo>
                    <a:pt x="453" y="52"/>
                  </a:lnTo>
                  <a:lnTo>
                    <a:pt x="485" y="52"/>
                  </a:lnTo>
                  <a:lnTo>
                    <a:pt x="516" y="52"/>
                  </a:lnTo>
                  <a:lnTo>
                    <a:pt x="547" y="53"/>
                  </a:lnTo>
                  <a:lnTo>
                    <a:pt x="577" y="54"/>
                  </a:lnTo>
                  <a:lnTo>
                    <a:pt x="608" y="55"/>
                  </a:lnTo>
                  <a:lnTo>
                    <a:pt x="636" y="56"/>
                  </a:lnTo>
                  <a:lnTo>
                    <a:pt x="665" y="58"/>
                  </a:lnTo>
                  <a:lnTo>
                    <a:pt x="692" y="61"/>
                  </a:lnTo>
                  <a:lnTo>
                    <a:pt x="720" y="63"/>
                  </a:lnTo>
                  <a:lnTo>
                    <a:pt x="745" y="65"/>
                  </a:lnTo>
                  <a:lnTo>
                    <a:pt x="769" y="68"/>
                  </a:lnTo>
                  <a:lnTo>
                    <a:pt x="792" y="72"/>
                  </a:lnTo>
                  <a:lnTo>
                    <a:pt x="814" y="75"/>
                  </a:lnTo>
                  <a:lnTo>
                    <a:pt x="834" y="78"/>
                  </a:lnTo>
                  <a:lnTo>
                    <a:pt x="851" y="81"/>
                  </a:lnTo>
                  <a:lnTo>
                    <a:pt x="867" y="85"/>
                  </a:lnTo>
                  <a:lnTo>
                    <a:pt x="873" y="86"/>
                  </a:lnTo>
                  <a:lnTo>
                    <a:pt x="878" y="88"/>
                  </a:lnTo>
                  <a:lnTo>
                    <a:pt x="884" y="88"/>
                  </a:lnTo>
                  <a:lnTo>
                    <a:pt x="890" y="89"/>
                  </a:lnTo>
                  <a:lnTo>
                    <a:pt x="894" y="90"/>
                  </a:lnTo>
                  <a:lnTo>
                    <a:pt x="900" y="91"/>
                  </a:lnTo>
                  <a:lnTo>
                    <a:pt x="907" y="93"/>
                  </a:lnTo>
                  <a:lnTo>
                    <a:pt x="913" y="94"/>
                  </a:lnTo>
                  <a:lnTo>
                    <a:pt x="907" y="85"/>
                  </a:lnTo>
                  <a:lnTo>
                    <a:pt x="903" y="75"/>
                  </a:lnTo>
                  <a:lnTo>
                    <a:pt x="903" y="64"/>
                  </a:lnTo>
                  <a:lnTo>
                    <a:pt x="907" y="56"/>
                  </a:lnTo>
                  <a:lnTo>
                    <a:pt x="861" y="45"/>
                  </a:lnTo>
                  <a:lnTo>
                    <a:pt x="815" y="35"/>
                  </a:lnTo>
                  <a:lnTo>
                    <a:pt x="772" y="26"/>
                  </a:lnTo>
                  <a:lnTo>
                    <a:pt x="728" y="20"/>
                  </a:lnTo>
                  <a:lnTo>
                    <a:pt x="684" y="14"/>
                  </a:lnTo>
                  <a:lnTo>
                    <a:pt x="642" y="9"/>
                  </a:lnTo>
                  <a:lnTo>
                    <a:pt x="601" y="5"/>
                  </a:lnTo>
                  <a:lnTo>
                    <a:pt x="558" y="3"/>
                  </a:lnTo>
                  <a:lnTo>
                    <a:pt x="517" y="1"/>
                  </a:lnTo>
                  <a:lnTo>
                    <a:pt x="476" y="0"/>
                  </a:lnTo>
                  <a:lnTo>
                    <a:pt x="436" y="0"/>
                  </a:lnTo>
                  <a:lnTo>
                    <a:pt x="394" y="0"/>
                  </a:lnTo>
                  <a:lnTo>
                    <a:pt x="353" y="0"/>
                  </a:lnTo>
                  <a:lnTo>
                    <a:pt x="311" y="0"/>
                  </a:lnTo>
                  <a:lnTo>
                    <a:pt x="269" y="0"/>
                  </a:lnTo>
                  <a:lnTo>
                    <a:pt x="227" y="0"/>
                  </a:lnTo>
                  <a:lnTo>
                    <a:pt x="211" y="0"/>
                  </a:lnTo>
                  <a:lnTo>
                    <a:pt x="194" y="1"/>
                  </a:lnTo>
                  <a:lnTo>
                    <a:pt x="177" y="3"/>
                  </a:lnTo>
                  <a:lnTo>
                    <a:pt x="161" y="5"/>
                  </a:lnTo>
                  <a:lnTo>
                    <a:pt x="144" y="8"/>
                  </a:lnTo>
                  <a:lnTo>
                    <a:pt x="129" y="11"/>
                  </a:lnTo>
                  <a:lnTo>
                    <a:pt x="113" y="14"/>
                  </a:lnTo>
                  <a:lnTo>
                    <a:pt x="98" y="19"/>
                  </a:lnTo>
                  <a:lnTo>
                    <a:pt x="83" y="23"/>
                  </a:lnTo>
                  <a:lnTo>
                    <a:pt x="69" y="27"/>
                  </a:lnTo>
                  <a:lnTo>
                    <a:pt x="55" y="32"/>
                  </a:lnTo>
                  <a:lnTo>
                    <a:pt x="42" y="36"/>
                  </a:lnTo>
                  <a:lnTo>
                    <a:pt x="31" y="41"/>
                  </a:lnTo>
                  <a:lnTo>
                    <a:pt x="19" y="45"/>
                  </a:lnTo>
                  <a:lnTo>
                    <a:pt x="9" y="50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15" y="64"/>
                  </a:lnTo>
                  <a:lnTo>
                    <a:pt x="21" y="69"/>
                  </a:lnTo>
                  <a:lnTo>
                    <a:pt x="28" y="77"/>
                  </a:lnTo>
                  <a:lnTo>
                    <a:pt x="34" y="85"/>
                  </a:lnTo>
                  <a:lnTo>
                    <a:pt x="39" y="95"/>
                  </a:lnTo>
                  <a:lnTo>
                    <a:pt x="41" y="107"/>
                  </a:lnTo>
                  <a:lnTo>
                    <a:pt x="42" y="12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39" name="任意多边形 123938"/>
            <p:cNvSpPr/>
            <p:nvPr/>
          </p:nvSpPr>
          <p:spPr>
            <a:xfrm>
              <a:off x="4089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324" y="116"/>
                  </a:moveTo>
                  <a:lnTo>
                    <a:pt x="336" y="113"/>
                  </a:lnTo>
                  <a:lnTo>
                    <a:pt x="347" y="112"/>
                  </a:lnTo>
                  <a:lnTo>
                    <a:pt x="359" y="110"/>
                  </a:lnTo>
                  <a:lnTo>
                    <a:pt x="370" y="109"/>
                  </a:lnTo>
                  <a:lnTo>
                    <a:pt x="383" y="107"/>
                  </a:lnTo>
                  <a:lnTo>
                    <a:pt x="396" y="106"/>
                  </a:lnTo>
                  <a:lnTo>
                    <a:pt x="407" y="104"/>
                  </a:lnTo>
                  <a:lnTo>
                    <a:pt x="420" y="101"/>
                  </a:lnTo>
                  <a:lnTo>
                    <a:pt x="432" y="99"/>
                  </a:lnTo>
                  <a:lnTo>
                    <a:pt x="444" y="97"/>
                  </a:lnTo>
                  <a:lnTo>
                    <a:pt x="456" y="95"/>
                  </a:lnTo>
                  <a:lnTo>
                    <a:pt x="469" y="91"/>
                  </a:lnTo>
                  <a:lnTo>
                    <a:pt x="482" y="89"/>
                  </a:lnTo>
                  <a:lnTo>
                    <a:pt x="493" y="86"/>
                  </a:lnTo>
                  <a:lnTo>
                    <a:pt x="506" y="83"/>
                  </a:lnTo>
                  <a:lnTo>
                    <a:pt x="517" y="79"/>
                  </a:lnTo>
                  <a:lnTo>
                    <a:pt x="517" y="66"/>
                  </a:lnTo>
                  <a:lnTo>
                    <a:pt x="519" y="54"/>
                  </a:lnTo>
                  <a:lnTo>
                    <a:pt x="524" y="44"/>
                  </a:lnTo>
                  <a:lnTo>
                    <a:pt x="531" y="34"/>
                  </a:lnTo>
                  <a:lnTo>
                    <a:pt x="538" y="24"/>
                  </a:lnTo>
                  <a:lnTo>
                    <a:pt x="547" y="16"/>
                  </a:lnTo>
                  <a:lnTo>
                    <a:pt x="557" y="8"/>
                  </a:lnTo>
                  <a:lnTo>
                    <a:pt x="568" y="0"/>
                  </a:lnTo>
                  <a:lnTo>
                    <a:pt x="553" y="8"/>
                  </a:lnTo>
                  <a:lnTo>
                    <a:pt x="533" y="15"/>
                  </a:lnTo>
                  <a:lnTo>
                    <a:pt x="511" y="24"/>
                  </a:lnTo>
                  <a:lnTo>
                    <a:pt x="485" y="32"/>
                  </a:lnTo>
                  <a:lnTo>
                    <a:pt x="458" y="41"/>
                  </a:lnTo>
                  <a:lnTo>
                    <a:pt x="427" y="48"/>
                  </a:lnTo>
                  <a:lnTo>
                    <a:pt x="393" y="57"/>
                  </a:lnTo>
                  <a:lnTo>
                    <a:pt x="358" y="64"/>
                  </a:lnTo>
                  <a:lnTo>
                    <a:pt x="321" y="72"/>
                  </a:lnTo>
                  <a:lnTo>
                    <a:pt x="282" y="77"/>
                  </a:lnTo>
                  <a:lnTo>
                    <a:pt x="241" y="83"/>
                  </a:lnTo>
                  <a:lnTo>
                    <a:pt x="199" y="86"/>
                  </a:lnTo>
                  <a:lnTo>
                    <a:pt x="157" y="89"/>
                  </a:lnTo>
                  <a:lnTo>
                    <a:pt x="113" y="90"/>
                  </a:lnTo>
                  <a:lnTo>
                    <a:pt x="70" y="90"/>
                  </a:lnTo>
                  <a:lnTo>
                    <a:pt x="25" y="88"/>
                  </a:lnTo>
                  <a:lnTo>
                    <a:pt x="25" y="99"/>
                  </a:lnTo>
                  <a:lnTo>
                    <a:pt x="19" y="109"/>
                  </a:lnTo>
                  <a:lnTo>
                    <a:pt x="10" y="117"/>
                  </a:lnTo>
                  <a:lnTo>
                    <a:pt x="0" y="123"/>
                  </a:lnTo>
                  <a:lnTo>
                    <a:pt x="13" y="124"/>
                  </a:lnTo>
                  <a:lnTo>
                    <a:pt x="25" y="126"/>
                  </a:lnTo>
                  <a:lnTo>
                    <a:pt x="38" y="127"/>
                  </a:lnTo>
                  <a:lnTo>
                    <a:pt x="52" y="128"/>
                  </a:lnTo>
                  <a:lnTo>
                    <a:pt x="64" y="128"/>
                  </a:lnTo>
                  <a:lnTo>
                    <a:pt x="77" y="129"/>
                  </a:lnTo>
                  <a:lnTo>
                    <a:pt x="89" y="129"/>
                  </a:lnTo>
                  <a:lnTo>
                    <a:pt x="103" y="130"/>
                  </a:lnTo>
                  <a:lnTo>
                    <a:pt x="116" y="130"/>
                  </a:lnTo>
                  <a:lnTo>
                    <a:pt x="129" y="130"/>
                  </a:lnTo>
                  <a:lnTo>
                    <a:pt x="143" y="130"/>
                  </a:lnTo>
                  <a:lnTo>
                    <a:pt x="157" y="129"/>
                  </a:lnTo>
                  <a:lnTo>
                    <a:pt x="170" y="129"/>
                  </a:lnTo>
                  <a:lnTo>
                    <a:pt x="185" y="129"/>
                  </a:lnTo>
                  <a:lnTo>
                    <a:pt x="198" y="128"/>
                  </a:lnTo>
                  <a:lnTo>
                    <a:pt x="212" y="127"/>
                  </a:lnTo>
                  <a:lnTo>
                    <a:pt x="217" y="118"/>
                  </a:lnTo>
                  <a:lnTo>
                    <a:pt x="221" y="111"/>
                  </a:lnTo>
                  <a:lnTo>
                    <a:pt x="226" y="105"/>
                  </a:lnTo>
                  <a:lnTo>
                    <a:pt x="230" y="100"/>
                  </a:lnTo>
                  <a:lnTo>
                    <a:pt x="236" y="97"/>
                  </a:lnTo>
                  <a:lnTo>
                    <a:pt x="244" y="95"/>
                  </a:lnTo>
                  <a:lnTo>
                    <a:pt x="255" y="94"/>
                  </a:lnTo>
                  <a:lnTo>
                    <a:pt x="266" y="93"/>
                  </a:lnTo>
                  <a:lnTo>
                    <a:pt x="279" y="93"/>
                  </a:lnTo>
                  <a:lnTo>
                    <a:pt x="290" y="94"/>
                  </a:lnTo>
                  <a:lnTo>
                    <a:pt x="299" y="96"/>
                  </a:lnTo>
                  <a:lnTo>
                    <a:pt x="306" y="98"/>
                  </a:lnTo>
                  <a:lnTo>
                    <a:pt x="313" y="102"/>
                  </a:lnTo>
                  <a:lnTo>
                    <a:pt x="318" y="106"/>
                  </a:lnTo>
                  <a:lnTo>
                    <a:pt x="321" y="111"/>
                  </a:lnTo>
                  <a:lnTo>
                    <a:pt x="324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40" name="任意多边形 123939"/>
            <p:cNvSpPr/>
            <p:nvPr/>
          </p:nvSpPr>
          <p:spPr>
            <a:xfrm>
              <a:off x="3776" y="3896"/>
              <a:ext cx="33" cy="32"/>
            </a:xfrm>
            <a:custGeom>
              <a:avLst/>
              <a:gdLst/>
              <a:ahLst/>
              <a:cxnLst/>
              <a:pathLst>
                <a:path w="33" h="32">
                  <a:moveTo>
                    <a:pt x="16" y="0"/>
                  </a:moveTo>
                  <a:lnTo>
                    <a:pt x="10" y="1"/>
                  </a:lnTo>
                  <a:lnTo>
                    <a:pt x="4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4" y="28"/>
                  </a:lnTo>
                  <a:lnTo>
                    <a:pt x="9" y="31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28" y="28"/>
                  </a:lnTo>
                  <a:lnTo>
                    <a:pt x="32" y="23"/>
                  </a:lnTo>
                  <a:lnTo>
                    <a:pt x="33" y="17"/>
                  </a:lnTo>
                  <a:lnTo>
                    <a:pt x="32" y="10"/>
                  </a:lnTo>
                  <a:lnTo>
                    <a:pt x="28" y="6"/>
                  </a:lnTo>
                  <a:lnTo>
                    <a:pt x="23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41" name="任意多边形 123940"/>
            <p:cNvSpPr/>
            <p:nvPr/>
          </p:nvSpPr>
          <p:spPr>
            <a:xfrm>
              <a:off x="3685" y="3802"/>
              <a:ext cx="232" cy="224"/>
            </a:xfrm>
            <a:custGeom>
              <a:avLst/>
              <a:gdLst/>
              <a:ahLst/>
              <a:cxnLst/>
              <a:pathLst>
                <a:path w="232" h="224">
                  <a:moveTo>
                    <a:pt x="232" y="119"/>
                  </a:moveTo>
                  <a:lnTo>
                    <a:pt x="227" y="137"/>
                  </a:lnTo>
                  <a:lnTo>
                    <a:pt x="218" y="148"/>
                  </a:lnTo>
                  <a:lnTo>
                    <a:pt x="205" y="153"/>
                  </a:lnTo>
                  <a:lnTo>
                    <a:pt x="191" y="154"/>
                  </a:lnTo>
                  <a:lnTo>
                    <a:pt x="176" y="150"/>
                  </a:lnTo>
                  <a:lnTo>
                    <a:pt x="162" y="146"/>
                  </a:lnTo>
                  <a:lnTo>
                    <a:pt x="150" y="141"/>
                  </a:lnTo>
                  <a:lnTo>
                    <a:pt x="142" y="136"/>
                  </a:lnTo>
                  <a:lnTo>
                    <a:pt x="148" y="143"/>
                  </a:lnTo>
                  <a:lnTo>
                    <a:pt x="156" y="153"/>
                  </a:lnTo>
                  <a:lnTo>
                    <a:pt x="163" y="166"/>
                  </a:lnTo>
                  <a:lnTo>
                    <a:pt x="169" y="179"/>
                  </a:lnTo>
                  <a:lnTo>
                    <a:pt x="171" y="192"/>
                  </a:lnTo>
                  <a:lnTo>
                    <a:pt x="168" y="204"/>
                  </a:lnTo>
                  <a:lnTo>
                    <a:pt x="157" y="216"/>
                  </a:lnTo>
                  <a:lnTo>
                    <a:pt x="138" y="223"/>
                  </a:lnTo>
                  <a:lnTo>
                    <a:pt x="118" y="224"/>
                  </a:lnTo>
                  <a:lnTo>
                    <a:pt x="106" y="219"/>
                  </a:lnTo>
                  <a:lnTo>
                    <a:pt x="97" y="209"/>
                  </a:lnTo>
                  <a:lnTo>
                    <a:pt x="92" y="196"/>
                  </a:lnTo>
                  <a:lnTo>
                    <a:pt x="91" y="181"/>
                  </a:lnTo>
                  <a:lnTo>
                    <a:pt x="91" y="168"/>
                  </a:lnTo>
                  <a:lnTo>
                    <a:pt x="92" y="157"/>
                  </a:lnTo>
                  <a:lnTo>
                    <a:pt x="93" y="150"/>
                  </a:lnTo>
                  <a:lnTo>
                    <a:pt x="88" y="158"/>
                  </a:lnTo>
                  <a:lnTo>
                    <a:pt x="80" y="168"/>
                  </a:lnTo>
                  <a:lnTo>
                    <a:pt x="70" y="179"/>
                  </a:lnTo>
                  <a:lnTo>
                    <a:pt x="58" y="189"/>
                  </a:lnTo>
                  <a:lnTo>
                    <a:pt x="45" y="195"/>
                  </a:lnTo>
                  <a:lnTo>
                    <a:pt x="31" y="196"/>
                  </a:lnTo>
                  <a:lnTo>
                    <a:pt x="19" y="189"/>
                  </a:lnTo>
                  <a:lnTo>
                    <a:pt x="7" y="174"/>
                  </a:lnTo>
                  <a:lnTo>
                    <a:pt x="0" y="155"/>
                  </a:lnTo>
                  <a:lnTo>
                    <a:pt x="0" y="141"/>
                  </a:lnTo>
                  <a:lnTo>
                    <a:pt x="6" y="128"/>
                  </a:lnTo>
                  <a:lnTo>
                    <a:pt x="16" y="121"/>
                  </a:lnTo>
                  <a:lnTo>
                    <a:pt x="29" y="115"/>
                  </a:lnTo>
                  <a:lnTo>
                    <a:pt x="43" y="112"/>
                  </a:lnTo>
                  <a:lnTo>
                    <a:pt x="54" y="110"/>
                  </a:lnTo>
                  <a:lnTo>
                    <a:pt x="63" y="110"/>
                  </a:lnTo>
                  <a:lnTo>
                    <a:pt x="54" y="108"/>
                  </a:lnTo>
                  <a:lnTo>
                    <a:pt x="41" y="103"/>
                  </a:lnTo>
                  <a:lnTo>
                    <a:pt x="28" y="96"/>
                  </a:lnTo>
                  <a:lnTo>
                    <a:pt x="16" y="88"/>
                  </a:lnTo>
                  <a:lnTo>
                    <a:pt x="6" y="77"/>
                  </a:lnTo>
                  <a:lnTo>
                    <a:pt x="1" y="65"/>
                  </a:lnTo>
                  <a:lnTo>
                    <a:pt x="5" y="50"/>
                  </a:lnTo>
                  <a:lnTo>
                    <a:pt x="16" y="34"/>
                  </a:lnTo>
                  <a:lnTo>
                    <a:pt x="32" y="22"/>
                  </a:lnTo>
                  <a:lnTo>
                    <a:pt x="46" y="18"/>
                  </a:lnTo>
                  <a:lnTo>
                    <a:pt x="60" y="22"/>
                  </a:lnTo>
                  <a:lnTo>
                    <a:pt x="71" y="29"/>
                  </a:lnTo>
                  <a:lnTo>
                    <a:pt x="80" y="39"/>
                  </a:lnTo>
                  <a:lnTo>
                    <a:pt x="88" y="51"/>
                  </a:lnTo>
                  <a:lnTo>
                    <a:pt x="93" y="62"/>
                  </a:lnTo>
                  <a:lnTo>
                    <a:pt x="97" y="70"/>
                  </a:lnTo>
                  <a:lnTo>
                    <a:pt x="108" y="85"/>
                  </a:lnTo>
                  <a:lnTo>
                    <a:pt x="98" y="88"/>
                  </a:lnTo>
                  <a:lnTo>
                    <a:pt x="90" y="93"/>
                  </a:lnTo>
                  <a:lnTo>
                    <a:pt x="84" y="101"/>
                  </a:lnTo>
                  <a:lnTo>
                    <a:pt x="82" y="111"/>
                  </a:lnTo>
                  <a:lnTo>
                    <a:pt x="84" y="121"/>
                  </a:lnTo>
                  <a:lnTo>
                    <a:pt x="90" y="128"/>
                  </a:lnTo>
                  <a:lnTo>
                    <a:pt x="98" y="134"/>
                  </a:lnTo>
                  <a:lnTo>
                    <a:pt x="107" y="136"/>
                  </a:lnTo>
                  <a:lnTo>
                    <a:pt x="117" y="134"/>
                  </a:lnTo>
                  <a:lnTo>
                    <a:pt x="125" y="128"/>
                  </a:lnTo>
                  <a:lnTo>
                    <a:pt x="131" y="121"/>
                  </a:lnTo>
                  <a:lnTo>
                    <a:pt x="133" y="111"/>
                  </a:lnTo>
                  <a:lnTo>
                    <a:pt x="131" y="101"/>
                  </a:lnTo>
                  <a:lnTo>
                    <a:pt x="126" y="93"/>
                  </a:lnTo>
                  <a:lnTo>
                    <a:pt x="118" y="88"/>
                  </a:lnTo>
                  <a:lnTo>
                    <a:pt x="108" y="85"/>
                  </a:lnTo>
                  <a:lnTo>
                    <a:pt x="97" y="70"/>
                  </a:lnTo>
                  <a:lnTo>
                    <a:pt x="97" y="61"/>
                  </a:lnTo>
                  <a:lnTo>
                    <a:pt x="97" y="48"/>
                  </a:lnTo>
                  <a:lnTo>
                    <a:pt x="99" y="35"/>
                  </a:lnTo>
                  <a:lnTo>
                    <a:pt x="103" y="20"/>
                  </a:lnTo>
                  <a:lnTo>
                    <a:pt x="111" y="9"/>
                  </a:lnTo>
                  <a:lnTo>
                    <a:pt x="123" y="2"/>
                  </a:lnTo>
                  <a:lnTo>
                    <a:pt x="138" y="0"/>
                  </a:lnTo>
                  <a:lnTo>
                    <a:pt x="157" y="4"/>
                  </a:lnTo>
                  <a:lnTo>
                    <a:pt x="173" y="13"/>
                  </a:lnTo>
                  <a:lnTo>
                    <a:pt x="180" y="25"/>
                  </a:lnTo>
                  <a:lnTo>
                    <a:pt x="181" y="37"/>
                  </a:lnTo>
                  <a:lnTo>
                    <a:pt x="177" y="50"/>
                  </a:lnTo>
                  <a:lnTo>
                    <a:pt x="169" y="62"/>
                  </a:lnTo>
                  <a:lnTo>
                    <a:pt x="160" y="73"/>
                  </a:lnTo>
                  <a:lnTo>
                    <a:pt x="152" y="82"/>
                  </a:lnTo>
                  <a:lnTo>
                    <a:pt x="145" y="88"/>
                  </a:lnTo>
                  <a:lnTo>
                    <a:pt x="149" y="85"/>
                  </a:lnTo>
                  <a:lnTo>
                    <a:pt x="156" y="83"/>
                  </a:lnTo>
                  <a:lnTo>
                    <a:pt x="165" y="81"/>
                  </a:lnTo>
                  <a:lnTo>
                    <a:pt x="174" y="80"/>
                  </a:lnTo>
                  <a:lnTo>
                    <a:pt x="176" y="89"/>
                  </a:lnTo>
                  <a:lnTo>
                    <a:pt x="178" y="98"/>
                  </a:lnTo>
                  <a:lnTo>
                    <a:pt x="183" y="105"/>
                  </a:lnTo>
                  <a:lnTo>
                    <a:pt x="188" y="113"/>
                  </a:lnTo>
                  <a:lnTo>
                    <a:pt x="196" y="119"/>
                  </a:lnTo>
                  <a:lnTo>
                    <a:pt x="207" y="122"/>
                  </a:lnTo>
                  <a:lnTo>
                    <a:pt x="218" y="122"/>
                  </a:lnTo>
                  <a:lnTo>
                    <a:pt x="232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42" name="任意多边形 123941"/>
            <p:cNvSpPr/>
            <p:nvPr/>
          </p:nvSpPr>
          <p:spPr>
            <a:xfrm>
              <a:off x="3979" y="3838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4" y="1"/>
                  </a:moveTo>
                  <a:lnTo>
                    <a:pt x="17" y="0"/>
                  </a:lnTo>
                  <a:lnTo>
                    <a:pt x="10" y="1"/>
                  </a:lnTo>
                  <a:lnTo>
                    <a:pt x="4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4" y="29"/>
                  </a:lnTo>
                  <a:lnTo>
                    <a:pt x="10" y="33"/>
                  </a:lnTo>
                  <a:lnTo>
                    <a:pt x="17" y="34"/>
                  </a:lnTo>
                  <a:lnTo>
                    <a:pt x="24" y="33"/>
                  </a:lnTo>
                  <a:lnTo>
                    <a:pt x="30" y="29"/>
                  </a:lnTo>
                  <a:lnTo>
                    <a:pt x="33" y="23"/>
                  </a:lnTo>
                  <a:lnTo>
                    <a:pt x="34" y="16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43" name="任意多边形 123942"/>
            <p:cNvSpPr/>
            <p:nvPr/>
          </p:nvSpPr>
          <p:spPr>
            <a:xfrm>
              <a:off x="3870" y="3739"/>
              <a:ext cx="250" cy="239"/>
            </a:xfrm>
            <a:custGeom>
              <a:avLst/>
              <a:gdLst/>
              <a:ahLst/>
              <a:cxnLst/>
              <a:pathLst>
                <a:path w="250" h="239">
                  <a:moveTo>
                    <a:pt x="132" y="71"/>
                  </a:moveTo>
                  <a:lnTo>
                    <a:pt x="133" y="63"/>
                  </a:lnTo>
                  <a:lnTo>
                    <a:pt x="132" y="49"/>
                  </a:lnTo>
                  <a:lnTo>
                    <a:pt x="129" y="36"/>
                  </a:lnTo>
                  <a:lnTo>
                    <a:pt x="124" y="22"/>
                  </a:lnTo>
                  <a:lnTo>
                    <a:pt x="116" y="10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66" y="5"/>
                  </a:lnTo>
                  <a:lnTo>
                    <a:pt x="48" y="16"/>
                  </a:lnTo>
                  <a:lnTo>
                    <a:pt x="40" y="29"/>
                  </a:lnTo>
                  <a:lnTo>
                    <a:pt x="39" y="44"/>
                  </a:lnTo>
                  <a:lnTo>
                    <a:pt x="45" y="58"/>
                  </a:lnTo>
                  <a:lnTo>
                    <a:pt x="54" y="71"/>
                  </a:lnTo>
                  <a:lnTo>
                    <a:pt x="64" y="83"/>
                  </a:lnTo>
                  <a:lnTo>
                    <a:pt x="74" y="92"/>
                  </a:lnTo>
                  <a:lnTo>
                    <a:pt x="82" y="98"/>
                  </a:lnTo>
                  <a:lnTo>
                    <a:pt x="73" y="94"/>
                  </a:lnTo>
                  <a:lnTo>
                    <a:pt x="61" y="92"/>
                  </a:lnTo>
                  <a:lnTo>
                    <a:pt x="47" y="90"/>
                  </a:lnTo>
                  <a:lnTo>
                    <a:pt x="32" y="91"/>
                  </a:lnTo>
                  <a:lnTo>
                    <a:pt x="18" y="96"/>
                  </a:lnTo>
                  <a:lnTo>
                    <a:pt x="7" y="104"/>
                  </a:lnTo>
                  <a:lnTo>
                    <a:pt x="0" y="119"/>
                  </a:lnTo>
                  <a:lnTo>
                    <a:pt x="0" y="140"/>
                  </a:lnTo>
                  <a:lnTo>
                    <a:pt x="6" y="159"/>
                  </a:lnTo>
                  <a:lnTo>
                    <a:pt x="16" y="171"/>
                  </a:lnTo>
                  <a:lnTo>
                    <a:pt x="28" y="175"/>
                  </a:lnTo>
                  <a:lnTo>
                    <a:pt x="45" y="175"/>
                  </a:lnTo>
                  <a:lnTo>
                    <a:pt x="61" y="169"/>
                  </a:lnTo>
                  <a:lnTo>
                    <a:pt x="74" y="164"/>
                  </a:lnTo>
                  <a:lnTo>
                    <a:pt x="87" y="156"/>
                  </a:lnTo>
                  <a:lnTo>
                    <a:pt x="95" y="151"/>
                  </a:lnTo>
                  <a:lnTo>
                    <a:pt x="90" y="156"/>
                  </a:lnTo>
                  <a:lnTo>
                    <a:pt x="85" y="167"/>
                  </a:lnTo>
                  <a:lnTo>
                    <a:pt x="79" y="180"/>
                  </a:lnTo>
                  <a:lnTo>
                    <a:pt x="76" y="195"/>
                  </a:lnTo>
                  <a:lnTo>
                    <a:pt x="74" y="210"/>
                  </a:lnTo>
                  <a:lnTo>
                    <a:pt x="79" y="223"/>
                  </a:lnTo>
                  <a:lnTo>
                    <a:pt x="90" y="233"/>
                  </a:lnTo>
                  <a:lnTo>
                    <a:pt x="110" y="239"/>
                  </a:lnTo>
                  <a:lnTo>
                    <a:pt x="132" y="239"/>
                  </a:lnTo>
                  <a:lnTo>
                    <a:pt x="147" y="232"/>
                  </a:lnTo>
                  <a:lnTo>
                    <a:pt x="155" y="221"/>
                  </a:lnTo>
                  <a:lnTo>
                    <a:pt x="158" y="207"/>
                  </a:lnTo>
                  <a:lnTo>
                    <a:pt x="158" y="191"/>
                  </a:lnTo>
                  <a:lnTo>
                    <a:pt x="157" y="177"/>
                  </a:lnTo>
                  <a:lnTo>
                    <a:pt x="154" y="164"/>
                  </a:lnTo>
                  <a:lnTo>
                    <a:pt x="150" y="155"/>
                  </a:lnTo>
                  <a:lnTo>
                    <a:pt x="156" y="163"/>
                  </a:lnTo>
                  <a:lnTo>
                    <a:pt x="165" y="172"/>
                  </a:lnTo>
                  <a:lnTo>
                    <a:pt x="176" y="182"/>
                  </a:lnTo>
                  <a:lnTo>
                    <a:pt x="190" y="189"/>
                  </a:lnTo>
                  <a:lnTo>
                    <a:pt x="204" y="194"/>
                  </a:lnTo>
                  <a:lnTo>
                    <a:pt x="219" y="193"/>
                  </a:lnTo>
                  <a:lnTo>
                    <a:pt x="233" y="185"/>
                  </a:lnTo>
                  <a:lnTo>
                    <a:pt x="244" y="168"/>
                  </a:lnTo>
                  <a:lnTo>
                    <a:pt x="250" y="148"/>
                  </a:lnTo>
                  <a:lnTo>
                    <a:pt x="249" y="133"/>
                  </a:lnTo>
                  <a:lnTo>
                    <a:pt x="240" y="122"/>
                  </a:lnTo>
                  <a:lnTo>
                    <a:pt x="227" y="114"/>
                  </a:lnTo>
                  <a:lnTo>
                    <a:pt x="211" y="110"/>
                  </a:lnTo>
                  <a:lnTo>
                    <a:pt x="196" y="108"/>
                  </a:lnTo>
                  <a:lnTo>
                    <a:pt x="182" y="107"/>
                  </a:lnTo>
                  <a:lnTo>
                    <a:pt x="172" y="107"/>
                  </a:lnTo>
                  <a:lnTo>
                    <a:pt x="181" y="104"/>
                  </a:lnTo>
                  <a:lnTo>
                    <a:pt x="193" y="99"/>
                  </a:lnTo>
                  <a:lnTo>
                    <a:pt x="206" y="92"/>
                  </a:lnTo>
                  <a:lnTo>
                    <a:pt x="219" y="82"/>
                  </a:lnTo>
                  <a:lnTo>
                    <a:pt x="229" y="71"/>
                  </a:lnTo>
                  <a:lnTo>
                    <a:pt x="234" y="59"/>
                  </a:lnTo>
                  <a:lnTo>
                    <a:pt x="232" y="45"/>
                  </a:lnTo>
                  <a:lnTo>
                    <a:pt x="220" y="29"/>
                  </a:lnTo>
                  <a:lnTo>
                    <a:pt x="203" y="17"/>
                  </a:lnTo>
                  <a:lnTo>
                    <a:pt x="187" y="13"/>
                  </a:lnTo>
                  <a:lnTo>
                    <a:pt x="172" y="17"/>
                  </a:lnTo>
                  <a:lnTo>
                    <a:pt x="159" y="25"/>
                  </a:lnTo>
                  <a:lnTo>
                    <a:pt x="149" y="37"/>
                  </a:lnTo>
                  <a:lnTo>
                    <a:pt x="141" y="50"/>
                  </a:lnTo>
                  <a:lnTo>
                    <a:pt x="135" y="63"/>
                  </a:lnTo>
                  <a:lnTo>
                    <a:pt x="132" y="71"/>
                  </a:lnTo>
                  <a:lnTo>
                    <a:pt x="136" y="91"/>
                  </a:lnTo>
                  <a:lnTo>
                    <a:pt x="145" y="97"/>
                  </a:lnTo>
                  <a:lnTo>
                    <a:pt x="151" y="105"/>
                  </a:lnTo>
                  <a:lnTo>
                    <a:pt x="154" y="115"/>
                  </a:lnTo>
                  <a:lnTo>
                    <a:pt x="151" y="126"/>
                  </a:lnTo>
                  <a:lnTo>
                    <a:pt x="149" y="131"/>
                  </a:lnTo>
                  <a:lnTo>
                    <a:pt x="145" y="135"/>
                  </a:lnTo>
                  <a:lnTo>
                    <a:pt x="141" y="139"/>
                  </a:lnTo>
                  <a:lnTo>
                    <a:pt x="136" y="141"/>
                  </a:lnTo>
                  <a:lnTo>
                    <a:pt x="132" y="142"/>
                  </a:lnTo>
                  <a:lnTo>
                    <a:pt x="126" y="143"/>
                  </a:lnTo>
                  <a:lnTo>
                    <a:pt x="121" y="142"/>
                  </a:lnTo>
                  <a:lnTo>
                    <a:pt x="116" y="141"/>
                  </a:lnTo>
                  <a:lnTo>
                    <a:pt x="106" y="135"/>
                  </a:lnTo>
                  <a:lnTo>
                    <a:pt x="100" y="126"/>
                  </a:lnTo>
                  <a:lnTo>
                    <a:pt x="97" y="117"/>
                  </a:lnTo>
                  <a:lnTo>
                    <a:pt x="100" y="105"/>
                  </a:lnTo>
                  <a:lnTo>
                    <a:pt x="103" y="101"/>
                  </a:lnTo>
                  <a:lnTo>
                    <a:pt x="106" y="97"/>
                  </a:lnTo>
                  <a:lnTo>
                    <a:pt x="111" y="93"/>
                  </a:lnTo>
                  <a:lnTo>
                    <a:pt x="116" y="91"/>
                  </a:lnTo>
                  <a:lnTo>
                    <a:pt x="120" y="90"/>
                  </a:lnTo>
                  <a:lnTo>
                    <a:pt x="126" y="89"/>
                  </a:lnTo>
                  <a:lnTo>
                    <a:pt x="131" y="90"/>
                  </a:lnTo>
                  <a:lnTo>
                    <a:pt x="136" y="91"/>
                  </a:lnTo>
                  <a:lnTo>
                    <a:pt x="132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44" name="任意多边形 123943"/>
            <p:cNvSpPr/>
            <p:nvPr/>
          </p:nvSpPr>
          <p:spPr>
            <a:xfrm>
              <a:off x="4358" y="3934"/>
              <a:ext cx="42" cy="38"/>
            </a:xfrm>
            <a:custGeom>
              <a:avLst/>
              <a:gdLst/>
              <a:ahLst/>
              <a:cxnLst/>
              <a:pathLst>
                <a:path w="42" h="38">
                  <a:moveTo>
                    <a:pt x="35" y="4"/>
                  </a:moveTo>
                  <a:lnTo>
                    <a:pt x="28" y="1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3"/>
                  </a:lnTo>
                  <a:lnTo>
                    <a:pt x="0" y="21"/>
                  </a:lnTo>
                  <a:lnTo>
                    <a:pt x="3" y="28"/>
                  </a:lnTo>
                  <a:lnTo>
                    <a:pt x="8" y="34"/>
                  </a:lnTo>
                  <a:lnTo>
                    <a:pt x="15" y="37"/>
                  </a:lnTo>
                  <a:lnTo>
                    <a:pt x="23" y="38"/>
                  </a:lnTo>
                  <a:lnTo>
                    <a:pt x="30" y="36"/>
                  </a:lnTo>
                  <a:lnTo>
                    <a:pt x="37" y="32"/>
                  </a:lnTo>
                  <a:lnTo>
                    <a:pt x="41" y="25"/>
                  </a:lnTo>
                  <a:lnTo>
                    <a:pt x="42" y="17"/>
                  </a:lnTo>
                  <a:lnTo>
                    <a:pt x="39" y="10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45" name="任意多边形 123944"/>
            <p:cNvSpPr/>
            <p:nvPr/>
          </p:nvSpPr>
          <p:spPr>
            <a:xfrm>
              <a:off x="4230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72" y="95"/>
                  </a:moveTo>
                  <a:lnTo>
                    <a:pt x="177" y="85"/>
                  </a:lnTo>
                  <a:lnTo>
                    <a:pt x="180" y="72"/>
                  </a:lnTo>
                  <a:lnTo>
                    <a:pt x="182" y="55"/>
                  </a:lnTo>
                  <a:lnTo>
                    <a:pt x="181" y="38"/>
                  </a:lnTo>
                  <a:lnTo>
                    <a:pt x="177" y="21"/>
                  </a:lnTo>
                  <a:lnTo>
                    <a:pt x="166" y="9"/>
                  </a:lnTo>
                  <a:lnTo>
                    <a:pt x="149" y="1"/>
                  </a:lnTo>
                  <a:lnTo>
                    <a:pt x="124" y="0"/>
                  </a:lnTo>
                  <a:lnTo>
                    <a:pt x="100" y="7"/>
                  </a:lnTo>
                  <a:lnTo>
                    <a:pt x="86" y="19"/>
                  </a:lnTo>
                  <a:lnTo>
                    <a:pt x="80" y="34"/>
                  </a:lnTo>
                  <a:lnTo>
                    <a:pt x="80" y="51"/>
                  </a:lnTo>
                  <a:lnTo>
                    <a:pt x="86" y="70"/>
                  </a:lnTo>
                  <a:lnTo>
                    <a:pt x="93" y="85"/>
                  </a:lnTo>
                  <a:lnTo>
                    <a:pt x="101" y="100"/>
                  </a:lnTo>
                  <a:lnTo>
                    <a:pt x="108" y="108"/>
                  </a:lnTo>
                  <a:lnTo>
                    <a:pt x="100" y="102"/>
                  </a:lnTo>
                  <a:lnTo>
                    <a:pt x="87" y="94"/>
                  </a:lnTo>
                  <a:lnTo>
                    <a:pt x="71" y="87"/>
                  </a:lnTo>
                  <a:lnTo>
                    <a:pt x="55" y="83"/>
                  </a:lnTo>
                  <a:lnTo>
                    <a:pt x="38" y="83"/>
                  </a:lnTo>
                  <a:lnTo>
                    <a:pt x="22" y="90"/>
                  </a:lnTo>
                  <a:lnTo>
                    <a:pt x="9" y="103"/>
                  </a:lnTo>
                  <a:lnTo>
                    <a:pt x="1" y="126"/>
                  </a:lnTo>
                  <a:lnTo>
                    <a:pt x="0" y="150"/>
                  </a:lnTo>
                  <a:lnTo>
                    <a:pt x="7" y="166"/>
                  </a:lnTo>
                  <a:lnTo>
                    <a:pt x="21" y="176"/>
                  </a:lnTo>
                  <a:lnTo>
                    <a:pt x="38" y="180"/>
                  </a:lnTo>
                  <a:lnTo>
                    <a:pt x="56" y="180"/>
                  </a:lnTo>
                  <a:lnTo>
                    <a:pt x="76" y="178"/>
                  </a:lnTo>
                  <a:lnTo>
                    <a:pt x="91" y="173"/>
                  </a:lnTo>
                  <a:lnTo>
                    <a:pt x="102" y="170"/>
                  </a:lnTo>
                  <a:lnTo>
                    <a:pt x="95" y="176"/>
                  </a:lnTo>
                  <a:lnTo>
                    <a:pt x="86" y="185"/>
                  </a:lnTo>
                  <a:lnTo>
                    <a:pt x="75" y="198"/>
                  </a:lnTo>
                  <a:lnTo>
                    <a:pt x="64" y="213"/>
                  </a:lnTo>
                  <a:lnTo>
                    <a:pt x="57" y="228"/>
                  </a:lnTo>
                  <a:lnTo>
                    <a:pt x="57" y="245"/>
                  </a:lnTo>
                  <a:lnTo>
                    <a:pt x="65" y="260"/>
                  </a:lnTo>
                  <a:lnTo>
                    <a:pt x="85" y="274"/>
                  </a:lnTo>
                  <a:lnTo>
                    <a:pt x="109" y="281"/>
                  </a:lnTo>
                  <a:lnTo>
                    <a:pt x="128" y="279"/>
                  </a:lnTo>
                  <a:lnTo>
                    <a:pt x="142" y="269"/>
                  </a:lnTo>
                  <a:lnTo>
                    <a:pt x="151" y="255"/>
                  </a:lnTo>
                  <a:lnTo>
                    <a:pt x="157" y="238"/>
                  </a:lnTo>
                  <a:lnTo>
                    <a:pt x="161" y="221"/>
                  </a:lnTo>
                  <a:lnTo>
                    <a:pt x="162" y="205"/>
                  </a:lnTo>
                  <a:lnTo>
                    <a:pt x="162" y="194"/>
                  </a:lnTo>
                  <a:lnTo>
                    <a:pt x="165" y="204"/>
                  </a:lnTo>
                  <a:lnTo>
                    <a:pt x="172" y="217"/>
                  </a:lnTo>
                  <a:lnTo>
                    <a:pt x="181" y="232"/>
                  </a:lnTo>
                  <a:lnTo>
                    <a:pt x="194" y="246"/>
                  </a:lnTo>
                  <a:lnTo>
                    <a:pt x="208" y="256"/>
                  </a:lnTo>
                  <a:lnTo>
                    <a:pt x="224" y="259"/>
                  </a:lnTo>
                  <a:lnTo>
                    <a:pt x="242" y="256"/>
                  </a:lnTo>
                  <a:lnTo>
                    <a:pt x="260" y="242"/>
                  </a:lnTo>
                  <a:lnTo>
                    <a:pt x="275" y="222"/>
                  </a:lnTo>
                  <a:lnTo>
                    <a:pt x="279" y="204"/>
                  </a:lnTo>
                  <a:lnTo>
                    <a:pt x="273" y="189"/>
                  </a:lnTo>
                  <a:lnTo>
                    <a:pt x="261" y="176"/>
                  </a:lnTo>
                  <a:lnTo>
                    <a:pt x="247" y="166"/>
                  </a:lnTo>
                  <a:lnTo>
                    <a:pt x="231" y="158"/>
                  </a:lnTo>
                  <a:lnTo>
                    <a:pt x="216" y="152"/>
                  </a:lnTo>
                  <a:lnTo>
                    <a:pt x="204" y="149"/>
                  </a:lnTo>
                  <a:lnTo>
                    <a:pt x="214" y="149"/>
                  </a:lnTo>
                  <a:lnTo>
                    <a:pt x="229" y="148"/>
                  </a:lnTo>
                  <a:lnTo>
                    <a:pt x="248" y="145"/>
                  </a:lnTo>
                  <a:lnTo>
                    <a:pt x="265" y="138"/>
                  </a:lnTo>
                  <a:lnTo>
                    <a:pt x="280" y="129"/>
                  </a:lnTo>
                  <a:lnTo>
                    <a:pt x="290" y="117"/>
                  </a:lnTo>
                  <a:lnTo>
                    <a:pt x="292" y="101"/>
                  </a:lnTo>
                  <a:lnTo>
                    <a:pt x="286" y="80"/>
                  </a:lnTo>
                  <a:lnTo>
                    <a:pt x="271" y="60"/>
                  </a:lnTo>
                  <a:lnTo>
                    <a:pt x="253" y="50"/>
                  </a:lnTo>
                  <a:lnTo>
                    <a:pt x="236" y="50"/>
                  </a:lnTo>
                  <a:lnTo>
                    <a:pt x="220" y="54"/>
                  </a:lnTo>
                  <a:lnTo>
                    <a:pt x="204" y="64"/>
                  </a:lnTo>
                  <a:lnTo>
                    <a:pt x="190" y="75"/>
                  </a:lnTo>
                  <a:lnTo>
                    <a:pt x="179" y="86"/>
                  </a:lnTo>
                  <a:lnTo>
                    <a:pt x="172" y="95"/>
                  </a:lnTo>
                  <a:lnTo>
                    <a:pt x="170" y="119"/>
                  </a:lnTo>
                  <a:lnTo>
                    <a:pt x="178" y="129"/>
                  </a:lnTo>
                  <a:lnTo>
                    <a:pt x="181" y="140"/>
                  </a:lnTo>
                  <a:lnTo>
                    <a:pt x="180" y="152"/>
                  </a:lnTo>
                  <a:lnTo>
                    <a:pt x="174" y="162"/>
                  </a:lnTo>
                  <a:lnTo>
                    <a:pt x="170" y="167"/>
                  </a:lnTo>
                  <a:lnTo>
                    <a:pt x="164" y="170"/>
                  </a:lnTo>
                  <a:lnTo>
                    <a:pt x="158" y="172"/>
                  </a:lnTo>
                  <a:lnTo>
                    <a:pt x="153" y="173"/>
                  </a:lnTo>
                  <a:lnTo>
                    <a:pt x="146" y="173"/>
                  </a:lnTo>
                  <a:lnTo>
                    <a:pt x="140" y="172"/>
                  </a:lnTo>
                  <a:lnTo>
                    <a:pt x="134" y="170"/>
                  </a:lnTo>
                  <a:lnTo>
                    <a:pt x="128" y="167"/>
                  </a:lnTo>
                  <a:lnTo>
                    <a:pt x="120" y="157"/>
                  </a:lnTo>
                  <a:lnTo>
                    <a:pt x="117" y="146"/>
                  </a:lnTo>
                  <a:lnTo>
                    <a:pt x="119" y="134"/>
                  </a:lnTo>
                  <a:lnTo>
                    <a:pt x="125" y="123"/>
                  </a:lnTo>
                  <a:lnTo>
                    <a:pt x="130" y="118"/>
                  </a:lnTo>
                  <a:lnTo>
                    <a:pt x="135" y="115"/>
                  </a:lnTo>
                  <a:lnTo>
                    <a:pt x="141" y="113"/>
                  </a:lnTo>
                  <a:lnTo>
                    <a:pt x="147" y="112"/>
                  </a:lnTo>
                  <a:lnTo>
                    <a:pt x="153" y="112"/>
                  </a:lnTo>
                  <a:lnTo>
                    <a:pt x="158" y="114"/>
                  </a:lnTo>
                  <a:lnTo>
                    <a:pt x="164" y="116"/>
                  </a:lnTo>
                  <a:lnTo>
                    <a:pt x="170" y="119"/>
                  </a:lnTo>
                  <a:lnTo>
                    <a:pt x="172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46" name="任意多边形 123945"/>
            <p:cNvSpPr/>
            <p:nvPr/>
          </p:nvSpPr>
          <p:spPr>
            <a:xfrm>
              <a:off x="2847" y="3820"/>
              <a:ext cx="41" cy="40"/>
            </a:xfrm>
            <a:custGeom>
              <a:avLst/>
              <a:gdLst/>
              <a:ahLst/>
              <a:cxnLst/>
              <a:pathLst>
                <a:path w="41" h="40">
                  <a:moveTo>
                    <a:pt x="8" y="6"/>
                  </a:moveTo>
                  <a:lnTo>
                    <a:pt x="15" y="1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6" y="8"/>
                  </a:lnTo>
                  <a:lnTo>
                    <a:pt x="40" y="15"/>
                  </a:lnTo>
                  <a:lnTo>
                    <a:pt x="41" y="21"/>
                  </a:lnTo>
                  <a:lnTo>
                    <a:pt x="39" y="29"/>
                  </a:lnTo>
                  <a:lnTo>
                    <a:pt x="33" y="36"/>
                  </a:lnTo>
                  <a:lnTo>
                    <a:pt x="26" y="39"/>
                  </a:lnTo>
                  <a:lnTo>
                    <a:pt x="19" y="40"/>
                  </a:lnTo>
                  <a:lnTo>
                    <a:pt x="11" y="38"/>
                  </a:lnTo>
                  <a:lnTo>
                    <a:pt x="4" y="33"/>
                  </a:lnTo>
                  <a:lnTo>
                    <a:pt x="1" y="27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8" y="6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47" name="任意多边形 123946"/>
            <p:cNvSpPr/>
            <p:nvPr/>
          </p:nvSpPr>
          <p:spPr>
            <a:xfrm>
              <a:off x="2724" y="3698"/>
              <a:ext cx="294" cy="280"/>
            </a:xfrm>
            <a:custGeom>
              <a:avLst/>
              <a:gdLst/>
              <a:ahLst/>
              <a:cxnLst/>
              <a:pathLst>
                <a:path w="294" h="280">
                  <a:moveTo>
                    <a:pt x="120" y="95"/>
                  </a:moveTo>
                  <a:lnTo>
                    <a:pt x="116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7"/>
                  </a:lnTo>
                  <a:lnTo>
                    <a:pt x="116" y="21"/>
                  </a:lnTo>
                  <a:lnTo>
                    <a:pt x="126" y="9"/>
                  </a:lnTo>
                  <a:lnTo>
                    <a:pt x="143" y="1"/>
                  </a:lnTo>
                  <a:lnTo>
                    <a:pt x="169" y="0"/>
                  </a:lnTo>
                  <a:lnTo>
                    <a:pt x="193" y="7"/>
                  </a:lnTo>
                  <a:lnTo>
                    <a:pt x="208" y="18"/>
                  </a:lnTo>
                  <a:lnTo>
                    <a:pt x="213" y="33"/>
                  </a:lnTo>
                  <a:lnTo>
                    <a:pt x="212" y="51"/>
                  </a:lnTo>
                  <a:lnTo>
                    <a:pt x="208" y="68"/>
                  </a:lnTo>
                  <a:lnTo>
                    <a:pt x="200" y="85"/>
                  </a:lnTo>
                  <a:lnTo>
                    <a:pt x="192" y="99"/>
                  </a:lnTo>
                  <a:lnTo>
                    <a:pt x="185" y="108"/>
                  </a:lnTo>
                  <a:lnTo>
                    <a:pt x="193" y="101"/>
                  </a:lnTo>
                  <a:lnTo>
                    <a:pt x="205" y="94"/>
                  </a:lnTo>
                  <a:lnTo>
                    <a:pt x="221" y="87"/>
                  </a:lnTo>
                  <a:lnTo>
                    <a:pt x="239" y="83"/>
                  </a:lnTo>
                  <a:lnTo>
                    <a:pt x="255" y="83"/>
                  </a:lnTo>
                  <a:lnTo>
                    <a:pt x="271" y="88"/>
                  </a:lnTo>
                  <a:lnTo>
                    <a:pt x="283" y="101"/>
                  </a:lnTo>
                  <a:lnTo>
                    <a:pt x="292" y="124"/>
                  </a:lnTo>
                  <a:lnTo>
                    <a:pt x="294" y="149"/>
                  </a:lnTo>
                  <a:lnTo>
                    <a:pt x="287" y="165"/>
                  </a:lnTo>
                  <a:lnTo>
                    <a:pt x="273" y="174"/>
                  </a:lnTo>
                  <a:lnTo>
                    <a:pt x="256" y="178"/>
                  </a:lnTo>
                  <a:lnTo>
                    <a:pt x="236" y="180"/>
                  </a:lnTo>
                  <a:lnTo>
                    <a:pt x="217" y="177"/>
                  </a:lnTo>
                  <a:lnTo>
                    <a:pt x="202" y="173"/>
                  </a:lnTo>
                  <a:lnTo>
                    <a:pt x="190" y="170"/>
                  </a:lnTo>
                  <a:lnTo>
                    <a:pt x="197" y="175"/>
                  </a:lnTo>
                  <a:lnTo>
                    <a:pt x="206" y="185"/>
                  </a:lnTo>
                  <a:lnTo>
                    <a:pt x="218" y="197"/>
                  </a:lnTo>
                  <a:lnTo>
                    <a:pt x="228" y="213"/>
                  </a:lnTo>
                  <a:lnTo>
                    <a:pt x="235" y="228"/>
                  </a:lnTo>
                  <a:lnTo>
                    <a:pt x="235" y="245"/>
                  </a:lnTo>
                  <a:lnTo>
                    <a:pt x="227" y="260"/>
                  </a:lnTo>
                  <a:lnTo>
                    <a:pt x="208" y="273"/>
                  </a:lnTo>
                  <a:lnTo>
                    <a:pt x="184" y="280"/>
                  </a:lnTo>
                  <a:lnTo>
                    <a:pt x="164" y="278"/>
                  </a:lnTo>
                  <a:lnTo>
                    <a:pt x="150" y="269"/>
                  </a:lnTo>
                  <a:lnTo>
                    <a:pt x="141" y="254"/>
                  </a:lnTo>
                  <a:lnTo>
                    <a:pt x="135" y="237"/>
                  </a:lnTo>
                  <a:lnTo>
                    <a:pt x="132" y="220"/>
                  </a:lnTo>
                  <a:lnTo>
                    <a:pt x="131" y="205"/>
                  </a:lnTo>
                  <a:lnTo>
                    <a:pt x="131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1" y="231"/>
                  </a:lnTo>
                  <a:lnTo>
                    <a:pt x="100" y="245"/>
                  </a:lnTo>
                  <a:lnTo>
                    <a:pt x="85" y="254"/>
                  </a:lnTo>
                  <a:lnTo>
                    <a:pt x="69" y="259"/>
                  </a:lnTo>
                  <a:lnTo>
                    <a:pt x="52" y="256"/>
                  </a:lnTo>
                  <a:lnTo>
                    <a:pt x="32" y="241"/>
                  </a:lnTo>
                  <a:lnTo>
                    <a:pt x="17" y="221"/>
                  </a:lnTo>
                  <a:lnTo>
                    <a:pt x="14" y="204"/>
                  </a:lnTo>
                  <a:lnTo>
                    <a:pt x="20" y="188"/>
                  </a:lnTo>
                  <a:lnTo>
                    <a:pt x="31" y="175"/>
                  </a:lnTo>
                  <a:lnTo>
                    <a:pt x="46" y="165"/>
                  </a:lnTo>
                  <a:lnTo>
                    <a:pt x="63" y="158"/>
                  </a:lnTo>
                  <a:lnTo>
                    <a:pt x="78" y="152"/>
                  </a:lnTo>
                  <a:lnTo>
                    <a:pt x="89" y="149"/>
                  </a:lnTo>
                  <a:lnTo>
                    <a:pt x="79" y="149"/>
                  </a:lnTo>
                  <a:lnTo>
                    <a:pt x="64" y="146"/>
                  </a:lnTo>
                  <a:lnTo>
                    <a:pt x="46" y="143"/>
                  </a:lnTo>
                  <a:lnTo>
                    <a:pt x="29" y="138"/>
                  </a:lnTo>
                  <a:lnTo>
                    <a:pt x="14" y="129"/>
                  </a:lnTo>
                  <a:lnTo>
                    <a:pt x="3" y="117"/>
                  </a:lnTo>
                  <a:lnTo>
                    <a:pt x="0" y="100"/>
                  </a:lnTo>
                  <a:lnTo>
                    <a:pt x="7" y="79"/>
                  </a:lnTo>
                  <a:lnTo>
                    <a:pt x="22" y="59"/>
                  </a:lnTo>
                  <a:lnTo>
                    <a:pt x="39" y="50"/>
                  </a:lnTo>
                  <a:lnTo>
                    <a:pt x="56" y="50"/>
                  </a:lnTo>
                  <a:lnTo>
                    <a:pt x="73" y="54"/>
                  </a:lnTo>
                  <a:lnTo>
                    <a:pt x="89" y="64"/>
                  </a:lnTo>
                  <a:lnTo>
                    <a:pt x="103" y="75"/>
                  </a:lnTo>
                  <a:lnTo>
                    <a:pt x="114" y="86"/>
                  </a:lnTo>
                  <a:lnTo>
                    <a:pt x="120" y="95"/>
                  </a:lnTo>
                  <a:lnTo>
                    <a:pt x="123" y="119"/>
                  </a:lnTo>
                  <a:lnTo>
                    <a:pt x="115" y="129"/>
                  </a:lnTo>
                  <a:lnTo>
                    <a:pt x="111" y="140"/>
                  </a:lnTo>
                  <a:lnTo>
                    <a:pt x="112" y="151"/>
                  </a:lnTo>
                  <a:lnTo>
                    <a:pt x="118" y="162"/>
                  </a:lnTo>
                  <a:lnTo>
                    <a:pt x="123" y="166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40" y="173"/>
                  </a:lnTo>
                  <a:lnTo>
                    <a:pt x="147" y="173"/>
                  </a:lnTo>
                  <a:lnTo>
                    <a:pt x="153" y="172"/>
                  </a:lnTo>
                  <a:lnTo>
                    <a:pt x="158" y="170"/>
                  </a:lnTo>
                  <a:lnTo>
                    <a:pt x="164" y="166"/>
                  </a:lnTo>
                  <a:lnTo>
                    <a:pt x="172" y="156"/>
                  </a:lnTo>
                  <a:lnTo>
                    <a:pt x="175" y="145"/>
                  </a:lnTo>
                  <a:lnTo>
                    <a:pt x="174" y="133"/>
                  </a:lnTo>
                  <a:lnTo>
                    <a:pt x="169" y="122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3" y="112"/>
                  </a:lnTo>
                  <a:lnTo>
                    <a:pt x="147" y="111"/>
                  </a:lnTo>
                  <a:lnTo>
                    <a:pt x="140" y="111"/>
                  </a:lnTo>
                  <a:lnTo>
                    <a:pt x="134" y="113"/>
                  </a:lnTo>
                  <a:lnTo>
                    <a:pt x="128" y="116"/>
                  </a:lnTo>
                  <a:lnTo>
                    <a:pt x="123" y="119"/>
                  </a:lnTo>
                  <a:lnTo>
                    <a:pt x="120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23948" name="组合 123947"/>
          <p:cNvGrpSpPr/>
          <p:nvPr/>
        </p:nvGrpSpPr>
        <p:grpSpPr>
          <a:xfrm>
            <a:off x="250825" y="260350"/>
            <a:ext cx="1243013" cy="457200"/>
            <a:chOff x="2426" y="799"/>
            <a:chExt cx="783" cy="288"/>
          </a:xfrm>
        </p:grpSpPr>
        <p:sp>
          <p:nvSpPr>
            <p:cNvPr id="123949" name="椭圆 123948"/>
            <p:cNvSpPr/>
            <p:nvPr/>
          </p:nvSpPr>
          <p:spPr>
            <a:xfrm>
              <a:off x="2426" y="799"/>
              <a:ext cx="783" cy="288"/>
            </a:xfrm>
            <a:prstGeom prst="ellipse">
              <a:avLst/>
            </a:prstGeom>
            <a:gradFill rotWithShape="0">
              <a:gsLst>
                <a:gs pos="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50" name="文本框 123949"/>
            <p:cNvSpPr txBox="1"/>
            <p:nvPr/>
          </p:nvSpPr>
          <p:spPr>
            <a:xfrm>
              <a:off x="2517" y="799"/>
              <a:ext cx="68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2400" i="1" dirty="0">
                  <a:solidFill>
                    <a:srgbClr val="FFFF00"/>
                  </a:solidFill>
                  <a:latin typeface="Times New Roman" panose="02020603050405020304" pitchFamily="18" charset="0"/>
                </a:rPr>
                <a:t>  </a:t>
              </a:r>
              <a:r>
                <a:rPr lang="zh-CN" altLang="en-US" sz="2400" i="1" dirty="0">
                  <a:solidFill>
                    <a:srgbClr val="FFFF00"/>
                  </a:solidFill>
                  <a:latin typeface="Times New Roman" panose="02020603050405020304" pitchFamily="18" charset="0"/>
                </a:rPr>
                <a:t>例  </a:t>
              </a:r>
              <a:r>
                <a:rPr lang="en-US" altLang="zh-CN" sz="2400" i="1">
                  <a:solidFill>
                    <a:srgbClr val="FFFF00"/>
                  </a:solidFill>
                  <a:latin typeface="Times New Roman" panose="02020603050405020304" pitchFamily="18" charset="0"/>
                </a:rPr>
                <a:t>4</a:t>
              </a:r>
              <a:endParaRPr lang="en-US" altLang="zh-CN" sz="2400" i="1">
                <a:solidFill>
                  <a:srgbClr val="FFFF00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6434" name="文本框 146433"/>
          <p:cNvSpPr txBox="1"/>
          <p:nvPr/>
        </p:nvSpPr>
        <p:spPr>
          <a:xfrm>
            <a:off x="2590800" y="609600"/>
            <a:ext cx="1841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endParaRPr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6436" name="文本框 146435"/>
          <p:cNvSpPr txBox="1"/>
          <p:nvPr/>
        </p:nvSpPr>
        <p:spPr>
          <a:xfrm>
            <a:off x="711200" y="1412875"/>
            <a:ext cx="48688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一次函数的定义</a:t>
            </a:r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6437" name="文本框 146436"/>
          <p:cNvSpPr txBox="1"/>
          <p:nvPr/>
        </p:nvSpPr>
        <p:spPr>
          <a:xfrm>
            <a:off x="611188" y="2276475"/>
            <a:ext cx="75295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正比例函数是特殊的一次函数</a:t>
            </a:r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6438" name="文本框 146437"/>
          <p:cNvSpPr txBox="1"/>
          <p:nvPr/>
        </p:nvSpPr>
        <p:spPr>
          <a:xfrm>
            <a:off x="684213" y="3068638"/>
            <a:ext cx="7753350" cy="22891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3.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对于日常生活中的实际问题</a:t>
            </a: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解题的</a:t>
            </a:r>
            <a:endParaRPr lang="zh-CN" altLang="en-US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关键是把问题转化成数学问题</a:t>
            </a: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即构建</a:t>
            </a:r>
            <a:endParaRPr lang="zh-CN" altLang="en-US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相应的数学模型</a:t>
            </a: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建立函数关系式</a:t>
            </a: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通过</a:t>
            </a:r>
            <a:endParaRPr lang="zh-CN" altLang="en-US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题中条件做出答案</a:t>
            </a: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.</a:t>
            </a:r>
            <a:endParaRPr lang="en-US" altLang="zh-CN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6439" name="云形标注 146438"/>
          <p:cNvSpPr/>
          <p:nvPr/>
        </p:nvSpPr>
        <p:spPr>
          <a:xfrm>
            <a:off x="6011863" y="260350"/>
            <a:ext cx="2514600" cy="1143000"/>
          </a:xfrm>
          <a:prstGeom prst="cloudCallout">
            <a:avLst>
              <a:gd name="adj1" fmla="val 36366"/>
              <a:gd name="adj2" fmla="val 103611"/>
            </a:avLst>
          </a:prstGeom>
          <a:solidFill>
            <a:srgbClr val="990099"/>
          </a:solidFill>
          <a:ln w="9525" cap="flat" cmpd="sng">
            <a:solidFill>
              <a:srgbClr val="660066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algn="ctr">
              <a:spcBef>
                <a:spcPct val="0"/>
              </a:spcBef>
            </a:pPr>
            <a:r>
              <a:rPr lang="zh-CN" altLang="en-US" sz="4400" i="1" dirty="0">
                <a:solidFill>
                  <a:srgbClr val="FFFF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彩云" panose="02010800040101010101" pitchFamily="2" charset="-122"/>
              </a:rPr>
              <a:t>小 结</a:t>
            </a:r>
            <a:endParaRPr lang="zh-CN" altLang="en-US" sz="4400" i="1" dirty="0">
              <a:solidFill>
                <a:srgbClr val="FFFF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彩云" panose="02010800040101010101" pitchFamily="2" charset="-122"/>
            </a:endParaRPr>
          </a:p>
        </p:txBody>
      </p:sp>
      <p:pic>
        <p:nvPicPr>
          <p:cNvPr id="146440" name="图片 146439" descr="4B266719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019800"/>
            <a:ext cx="9144000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41" name="图片 146440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055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42" name="图片 146441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900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43" name="图片 146442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563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44" name="图片 146443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463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45" name="图片 146444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5188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46" name="图片 146445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088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47" name="图片 146446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1750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48" name="图片 146447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7650" y="6532563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49" name="图片 146448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713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50" name="图片 146449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613" y="65436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51" name="图片 146450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0275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52" name="图片 146451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6175" y="65627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53" name="图片 146452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8900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54" name="图片 146453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4800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55" name="图片 146454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5463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56" name="图片 146455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1363" y="65436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57" name="图片 146456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1063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58" name="图片 146457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6963" y="65436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59" name="图片 146458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625" y="65436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60" name="图片 146459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3525" y="65436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61" name="图片 146460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50" y="65436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62" name="图片 146461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2150" y="65436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63" name="图片 146462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2813" y="65436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64" name="图片 146463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8713" y="6551613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65" name="图片 146464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4775" y="65436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66" name="图片 146465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0675" y="65627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67" name="图片 146466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1338" y="65436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68" name="图片 146467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7238" y="65817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69" name="图片 146468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9963" y="6597650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70" name="图片 146469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5863" y="6532563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71" name="图片 146470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6525" y="65436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72" name="图片 146471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2425" y="65627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73" name="图片 146472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7200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74" name="图片 146473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3100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75" name="图片 146474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3763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76" name="图片 146475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9663" y="6532563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77" name="图片 146476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5725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78" name="图片 146477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1625" y="65436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79" name="图片 146478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2288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fill="hold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46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6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6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436" grpId="0"/>
      <p:bldP spid="146437" grpId="0"/>
      <p:bldP spid="14643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1315" name="图片 141314" descr="lanhua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77000" y="4722813"/>
            <a:ext cx="2667000" cy="21351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1316" name="矩形 141315"/>
          <p:cNvSpPr/>
          <p:nvPr/>
        </p:nvSpPr>
        <p:spPr>
          <a:xfrm>
            <a:off x="2124075" y="2349500"/>
            <a:ext cx="5111750" cy="1728788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B2B2B2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sy="50000" rotWithShape="0">
                    <a:srgbClr val="875B0D">
                      <a:alpha val="7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收获知多少？</a:t>
            </a:r>
            <a:endParaRPr lang="zh-CN" altLang="en-US" sz="3600" b="1">
              <a:ln w="12700" cap="flat" cmpd="sng">
                <a:solidFill>
                  <a:srgbClr val="B2B2B2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sy="50000" rotWithShape="0">
                  <a:srgbClr val="875B0D">
                    <a:alpha val="7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41317" name="图片 141316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2412" y="6381750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1318" name="图片 141317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813" y="6381750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1319" name="图片 141318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8038" y="6381750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1320" name="图片 141319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2725" y="6381750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1321" name="图片 141320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9000" y="6381750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1322" name="图片 141321" descr="top_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7763" y="5953125"/>
            <a:ext cx="2493962" cy="904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1323" name="图片 141322" descr="next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921241">
            <a:off x="7632700" y="260350"/>
            <a:ext cx="1511300" cy="6873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41324" name="组合 141323"/>
          <p:cNvGrpSpPr/>
          <p:nvPr/>
        </p:nvGrpSpPr>
        <p:grpSpPr>
          <a:xfrm>
            <a:off x="3167063" y="0"/>
            <a:ext cx="5976937" cy="792163"/>
            <a:chOff x="788" y="3696"/>
            <a:chExt cx="4463" cy="599"/>
          </a:xfrm>
        </p:grpSpPr>
        <p:sp>
          <p:nvSpPr>
            <p:cNvPr id="141325" name="任意多边形 141324"/>
            <p:cNvSpPr/>
            <p:nvPr/>
          </p:nvSpPr>
          <p:spPr>
            <a:xfrm>
              <a:off x="788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88" y="0"/>
                  </a:moveTo>
                  <a:lnTo>
                    <a:pt x="225" y="2"/>
                  </a:lnTo>
                  <a:lnTo>
                    <a:pt x="257" y="10"/>
                  </a:lnTo>
                  <a:lnTo>
                    <a:pt x="286" y="22"/>
                  </a:lnTo>
                  <a:lnTo>
                    <a:pt x="308" y="36"/>
                  </a:lnTo>
                  <a:lnTo>
                    <a:pt x="327" y="55"/>
                  </a:lnTo>
                  <a:lnTo>
                    <a:pt x="339" y="76"/>
                  </a:lnTo>
                  <a:lnTo>
                    <a:pt x="346" y="98"/>
                  </a:lnTo>
                  <a:lnTo>
                    <a:pt x="347" y="122"/>
                  </a:lnTo>
                  <a:lnTo>
                    <a:pt x="339" y="144"/>
                  </a:lnTo>
                  <a:lnTo>
                    <a:pt x="320" y="163"/>
                  </a:lnTo>
                  <a:lnTo>
                    <a:pt x="295" y="176"/>
                  </a:lnTo>
                  <a:lnTo>
                    <a:pt x="265" y="184"/>
                  </a:lnTo>
                  <a:lnTo>
                    <a:pt x="234" y="185"/>
                  </a:lnTo>
                  <a:lnTo>
                    <a:pt x="206" y="178"/>
                  </a:lnTo>
                  <a:lnTo>
                    <a:pt x="185" y="165"/>
                  </a:lnTo>
                  <a:lnTo>
                    <a:pt x="172" y="142"/>
                  </a:lnTo>
                  <a:lnTo>
                    <a:pt x="170" y="124"/>
                  </a:lnTo>
                  <a:lnTo>
                    <a:pt x="173" y="118"/>
                  </a:lnTo>
                  <a:lnTo>
                    <a:pt x="181" y="121"/>
                  </a:lnTo>
                  <a:lnTo>
                    <a:pt x="191" y="129"/>
                  </a:lnTo>
                  <a:lnTo>
                    <a:pt x="206" y="135"/>
                  </a:lnTo>
                  <a:lnTo>
                    <a:pt x="224" y="135"/>
                  </a:lnTo>
                  <a:lnTo>
                    <a:pt x="240" y="130"/>
                  </a:lnTo>
                  <a:lnTo>
                    <a:pt x="255" y="120"/>
                  </a:lnTo>
                  <a:lnTo>
                    <a:pt x="263" y="107"/>
                  </a:lnTo>
                  <a:lnTo>
                    <a:pt x="264" y="91"/>
                  </a:lnTo>
                  <a:lnTo>
                    <a:pt x="256" y="76"/>
                  </a:lnTo>
                  <a:lnTo>
                    <a:pt x="234" y="61"/>
                  </a:lnTo>
                  <a:lnTo>
                    <a:pt x="221" y="56"/>
                  </a:lnTo>
                  <a:lnTo>
                    <a:pt x="209" y="50"/>
                  </a:lnTo>
                  <a:lnTo>
                    <a:pt x="196" y="46"/>
                  </a:lnTo>
                  <a:lnTo>
                    <a:pt x="183" y="42"/>
                  </a:lnTo>
                  <a:lnTo>
                    <a:pt x="171" y="38"/>
                  </a:lnTo>
                  <a:lnTo>
                    <a:pt x="158" y="36"/>
                  </a:lnTo>
                  <a:lnTo>
                    <a:pt x="144" y="34"/>
                  </a:lnTo>
                  <a:lnTo>
                    <a:pt x="132" y="33"/>
                  </a:lnTo>
                  <a:lnTo>
                    <a:pt x="118" y="32"/>
                  </a:lnTo>
                  <a:lnTo>
                    <a:pt x="105" y="31"/>
                  </a:lnTo>
                  <a:lnTo>
                    <a:pt x="92" y="31"/>
                  </a:lnTo>
                  <a:lnTo>
                    <a:pt x="78" y="32"/>
                  </a:lnTo>
                  <a:lnTo>
                    <a:pt x="64" y="32"/>
                  </a:lnTo>
                  <a:lnTo>
                    <a:pt x="50" y="34"/>
                  </a:lnTo>
                  <a:lnTo>
                    <a:pt x="36" y="35"/>
                  </a:lnTo>
                  <a:lnTo>
                    <a:pt x="22" y="37"/>
                  </a:lnTo>
                  <a:lnTo>
                    <a:pt x="16" y="29"/>
                  </a:lnTo>
                  <a:lnTo>
                    <a:pt x="11" y="24"/>
                  </a:lnTo>
                  <a:lnTo>
                    <a:pt x="7" y="21"/>
                  </a:lnTo>
                  <a:lnTo>
                    <a:pt x="0" y="20"/>
                  </a:lnTo>
                  <a:lnTo>
                    <a:pt x="5" y="18"/>
                  </a:lnTo>
                  <a:lnTo>
                    <a:pt x="10" y="16"/>
                  </a:lnTo>
                  <a:lnTo>
                    <a:pt x="17" y="15"/>
                  </a:lnTo>
                  <a:lnTo>
                    <a:pt x="24" y="13"/>
                  </a:lnTo>
                  <a:lnTo>
                    <a:pt x="32" y="12"/>
                  </a:lnTo>
                  <a:lnTo>
                    <a:pt x="41" y="10"/>
                  </a:lnTo>
                  <a:lnTo>
                    <a:pt x="52" y="9"/>
                  </a:lnTo>
                  <a:lnTo>
                    <a:pt x="62" y="6"/>
                  </a:lnTo>
                  <a:lnTo>
                    <a:pt x="73" y="5"/>
                  </a:lnTo>
                  <a:lnTo>
                    <a:pt x="86" y="4"/>
                  </a:lnTo>
                  <a:lnTo>
                    <a:pt x="100" y="3"/>
                  </a:lnTo>
                  <a:lnTo>
                    <a:pt x="116" y="2"/>
                  </a:lnTo>
                  <a:lnTo>
                    <a:pt x="132" y="1"/>
                  </a:lnTo>
                  <a:lnTo>
                    <a:pt x="149" y="0"/>
                  </a:lnTo>
                  <a:lnTo>
                    <a:pt x="167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26" name="任意多边形 141325"/>
            <p:cNvSpPr/>
            <p:nvPr/>
          </p:nvSpPr>
          <p:spPr>
            <a:xfrm>
              <a:off x="816" y="3696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0" y="49"/>
                  </a:moveTo>
                  <a:lnTo>
                    <a:pt x="6" y="53"/>
                  </a:lnTo>
                  <a:lnTo>
                    <a:pt x="11" y="58"/>
                  </a:lnTo>
                  <a:lnTo>
                    <a:pt x="12" y="65"/>
                  </a:lnTo>
                  <a:lnTo>
                    <a:pt x="12" y="73"/>
                  </a:lnTo>
                  <a:lnTo>
                    <a:pt x="30" y="64"/>
                  </a:lnTo>
                  <a:lnTo>
                    <a:pt x="46" y="58"/>
                  </a:lnTo>
                  <a:lnTo>
                    <a:pt x="60" y="55"/>
                  </a:lnTo>
                  <a:lnTo>
                    <a:pt x="73" y="54"/>
                  </a:lnTo>
                  <a:lnTo>
                    <a:pt x="82" y="55"/>
                  </a:lnTo>
                  <a:lnTo>
                    <a:pt x="90" y="58"/>
                  </a:lnTo>
                  <a:lnTo>
                    <a:pt x="95" y="64"/>
                  </a:lnTo>
                  <a:lnTo>
                    <a:pt x="99" y="72"/>
                  </a:lnTo>
                  <a:lnTo>
                    <a:pt x="99" y="79"/>
                  </a:lnTo>
                  <a:lnTo>
                    <a:pt x="97" y="86"/>
                  </a:lnTo>
                  <a:lnTo>
                    <a:pt x="92" y="90"/>
                  </a:lnTo>
                  <a:lnTo>
                    <a:pt x="86" y="92"/>
                  </a:lnTo>
                  <a:lnTo>
                    <a:pt x="79" y="92"/>
                  </a:lnTo>
                  <a:lnTo>
                    <a:pt x="75" y="89"/>
                  </a:lnTo>
                  <a:lnTo>
                    <a:pt x="70" y="84"/>
                  </a:lnTo>
                  <a:lnTo>
                    <a:pt x="68" y="76"/>
                  </a:lnTo>
                  <a:lnTo>
                    <a:pt x="61" y="84"/>
                  </a:lnTo>
                  <a:lnTo>
                    <a:pt x="56" y="94"/>
                  </a:lnTo>
                  <a:lnTo>
                    <a:pt x="53" y="106"/>
                  </a:lnTo>
                  <a:lnTo>
                    <a:pt x="54" y="117"/>
                  </a:lnTo>
                  <a:lnTo>
                    <a:pt x="59" y="128"/>
                  </a:lnTo>
                  <a:lnTo>
                    <a:pt x="68" y="137"/>
                  </a:lnTo>
                  <a:lnTo>
                    <a:pt x="83" y="142"/>
                  </a:lnTo>
                  <a:lnTo>
                    <a:pt x="105" y="144"/>
                  </a:lnTo>
                  <a:lnTo>
                    <a:pt x="128" y="142"/>
                  </a:lnTo>
                  <a:lnTo>
                    <a:pt x="146" y="137"/>
                  </a:lnTo>
                  <a:lnTo>
                    <a:pt x="161" y="129"/>
                  </a:lnTo>
                  <a:lnTo>
                    <a:pt x="172" y="118"/>
                  </a:lnTo>
                  <a:lnTo>
                    <a:pt x="181" y="107"/>
                  </a:lnTo>
                  <a:lnTo>
                    <a:pt x="187" y="95"/>
                  </a:lnTo>
                  <a:lnTo>
                    <a:pt x="191" y="84"/>
                  </a:lnTo>
                  <a:lnTo>
                    <a:pt x="192" y="73"/>
                  </a:lnTo>
                  <a:lnTo>
                    <a:pt x="192" y="61"/>
                  </a:lnTo>
                  <a:lnTo>
                    <a:pt x="188" y="50"/>
                  </a:lnTo>
                  <a:lnTo>
                    <a:pt x="184" y="39"/>
                  </a:lnTo>
                  <a:lnTo>
                    <a:pt x="178" y="29"/>
                  </a:lnTo>
                  <a:lnTo>
                    <a:pt x="170" y="20"/>
                  </a:lnTo>
                  <a:lnTo>
                    <a:pt x="160" y="13"/>
                  </a:lnTo>
                  <a:lnTo>
                    <a:pt x="148" y="8"/>
                  </a:lnTo>
                  <a:lnTo>
                    <a:pt x="136" y="3"/>
                  </a:lnTo>
                  <a:lnTo>
                    <a:pt x="122" y="1"/>
                  </a:lnTo>
                  <a:lnTo>
                    <a:pt x="107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56" y="13"/>
                  </a:lnTo>
                  <a:lnTo>
                    <a:pt x="38" y="22"/>
                  </a:lnTo>
                  <a:lnTo>
                    <a:pt x="20" y="34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27" name="任意多边形 141326"/>
            <p:cNvSpPr/>
            <p:nvPr/>
          </p:nvSpPr>
          <p:spPr>
            <a:xfrm>
              <a:off x="1852" y="3709"/>
              <a:ext cx="883" cy="104"/>
            </a:xfrm>
            <a:custGeom>
              <a:avLst/>
              <a:gdLst/>
              <a:ahLst/>
              <a:cxnLst/>
              <a:pathLst>
                <a:path w="883" h="104">
                  <a:moveTo>
                    <a:pt x="859" y="104"/>
                  </a:moveTo>
                  <a:lnTo>
                    <a:pt x="843" y="95"/>
                  </a:lnTo>
                  <a:lnTo>
                    <a:pt x="826" y="87"/>
                  </a:lnTo>
                  <a:lnTo>
                    <a:pt x="808" y="79"/>
                  </a:lnTo>
                  <a:lnTo>
                    <a:pt x="786" y="74"/>
                  </a:lnTo>
                  <a:lnTo>
                    <a:pt x="764" y="67"/>
                  </a:lnTo>
                  <a:lnTo>
                    <a:pt x="740" y="63"/>
                  </a:lnTo>
                  <a:lnTo>
                    <a:pt x="715" y="58"/>
                  </a:lnTo>
                  <a:lnTo>
                    <a:pt x="690" y="54"/>
                  </a:lnTo>
                  <a:lnTo>
                    <a:pt x="662" y="51"/>
                  </a:lnTo>
                  <a:lnTo>
                    <a:pt x="635" y="48"/>
                  </a:lnTo>
                  <a:lnTo>
                    <a:pt x="605" y="46"/>
                  </a:lnTo>
                  <a:lnTo>
                    <a:pt x="576" y="45"/>
                  </a:lnTo>
                  <a:lnTo>
                    <a:pt x="546" y="44"/>
                  </a:lnTo>
                  <a:lnTo>
                    <a:pt x="515" y="43"/>
                  </a:lnTo>
                  <a:lnTo>
                    <a:pt x="484" y="43"/>
                  </a:lnTo>
                  <a:lnTo>
                    <a:pt x="455" y="43"/>
                  </a:lnTo>
                  <a:lnTo>
                    <a:pt x="424" y="44"/>
                  </a:lnTo>
                  <a:lnTo>
                    <a:pt x="393" y="45"/>
                  </a:lnTo>
                  <a:lnTo>
                    <a:pt x="363" y="46"/>
                  </a:lnTo>
                  <a:lnTo>
                    <a:pt x="332" y="48"/>
                  </a:lnTo>
                  <a:lnTo>
                    <a:pt x="303" y="51"/>
                  </a:lnTo>
                  <a:lnTo>
                    <a:pt x="273" y="53"/>
                  </a:lnTo>
                  <a:lnTo>
                    <a:pt x="246" y="55"/>
                  </a:lnTo>
                  <a:lnTo>
                    <a:pt x="218" y="58"/>
                  </a:lnTo>
                  <a:lnTo>
                    <a:pt x="192" y="61"/>
                  </a:lnTo>
                  <a:lnTo>
                    <a:pt x="167" y="64"/>
                  </a:lnTo>
                  <a:lnTo>
                    <a:pt x="143" y="67"/>
                  </a:lnTo>
                  <a:lnTo>
                    <a:pt x="121" y="70"/>
                  </a:lnTo>
                  <a:lnTo>
                    <a:pt x="99" y="74"/>
                  </a:lnTo>
                  <a:lnTo>
                    <a:pt x="79" y="77"/>
                  </a:lnTo>
                  <a:lnTo>
                    <a:pt x="62" y="81"/>
                  </a:lnTo>
                  <a:lnTo>
                    <a:pt x="46" y="85"/>
                  </a:lnTo>
                  <a:lnTo>
                    <a:pt x="40" y="86"/>
                  </a:lnTo>
                  <a:lnTo>
                    <a:pt x="35" y="88"/>
                  </a:lnTo>
                  <a:lnTo>
                    <a:pt x="29" y="88"/>
                  </a:lnTo>
                  <a:lnTo>
                    <a:pt x="23" y="89"/>
                  </a:lnTo>
                  <a:lnTo>
                    <a:pt x="18" y="90"/>
                  </a:lnTo>
                  <a:lnTo>
                    <a:pt x="12" y="91"/>
                  </a:lnTo>
                  <a:lnTo>
                    <a:pt x="6" y="93"/>
                  </a:lnTo>
                  <a:lnTo>
                    <a:pt x="0" y="94"/>
                  </a:lnTo>
                  <a:lnTo>
                    <a:pt x="6" y="85"/>
                  </a:lnTo>
                  <a:lnTo>
                    <a:pt x="10" y="75"/>
                  </a:lnTo>
                  <a:lnTo>
                    <a:pt x="10" y="64"/>
                  </a:lnTo>
                  <a:lnTo>
                    <a:pt x="6" y="56"/>
                  </a:lnTo>
                  <a:lnTo>
                    <a:pt x="52" y="45"/>
                  </a:lnTo>
                  <a:lnTo>
                    <a:pt x="98" y="35"/>
                  </a:lnTo>
                  <a:lnTo>
                    <a:pt x="141" y="26"/>
                  </a:lnTo>
                  <a:lnTo>
                    <a:pt x="186" y="20"/>
                  </a:lnTo>
                  <a:lnTo>
                    <a:pt x="229" y="14"/>
                  </a:lnTo>
                  <a:lnTo>
                    <a:pt x="271" y="9"/>
                  </a:lnTo>
                  <a:lnTo>
                    <a:pt x="313" y="5"/>
                  </a:lnTo>
                  <a:lnTo>
                    <a:pt x="355" y="3"/>
                  </a:lnTo>
                  <a:lnTo>
                    <a:pt x="396" y="1"/>
                  </a:lnTo>
                  <a:lnTo>
                    <a:pt x="437" y="0"/>
                  </a:lnTo>
                  <a:lnTo>
                    <a:pt x="479" y="0"/>
                  </a:lnTo>
                  <a:lnTo>
                    <a:pt x="520" y="0"/>
                  </a:lnTo>
                  <a:lnTo>
                    <a:pt x="561" y="0"/>
                  </a:lnTo>
                  <a:lnTo>
                    <a:pt x="604" y="0"/>
                  </a:lnTo>
                  <a:lnTo>
                    <a:pt x="645" y="0"/>
                  </a:lnTo>
                  <a:lnTo>
                    <a:pt x="687" y="0"/>
                  </a:lnTo>
                  <a:lnTo>
                    <a:pt x="703" y="0"/>
                  </a:lnTo>
                  <a:lnTo>
                    <a:pt x="718" y="1"/>
                  </a:lnTo>
                  <a:lnTo>
                    <a:pt x="733" y="1"/>
                  </a:lnTo>
                  <a:lnTo>
                    <a:pt x="748" y="2"/>
                  </a:lnTo>
                  <a:lnTo>
                    <a:pt x="762" y="4"/>
                  </a:lnTo>
                  <a:lnTo>
                    <a:pt x="776" y="5"/>
                  </a:lnTo>
                  <a:lnTo>
                    <a:pt x="788" y="8"/>
                  </a:lnTo>
                  <a:lnTo>
                    <a:pt x="801" y="10"/>
                  </a:lnTo>
                  <a:lnTo>
                    <a:pt x="812" y="12"/>
                  </a:lnTo>
                  <a:lnTo>
                    <a:pt x="824" y="15"/>
                  </a:lnTo>
                  <a:lnTo>
                    <a:pt x="835" y="18"/>
                  </a:lnTo>
                  <a:lnTo>
                    <a:pt x="846" y="21"/>
                  </a:lnTo>
                  <a:lnTo>
                    <a:pt x="856" y="25"/>
                  </a:lnTo>
                  <a:lnTo>
                    <a:pt x="865" y="29"/>
                  </a:lnTo>
                  <a:lnTo>
                    <a:pt x="874" y="32"/>
                  </a:lnTo>
                  <a:lnTo>
                    <a:pt x="883" y="36"/>
                  </a:lnTo>
                  <a:lnTo>
                    <a:pt x="877" y="41"/>
                  </a:lnTo>
                  <a:lnTo>
                    <a:pt x="869" y="47"/>
                  </a:lnTo>
                  <a:lnTo>
                    <a:pt x="862" y="54"/>
                  </a:lnTo>
                  <a:lnTo>
                    <a:pt x="857" y="63"/>
                  </a:lnTo>
                  <a:lnTo>
                    <a:pt x="854" y="72"/>
                  </a:lnTo>
                  <a:lnTo>
                    <a:pt x="853" y="81"/>
                  </a:lnTo>
                  <a:lnTo>
                    <a:pt x="854" y="93"/>
                  </a:lnTo>
                  <a:lnTo>
                    <a:pt x="859" y="104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28" name="任意多边形 141327"/>
            <p:cNvSpPr/>
            <p:nvPr/>
          </p:nvSpPr>
          <p:spPr>
            <a:xfrm>
              <a:off x="1103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242" y="116"/>
                  </a:moveTo>
                  <a:lnTo>
                    <a:pt x="231" y="113"/>
                  </a:lnTo>
                  <a:lnTo>
                    <a:pt x="219" y="112"/>
                  </a:lnTo>
                  <a:lnTo>
                    <a:pt x="208" y="110"/>
                  </a:lnTo>
                  <a:lnTo>
                    <a:pt x="196" y="109"/>
                  </a:lnTo>
                  <a:lnTo>
                    <a:pt x="184" y="107"/>
                  </a:lnTo>
                  <a:lnTo>
                    <a:pt x="171" y="106"/>
                  </a:lnTo>
                  <a:lnTo>
                    <a:pt x="160" y="104"/>
                  </a:lnTo>
                  <a:lnTo>
                    <a:pt x="147" y="101"/>
                  </a:lnTo>
                  <a:lnTo>
                    <a:pt x="135" y="99"/>
                  </a:lnTo>
                  <a:lnTo>
                    <a:pt x="123" y="97"/>
                  </a:lnTo>
                  <a:lnTo>
                    <a:pt x="110" y="95"/>
                  </a:lnTo>
                  <a:lnTo>
                    <a:pt x="98" y="91"/>
                  </a:lnTo>
                  <a:lnTo>
                    <a:pt x="85" y="89"/>
                  </a:lnTo>
                  <a:lnTo>
                    <a:pt x="74" y="86"/>
                  </a:lnTo>
                  <a:lnTo>
                    <a:pt x="61" y="83"/>
                  </a:lnTo>
                  <a:lnTo>
                    <a:pt x="50" y="79"/>
                  </a:lnTo>
                  <a:lnTo>
                    <a:pt x="51" y="66"/>
                  </a:lnTo>
                  <a:lnTo>
                    <a:pt x="49" y="54"/>
                  </a:lnTo>
                  <a:lnTo>
                    <a:pt x="44" y="44"/>
                  </a:lnTo>
                  <a:lnTo>
                    <a:pt x="37" y="34"/>
                  </a:lnTo>
                  <a:lnTo>
                    <a:pt x="29" y="24"/>
                  </a:lnTo>
                  <a:lnTo>
                    <a:pt x="20" y="16"/>
                  </a:lnTo>
                  <a:lnTo>
                    <a:pt x="11" y="8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5" y="15"/>
                  </a:lnTo>
                  <a:lnTo>
                    <a:pt x="57" y="24"/>
                  </a:lnTo>
                  <a:lnTo>
                    <a:pt x="82" y="32"/>
                  </a:lnTo>
                  <a:lnTo>
                    <a:pt x="110" y="41"/>
                  </a:lnTo>
                  <a:lnTo>
                    <a:pt x="141" y="48"/>
                  </a:lnTo>
                  <a:lnTo>
                    <a:pt x="175" y="57"/>
                  </a:lnTo>
                  <a:lnTo>
                    <a:pt x="210" y="64"/>
                  </a:lnTo>
                  <a:lnTo>
                    <a:pt x="247" y="72"/>
                  </a:lnTo>
                  <a:lnTo>
                    <a:pt x="286" y="77"/>
                  </a:lnTo>
                  <a:lnTo>
                    <a:pt x="327" y="83"/>
                  </a:lnTo>
                  <a:lnTo>
                    <a:pt x="369" y="86"/>
                  </a:lnTo>
                  <a:lnTo>
                    <a:pt x="411" y="89"/>
                  </a:lnTo>
                  <a:lnTo>
                    <a:pt x="455" y="90"/>
                  </a:lnTo>
                  <a:lnTo>
                    <a:pt x="498" y="90"/>
                  </a:lnTo>
                  <a:lnTo>
                    <a:pt x="543" y="88"/>
                  </a:lnTo>
                  <a:lnTo>
                    <a:pt x="543" y="99"/>
                  </a:lnTo>
                  <a:lnTo>
                    <a:pt x="549" y="109"/>
                  </a:lnTo>
                  <a:lnTo>
                    <a:pt x="558" y="117"/>
                  </a:lnTo>
                  <a:lnTo>
                    <a:pt x="568" y="123"/>
                  </a:lnTo>
                  <a:lnTo>
                    <a:pt x="555" y="124"/>
                  </a:lnTo>
                  <a:lnTo>
                    <a:pt x="543" y="126"/>
                  </a:lnTo>
                  <a:lnTo>
                    <a:pt x="530" y="127"/>
                  </a:lnTo>
                  <a:lnTo>
                    <a:pt x="516" y="128"/>
                  </a:lnTo>
                  <a:lnTo>
                    <a:pt x="504" y="128"/>
                  </a:lnTo>
                  <a:lnTo>
                    <a:pt x="491" y="129"/>
                  </a:lnTo>
                  <a:lnTo>
                    <a:pt x="479" y="129"/>
                  </a:lnTo>
                  <a:lnTo>
                    <a:pt x="465" y="130"/>
                  </a:lnTo>
                  <a:lnTo>
                    <a:pt x="452" y="130"/>
                  </a:lnTo>
                  <a:lnTo>
                    <a:pt x="439" y="130"/>
                  </a:lnTo>
                  <a:lnTo>
                    <a:pt x="425" y="130"/>
                  </a:lnTo>
                  <a:lnTo>
                    <a:pt x="411" y="129"/>
                  </a:lnTo>
                  <a:lnTo>
                    <a:pt x="398" y="129"/>
                  </a:lnTo>
                  <a:lnTo>
                    <a:pt x="383" y="129"/>
                  </a:lnTo>
                  <a:lnTo>
                    <a:pt x="370" y="128"/>
                  </a:lnTo>
                  <a:lnTo>
                    <a:pt x="356" y="127"/>
                  </a:lnTo>
                  <a:lnTo>
                    <a:pt x="351" y="118"/>
                  </a:lnTo>
                  <a:lnTo>
                    <a:pt x="347" y="111"/>
                  </a:lnTo>
                  <a:lnTo>
                    <a:pt x="342" y="105"/>
                  </a:lnTo>
                  <a:lnTo>
                    <a:pt x="336" y="100"/>
                  </a:lnTo>
                  <a:lnTo>
                    <a:pt x="331" y="97"/>
                  </a:lnTo>
                  <a:lnTo>
                    <a:pt x="323" y="95"/>
                  </a:lnTo>
                  <a:lnTo>
                    <a:pt x="312" y="94"/>
                  </a:lnTo>
                  <a:lnTo>
                    <a:pt x="301" y="93"/>
                  </a:lnTo>
                  <a:lnTo>
                    <a:pt x="288" y="93"/>
                  </a:lnTo>
                  <a:lnTo>
                    <a:pt x="278" y="94"/>
                  </a:lnTo>
                  <a:lnTo>
                    <a:pt x="269" y="96"/>
                  </a:lnTo>
                  <a:lnTo>
                    <a:pt x="261" y="98"/>
                  </a:lnTo>
                  <a:lnTo>
                    <a:pt x="255" y="102"/>
                  </a:lnTo>
                  <a:lnTo>
                    <a:pt x="249" y="106"/>
                  </a:lnTo>
                  <a:lnTo>
                    <a:pt x="246" y="111"/>
                  </a:lnTo>
                  <a:lnTo>
                    <a:pt x="242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29" name="任意多边形 141328"/>
            <p:cNvSpPr/>
            <p:nvPr/>
          </p:nvSpPr>
          <p:spPr>
            <a:xfrm>
              <a:off x="1951" y="3896"/>
              <a:ext cx="32" cy="32"/>
            </a:xfrm>
            <a:custGeom>
              <a:avLst/>
              <a:gdLst/>
              <a:ahLst/>
              <a:cxnLst/>
              <a:pathLst>
                <a:path w="32" h="32">
                  <a:moveTo>
                    <a:pt x="16" y="0"/>
                  </a:moveTo>
                  <a:lnTo>
                    <a:pt x="23" y="1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2" y="17"/>
                  </a:lnTo>
                  <a:lnTo>
                    <a:pt x="31" y="23"/>
                  </a:lnTo>
                  <a:lnTo>
                    <a:pt x="27" y="28"/>
                  </a:lnTo>
                  <a:lnTo>
                    <a:pt x="23" y="31"/>
                  </a:lnTo>
                  <a:lnTo>
                    <a:pt x="16" y="32"/>
                  </a:lnTo>
                  <a:lnTo>
                    <a:pt x="9" y="31"/>
                  </a:lnTo>
                  <a:lnTo>
                    <a:pt x="5" y="28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5" y="6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30" name="任意多边形 141329"/>
            <p:cNvSpPr/>
            <p:nvPr/>
          </p:nvSpPr>
          <p:spPr>
            <a:xfrm>
              <a:off x="1842" y="3802"/>
              <a:ext cx="234" cy="224"/>
            </a:xfrm>
            <a:custGeom>
              <a:avLst/>
              <a:gdLst/>
              <a:ahLst/>
              <a:cxnLst/>
              <a:pathLst>
                <a:path w="234" h="224">
                  <a:moveTo>
                    <a:pt x="0" y="119"/>
                  </a:moveTo>
                  <a:lnTo>
                    <a:pt x="5" y="137"/>
                  </a:lnTo>
                  <a:lnTo>
                    <a:pt x="14" y="148"/>
                  </a:lnTo>
                  <a:lnTo>
                    <a:pt x="26" y="153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71" y="146"/>
                  </a:lnTo>
                  <a:lnTo>
                    <a:pt x="83" y="141"/>
                  </a:lnTo>
                  <a:lnTo>
                    <a:pt x="91" y="136"/>
                  </a:lnTo>
                  <a:lnTo>
                    <a:pt x="84" y="143"/>
                  </a:lnTo>
                  <a:lnTo>
                    <a:pt x="77" y="153"/>
                  </a:lnTo>
                  <a:lnTo>
                    <a:pt x="69" y="166"/>
                  </a:lnTo>
                  <a:lnTo>
                    <a:pt x="63" y="179"/>
                  </a:lnTo>
                  <a:lnTo>
                    <a:pt x="62" y="192"/>
                  </a:lnTo>
                  <a:lnTo>
                    <a:pt x="65" y="204"/>
                  </a:lnTo>
                  <a:lnTo>
                    <a:pt x="76" y="216"/>
                  </a:lnTo>
                  <a:lnTo>
                    <a:pt x="94" y="223"/>
                  </a:lnTo>
                  <a:lnTo>
                    <a:pt x="114" y="224"/>
                  </a:lnTo>
                  <a:lnTo>
                    <a:pt x="126" y="219"/>
                  </a:lnTo>
                  <a:lnTo>
                    <a:pt x="135" y="209"/>
                  </a:lnTo>
                  <a:lnTo>
                    <a:pt x="140" y="196"/>
                  </a:lnTo>
                  <a:lnTo>
                    <a:pt x="142" y="181"/>
                  </a:lnTo>
                  <a:lnTo>
                    <a:pt x="142" y="168"/>
                  </a:lnTo>
                  <a:lnTo>
                    <a:pt x="141" y="157"/>
                  </a:lnTo>
                  <a:lnTo>
                    <a:pt x="140" y="150"/>
                  </a:lnTo>
                  <a:lnTo>
                    <a:pt x="145" y="158"/>
                  </a:lnTo>
                  <a:lnTo>
                    <a:pt x="153" y="168"/>
                  </a:lnTo>
                  <a:lnTo>
                    <a:pt x="163" y="179"/>
                  </a:lnTo>
                  <a:lnTo>
                    <a:pt x="175" y="189"/>
                  </a:lnTo>
                  <a:lnTo>
                    <a:pt x="188" y="195"/>
                  </a:lnTo>
                  <a:lnTo>
                    <a:pt x="202" y="196"/>
                  </a:lnTo>
                  <a:lnTo>
                    <a:pt x="214" y="189"/>
                  </a:lnTo>
                  <a:lnTo>
                    <a:pt x="227" y="174"/>
                  </a:lnTo>
                  <a:lnTo>
                    <a:pt x="234" y="155"/>
                  </a:lnTo>
                  <a:lnTo>
                    <a:pt x="233" y="141"/>
                  </a:lnTo>
                  <a:lnTo>
                    <a:pt x="227" y="128"/>
                  </a:lnTo>
                  <a:lnTo>
                    <a:pt x="217" y="121"/>
                  </a:lnTo>
                  <a:lnTo>
                    <a:pt x="204" y="115"/>
                  </a:lnTo>
                  <a:lnTo>
                    <a:pt x="190" y="112"/>
                  </a:lnTo>
                  <a:lnTo>
                    <a:pt x="179" y="110"/>
                  </a:lnTo>
                  <a:lnTo>
                    <a:pt x="170" y="110"/>
                  </a:lnTo>
                  <a:lnTo>
                    <a:pt x="179" y="108"/>
                  </a:lnTo>
                  <a:lnTo>
                    <a:pt x="190" y="103"/>
                  </a:lnTo>
                  <a:lnTo>
                    <a:pt x="204" y="96"/>
                  </a:lnTo>
                  <a:lnTo>
                    <a:pt x="217" y="88"/>
                  </a:lnTo>
                  <a:lnTo>
                    <a:pt x="227" y="77"/>
                  </a:lnTo>
                  <a:lnTo>
                    <a:pt x="232" y="65"/>
                  </a:lnTo>
                  <a:lnTo>
                    <a:pt x="229" y="50"/>
                  </a:lnTo>
                  <a:lnTo>
                    <a:pt x="218" y="34"/>
                  </a:lnTo>
                  <a:lnTo>
                    <a:pt x="202" y="22"/>
                  </a:lnTo>
                  <a:lnTo>
                    <a:pt x="187" y="18"/>
                  </a:lnTo>
                  <a:lnTo>
                    <a:pt x="173" y="22"/>
                  </a:lnTo>
                  <a:lnTo>
                    <a:pt x="162" y="29"/>
                  </a:lnTo>
                  <a:lnTo>
                    <a:pt x="153" y="39"/>
                  </a:lnTo>
                  <a:lnTo>
                    <a:pt x="145" y="51"/>
                  </a:lnTo>
                  <a:lnTo>
                    <a:pt x="139" y="62"/>
                  </a:lnTo>
                  <a:lnTo>
                    <a:pt x="136" y="70"/>
                  </a:lnTo>
                  <a:lnTo>
                    <a:pt x="125" y="85"/>
                  </a:lnTo>
                  <a:lnTo>
                    <a:pt x="135" y="88"/>
                  </a:lnTo>
                  <a:lnTo>
                    <a:pt x="143" y="93"/>
                  </a:lnTo>
                  <a:lnTo>
                    <a:pt x="149" y="101"/>
                  </a:lnTo>
                  <a:lnTo>
                    <a:pt x="151" y="111"/>
                  </a:lnTo>
                  <a:lnTo>
                    <a:pt x="149" y="121"/>
                  </a:lnTo>
                  <a:lnTo>
                    <a:pt x="143" y="128"/>
                  </a:lnTo>
                  <a:lnTo>
                    <a:pt x="135" y="134"/>
                  </a:lnTo>
                  <a:lnTo>
                    <a:pt x="125" y="136"/>
                  </a:lnTo>
                  <a:lnTo>
                    <a:pt x="115" y="134"/>
                  </a:lnTo>
                  <a:lnTo>
                    <a:pt x="107" y="128"/>
                  </a:lnTo>
                  <a:lnTo>
                    <a:pt x="101" y="121"/>
                  </a:lnTo>
                  <a:lnTo>
                    <a:pt x="99" y="111"/>
                  </a:lnTo>
                  <a:lnTo>
                    <a:pt x="101" y="101"/>
                  </a:lnTo>
                  <a:lnTo>
                    <a:pt x="107" y="93"/>
                  </a:lnTo>
                  <a:lnTo>
                    <a:pt x="115" y="88"/>
                  </a:lnTo>
                  <a:lnTo>
                    <a:pt x="125" y="85"/>
                  </a:lnTo>
                  <a:lnTo>
                    <a:pt x="136" y="70"/>
                  </a:lnTo>
                  <a:lnTo>
                    <a:pt x="136" y="61"/>
                  </a:lnTo>
                  <a:lnTo>
                    <a:pt x="135" y="48"/>
                  </a:lnTo>
                  <a:lnTo>
                    <a:pt x="133" y="35"/>
                  </a:lnTo>
                  <a:lnTo>
                    <a:pt x="128" y="20"/>
                  </a:lnTo>
                  <a:lnTo>
                    <a:pt x="122" y="9"/>
                  </a:lnTo>
                  <a:lnTo>
                    <a:pt x="110" y="2"/>
                  </a:lnTo>
                  <a:lnTo>
                    <a:pt x="95" y="0"/>
                  </a:lnTo>
                  <a:lnTo>
                    <a:pt x="75" y="4"/>
                  </a:lnTo>
                  <a:lnTo>
                    <a:pt x="60" y="13"/>
                  </a:lnTo>
                  <a:lnTo>
                    <a:pt x="52" y="25"/>
                  </a:lnTo>
                  <a:lnTo>
                    <a:pt x="52" y="37"/>
                  </a:lnTo>
                  <a:lnTo>
                    <a:pt x="56" y="50"/>
                  </a:lnTo>
                  <a:lnTo>
                    <a:pt x="64" y="62"/>
                  </a:lnTo>
                  <a:lnTo>
                    <a:pt x="72" y="73"/>
                  </a:lnTo>
                  <a:lnTo>
                    <a:pt x="81" y="82"/>
                  </a:lnTo>
                  <a:lnTo>
                    <a:pt x="88" y="88"/>
                  </a:lnTo>
                  <a:lnTo>
                    <a:pt x="83" y="85"/>
                  </a:lnTo>
                  <a:lnTo>
                    <a:pt x="76" y="83"/>
                  </a:lnTo>
                  <a:lnTo>
                    <a:pt x="68" y="81"/>
                  </a:lnTo>
                  <a:lnTo>
                    <a:pt x="57" y="80"/>
                  </a:lnTo>
                  <a:lnTo>
                    <a:pt x="56" y="89"/>
                  </a:lnTo>
                  <a:lnTo>
                    <a:pt x="54" y="98"/>
                  </a:lnTo>
                  <a:lnTo>
                    <a:pt x="49" y="105"/>
                  </a:lnTo>
                  <a:lnTo>
                    <a:pt x="44" y="113"/>
                  </a:lnTo>
                  <a:lnTo>
                    <a:pt x="36" y="119"/>
                  </a:lnTo>
                  <a:lnTo>
                    <a:pt x="25" y="122"/>
                  </a:lnTo>
                  <a:lnTo>
                    <a:pt x="14" y="12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31" name="任意多边形 141330"/>
            <p:cNvSpPr/>
            <p:nvPr/>
          </p:nvSpPr>
          <p:spPr>
            <a:xfrm>
              <a:off x="1746" y="3838"/>
              <a:ext cx="35" cy="34"/>
            </a:xfrm>
            <a:custGeom>
              <a:avLst/>
              <a:gdLst/>
              <a:ahLst/>
              <a:cxnLst/>
              <a:pathLst>
                <a:path w="35" h="34">
                  <a:moveTo>
                    <a:pt x="11" y="1"/>
                  </a:moveTo>
                  <a:lnTo>
                    <a:pt x="18" y="0"/>
                  </a:lnTo>
                  <a:lnTo>
                    <a:pt x="25" y="1"/>
                  </a:lnTo>
                  <a:lnTo>
                    <a:pt x="31" y="5"/>
                  </a:lnTo>
                  <a:lnTo>
                    <a:pt x="34" y="11"/>
                  </a:lnTo>
                  <a:lnTo>
                    <a:pt x="35" y="18"/>
                  </a:lnTo>
                  <a:lnTo>
                    <a:pt x="34" y="23"/>
                  </a:lnTo>
                  <a:lnTo>
                    <a:pt x="29" y="29"/>
                  </a:lnTo>
                  <a:lnTo>
                    <a:pt x="24" y="33"/>
                  </a:lnTo>
                  <a:lnTo>
                    <a:pt x="18" y="34"/>
                  </a:lnTo>
                  <a:lnTo>
                    <a:pt x="11" y="33"/>
                  </a:lnTo>
                  <a:lnTo>
                    <a:pt x="5" y="29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32" name="任意多边形 141331"/>
            <p:cNvSpPr/>
            <p:nvPr/>
          </p:nvSpPr>
          <p:spPr>
            <a:xfrm>
              <a:off x="1639" y="3739"/>
              <a:ext cx="251" cy="239"/>
            </a:xfrm>
            <a:custGeom>
              <a:avLst/>
              <a:gdLst/>
              <a:ahLst/>
              <a:cxnLst/>
              <a:pathLst>
                <a:path w="251" h="239">
                  <a:moveTo>
                    <a:pt x="118" y="71"/>
                  </a:moveTo>
                  <a:lnTo>
                    <a:pt x="118" y="63"/>
                  </a:lnTo>
                  <a:lnTo>
                    <a:pt x="118" y="49"/>
                  </a:lnTo>
                  <a:lnTo>
                    <a:pt x="122" y="36"/>
                  </a:lnTo>
                  <a:lnTo>
                    <a:pt x="127" y="22"/>
                  </a:lnTo>
                  <a:lnTo>
                    <a:pt x="135" y="10"/>
                  </a:lnTo>
                  <a:lnTo>
                    <a:pt x="147" y="2"/>
                  </a:lnTo>
                  <a:lnTo>
                    <a:pt x="164" y="0"/>
                  </a:lnTo>
                  <a:lnTo>
                    <a:pt x="185" y="5"/>
                  </a:lnTo>
                  <a:lnTo>
                    <a:pt x="203" y="16"/>
                  </a:lnTo>
                  <a:lnTo>
                    <a:pt x="211" y="29"/>
                  </a:lnTo>
                  <a:lnTo>
                    <a:pt x="211" y="44"/>
                  </a:lnTo>
                  <a:lnTo>
                    <a:pt x="206" y="58"/>
                  </a:lnTo>
                  <a:lnTo>
                    <a:pt x="197" y="71"/>
                  </a:lnTo>
                  <a:lnTo>
                    <a:pt x="186" y="83"/>
                  </a:lnTo>
                  <a:lnTo>
                    <a:pt x="175" y="92"/>
                  </a:lnTo>
                  <a:lnTo>
                    <a:pt x="167" y="98"/>
                  </a:lnTo>
                  <a:lnTo>
                    <a:pt x="177" y="94"/>
                  </a:lnTo>
                  <a:lnTo>
                    <a:pt x="189" y="92"/>
                  </a:lnTo>
                  <a:lnTo>
                    <a:pt x="204" y="90"/>
                  </a:lnTo>
                  <a:lnTo>
                    <a:pt x="219" y="91"/>
                  </a:lnTo>
                  <a:lnTo>
                    <a:pt x="233" y="96"/>
                  </a:lnTo>
                  <a:lnTo>
                    <a:pt x="243" y="104"/>
                  </a:lnTo>
                  <a:lnTo>
                    <a:pt x="250" y="119"/>
                  </a:lnTo>
                  <a:lnTo>
                    <a:pt x="251" y="140"/>
                  </a:lnTo>
                  <a:lnTo>
                    <a:pt x="245" y="159"/>
                  </a:lnTo>
                  <a:lnTo>
                    <a:pt x="235" y="171"/>
                  </a:lnTo>
                  <a:lnTo>
                    <a:pt x="221" y="175"/>
                  </a:lnTo>
                  <a:lnTo>
                    <a:pt x="206" y="175"/>
                  </a:lnTo>
                  <a:lnTo>
                    <a:pt x="190" y="169"/>
                  </a:lnTo>
                  <a:lnTo>
                    <a:pt x="175" y="164"/>
                  </a:lnTo>
                  <a:lnTo>
                    <a:pt x="164" y="156"/>
                  </a:lnTo>
                  <a:lnTo>
                    <a:pt x="156" y="151"/>
                  </a:lnTo>
                  <a:lnTo>
                    <a:pt x="159" y="156"/>
                  </a:lnTo>
                  <a:lnTo>
                    <a:pt x="165" y="167"/>
                  </a:lnTo>
                  <a:lnTo>
                    <a:pt x="171" y="180"/>
                  </a:lnTo>
                  <a:lnTo>
                    <a:pt x="174" y="195"/>
                  </a:lnTo>
                  <a:lnTo>
                    <a:pt x="175" y="210"/>
                  </a:lnTo>
                  <a:lnTo>
                    <a:pt x="171" y="223"/>
                  </a:lnTo>
                  <a:lnTo>
                    <a:pt x="161" y="233"/>
                  </a:lnTo>
                  <a:lnTo>
                    <a:pt x="141" y="239"/>
                  </a:lnTo>
                  <a:lnTo>
                    <a:pt x="119" y="239"/>
                  </a:lnTo>
                  <a:lnTo>
                    <a:pt x="104" y="232"/>
                  </a:lnTo>
                  <a:lnTo>
                    <a:pt x="96" y="221"/>
                  </a:lnTo>
                  <a:lnTo>
                    <a:pt x="92" y="207"/>
                  </a:lnTo>
                  <a:lnTo>
                    <a:pt x="92" y="191"/>
                  </a:lnTo>
                  <a:lnTo>
                    <a:pt x="94" y="177"/>
                  </a:lnTo>
                  <a:lnTo>
                    <a:pt x="97" y="164"/>
                  </a:lnTo>
                  <a:lnTo>
                    <a:pt x="101" y="155"/>
                  </a:lnTo>
                  <a:lnTo>
                    <a:pt x="95" y="163"/>
                  </a:lnTo>
                  <a:lnTo>
                    <a:pt x="86" y="172"/>
                  </a:lnTo>
                  <a:lnTo>
                    <a:pt x="73" y="182"/>
                  </a:lnTo>
                  <a:lnTo>
                    <a:pt x="61" y="189"/>
                  </a:lnTo>
                  <a:lnTo>
                    <a:pt x="46" y="194"/>
                  </a:lnTo>
                  <a:lnTo>
                    <a:pt x="31" y="193"/>
                  </a:lnTo>
                  <a:lnTo>
                    <a:pt x="17" y="185"/>
                  </a:lnTo>
                  <a:lnTo>
                    <a:pt x="6" y="168"/>
                  </a:lnTo>
                  <a:lnTo>
                    <a:pt x="0" y="148"/>
                  </a:lnTo>
                  <a:lnTo>
                    <a:pt x="1" y="133"/>
                  </a:lnTo>
                  <a:lnTo>
                    <a:pt x="10" y="122"/>
                  </a:lnTo>
                  <a:lnTo>
                    <a:pt x="23" y="114"/>
                  </a:lnTo>
                  <a:lnTo>
                    <a:pt x="39" y="110"/>
                  </a:lnTo>
                  <a:lnTo>
                    <a:pt x="54" y="108"/>
                  </a:lnTo>
                  <a:lnTo>
                    <a:pt x="68" y="107"/>
                  </a:lnTo>
                  <a:lnTo>
                    <a:pt x="78" y="107"/>
                  </a:lnTo>
                  <a:lnTo>
                    <a:pt x="70" y="104"/>
                  </a:lnTo>
                  <a:lnTo>
                    <a:pt x="57" y="99"/>
                  </a:lnTo>
                  <a:lnTo>
                    <a:pt x="45" y="92"/>
                  </a:lnTo>
                  <a:lnTo>
                    <a:pt x="32" y="82"/>
                  </a:lnTo>
                  <a:lnTo>
                    <a:pt x="22" y="71"/>
                  </a:lnTo>
                  <a:lnTo>
                    <a:pt x="17" y="59"/>
                  </a:lnTo>
                  <a:lnTo>
                    <a:pt x="18" y="45"/>
                  </a:lnTo>
                  <a:lnTo>
                    <a:pt x="30" y="29"/>
                  </a:lnTo>
                  <a:lnTo>
                    <a:pt x="48" y="17"/>
                  </a:lnTo>
                  <a:lnTo>
                    <a:pt x="64" y="13"/>
                  </a:lnTo>
                  <a:lnTo>
                    <a:pt x="79" y="17"/>
                  </a:lnTo>
                  <a:lnTo>
                    <a:pt x="92" y="25"/>
                  </a:lnTo>
                  <a:lnTo>
                    <a:pt x="101" y="37"/>
                  </a:lnTo>
                  <a:lnTo>
                    <a:pt x="109" y="50"/>
                  </a:lnTo>
                  <a:lnTo>
                    <a:pt x="115" y="63"/>
                  </a:lnTo>
                  <a:lnTo>
                    <a:pt x="118" y="71"/>
                  </a:lnTo>
                  <a:lnTo>
                    <a:pt x="114" y="91"/>
                  </a:lnTo>
                  <a:lnTo>
                    <a:pt x="104" y="97"/>
                  </a:lnTo>
                  <a:lnTo>
                    <a:pt x="99" y="105"/>
                  </a:lnTo>
                  <a:lnTo>
                    <a:pt x="96" y="115"/>
                  </a:lnTo>
                  <a:lnTo>
                    <a:pt x="99" y="126"/>
                  </a:lnTo>
                  <a:lnTo>
                    <a:pt x="101" y="131"/>
                  </a:lnTo>
                  <a:lnTo>
                    <a:pt x="104" y="135"/>
                  </a:lnTo>
                  <a:lnTo>
                    <a:pt x="109" y="139"/>
                  </a:lnTo>
                  <a:lnTo>
                    <a:pt x="114" y="141"/>
                  </a:lnTo>
                  <a:lnTo>
                    <a:pt x="118" y="142"/>
                  </a:lnTo>
                  <a:lnTo>
                    <a:pt x="124" y="143"/>
                  </a:lnTo>
                  <a:lnTo>
                    <a:pt x="130" y="142"/>
                  </a:lnTo>
                  <a:lnTo>
                    <a:pt x="135" y="141"/>
                  </a:lnTo>
                  <a:lnTo>
                    <a:pt x="145" y="135"/>
                  </a:lnTo>
                  <a:lnTo>
                    <a:pt x="150" y="126"/>
                  </a:lnTo>
                  <a:lnTo>
                    <a:pt x="153" y="117"/>
                  </a:lnTo>
                  <a:lnTo>
                    <a:pt x="150" y="105"/>
                  </a:lnTo>
                  <a:lnTo>
                    <a:pt x="148" y="101"/>
                  </a:lnTo>
                  <a:lnTo>
                    <a:pt x="145" y="97"/>
                  </a:lnTo>
                  <a:lnTo>
                    <a:pt x="140" y="93"/>
                  </a:lnTo>
                  <a:lnTo>
                    <a:pt x="135" y="91"/>
                  </a:lnTo>
                  <a:lnTo>
                    <a:pt x="131" y="90"/>
                  </a:lnTo>
                  <a:lnTo>
                    <a:pt x="125" y="89"/>
                  </a:lnTo>
                  <a:lnTo>
                    <a:pt x="119" y="90"/>
                  </a:lnTo>
                  <a:lnTo>
                    <a:pt x="114" y="91"/>
                  </a:lnTo>
                  <a:lnTo>
                    <a:pt x="118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33" name="任意多边形 141332"/>
            <p:cNvSpPr/>
            <p:nvPr/>
          </p:nvSpPr>
          <p:spPr>
            <a:xfrm>
              <a:off x="1360" y="3934"/>
              <a:ext cx="40" cy="38"/>
            </a:xfrm>
            <a:custGeom>
              <a:avLst/>
              <a:gdLst/>
              <a:ahLst/>
              <a:cxnLst/>
              <a:pathLst>
                <a:path w="40" h="38">
                  <a:moveTo>
                    <a:pt x="7" y="4"/>
                  </a:moveTo>
                  <a:lnTo>
                    <a:pt x="14" y="1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9" y="13"/>
                  </a:lnTo>
                  <a:lnTo>
                    <a:pt x="40" y="21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7" y="37"/>
                  </a:lnTo>
                  <a:lnTo>
                    <a:pt x="19" y="38"/>
                  </a:lnTo>
                  <a:lnTo>
                    <a:pt x="11" y="36"/>
                  </a:lnTo>
                  <a:lnTo>
                    <a:pt x="5" y="32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3" y="1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34" name="任意多边形 141333"/>
            <p:cNvSpPr/>
            <p:nvPr/>
          </p:nvSpPr>
          <p:spPr>
            <a:xfrm>
              <a:off x="1238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19" y="95"/>
                  </a:moveTo>
                  <a:lnTo>
                    <a:pt x="115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8"/>
                  </a:lnTo>
                  <a:lnTo>
                    <a:pt x="115" y="21"/>
                  </a:lnTo>
                  <a:lnTo>
                    <a:pt x="126" y="9"/>
                  </a:lnTo>
                  <a:lnTo>
                    <a:pt x="142" y="1"/>
                  </a:lnTo>
                  <a:lnTo>
                    <a:pt x="167" y="0"/>
                  </a:lnTo>
                  <a:lnTo>
                    <a:pt x="191" y="7"/>
                  </a:lnTo>
                  <a:lnTo>
                    <a:pt x="206" y="19"/>
                  </a:lnTo>
                  <a:lnTo>
                    <a:pt x="212" y="34"/>
                  </a:lnTo>
                  <a:lnTo>
                    <a:pt x="211" y="51"/>
                  </a:lnTo>
                  <a:lnTo>
                    <a:pt x="206" y="70"/>
                  </a:lnTo>
                  <a:lnTo>
                    <a:pt x="198" y="85"/>
                  </a:lnTo>
                  <a:lnTo>
                    <a:pt x="190" y="100"/>
                  </a:lnTo>
                  <a:lnTo>
                    <a:pt x="183" y="108"/>
                  </a:lnTo>
                  <a:lnTo>
                    <a:pt x="192" y="102"/>
                  </a:lnTo>
                  <a:lnTo>
                    <a:pt x="205" y="94"/>
                  </a:lnTo>
                  <a:lnTo>
                    <a:pt x="220" y="87"/>
                  </a:lnTo>
                  <a:lnTo>
                    <a:pt x="237" y="83"/>
                  </a:lnTo>
                  <a:lnTo>
                    <a:pt x="254" y="83"/>
                  </a:lnTo>
                  <a:lnTo>
                    <a:pt x="269" y="90"/>
                  </a:lnTo>
                  <a:lnTo>
                    <a:pt x="282" y="103"/>
                  </a:lnTo>
                  <a:lnTo>
                    <a:pt x="291" y="126"/>
                  </a:lnTo>
                  <a:lnTo>
                    <a:pt x="292" y="150"/>
                  </a:lnTo>
                  <a:lnTo>
                    <a:pt x="285" y="166"/>
                  </a:lnTo>
                  <a:lnTo>
                    <a:pt x="271" y="176"/>
                  </a:lnTo>
                  <a:lnTo>
                    <a:pt x="254" y="180"/>
                  </a:lnTo>
                  <a:lnTo>
                    <a:pt x="235" y="180"/>
                  </a:lnTo>
                  <a:lnTo>
                    <a:pt x="216" y="178"/>
                  </a:lnTo>
                  <a:lnTo>
                    <a:pt x="200" y="173"/>
                  </a:lnTo>
                  <a:lnTo>
                    <a:pt x="189" y="170"/>
                  </a:lnTo>
                  <a:lnTo>
                    <a:pt x="196" y="176"/>
                  </a:lnTo>
                  <a:lnTo>
                    <a:pt x="206" y="185"/>
                  </a:lnTo>
                  <a:lnTo>
                    <a:pt x="217" y="198"/>
                  </a:lnTo>
                  <a:lnTo>
                    <a:pt x="227" y="213"/>
                  </a:lnTo>
                  <a:lnTo>
                    <a:pt x="234" y="228"/>
                  </a:lnTo>
                  <a:lnTo>
                    <a:pt x="234" y="245"/>
                  </a:lnTo>
                  <a:lnTo>
                    <a:pt x="226" y="260"/>
                  </a:lnTo>
                  <a:lnTo>
                    <a:pt x="206" y="274"/>
                  </a:lnTo>
                  <a:lnTo>
                    <a:pt x="182" y="281"/>
                  </a:lnTo>
                  <a:lnTo>
                    <a:pt x="162" y="279"/>
                  </a:lnTo>
                  <a:lnTo>
                    <a:pt x="149" y="269"/>
                  </a:lnTo>
                  <a:lnTo>
                    <a:pt x="139" y="255"/>
                  </a:lnTo>
                  <a:lnTo>
                    <a:pt x="134" y="238"/>
                  </a:lnTo>
                  <a:lnTo>
                    <a:pt x="130" y="221"/>
                  </a:lnTo>
                  <a:lnTo>
                    <a:pt x="130" y="205"/>
                  </a:lnTo>
                  <a:lnTo>
                    <a:pt x="130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0" y="232"/>
                  </a:lnTo>
                  <a:lnTo>
                    <a:pt x="98" y="246"/>
                  </a:lnTo>
                  <a:lnTo>
                    <a:pt x="83" y="256"/>
                  </a:lnTo>
                  <a:lnTo>
                    <a:pt x="67" y="259"/>
                  </a:lnTo>
                  <a:lnTo>
                    <a:pt x="50" y="256"/>
                  </a:lnTo>
                  <a:lnTo>
                    <a:pt x="31" y="242"/>
                  </a:lnTo>
                  <a:lnTo>
                    <a:pt x="17" y="222"/>
                  </a:lnTo>
                  <a:lnTo>
                    <a:pt x="13" y="204"/>
                  </a:lnTo>
                  <a:lnTo>
                    <a:pt x="19" y="189"/>
                  </a:lnTo>
                  <a:lnTo>
                    <a:pt x="31" y="176"/>
                  </a:lnTo>
                  <a:lnTo>
                    <a:pt x="45" y="166"/>
                  </a:lnTo>
                  <a:lnTo>
                    <a:pt x="61" y="158"/>
                  </a:lnTo>
                  <a:lnTo>
                    <a:pt x="76" y="152"/>
                  </a:lnTo>
                  <a:lnTo>
                    <a:pt x="88" y="149"/>
                  </a:lnTo>
                  <a:lnTo>
                    <a:pt x="78" y="149"/>
                  </a:lnTo>
                  <a:lnTo>
                    <a:pt x="63" y="148"/>
                  </a:lnTo>
                  <a:lnTo>
                    <a:pt x="44" y="145"/>
                  </a:lnTo>
                  <a:lnTo>
                    <a:pt x="27" y="138"/>
                  </a:lnTo>
                  <a:lnTo>
                    <a:pt x="12" y="129"/>
                  </a:lnTo>
                  <a:lnTo>
                    <a:pt x="2" y="117"/>
                  </a:lnTo>
                  <a:lnTo>
                    <a:pt x="0" y="101"/>
                  </a:lnTo>
                  <a:lnTo>
                    <a:pt x="6" y="80"/>
                  </a:lnTo>
                  <a:lnTo>
                    <a:pt x="21" y="60"/>
                  </a:lnTo>
                  <a:lnTo>
                    <a:pt x="37" y="50"/>
                  </a:lnTo>
                  <a:lnTo>
                    <a:pt x="55" y="50"/>
                  </a:lnTo>
                  <a:lnTo>
                    <a:pt x="72" y="54"/>
                  </a:lnTo>
                  <a:lnTo>
                    <a:pt x="88" y="64"/>
                  </a:lnTo>
                  <a:lnTo>
                    <a:pt x="102" y="75"/>
                  </a:lnTo>
                  <a:lnTo>
                    <a:pt x="112" y="86"/>
                  </a:lnTo>
                  <a:lnTo>
                    <a:pt x="119" y="95"/>
                  </a:lnTo>
                  <a:lnTo>
                    <a:pt x="121" y="119"/>
                  </a:lnTo>
                  <a:lnTo>
                    <a:pt x="113" y="129"/>
                  </a:lnTo>
                  <a:lnTo>
                    <a:pt x="110" y="140"/>
                  </a:lnTo>
                  <a:lnTo>
                    <a:pt x="112" y="152"/>
                  </a:lnTo>
                  <a:lnTo>
                    <a:pt x="118" y="162"/>
                  </a:lnTo>
                  <a:lnTo>
                    <a:pt x="122" y="167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39" y="173"/>
                  </a:lnTo>
                  <a:lnTo>
                    <a:pt x="145" y="173"/>
                  </a:lnTo>
                  <a:lnTo>
                    <a:pt x="152" y="172"/>
                  </a:lnTo>
                  <a:lnTo>
                    <a:pt x="158" y="170"/>
                  </a:lnTo>
                  <a:lnTo>
                    <a:pt x="162" y="167"/>
                  </a:lnTo>
                  <a:lnTo>
                    <a:pt x="170" y="157"/>
                  </a:lnTo>
                  <a:lnTo>
                    <a:pt x="174" y="146"/>
                  </a:lnTo>
                  <a:lnTo>
                    <a:pt x="173" y="134"/>
                  </a:lnTo>
                  <a:lnTo>
                    <a:pt x="167" y="123"/>
                  </a:lnTo>
                  <a:lnTo>
                    <a:pt x="162" y="118"/>
                  </a:lnTo>
                  <a:lnTo>
                    <a:pt x="157" y="115"/>
                  </a:lnTo>
                  <a:lnTo>
                    <a:pt x="151" y="113"/>
                  </a:lnTo>
                  <a:lnTo>
                    <a:pt x="145" y="112"/>
                  </a:lnTo>
                  <a:lnTo>
                    <a:pt x="138" y="112"/>
                  </a:lnTo>
                  <a:lnTo>
                    <a:pt x="133" y="114"/>
                  </a:lnTo>
                  <a:lnTo>
                    <a:pt x="127" y="116"/>
                  </a:lnTo>
                  <a:lnTo>
                    <a:pt x="121" y="119"/>
                  </a:lnTo>
                  <a:lnTo>
                    <a:pt x="119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41335" name="组合 141334"/>
            <p:cNvGrpSpPr/>
            <p:nvPr/>
          </p:nvGrpSpPr>
          <p:grpSpPr>
            <a:xfrm>
              <a:off x="1008" y="3744"/>
              <a:ext cx="317" cy="311"/>
              <a:chOff x="355" y="3625"/>
              <a:chExt cx="317" cy="311"/>
            </a:xfrm>
          </p:grpSpPr>
          <p:sp>
            <p:nvSpPr>
              <p:cNvPr id="141336" name="任意多边形 141335"/>
              <p:cNvSpPr/>
              <p:nvPr/>
            </p:nvSpPr>
            <p:spPr>
              <a:xfrm>
                <a:off x="480" y="3749"/>
                <a:ext cx="46" cy="43"/>
              </a:xfrm>
              <a:custGeom>
                <a:avLst/>
                <a:gdLst/>
                <a:ahLst/>
                <a:cxnLst/>
                <a:pathLst>
                  <a:path w="46" h="43">
                    <a:moveTo>
                      <a:pt x="23" y="0"/>
                    </a:moveTo>
                    <a:lnTo>
                      <a:pt x="14" y="2"/>
                    </a:lnTo>
                    <a:lnTo>
                      <a:pt x="7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7" y="36"/>
                    </a:lnTo>
                    <a:lnTo>
                      <a:pt x="14" y="40"/>
                    </a:lnTo>
                    <a:lnTo>
                      <a:pt x="23" y="43"/>
                    </a:lnTo>
                    <a:lnTo>
                      <a:pt x="32" y="40"/>
                    </a:lnTo>
                    <a:lnTo>
                      <a:pt x="39" y="36"/>
                    </a:lnTo>
                    <a:lnTo>
                      <a:pt x="43" y="29"/>
                    </a:lnTo>
                    <a:lnTo>
                      <a:pt x="46" y="21"/>
                    </a:lnTo>
                    <a:lnTo>
                      <a:pt x="43" y="13"/>
                    </a:lnTo>
                    <a:lnTo>
                      <a:pt x="39" y="6"/>
                    </a:lnTo>
                    <a:lnTo>
                      <a:pt x="32" y="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7A0A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1337" name="任意多边形 141336"/>
              <p:cNvSpPr/>
              <p:nvPr/>
            </p:nvSpPr>
            <p:spPr>
              <a:xfrm>
                <a:off x="355" y="3625"/>
                <a:ext cx="317" cy="311"/>
              </a:xfrm>
              <a:custGeom>
                <a:avLst/>
                <a:gdLst/>
                <a:ahLst/>
                <a:cxnLst/>
                <a:pathLst>
                  <a:path w="317" h="311">
                    <a:moveTo>
                      <a:pt x="133" y="97"/>
                    </a:moveTo>
                    <a:lnTo>
                      <a:pt x="129" y="86"/>
                    </a:lnTo>
                    <a:lnTo>
                      <a:pt x="122" y="72"/>
                    </a:lnTo>
                    <a:lnTo>
                      <a:pt x="112" y="57"/>
                    </a:lnTo>
                    <a:lnTo>
                      <a:pt x="98" y="42"/>
                    </a:lnTo>
                    <a:lnTo>
                      <a:pt x="82" y="32"/>
                    </a:lnTo>
                    <a:lnTo>
                      <a:pt x="64" y="28"/>
                    </a:lnTo>
                    <a:lnTo>
                      <a:pt x="43" y="33"/>
                    </a:lnTo>
                    <a:lnTo>
                      <a:pt x="21" y="50"/>
                    </a:lnTo>
                    <a:lnTo>
                      <a:pt x="5" y="72"/>
                    </a:lnTo>
                    <a:lnTo>
                      <a:pt x="2" y="92"/>
                    </a:lnTo>
                    <a:lnTo>
                      <a:pt x="9" y="108"/>
                    </a:lnTo>
                    <a:lnTo>
                      <a:pt x="23" y="123"/>
                    </a:lnTo>
                    <a:lnTo>
                      <a:pt x="40" y="135"/>
                    </a:lnTo>
                    <a:lnTo>
                      <a:pt x="58" y="144"/>
                    </a:lnTo>
                    <a:lnTo>
                      <a:pt x="75" y="149"/>
                    </a:lnTo>
                    <a:lnTo>
                      <a:pt x="88" y="152"/>
                    </a:lnTo>
                    <a:lnTo>
                      <a:pt x="75" y="154"/>
                    </a:lnTo>
                    <a:lnTo>
                      <a:pt x="59" y="156"/>
                    </a:lnTo>
                    <a:lnTo>
                      <a:pt x="41" y="160"/>
                    </a:lnTo>
                    <a:lnTo>
                      <a:pt x="24" y="168"/>
                    </a:lnTo>
                    <a:lnTo>
                      <a:pt x="9" y="180"/>
                    </a:lnTo>
                    <a:lnTo>
                      <a:pt x="1" y="195"/>
                    </a:lnTo>
                    <a:lnTo>
                      <a:pt x="0" y="215"/>
                    </a:lnTo>
                    <a:lnTo>
                      <a:pt x="10" y="241"/>
                    </a:lnTo>
                    <a:lnTo>
                      <a:pt x="26" y="263"/>
                    </a:lnTo>
                    <a:lnTo>
                      <a:pt x="44" y="271"/>
                    </a:lnTo>
                    <a:lnTo>
                      <a:pt x="63" y="270"/>
                    </a:lnTo>
                    <a:lnTo>
                      <a:pt x="81" y="262"/>
                    </a:lnTo>
                    <a:lnTo>
                      <a:pt x="97" y="249"/>
                    </a:lnTo>
                    <a:lnTo>
                      <a:pt x="112" y="234"/>
                    </a:lnTo>
                    <a:lnTo>
                      <a:pt x="122" y="221"/>
                    </a:lnTo>
                    <a:lnTo>
                      <a:pt x="129" y="210"/>
                    </a:lnTo>
                    <a:lnTo>
                      <a:pt x="128" y="219"/>
                    </a:lnTo>
                    <a:lnTo>
                      <a:pt x="126" y="234"/>
                    </a:lnTo>
                    <a:lnTo>
                      <a:pt x="126" y="252"/>
                    </a:lnTo>
                    <a:lnTo>
                      <a:pt x="128" y="271"/>
                    </a:lnTo>
                    <a:lnTo>
                      <a:pt x="135" y="290"/>
                    </a:lnTo>
                    <a:lnTo>
                      <a:pt x="146" y="303"/>
                    </a:lnTo>
                    <a:lnTo>
                      <a:pt x="165" y="311"/>
                    </a:lnTo>
                    <a:lnTo>
                      <a:pt x="191" y="309"/>
                    </a:lnTo>
                    <a:lnTo>
                      <a:pt x="218" y="299"/>
                    </a:lnTo>
                    <a:lnTo>
                      <a:pt x="231" y="284"/>
                    </a:lnTo>
                    <a:lnTo>
                      <a:pt x="236" y="266"/>
                    </a:lnTo>
                    <a:lnTo>
                      <a:pt x="234" y="247"/>
                    </a:lnTo>
                    <a:lnTo>
                      <a:pt x="226" y="230"/>
                    </a:lnTo>
                    <a:lnTo>
                      <a:pt x="216" y="212"/>
                    </a:lnTo>
                    <a:lnTo>
                      <a:pt x="205" y="198"/>
                    </a:lnTo>
                    <a:lnTo>
                      <a:pt x="197" y="189"/>
                    </a:lnTo>
                    <a:lnTo>
                      <a:pt x="207" y="195"/>
                    </a:lnTo>
                    <a:lnTo>
                      <a:pt x="223" y="202"/>
                    </a:lnTo>
                    <a:lnTo>
                      <a:pt x="242" y="208"/>
                    </a:lnTo>
                    <a:lnTo>
                      <a:pt x="262" y="211"/>
                    </a:lnTo>
                    <a:lnTo>
                      <a:pt x="282" y="210"/>
                    </a:lnTo>
                    <a:lnTo>
                      <a:pt x="299" y="202"/>
                    </a:lnTo>
                    <a:lnTo>
                      <a:pt x="312" y="187"/>
                    </a:lnTo>
                    <a:lnTo>
                      <a:pt x="317" y="161"/>
                    </a:lnTo>
                    <a:lnTo>
                      <a:pt x="315" y="135"/>
                    </a:lnTo>
                    <a:lnTo>
                      <a:pt x="304" y="117"/>
                    </a:lnTo>
                    <a:lnTo>
                      <a:pt x="287" y="108"/>
                    </a:lnTo>
                    <a:lnTo>
                      <a:pt x="269" y="105"/>
                    </a:lnTo>
                    <a:lnTo>
                      <a:pt x="247" y="106"/>
                    </a:lnTo>
                    <a:lnTo>
                      <a:pt x="228" y="111"/>
                    </a:lnTo>
                    <a:lnTo>
                      <a:pt x="211" y="116"/>
                    </a:lnTo>
                    <a:lnTo>
                      <a:pt x="199" y="122"/>
                    </a:lnTo>
                    <a:lnTo>
                      <a:pt x="208" y="114"/>
                    </a:lnTo>
                    <a:lnTo>
                      <a:pt x="220" y="103"/>
                    </a:lnTo>
                    <a:lnTo>
                      <a:pt x="232" y="87"/>
                    </a:lnTo>
                    <a:lnTo>
                      <a:pt x="243" y="71"/>
                    </a:lnTo>
                    <a:lnTo>
                      <a:pt x="250" y="53"/>
                    </a:lnTo>
                    <a:lnTo>
                      <a:pt x="248" y="36"/>
                    </a:lnTo>
                    <a:lnTo>
                      <a:pt x="239" y="20"/>
                    </a:lnTo>
                    <a:lnTo>
                      <a:pt x="218" y="7"/>
                    </a:lnTo>
                    <a:lnTo>
                      <a:pt x="190" y="0"/>
                    </a:lnTo>
                    <a:lnTo>
                      <a:pt x="169" y="4"/>
                    </a:lnTo>
                    <a:lnTo>
                      <a:pt x="153" y="15"/>
                    </a:lnTo>
                    <a:lnTo>
                      <a:pt x="143" y="30"/>
                    </a:lnTo>
                    <a:lnTo>
                      <a:pt x="137" y="49"/>
                    </a:lnTo>
                    <a:lnTo>
                      <a:pt x="134" y="69"/>
                    </a:lnTo>
                    <a:lnTo>
                      <a:pt x="133" y="85"/>
                    </a:lnTo>
                    <a:lnTo>
                      <a:pt x="133" y="97"/>
                    </a:lnTo>
                    <a:lnTo>
                      <a:pt x="149" y="119"/>
                    </a:lnTo>
                    <a:lnTo>
                      <a:pt x="156" y="120"/>
                    </a:lnTo>
                    <a:lnTo>
                      <a:pt x="162" y="122"/>
                    </a:lnTo>
                    <a:lnTo>
                      <a:pt x="168" y="125"/>
                    </a:lnTo>
                    <a:lnTo>
                      <a:pt x="174" y="129"/>
                    </a:lnTo>
                    <a:lnTo>
                      <a:pt x="179" y="135"/>
                    </a:lnTo>
                    <a:lnTo>
                      <a:pt x="182" y="140"/>
                    </a:lnTo>
                    <a:lnTo>
                      <a:pt x="183" y="147"/>
                    </a:lnTo>
                    <a:lnTo>
                      <a:pt x="184" y="154"/>
                    </a:lnTo>
                    <a:lnTo>
                      <a:pt x="183" y="161"/>
                    </a:lnTo>
                    <a:lnTo>
                      <a:pt x="182" y="168"/>
                    </a:lnTo>
                    <a:lnTo>
                      <a:pt x="179" y="173"/>
                    </a:lnTo>
                    <a:lnTo>
                      <a:pt x="174" y="179"/>
                    </a:lnTo>
                    <a:lnTo>
                      <a:pt x="168" y="183"/>
                    </a:lnTo>
                    <a:lnTo>
                      <a:pt x="162" y="187"/>
                    </a:lnTo>
                    <a:lnTo>
                      <a:pt x="156" y="188"/>
                    </a:lnTo>
                    <a:lnTo>
                      <a:pt x="149" y="189"/>
                    </a:lnTo>
                    <a:lnTo>
                      <a:pt x="142" y="188"/>
                    </a:lnTo>
                    <a:lnTo>
                      <a:pt x="135" y="187"/>
                    </a:lnTo>
                    <a:lnTo>
                      <a:pt x="129" y="183"/>
                    </a:lnTo>
                    <a:lnTo>
                      <a:pt x="123" y="179"/>
                    </a:lnTo>
                    <a:lnTo>
                      <a:pt x="119" y="173"/>
                    </a:lnTo>
                    <a:lnTo>
                      <a:pt x="115" y="168"/>
                    </a:lnTo>
                    <a:lnTo>
                      <a:pt x="114" y="161"/>
                    </a:lnTo>
                    <a:lnTo>
                      <a:pt x="113" y="154"/>
                    </a:lnTo>
                    <a:lnTo>
                      <a:pt x="114" y="147"/>
                    </a:lnTo>
                    <a:lnTo>
                      <a:pt x="115" y="140"/>
                    </a:lnTo>
                    <a:lnTo>
                      <a:pt x="119" y="135"/>
                    </a:lnTo>
                    <a:lnTo>
                      <a:pt x="123" y="129"/>
                    </a:lnTo>
                    <a:lnTo>
                      <a:pt x="129" y="125"/>
                    </a:lnTo>
                    <a:lnTo>
                      <a:pt x="135" y="122"/>
                    </a:lnTo>
                    <a:lnTo>
                      <a:pt x="142" y="120"/>
                    </a:lnTo>
                    <a:lnTo>
                      <a:pt x="149" y="119"/>
                    </a:lnTo>
                    <a:lnTo>
                      <a:pt x="133" y="97"/>
                    </a:lnTo>
                    <a:close/>
                  </a:path>
                </a:pathLst>
              </a:custGeom>
              <a:solidFill>
                <a:srgbClr val="35CE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41338" name="任意多边形 141337"/>
            <p:cNvSpPr/>
            <p:nvPr/>
          </p:nvSpPr>
          <p:spPr>
            <a:xfrm>
              <a:off x="4930" y="3830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0" y="0"/>
                  </a:moveTo>
                  <a:lnTo>
                    <a:pt x="13" y="0"/>
                  </a:lnTo>
                  <a:lnTo>
                    <a:pt x="6" y="2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2" y="27"/>
                  </a:lnTo>
                  <a:lnTo>
                    <a:pt x="6" y="31"/>
                  </a:lnTo>
                  <a:lnTo>
                    <a:pt x="13" y="34"/>
                  </a:lnTo>
                  <a:lnTo>
                    <a:pt x="20" y="34"/>
                  </a:lnTo>
                  <a:lnTo>
                    <a:pt x="27" y="31"/>
                  </a:lnTo>
                  <a:lnTo>
                    <a:pt x="32" y="27"/>
                  </a:lnTo>
                  <a:lnTo>
                    <a:pt x="34" y="20"/>
                  </a:lnTo>
                  <a:lnTo>
                    <a:pt x="34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39" name="任意多边形 141338"/>
            <p:cNvSpPr/>
            <p:nvPr/>
          </p:nvSpPr>
          <p:spPr>
            <a:xfrm>
              <a:off x="4814" y="3716"/>
              <a:ext cx="266" cy="267"/>
            </a:xfrm>
            <a:custGeom>
              <a:avLst/>
              <a:gdLst/>
              <a:ahLst/>
              <a:cxnLst/>
              <a:pathLst>
                <a:path w="266" h="267">
                  <a:moveTo>
                    <a:pt x="190" y="182"/>
                  </a:moveTo>
                  <a:lnTo>
                    <a:pt x="181" y="178"/>
                  </a:lnTo>
                  <a:lnTo>
                    <a:pt x="174" y="174"/>
                  </a:lnTo>
                  <a:lnTo>
                    <a:pt x="170" y="168"/>
                  </a:lnTo>
                  <a:lnTo>
                    <a:pt x="165" y="165"/>
                  </a:lnTo>
                  <a:lnTo>
                    <a:pt x="171" y="174"/>
                  </a:lnTo>
                  <a:lnTo>
                    <a:pt x="176" y="187"/>
                  </a:lnTo>
                  <a:lnTo>
                    <a:pt x="182" y="203"/>
                  </a:lnTo>
                  <a:lnTo>
                    <a:pt x="186" y="220"/>
                  </a:lnTo>
                  <a:lnTo>
                    <a:pt x="186" y="236"/>
                  </a:lnTo>
                  <a:lnTo>
                    <a:pt x="179" y="251"/>
                  </a:lnTo>
                  <a:lnTo>
                    <a:pt x="166" y="262"/>
                  </a:lnTo>
                  <a:lnTo>
                    <a:pt x="144" y="267"/>
                  </a:lnTo>
                  <a:lnTo>
                    <a:pt x="124" y="265"/>
                  </a:lnTo>
                  <a:lnTo>
                    <a:pt x="110" y="255"/>
                  </a:lnTo>
                  <a:lnTo>
                    <a:pt x="103" y="242"/>
                  </a:lnTo>
                  <a:lnTo>
                    <a:pt x="100" y="224"/>
                  </a:lnTo>
                  <a:lnTo>
                    <a:pt x="101" y="208"/>
                  </a:lnTo>
                  <a:lnTo>
                    <a:pt x="104" y="191"/>
                  </a:lnTo>
                  <a:lnTo>
                    <a:pt x="108" y="178"/>
                  </a:lnTo>
                  <a:lnTo>
                    <a:pt x="110" y="171"/>
                  </a:lnTo>
                  <a:lnTo>
                    <a:pt x="103" y="179"/>
                  </a:lnTo>
                  <a:lnTo>
                    <a:pt x="92" y="189"/>
                  </a:lnTo>
                  <a:lnTo>
                    <a:pt x="77" y="199"/>
                  </a:lnTo>
                  <a:lnTo>
                    <a:pt x="61" y="208"/>
                  </a:lnTo>
                  <a:lnTo>
                    <a:pt x="43" y="212"/>
                  </a:lnTo>
                  <a:lnTo>
                    <a:pt x="27" y="211"/>
                  </a:lnTo>
                  <a:lnTo>
                    <a:pt x="14" y="202"/>
                  </a:lnTo>
                  <a:lnTo>
                    <a:pt x="3" y="184"/>
                  </a:lnTo>
                  <a:lnTo>
                    <a:pt x="0" y="163"/>
                  </a:lnTo>
                  <a:lnTo>
                    <a:pt x="4" y="146"/>
                  </a:lnTo>
                  <a:lnTo>
                    <a:pt x="15" y="135"/>
                  </a:lnTo>
                  <a:lnTo>
                    <a:pt x="30" y="127"/>
                  </a:lnTo>
                  <a:lnTo>
                    <a:pt x="46" y="123"/>
                  </a:lnTo>
                  <a:lnTo>
                    <a:pt x="62" y="121"/>
                  </a:lnTo>
                  <a:lnTo>
                    <a:pt x="75" y="121"/>
                  </a:lnTo>
                  <a:lnTo>
                    <a:pt x="86" y="122"/>
                  </a:lnTo>
                  <a:lnTo>
                    <a:pt x="75" y="117"/>
                  </a:lnTo>
                  <a:lnTo>
                    <a:pt x="63" y="111"/>
                  </a:lnTo>
                  <a:lnTo>
                    <a:pt x="48" y="101"/>
                  </a:lnTo>
                  <a:lnTo>
                    <a:pt x="34" y="89"/>
                  </a:lnTo>
                  <a:lnTo>
                    <a:pt x="24" y="74"/>
                  </a:lnTo>
                  <a:lnTo>
                    <a:pt x="20" y="60"/>
                  </a:lnTo>
                  <a:lnTo>
                    <a:pt x="25" y="45"/>
                  </a:lnTo>
                  <a:lnTo>
                    <a:pt x="40" y="29"/>
                  </a:lnTo>
                  <a:lnTo>
                    <a:pt x="59" y="19"/>
                  </a:lnTo>
                  <a:lnTo>
                    <a:pt x="78" y="18"/>
                  </a:lnTo>
                  <a:lnTo>
                    <a:pt x="93" y="25"/>
                  </a:lnTo>
                  <a:lnTo>
                    <a:pt x="105" y="36"/>
                  </a:lnTo>
                  <a:lnTo>
                    <a:pt x="114" y="49"/>
                  </a:lnTo>
                  <a:lnTo>
                    <a:pt x="121" y="63"/>
                  </a:lnTo>
                  <a:lnTo>
                    <a:pt x="126" y="76"/>
                  </a:lnTo>
                  <a:lnTo>
                    <a:pt x="128" y="86"/>
                  </a:lnTo>
                  <a:lnTo>
                    <a:pt x="137" y="104"/>
                  </a:lnTo>
                  <a:lnTo>
                    <a:pt x="126" y="104"/>
                  </a:lnTo>
                  <a:lnTo>
                    <a:pt x="117" y="109"/>
                  </a:lnTo>
                  <a:lnTo>
                    <a:pt x="109" y="116"/>
                  </a:lnTo>
                  <a:lnTo>
                    <a:pt x="105" y="126"/>
                  </a:lnTo>
                  <a:lnTo>
                    <a:pt x="105" y="137"/>
                  </a:lnTo>
                  <a:lnTo>
                    <a:pt x="110" y="147"/>
                  </a:lnTo>
                  <a:lnTo>
                    <a:pt x="118" y="154"/>
                  </a:lnTo>
                  <a:lnTo>
                    <a:pt x="128" y="158"/>
                  </a:lnTo>
                  <a:lnTo>
                    <a:pt x="140" y="158"/>
                  </a:lnTo>
                  <a:lnTo>
                    <a:pt x="149" y="154"/>
                  </a:lnTo>
                  <a:lnTo>
                    <a:pt x="157" y="146"/>
                  </a:lnTo>
                  <a:lnTo>
                    <a:pt x="160" y="136"/>
                  </a:lnTo>
                  <a:lnTo>
                    <a:pt x="160" y="125"/>
                  </a:lnTo>
                  <a:lnTo>
                    <a:pt x="156" y="115"/>
                  </a:lnTo>
                  <a:lnTo>
                    <a:pt x="148" y="108"/>
                  </a:lnTo>
                  <a:lnTo>
                    <a:pt x="137" y="104"/>
                  </a:lnTo>
                  <a:lnTo>
                    <a:pt x="128" y="86"/>
                  </a:lnTo>
                  <a:lnTo>
                    <a:pt x="129" y="74"/>
                  </a:lnTo>
                  <a:lnTo>
                    <a:pt x="132" y="60"/>
                  </a:lnTo>
                  <a:lnTo>
                    <a:pt x="136" y="43"/>
                  </a:lnTo>
                  <a:lnTo>
                    <a:pt x="144" y="26"/>
                  </a:lnTo>
                  <a:lnTo>
                    <a:pt x="155" y="12"/>
                  </a:lnTo>
                  <a:lnTo>
                    <a:pt x="170" y="2"/>
                  </a:lnTo>
                  <a:lnTo>
                    <a:pt x="188" y="0"/>
                  </a:lnTo>
                  <a:lnTo>
                    <a:pt x="212" y="7"/>
                  </a:lnTo>
                  <a:lnTo>
                    <a:pt x="229" y="20"/>
                  </a:lnTo>
                  <a:lnTo>
                    <a:pt x="235" y="36"/>
                  </a:lnTo>
                  <a:lnTo>
                    <a:pt x="233" y="52"/>
                  </a:lnTo>
                  <a:lnTo>
                    <a:pt x="223" y="69"/>
                  </a:lnTo>
                  <a:lnTo>
                    <a:pt x="211" y="84"/>
                  </a:lnTo>
                  <a:lnTo>
                    <a:pt x="197" y="98"/>
                  </a:lnTo>
                  <a:lnTo>
                    <a:pt x="186" y="106"/>
                  </a:lnTo>
                  <a:lnTo>
                    <a:pt x="176" y="112"/>
                  </a:lnTo>
                  <a:lnTo>
                    <a:pt x="186" y="110"/>
                  </a:lnTo>
                  <a:lnTo>
                    <a:pt x="198" y="109"/>
                  </a:lnTo>
                  <a:lnTo>
                    <a:pt x="212" y="108"/>
                  </a:lnTo>
                  <a:lnTo>
                    <a:pt x="228" y="109"/>
                  </a:lnTo>
                  <a:lnTo>
                    <a:pt x="242" y="113"/>
                  </a:lnTo>
                  <a:lnTo>
                    <a:pt x="254" y="120"/>
                  </a:lnTo>
                  <a:lnTo>
                    <a:pt x="262" y="130"/>
                  </a:lnTo>
                  <a:lnTo>
                    <a:pt x="266" y="145"/>
                  </a:lnTo>
                  <a:lnTo>
                    <a:pt x="256" y="144"/>
                  </a:lnTo>
                  <a:lnTo>
                    <a:pt x="245" y="144"/>
                  </a:lnTo>
                  <a:lnTo>
                    <a:pt x="234" y="145"/>
                  </a:lnTo>
                  <a:lnTo>
                    <a:pt x="222" y="149"/>
                  </a:lnTo>
                  <a:lnTo>
                    <a:pt x="212" y="155"/>
                  </a:lnTo>
                  <a:lnTo>
                    <a:pt x="203" y="163"/>
                  </a:lnTo>
                  <a:lnTo>
                    <a:pt x="195" y="171"/>
                  </a:lnTo>
                  <a:lnTo>
                    <a:pt x="190" y="182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40" name="任意多边形 141339"/>
            <p:cNvSpPr/>
            <p:nvPr/>
          </p:nvSpPr>
          <p:spPr>
            <a:xfrm>
              <a:off x="4978" y="4139"/>
              <a:ext cx="38" cy="36"/>
            </a:xfrm>
            <a:custGeom>
              <a:avLst/>
              <a:gdLst/>
              <a:ahLst/>
              <a:cxnLst/>
              <a:pathLst>
                <a:path w="38" h="36">
                  <a:moveTo>
                    <a:pt x="30" y="2"/>
                  </a:moveTo>
                  <a:lnTo>
                    <a:pt x="23" y="0"/>
                  </a:lnTo>
                  <a:lnTo>
                    <a:pt x="15" y="0"/>
                  </a:lnTo>
                  <a:lnTo>
                    <a:pt x="8" y="2"/>
                  </a:lnTo>
                  <a:lnTo>
                    <a:pt x="2" y="7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8" y="34"/>
                  </a:lnTo>
                  <a:lnTo>
                    <a:pt x="15" y="36"/>
                  </a:lnTo>
                  <a:lnTo>
                    <a:pt x="23" y="36"/>
                  </a:lnTo>
                  <a:lnTo>
                    <a:pt x="30" y="34"/>
                  </a:lnTo>
                  <a:lnTo>
                    <a:pt x="35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5" y="7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41" name="任意多边形 141340"/>
            <p:cNvSpPr/>
            <p:nvPr/>
          </p:nvSpPr>
          <p:spPr>
            <a:xfrm>
              <a:off x="4850" y="4020"/>
              <a:ext cx="278" cy="275"/>
            </a:xfrm>
            <a:custGeom>
              <a:avLst/>
              <a:gdLst/>
              <a:ahLst/>
              <a:cxnLst/>
              <a:pathLst>
                <a:path w="278" h="275">
                  <a:moveTo>
                    <a:pt x="277" y="104"/>
                  </a:moveTo>
                  <a:lnTo>
                    <a:pt x="270" y="113"/>
                  </a:lnTo>
                  <a:lnTo>
                    <a:pt x="260" y="120"/>
                  </a:lnTo>
                  <a:lnTo>
                    <a:pt x="249" y="125"/>
                  </a:lnTo>
                  <a:lnTo>
                    <a:pt x="238" y="130"/>
                  </a:lnTo>
                  <a:lnTo>
                    <a:pt x="226" y="133"/>
                  </a:lnTo>
                  <a:lnTo>
                    <a:pt x="216" y="135"/>
                  </a:lnTo>
                  <a:lnTo>
                    <a:pt x="207" y="137"/>
                  </a:lnTo>
                  <a:lnTo>
                    <a:pt x="200" y="137"/>
                  </a:lnTo>
                  <a:lnTo>
                    <a:pt x="212" y="140"/>
                  </a:lnTo>
                  <a:lnTo>
                    <a:pt x="226" y="143"/>
                  </a:lnTo>
                  <a:lnTo>
                    <a:pt x="242" y="148"/>
                  </a:lnTo>
                  <a:lnTo>
                    <a:pt x="259" y="157"/>
                  </a:lnTo>
                  <a:lnTo>
                    <a:pt x="271" y="168"/>
                  </a:lnTo>
                  <a:lnTo>
                    <a:pt x="278" y="183"/>
                  </a:lnTo>
                  <a:lnTo>
                    <a:pt x="277" y="200"/>
                  </a:lnTo>
                  <a:lnTo>
                    <a:pt x="265" y="221"/>
                  </a:lnTo>
                  <a:lnTo>
                    <a:pt x="248" y="237"/>
                  </a:lnTo>
                  <a:lnTo>
                    <a:pt x="232" y="242"/>
                  </a:lnTo>
                  <a:lnTo>
                    <a:pt x="216" y="240"/>
                  </a:lnTo>
                  <a:lnTo>
                    <a:pt x="201" y="232"/>
                  </a:lnTo>
                  <a:lnTo>
                    <a:pt x="187" y="220"/>
                  </a:lnTo>
                  <a:lnTo>
                    <a:pt x="177" y="207"/>
                  </a:lnTo>
                  <a:lnTo>
                    <a:pt x="169" y="195"/>
                  </a:lnTo>
                  <a:lnTo>
                    <a:pt x="164" y="186"/>
                  </a:lnTo>
                  <a:lnTo>
                    <a:pt x="166" y="197"/>
                  </a:lnTo>
                  <a:lnTo>
                    <a:pt x="167" y="211"/>
                  </a:lnTo>
                  <a:lnTo>
                    <a:pt x="164" y="229"/>
                  </a:lnTo>
                  <a:lnTo>
                    <a:pt x="161" y="245"/>
                  </a:lnTo>
                  <a:lnTo>
                    <a:pt x="153" y="261"/>
                  </a:lnTo>
                  <a:lnTo>
                    <a:pt x="142" y="271"/>
                  </a:lnTo>
                  <a:lnTo>
                    <a:pt x="123" y="275"/>
                  </a:lnTo>
                  <a:lnTo>
                    <a:pt x="99" y="271"/>
                  </a:lnTo>
                  <a:lnTo>
                    <a:pt x="78" y="260"/>
                  </a:lnTo>
                  <a:lnTo>
                    <a:pt x="69" y="245"/>
                  </a:lnTo>
                  <a:lnTo>
                    <a:pt x="67" y="230"/>
                  </a:lnTo>
                  <a:lnTo>
                    <a:pt x="72" y="214"/>
                  </a:lnTo>
                  <a:lnTo>
                    <a:pt x="80" y="198"/>
                  </a:lnTo>
                  <a:lnTo>
                    <a:pt x="90" y="185"/>
                  </a:lnTo>
                  <a:lnTo>
                    <a:pt x="99" y="174"/>
                  </a:lnTo>
                  <a:lnTo>
                    <a:pt x="105" y="168"/>
                  </a:lnTo>
                  <a:lnTo>
                    <a:pt x="95" y="173"/>
                  </a:lnTo>
                  <a:lnTo>
                    <a:pt x="80" y="178"/>
                  </a:lnTo>
                  <a:lnTo>
                    <a:pt x="61" y="183"/>
                  </a:lnTo>
                  <a:lnTo>
                    <a:pt x="43" y="184"/>
                  </a:lnTo>
                  <a:lnTo>
                    <a:pt x="25" y="182"/>
                  </a:lnTo>
                  <a:lnTo>
                    <a:pt x="11" y="174"/>
                  </a:lnTo>
                  <a:lnTo>
                    <a:pt x="2" y="158"/>
                  </a:lnTo>
                  <a:lnTo>
                    <a:pt x="0" y="135"/>
                  </a:lnTo>
                  <a:lnTo>
                    <a:pt x="6" y="112"/>
                  </a:lnTo>
                  <a:lnTo>
                    <a:pt x="18" y="98"/>
                  </a:lnTo>
                  <a:lnTo>
                    <a:pt x="31" y="90"/>
                  </a:lnTo>
                  <a:lnTo>
                    <a:pt x="49" y="89"/>
                  </a:lnTo>
                  <a:lnTo>
                    <a:pt x="65" y="91"/>
                  </a:lnTo>
                  <a:lnTo>
                    <a:pt x="81" y="97"/>
                  </a:lnTo>
                  <a:lnTo>
                    <a:pt x="93" y="102"/>
                  </a:lnTo>
                  <a:lnTo>
                    <a:pt x="103" y="108"/>
                  </a:lnTo>
                  <a:lnTo>
                    <a:pt x="95" y="100"/>
                  </a:lnTo>
                  <a:lnTo>
                    <a:pt x="85" y="87"/>
                  </a:lnTo>
                  <a:lnTo>
                    <a:pt x="76" y="72"/>
                  </a:lnTo>
                  <a:lnTo>
                    <a:pt x="69" y="55"/>
                  </a:lnTo>
                  <a:lnTo>
                    <a:pt x="67" y="38"/>
                  </a:lnTo>
                  <a:lnTo>
                    <a:pt x="72" y="23"/>
                  </a:lnTo>
                  <a:lnTo>
                    <a:pt x="84" y="10"/>
                  </a:lnTo>
                  <a:lnTo>
                    <a:pt x="107" y="1"/>
                  </a:lnTo>
                  <a:lnTo>
                    <a:pt x="113" y="0"/>
                  </a:lnTo>
                  <a:lnTo>
                    <a:pt x="116" y="0"/>
                  </a:lnTo>
                  <a:lnTo>
                    <a:pt x="121" y="0"/>
                  </a:lnTo>
                  <a:lnTo>
                    <a:pt x="124" y="0"/>
                  </a:lnTo>
                  <a:lnTo>
                    <a:pt x="127" y="11"/>
                  </a:lnTo>
                  <a:lnTo>
                    <a:pt x="130" y="20"/>
                  </a:lnTo>
                  <a:lnTo>
                    <a:pt x="132" y="28"/>
                  </a:lnTo>
                  <a:lnTo>
                    <a:pt x="137" y="36"/>
                  </a:lnTo>
                  <a:lnTo>
                    <a:pt x="142" y="42"/>
                  </a:lnTo>
                  <a:lnTo>
                    <a:pt x="150" y="47"/>
                  </a:lnTo>
                  <a:lnTo>
                    <a:pt x="158" y="52"/>
                  </a:lnTo>
                  <a:lnTo>
                    <a:pt x="169" y="54"/>
                  </a:lnTo>
                  <a:lnTo>
                    <a:pt x="169" y="65"/>
                  </a:lnTo>
                  <a:lnTo>
                    <a:pt x="168" y="75"/>
                  </a:lnTo>
                  <a:lnTo>
                    <a:pt x="166" y="82"/>
                  </a:lnTo>
                  <a:lnTo>
                    <a:pt x="163" y="89"/>
                  </a:lnTo>
                  <a:lnTo>
                    <a:pt x="164" y="112"/>
                  </a:lnTo>
                  <a:lnTo>
                    <a:pt x="159" y="109"/>
                  </a:lnTo>
                  <a:lnTo>
                    <a:pt x="153" y="108"/>
                  </a:lnTo>
                  <a:lnTo>
                    <a:pt x="146" y="107"/>
                  </a:lnTo>
                  <a:lnTo>
                    <a:pt x="140" y="108"/>
                  </a:lnTo>
                  <a:lnTo>
                    <a:pt x="135" y="109"/>
                  </a:lnTo>
                  <a:lnTo>
                    <a:pt x="129" y="112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6" y="131"/>
                  </a:lnTo>
                  <a:lnTo>
                    <a:pt x="116" y="143"/>
                  </a:lnTo>
                  <a:lnTo>
                    <a:pt x="121" y="154"/>
                  </a:lnTo>
                  <a:lnTo>
                    <a:pt x="129" y="162"/>
                  </a:lnTo>
                  <a:lnTo>
                    <a:pt x="135" y="165"/>
                  </a:lnTo>
                  <a:lnTo>
                    <a:pt x="140" y="167"/>
                  </a:lnTo>
                  <a:lnTo>
                    <a:pt x="147" y="167"/>
                  </a:lnTo>
                  <a:lnTo>
                    <a:pt x="153" y="167"/>
                  </a:lnTo>
                  <a:lnTo>
                    <a:pt x="159" y="165"/>
                  </a:lnTo>
                  <a:lnTo>
                    <a:pt x="164" y="163"/>
                  </a:lnTo>
                  <a:lnTo>
                    <a:pt x="169" y="158"/>
                  </a:lnTo>
                  <a:lnTo>
                    <a:pt x="173" y="154"/>
                  </a:lnTo>
                  <a:lnTo>
                    <a:pt x="177" y="143"/>
                  </a:lnTo>
                  <a:lnTo>
                    <a:pt x="177" y="131"/>
                  </a:lnTo>
                  <a:lnTo>
                    <a:pt x="173" y="120"/>
                  </a:lnTo>
                  <a:lnTo>
                    <a:pt x="164" y="112"/>
                  </a:lnTo>
                  <a:lnTo>
                    <a:pt x="163" y="89"/>
                  </a:lnTo>
                  <a:lnTo>
                    <a:pt x="167" y="83"/>
                  </a:lnTo>
                  <a:lnTo>
                    <a:pt x="171" y="77"/>
                  </a:lnTo>
                  <a:lnTo>
                    <a:pt x="177" y="69"/>
                  </a:lnTo>
                  <a:lnTo>
                    <a:pt x="185" y="61"/>
                  </a:lnTo>
                  <a:lnTo>
                    <a:pt x="193" y="54"/>
                  </a:lnTo>
                  <a:lnTo>
                    <a:pt x="201" y="47"/>
                  </a:lnTo>
                  <a:lnTo>
                    <a:pt x="210" y="42"/>
                  </a:lnTo>
                  <a:lnTo>
                    <a:pt x="221" y="37"/>
                  </a:lnTo>
                  <a:lnTo>
                    <a:pt x="220" y="46"/>
                  </a:lnTo>
                  <a:lnTo>
                    <a:pt x="218" y="57"/>
                  </a:lnTo>
                  <a:lnTo>
                    <a:pt x="220" y="69"/>
                  </a:lnTo>
                  <a:lnTo>
                    <a:pt x="223" y="80"/>
                  </a:lnTo>
                  <a:lnTo>
                    <a:pt x="230" y="90"/>
                  </a:lnTo>
                  <a:lnTo>
                    <a:pt x="240" y="98"/>
                  </a:lnTo>
                  <a:lnTo>
                    <a:pt x="256" y="103"/>
                  </a:lnTo>
                  <a:lnTo>
                    <a:pt x="277" y="104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42" name="任意多边形 141341"/>
            <p:cNvSpPr/>
            <p:nvPr/>
          </p:nvSpPr>
          <p:spPr>
            <a:xfrm>
              <a:off x="5099" y="3968"/>
              <a:ext cx="36" cy="34"/>
            </a:xfrm>
            <a:custGeom>
              <a:avLst/>
              <a:gdLst/>
              <a:ahLst/>
              <a:cxnLst/>
              <a:pathLst>
                <a:path w="36" h="34">
                  <a:moveTo>
                    <a:pt x="21" y="0"/>
                  </a:moveTo>
                  <a:lnTo>
                    <a:pt x="14" y="0"/>
                  </a:lnTo>
                  <a:lnTo>
                    <a:pt x="7" y="2"/>
                  </a:lnTo>
                  <a:lnTo>
                    <a:pt x="3" y="7"/>
                  </a:lnTo>
                  <a:lnTo>
                    <a:pt x="0" y="13"/>
                  </a:lnTo>
                  <a:lnTo>
                    <a:pt x="0" y="20"/>
                  </a:lnTo>
                  <a:lnTo>
                    <a:pt x="3" y="26"/>
                  </a:lnTo>
                  <a:lnTo>
                    <a:pt x="7" y="31"/>
                  </a:lnTo>
                  <a:lnTo>
                    <a:pt x="14" y="34"/>
                  </a:lnTo>
                  <a:lnTo>
                    <a:pt x="21" y="34"/>
                  </a:lnTo>
                  <a:lnTo>
                    <a:pt x="28" y="32"/>
                  </a:lnTo>
                  <a:lnTo>
                    <a:pt x="32" y="27"/>
                  </a:lnTo>
                  <a:lnTo>
                    <a:pt x="36" y="21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28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43" name="任意多边形 141342"/>
            <p:cNvSpPr/>
            <p:nvPr/>
          </p:nvSpPr>
          <p:spPr>
            <a:xfrm>
              <a:off x="4988" y="3869"/>
              <a:ext cx="263" cy="245"/>
            </a:xfrm>
            <a:custGeom>
              <a:avLst/>
              <a:gdLst/>
              <a:ahLst/>
              <a:cxnLst/>
              <a:pathLst>
                <a:path w="263" h="245">
                  <a:moveTo>
                    <a:pt x="126" y="69"/>
                  </a:moveTo>
                  <a:lnTo>
                    <a:pt x="125" y="59"/>
                  </a:lnTo>
                  <a:lnTo>
                    <a:pt x="122" y="47"/>
                  </a:lnTo>
                  <a:lnTo>
                    <a:pt x="116" y="33"/>
                  </a:lnTo>
                  <a:lnTo>
                    <a:pt x="108" y="20"/>
                  </a:lnTo>
                  <a:lnTo>
                    <a:pt x="96" y="9"/>
                  </a:lnTo>
                  <a:lnTo>
                    <a:pt x="83" y="3"/>
                  </a:lnTo>
                  <a:lnTo>
                    <a:pt x="67" y="3"/>
                  </a:lnTo>
                  <a:lnTo>
                    <a:pt x="46" y="13"/>
                  </a:lnTo>
                  <a:lnTo>
                    <a:pt x="29" y="28"/>
                  </a:lnTo>
                  <a:lnTo>
                    <a:pt x="23" y="43"/>
                  </a:lnTo>
                  <a:lnTo>
                    <a:pt x="25" y="58"/>
                  </a:lnTo>
                  <a:lnTo>
                    <a:pt x="33" y="71"/>
                  </a:lnTo>
                  <a:lnTo>
                    <a:pt x="46" y="83"/>
                  </a:lnTo>
                  <a:lnTo>
                    <a:pt x="59" y="93"/>
                  </a:lnTo>
                  <a:lnTo>
                    <a:pt x="71" y="101"/>
                  </a:lnTo>
                  <a:lnTo>
                    <a:pt x="80" y="106"/>
                  </a:lnTo>
                  <a:lnTo>
                    <a:pt x="71" y="104"/>
                  </a:lnTo>
                  <a:lnTo>
                    <a:pt x="57" y="103"/>
                  </a:lnTo>
                  <a:lnTo>
                    <a:pt x="43" y="104"/>
                  </a:lnTo>
                  <a:lnTo>
                    <a:pt x="26" y="108"/>
                  </a:lnTo>
                  <a:lnTo>
                    <a:pt x="14" y="114"/>
                  </a:lnTo>
                  <a:lnTo>
                    <a:pt x="4" y="125"/>
                  </a:lnTo>
                  <a:lnTo>
                    <a:pt x="0" y="141"/>
                  </a:lnTo>
                  <a:lnTo>
                    <a:pt x="4" y="163"/>
                  </a:lnTo>
                  <a:lnTo>
                    <a:pt x="13" y="183"/>
                  </a:lnTo>
                  <a:lnTo>
                    <a:pt x="26" y="193"/>
                  </a:lnTo>
                  <a:lnTo>
                    <a:pt x="41" y="195"/>
                  </a:lnTo>
                  <a:lnTo>
                    <a:pt x="56" y="190"/>
                  </a:lnTo>
                  <a:lnTo>
                    <a:pt x="71" y="183"/>
                  </a:lnTo>
                  <a:lnTo>
                    <a:pt x="85" y="174"/>
                  </a:lnTo>
                  <a:lnTo>
                    <a:pt x="96" y="164"/>
                  </a:lnTo>
                  <a:lnTo>
                    <a:pt x="103" y="157"/>
                  </a:lnTo>
                  <a:lnTo>
                    <a:pt x="101" y="164"/>
                  </a:lnTo>
                  <a:lnTo>
                    <a:pt x="96" y="176"/>
                  </a:lnTo>
                  <a:lnTo>
                    <a:pt x="94" y="190"/>
                  </a:lnTo>
                  <a:lnTo>
                    <a:pt x="93" y="206"/>
                  </a:lnTo>
                  <a:lnTo>
                    <a:pt x="94" y="221"/>
                  </a:lnTo>
                  <a:lnTo>
                    <a:pt x="102" y="234"/>
                  </a:lnTo>
                  <a:lnTo>
                    <a:pt x="115" y="243"/>
                  </a:lnTo>
                  <a:lnTo>
                    <a:pt x="137" y="245"/>
                  </a:lnTo>
                  <a:lnTo>
                    <a:pt x="158" y="241"/>
                  </a:lnTo>
                  <a:lnTo>
                    <a:pt x="172" y="232"/>
                  </a:lnTo>
                  <a:lnTo>
                    <a:pt x="179" y="219"/>
                  </a:lnTo>
                  <a:lnTo>
                    <a:pt x="180" y="204"/>
                  </a:lnTo>
                  <a:lnTo>
                    <a:pt x="177" y="188"/>
                  </a:lnTo>
                  <a:lnTo>
                    <a:pt x="172" y="173"/>
                  </a:lnTo>
                  <a:lnTo>
                    <a:pt x="166" y="161"/>
                  </a:lnTo>
                  <a:lnTo>
                    <a:pt x="161" y="152"/>
                  </a:lnTo>
                  <a:lnTo>
                    <a:pt x="169" y="158"/>
                  </a:lnTo>
                  <a:lnTo>
                    <a:pt x="180" y="166"/>
                  </a:lnTo>
                  <a:lnTo>
                    <a:pt x="194" y="174"/>
                  </a:lnTo>
                  <a:lnTo>
                    <a:pt x="209" y="179"/>
                  </a:lnTo>
                  <a:lnTo>
                    <a:pt x="225" y="182"/>
                  </a:lnTo>
                  <a:lnTo>
                    <a:pt x="240" y="178"/>
                  </a:lnTo>
                  <a:lnTo>
                    <a:pt x="251" y="167"/>
                  </a:lnTo>
                  <a:lnTo>
                    <a:pt x="260" y="149"/>
                  </a:lnTo>
                  <a:lnTo>
                    <a:pt x="263" y="126"/>
                  </a:lnTo>
                  <a:lnTo>
                    <a:pt x="258" y="112"/>
                  </a:lnTo>
                  <a:lnTo>
                    <a:pt x="247" y="102"/>
                  </a:lnTo>
                  <a:lnTo>
                    <a:pt x="232" y="97"/>
                  </a:lnTo>
                  <a:lnTo>
                    <a:pt x="216" y="95"/>
                  </a:lnTo>
                  <a:lnTo>
                    <a:pt x="199" y="95"/>
                  </a:lnTo>
                  <a:lnTo>
                    <a:pt x="185" y="97"/>
                  </a:lnTo>
                  <a:lnTo>
                    <a:pt x="174" y="99"/>
                  </a:lnTo>
                  <a:lnTo>
                    <a:pt x="182" y="95"/>
                  </a:lnTo>
                  <a:lnTo>
                    <a:pt x="194" y="87"/>
                  </a:lnTo>
                  <a:lnTo>
                    <a:pt x="207" y="77"/>
                  </a:lnTo>
                  <a:lnTo>
                    <a:pt x="218" y="66"/>
                  </a:lnTo>
                  <a:lnTo>
                    <a:pt x="226" y="53"/>
                  </a:lnTo>
                  <a:lnTo>
                    <a:pt x="228" y="38"/>
                  </a:lnTo>
                  <a:lnTo>
                    <a:pt x="224" y="24"/>
                  </a:lnTo>
                  <a:lnTo>
                    <a:pt x="209" y="10"/>
                  </a:lnTo>
                  <a:lnTo>
                    <a:pt x="188" y="1"/>
                  </a:lnTo>
                  <a:lnTo>
                    <a:pt x="171" y="0"/>
                  </a:lnTo>
                  <a:lnTo>
                    <a:pt x="156" y="6"/>
                  </a:lnTo>
                  <a:lnTo>
                    <a:pt x="146" y="17"/>
                  </a:lnTo>
                  <a:lnTo>
                    <a:pt x="137" y="32"/>
                  </a:lnTo>
                  <a:lnTo>
                    <a:pt x="131" y="46"/>
                  </a:lnTo>
                  <a:lnTo>
                    <a:pt x="127" y="59"/>
                  </a:lnTo>
                  <a:lnTo>
                    <a:pt x="126" y="69"/>
                  </a:lnTo>
                  <a:lnTo>
                    <a:pt x="134" y="89"/>
                  </a:lnTo>
                  <a:lnTo>
                    <a:pt x="145" y="93"/>
                  </a:lnTo>
                  <a:lnTo>
                    <a:pt x="153" y="101"/>
                  </a:lnTo>
                  <a:lnTo>
                    <a:pt x="157" y="111"/>
                  </a:lnTo>
                  <a:lnTo>
                    <a:pt x="157" y="122"/>
                  </a:lnTo>
                  <a:lnTo>
                    <a:pt x="155" y="128"/>
                  </a:lnTo>
                  <a:lnTo>
                    <a:pt x="153" y="132"/>
                  </a:lnTo>
                  <a:lnTo>
                    <a:pt x="149" y="136"/>
                  </a:lnTo>
                  <a:lnTo>
                    <a:pt x="145" y="139"/>
                  </a:lnTo>
                  <a:lnTo>
                    <a:pt x="140" y="142"/>
                  </a:lnTo>
                  <a:lnTo>
                    <a:pt x="134" y="143"/>
                  </a:lnTo>
                  <a:lnTo>
                    <a:pt x="129" y="144"/>
                  </a:lnTo>
                  <a:lnTo>
                    <a:pt x="123" y="143"/>
                  </a:lnTo>
                  <a:lnTo>
                    <a:pt x="113" y="139"/>
                  </a:lnTo>
                  <a:lnTo>
                    <a:pt x="104" y="131"/>
                  </a:lnTo>
                  <a:lnTo>
                    <a:pt x="100" y="121"/>
                  </a:lnTo>
                  <a:lnTo>
                    <a:pt x="100" y="110"/>
                  </a:lnTo>
                  <a:lnTo>
                    <a:pt x="102" y="104"/>
                  </a:lnTo>
                  <a:lnTo>
                    <a:pt x="104" y="100"/>
                  </a:lnTo>
                  <a:lnTo>
                    <a:pt x="108" y="96"/>
                  </a:lnTo>
                  <a:lnTo>
                    <a:pt x="113" y="92"/>
                  </a:lnTo>
                  <a:lnTo>
                    <a:pt x="118" y="90"/>
                  </a:lnTo>
                  <a:lnTo>
                    <a:pt x="123" y="89"/>
                  </a:lnTo>
                  <a:lnTo>
                    <a:pt x="129" y="88"/>
                  </a:lnTo>
                  <a:lnTo>
                    <a:pt x="134" y="89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44" name="任意多边形 141343"/>
            <p:cNvSpPr/>
            <p:nvPr/>
          </p:nvSpPr>
          <p:spPr>
            <a:xfrm>
              <a:off x="5056" y="3740"/>
              <a:ext cx="92" cy="138"/>
            </a:xfrm>
            <a:custGeom>
              <a:avLst/>
              <a:gdLst/>
              <a:ahLst/>
              <a:cxnLst/>
              <a:pathLst>
                <a:path w="92" h="138">
                  <a:moveTo>
                    <a:pt x="1" y="25"/>
                  </a:moveTo>
                  <a:lnTo>
                    <a:pt x="15" y="34"/>
                  </a:lnTo>
                  <a:lnTo>
                    <a:pt x="27" y="46"/>
                  </a:lnTo>
                  <a:lnTo>
                    <a:pt x="39" y="59"/>
                  </a:lnTo>
                  <a:lnTo>
                    <a:pt x="50" y="75"/>
                  </a:lnTo>
                  <a:lnTo>
                    <a:pt x="58" y="91"/>
                  </a:lnTo>
                  <a:lnTo>
                    <a:pt x="66" y="108"/>
                  </a:lnTo>
                  <a:lnTo>
                    <a:pt x="72" y="123"/>
                  </a:lnTo>
                  <a:lnTo>
                    <a:pt x="75" y="138"/>
                  </a:lnTo>
                  <a:lnTo>
                    <a:pt x="80" y="134"/>
                  </a:lnTo>
                  <a:lnTo>
                    <a:pt x="83" y="130"/>
                  </a:lnTo>
                  <a:lnTo>
                    <a:pt x="87" y="125"/>
                  </a:lnTo>
                  <a:lnTo>
                    <a:pt x="92" y="122"/>
                  </a:lnTo>
                  <a:lnTo>
                    <a:pt x="85" y="97"/>
                  </a:lnTo>
                  <a:lnTo>
                    <a:pt x="77" y="75"/>
                  </a:lnTo>
                  <a:lnTo>
                    <a:pt x="65" y="55"/>
                  </a:lnTo>
                  <a:lnTo>
                    <a:pt x="53" y="38"/>
                  </a:lnTo>
                  <a:lnTo>
                    <a:pt x="40" y="25"/>
                  </a:lnTo>
                  <a:lnTo>
                    <a:pt x="26" y="14"/>
                  </a:lnTo>
                  <a:lnTo>
                    <a:pt x="12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3" y="10"/>
                  </a:lnTo>
                  <a:lnTo>
                    <a:pt x="4" y="1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45" name="任意多边形 141344"/>
            <p:cNvSpPr/>
            <p:nvPr/>
          </p:nvSpPr>
          <p:spPr>
            <a:xfrm>
              <a:off x="4625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59" y="0"/>
                  </a:moveTo>
                  <a:lnTo>
                    <a:pt x="122" y="2"/>
                  </a:lnTo>
                  <a:lnTo>
                    <a:pt x="89" y="10"/>
                  </a:lnTo>
                  <a:lnTo>
                    <a:pt x="61" y="22"/>
                  </a:lnTo>
                  <a:lnTo>
                    <a:pt x="39" y="36"/>
                  </a:lnTo>
                  <a:lnTo>
                    <a:pt x="20" y="55"/>
                  </a:lnTo>
                  <a:lnTo>
                    <a:pt x="8" y="76"/>
                  </a:lnTo>
                  <a:lnTo>
                    <a:pt x="1" y="98"/>
                  </a:lnTo>
                  <a:lnTo>
                    <a:pt x="0" y="122"/>
                  </a:lnTo>
                  <a:lnTo>
                    <a:pt x="8" y="144"/>
                  </a:lnTo>
                  <a:lnTo>
                    <a:pt x="27" y="163"/>
                  </a:lnTo>
                  <a:lnTo>
                    <a:pt x="52" y="176"/>
                  </a:lnTo>
                  <a:lnTo>
                    <a:pt x="82" y="184"/>
                  </a:lnTo>
                  <a:lnTo>
                    <a:pt x="113" y="185"/>
                  </a:lnTo>
                  <a:lnTo>
                    <a:pt x="141" y="178"/>
                  </a:lnTo>
                  <a:lnTo>
                    <a:pt x="162" y="165"/>
                  </a:lnTo>
                  <a:lnTo>
                    <a:pt x="175" y="142"/>
                  </a:lnTo>
                  <a:lnTo>
                    <a:pt x="177" y="124"/>
                  </a:lnTo>
                  <a:lnTo>
                    <a:pt x="173" y="118"/>
                  </a:lnTo>
                  <a:lnTo>
                    <a:pt x="165" y="121"/>
                  </a:lnTo>
                  <a:lnTo>
                    <a:pt x="154" y="129"/>
                  </a:lnTo>
                  <a:lnTo>
                    <a:pt x="139" y="135"/>
                  </a:lnTo>
                  <a:lnTo>
                    <a:pt x="123" y="135"/>
                  </a:lnTo>
                  <a:lnTo>
                    <a:pt x="106" y="130"/>
                  </a:lnTo>
                  <a:lnTo>
                    <a:pt x="92" y="120"/>
                  </a:lnTo>
                  <a:lnTo>
                    <a:pt x="84" y="107"/>
                  </a:lnTo>
                  <a:lnTo>
                    <a:pt x="83" y="91"/>
                  </a:lnTo>
                  <a:lnTo>
                    <a:pt x="91" y="76"/>
                  </a:lnTo>
                  <a:lnTo>
                    <a:pt x="113" y="61"/>
                  </a:lnTo>
                  <a:lnTo>
                    <a:pt x="126" y="56"/>
                  </a:lnTo>
                  <a:lnTo>
                    <a:pt x="138" y="50"/>
                  </a:lnTo>
                  <a:lnTo>
                    <a:pt x="151" y="46"/>
                  </a:lnTo>
                  <a:lnTo>
                    <a:pt x="164" y="42"/>
                  </a:lnTo>
                  <a:lnTo>
                    <a:pt x="176" y="38"/>
                  </a:lnTo>
                  <a:lnTo>
                    <a:pt x="189" y="36"/>
                  </a:lnTo>
                  <a:lnTo>
                    <a:pt x="201" y="34"/>
                  </a:lnTo>
                  <a:lnTo>
                    <a:pt x="215" y="33"/>
                  </a:lnTo>
                  <a:lnTo>
                    <a:pt x="228" y="32"/>
                  </a:lnTo>
                  <a:lnTo>
                    <a:pt x="242" y="31"/>
                  </a:lnTo>
                  <a:lnTo>
                    <a:pt x="255" y="31"/>
                  </a:lnTo>
                  <a:lnTo>
                    <a:pt x="269" y="32"/>
                  </a:lnTo>
                  <a:lnTo>
                    <a:pt x="283" y="32"/>
                  </a:lnTo>
                  <a:lnTo>
                    <a:pt x="297" y="34"/>
                  </a:lnTo>
                  <a:lnTo>
                    <a:pt x="310" y="35"/>
                  </a:lnTo>
                  <a:lnTo>
                    <a:pt x="325" y="37"/>
                  </a:lnTo>
                  <a:lnTo>
                    <a:pt x="331" y="29"/>
                  </a:lnTo>
                  <a:lnTo>
                    <a:pt x="336" y="24"/>
                  </a:lnTo>
                  <a:lnTo>
                    <a:pt x="340" y="21"/>
                  </a:lnTo>
                  <a:lnTo>
                    <a:pt x="347" y="20"/>
                  </a:lnTo>
                  <a:lnTo>
                    <a:pt x="341" y="18"/>
                  </a:lnTo>
                  <a:lnTo>
                    <a:pt x="336" y="16"/>
                  </a:lnTo>
                  <a:lnTo>
                    <a:pt x="330" y="15"/>
                  </a:lnTo>
                  <a:lnTo>
                    <a:pt x="322" y="13"/>
                  </a:lnTo>
                  <a:lnTo>
                    <a:pt x="314" y="12"/>
                  </a:lnTo>
                  <a:lnTo>
                    <a:pt x="306" y="10"/>
                  </a:lnTo>
                  <a:lnTo>
                    <a:pt x="295" y="9"/>
                  </a:lnTo>
                  <a:lnTo>
                    <a:pt x="285" y="6"/>
                  </a:lnTo>
                  <a:lnTo>
                    <a:pt x="274" y="5"/>
                  </a:lnTo>
                  <a:lnTo>
                    <a:pt x="260" y="4"/>
                  </a:lnTo>
                  <a:lnTo>
                    <a:pt x="246" y="3"/>
                  </a:lnTo>
                  <a:lnTo>
                    <a:pt x="231" y="2"/>
                  </a:lnTo>
                  <a:lnTo>
                    <a:pt x="215" y="1"/>
                  </a:lnTo>
                  <a:lnTo>
                    <a:pt x="198" y="0"/>
                  </a:lnTo>
                  <a:lnTo>
                    <a:pt x="180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46" name="任意多边形 141345"/>
            <p:cNvSpPr/>
            <p:nvPr/>
          </p:nvSpPr>
          <p:spPr>
            <a:xfrm>
              <a:off x="4731" y="3980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192" y="49"/>
                  </a:moveTo>
                  <a:lnTo>
                    <a:pt x="185" y="53"/>
                  </a:lnTo>
                  <a:lnTo>
                    <a:pt x="181" y="58"/>
                  </a:lnTo>
                  <a:lnTo>
                    <a:pt x="179" y="65"/>
                  </a:lnTo>
                  <a:lnTo>
                    <a:pt x="179" y="73"/>
                  </a:lnTo>
                  <a:lnTo>
                    <a:pt x="161" y="64"/>
                  </a:lnTo>
                  <a:lnTo>
                    <a:pt x="145" y="58"/>
                  </a:lnTo>
                  <a:lnTo>
                    <a:pt x="131" y="55"/>
                  </a:lnTo>
                  <a:lnTo>
                    <a:pt x="119" y="54"/>
                  </a:lnTo>
                  <a:lnTo>
                    <a:pt x="109" y="55"/>
                  </a:lnTo>
                  <a:lnTo>
                    <a:pt x="102" y="58"/>
                  </a:lnTo>
                  <a:lnTo>
                    <a:pt x="97" y="64"/>
                  </a:lnTo>
                  <a:lnTo>
                    <a:pt x="93" y="72"/>
                  </a:lnTo>
                  <a:lnTo>
                    <a:pt x="93" y="79"/>
                  </a:lnTo>
                  <a:lnTo>
                    <a:pt x="95" y="86"/>
                  </a:lnTo>
                  <a:lnTo>
                    <a:pt x="100" y="90"/>
                  </a:lnTo>
                  <a:lnTo>
                    <a:pt x="106" y="92"/>
                  </a:lnTo>
                  <a:lnTo>
                    <a:pt x="111" y="92"/>
                  </a:lnTo>
                  <a:lnTo>
                    <a:pt x="117" y="89"/>
                  </a:lnTo>
                  <a:lnTo>
                    <a:pt x="122" y="84"/>
                  </a:lnTo>
                  <a:lnTo>
                    <a:pt x="124" y="76"/>
                  </a:lnTo>
                  <a:lnTo>
                    <a:pt x="131" y="84"/>
                  </a:lnTo>
                  <a:lnTo>
                    <a:pt x="136" y="94"/>
                  </a:lnTo>
                  <a:lnTo>
                    <a:pt x="139" y="106"/>
                  </a:lnTo>
                  <a:lnTo>
                    <a:pt x="138" y="117"/>
                  </a:lnTo>
                  <a:lnTo>
                    <a:pt x="133" y="128"/>
                  </a:lnTo>
                  <a:lnTo>
                    <a:pt x="123" y="137"/>
                  </a:lnTo>
                  <a:lnTo>
                    <a:pt x="108" y="142"/>
                  </a:lnTo>
                  <a:lnTo>
                    <a:pt x="86" y="144"/>
                  </a:lnTo>
                  <a:lnTo>
                    <a:pt x="63" y="142"/>
                  </a:lnTo>
                  <a:lnTo>
                    <a:pt x="45" y="137"/>
                  </a:lnTo>
                  <a:lnTo>
                    <a:pt x="30" y="129"/>
                  </a:lnTo>
                  <a:lnTo>
                    <a:pt x="19" y="118"/>
                  </a:lnTo>
                  <a:lnTo>
                    <a:pt x="11" y="107"/>
                  </a:lnTo>
                  <a:lnTo>
                    <a:pt x="5" y="95"/>
                  </a:lnTo>
                  <a:lnTo>
                    <a:pt x="1" y="84"/>
                  </a:lnTo>
                  <a:lnTo>
                    <a:pt x="0" y="73"/>
                  </a:lnTo>
                  <a:lnTo>
                    <a:pt x="0" y="61"/>
                  </a:lnTo>
                  <a:lnTo>
                    <a:pt x="2" y="50"/>
                  </a:lnTo>
                  <a:lnTo>
                    <a:pt x="7" y="39"/>
                  </a:lnTo>
                  <a:lnTo>
                    <a:pt x="14" y="29"/>
                  </a:lnTo>
                  <a:lnTo>
                    <a:pt x="22" y="20"/>
                  </a:lnTo>
                  <a:lnTo>
                    <a:pt x="31" y="13"/>
                  </a:lnTo>
                  <a:lnTo>
                    <a:pt x="43" y="8"/>
                  </a:lnTo>
                  <a:lnTo>
                    <a:pt x="55" y="3"/>
                  </a:lnTo>
                  <a:lnTo>
                    <a:pt x="69" y="1"/>
                  </a:lnTo>
                  <a:lnTo>
                    <a:pt x="85" y="0"/>
                  </a:lnTo>
                  <a:lnTo>
                    <a:pt x="101" y="2"/>
                  </a:lnTo>
                  <a:lnTo>
                    <a:pt x="117" y="7"/>
                  </a:lnTo>
                  <a:lnTo>
                    <a:pt x="136" y="13"/>
                  </a:lnTo>
                  <a:lnTo>
                    <a:pt x="154" y="22"/>
                  </a:lnTo>
                  <a:lnTo>
                    <a:pt x="172" y="34"/>
                  </a:lnTo>
                  <a:lnTo>
                    <a:pt x="192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47" name="任意多边形 141346"/>
            <p:cNvSpPr/>
            <p:nvPr/>
          </p:nvSpPr>
          <p:spPr>
            <a:xfrm>
              <a:off x="2995" y="3709"/>
              <a:ext cx="913" cy="120"/>
            </a:xfrm>
            <a:custGeom>
              <a:avLst/>
              <a:gdLst/>
              <a:ahLst/>
              <a:cxnLst/>
              <a:pathLst>
                <a:path w="913" h="120">
                  <a:moveTo>
                    <a:pt x="42" y="120"/>
                  </a:moveTo>
                  <a:lnTo>
                    <a:pt x="58" y="111"/>
                  </a:lnTo>
                  <a:lnTo>
                    <a:pt x="75" y="104"/>
                  </a:lnTo>
                  <a:lnTo>
                    <a:pt x="95" y="96"/>
                  </a:lnTo>
                  <a:lnTo>
                    <a:pt x="116" y="89"/>
                  </a:lnTo>
                  <a:lnTo>
                    <a:pt x="138" y="83"/>
                  </a:lnTo>
                  <a:lnTo>
                    <a:pt x="163" y="77"/>
                  </a:lnTo>
                  <a:lnTo>
                    <a:pt x="188" y="73"/>
                  </a:lnTo>
                  <a:lnTo>
                    <a:pt x="214" y="68"/>
                  </a:lnTo>
                  <a:lnTo>
                    <a:pt x="242" y="65"/>
                  </a:lnTo>
                  <a:lnTo>
                    <a:pt x="270" y="62"/>
                  </a:lnTo>
                  <a:lnTo>
                    <a:pt x="299" y="58"/>
                  </a:lnTo>
                  <a:lnTo>
                    <a:pt x="329" y="56"/>
                  </a:lnTo>
                  <a:lnTo>
                    <a:pt x="360" y="54"/>
                  </a:lnTo>
                  <a:lnTo>
                    <a:pt x="391" y="53"/>
                  </a:lnTo>
                  <a:lnTo>
                    <a:pt x="422" y="52"/>
                  </a:lnTo>
                  <a:lnTo>
                    <a:pt x="453" y="52"/>
                  </a:lnTo>
                  <a:lnTo>
                    <a:pt x="485" y="52"/>
                  </a:lnTo>
                  <a:lnTo>
                    <a:pt x="516" y="52"/>
                  </a:lnTo>
                  <a:lnTo>
                    <a:pt x="547" y="53"/>
                  </a:lnTo>
                  <a:lnTo>
                    <a:pt x="577" y="54"/>
                  </a:lnTo>
                  <a:lnTo>
                    <a:pt x="608" y="55"/>
                  </a:lnTo>
                  <a:lnTo>
                    <a:pt x="636" y="56"/>
                  </a:lnTo>
                  <a:lnTo>
                    <a:pt x="665" y="58"/>
                  </a:lnTo>
                  <a:lnTo>
                    <a:pt x="692" y="61"/>
                  </a:lnTo>
                  <a:lnTo>
                    <a:pt x="720" y="63"/>
                  </a:lnTo>
                  <a:lnTo>
                    <a:pt x="745" y="65"/>
                  </a:lnTo>
                  <a:lnTo>
                    <a:pt x="769" y="68"/>
                  </a:lnTo>
                  <a:lnTo>
                    <a:pt x="792" y="72"/>
                  </a:lnTo>
                  <a:lnTo>
                    <a:pt x="814" y="75"/>
                  </a:lnTo>
                  <a:lnTo>
                    <a:pt x="834" y="78"/>
                  </a:lnTo>
                  <a:lnTo>
                    <a:pt x="851" y="81"/>
                  </a:lnTo>
                  <a:lnTo>
                    <a:pt x="867" y="85"/>
                  </a:lnTo>
                  <a:lnTo>
                    <a:pt x="873" y="86"/>
                  </a:lnTo>
                  <a:lnTo>
                    <a:pt x="878" y="88"/>
                  </a:lnTo>
                  <a:lnTo>
                    <a:pt x="884" y="88"/>
                  </a:lnTo>
                  <a:lnTo>
                    <a:pt x="890" y="89"/>
                  </a:lnTo>
                  <a:lnTo>
                    <a:pt x="894" y="90"/>
                  </a:lnTo>
                  <a:lnTo>
                    <a:pt x="900" y="91"/>
                  </a:lnTo>
                  <a:lnTo>
                    <a:pt x="907" y="93"/>
                  </a:lnTo>
                  <a:lnTo>
                    <a:pt x="913" y="94"/>
                  </a:lnTo>
                  <a:lnTo>
                    <a:pt x="907" y="85"/>
                  </a:lnTo>
                  <a:lnTo>
                    <a:pt x="903" y="75"/>
                  </a:lnTo>
                  <a:lnTo>
                    <a:pt x="903" y="64"/>
                  </a:lnTo>
                  <a:lnTo>
                    <a:pt x="907" y="56"/>
                  </a:lnTo>
                  <a:lnTo>
                    <a:pt x="861" y="45"/>
                  </a:lnTo>
                  <a:lnTo>
                    <a:pt x="815" y="35"/>
                  </a:lnTo>
                  <a:lnTo>
                    <a:pt x="772" y="26"/>
                  </a:lnTo>
                  <a:lnTo>
                    <a:pt x="728" y="20"/>
                  </a:lnTo>
                  <a:lnTo>
                    <a:pt x="684" y="14"/>
                  </a:lnTo>
                  <a:lnTo>
                    <a:pt x="642" y="9"/>
                  </a:lnTo>
                  <a:lnTo>
                    <a:pt x="601" y="5"/>
                  </a:lnTo>
                  <a:lnTo>
                    <a:pt x="558" y="3"/>
                  </a:lnTo>
                  <a:lnTo>
                    <a:pt x="517" y="1"/>
                  </a:lnTo>
                  <a:lnTo>
                    <a:pt x="476" y="0"/>
                  </a:lnTo>
                  <a:lnTo>
                    <a:pt x="436" y="0"/>
                  </a:lnTo>
                  <a:lnTo>
                    <a:pt x="394" y="0"/>
                  </a:lnTo>
                  <a:lnTo>
                    <a:pt x="353" y="0"/>
                  </a:lnTo>
                  <a:lnTo>
                    <a:pt x="311" y="0"/>
                  </a:lnTo>
                  <a:lnTo>
                    <a:pt x="269" y="0"/>
                  </a:lnTo>
                  <a:lnTo>
                    <a:pt x="227" y="0"/>
                  </a:lnTo>
                  <a:lnTo>
                    <a:pt x="211" y="0"/>
                  </a:lnTo>
                  <a:lnTo>
                    <a:pt x="194" y="1"/>
                  </a:lnTo>
                  <a:lnTo>
                    <a:pt x="177" y="3"/>
                  </a:lnTo>
                  <a:lnTo>
                    <a:pt x="161" y="5"/>
                  </a:lnTo>
                  <a:lnTo>
                    <a:pt x="144" y="8"/>
                  </a:lnTo>
                  <a:lnTo>
                    <a:pt x="129" y="11"/>
                  </a:lnTo>
                  <a:lnTo>
                    <a:pt x="113" y="14"/>
                  </a:lnTo>
                  <a:lnTo>
                    <a:pt x="98" y="19"/>
                  </a:lnTo>
                  <a:lnTo>
                    <a:pt x="83" y="23"/>
                  </a:lnTo>
                  <a:lnTo>
                    <a:pt x="69" y="27"/>
                  </a:lnTo>
                  <a:lnTo>
                    <a:pt x="55" y="32"/>
                  </a:lnTo>
                  <a:lnTo>
                    <a:pt x="42" y="36"/>
                  </a:lnTo>
                  <a:lnTo>
                    <a:pt x="31" y="41"/>
                  </a:lnTo>
                  <a:lnTo>
                    <a:pt x="19" y="45"/>
                  </a:lnTo>
                  <a:lnTo>
                    <a:pt x="9" y="50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15" y="64"/>
                  </a:lnTo>
                  <a:lnTo>
                    <a:pt x="21" y="69"/>
                  </a:lnTo>
                  <a:lnTo>
                    <a:pt x="28" y="77"/>
                  </a:lnTo>
                  <a:lnTo>
                    <a:pt x="34" y="85"/>
                  </a:lnTo>
                  <a:lnTo>
                    <a:pt x="39" y="95"/>
                  </a:lnTo>
                  <a:lnTo>
                    <a:pt x="41" y="107"/>
                  </a:lnTo>
                  <a:lnTo>
                    <a:pt x="42" y="12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48" name="任意多边形 141347"/>
            <p:cNvSpPr/>
            <p:nvPr/>
          </p:nvSpPr>
          <p:spPr>
            <a:xfrm>
              <a:off x="4089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324" y="116"/>
                  </a:moveTo>
                  <a:lnTo>
                    <a:pt x="336" y="113"/>
                  </a:lnTo>
                  <a:lnTo>
                    <a:pt x="347" y="112"/>
                  </a:lnTo>
                  <a:lnTo>
                    <a:pt x="359" y="110"/>
                  </a:lnTo>
                  <a:lnTo>
                    <a:pt x="370" y="109"/>
                  </a:lnTo>
                  <a:lnTo>
                    <a:pt x="383" y="107"/>
                  </a:lnTo>
                  <a:lnTo>
                    <a:pt x="396" y="106"/>
                  </a:lnTo>
                  <a:lnTo>
                    <a:pt x="407" y="104"/>
                  </a:lnTo>
                  <a:lnTo>
                    <a:pt x="420" y="101"/>
                  </a:lnTo>
                  <a:lnTo>
                    <a:pt x="432" y="99"/>
                  </a:lnTo>
                  <a:lnTo>
                    <a:pt x="444" y="97"/>
                  </a:lnTo>
                  <a:lnTo>
                    <a:pt x="456" y="95"/>
                  </a:lnTo>
                  <a:lnTo>
                    <a:pt x="469" y="91"/>
                  </a:lnTo>
                  <a:lnTo>
                    <a:pt x="482" y="89"/>
                  </a:lnTo>
                  <a:lnTo>
                    <a:pt x="493" y="86"/>
                  </a:lnTo>
                  <a:lnTo>
                    <a:pt x="506" y="83"/>
                  </a:lnTo>
                  <a:lnTo>
                    <a:pt x="517" y="79"/>
                  </a:lnTo>
                  <a:lnTo>
                    <a:pt x="517" y="66"/>
                  </a:lnTo>
                  <a:lnTo>
                    <a:pt x="519" y="54"/>
                  </a:lnTo>
                  <a:lnTo>
                    <a:pt x="524" y="44"/>
                  </a:lnTo>
                  <a:lnTo>
                    <a:pt x="531" y="34"/>
                  </a:lnTo>
                  <a:lnTo>
                    <a:pt x="538" y="24"/>
                  </a:lnTo>
                  <a:lnTo>
                    <a:pt x="547" y="16"/>
                  </a:lnTo>
                  <a:lnTo>
                    <a:pt x="557" y="8"/>
                  </a:lnTo>
                  <a:lnTo>
                    <a:pt x="568" y="0"/>
                  </a:lnTo>
                  <a:lnTo>
                    <a:pt x="553" y="8"/>
                  </a:lnTo>
                  <a:lnTo>
                    <a:pt x="533" y="15"/>
                  </a:lnTo>
                  <a:lnTo>
                    <a:pt x="511" y="24"/>
                  </a:lnTo>
                  <a:lnTo>
                    <a:pt x="485" y="32"/>
                  </a:lnTo>
                  <a:lnTo>
                    <a:pt x="458" y="41"/>
                  </a:lnTo>
                  <a:lnTo>
                    <a:pt x="427" y="48"/>
                  </a:lnTo>
                  <a:lnTo>
                    <a:pt x="393" y="57"/>
                  </a:lnTo>
                  <a:lnTo>
                    <a:pt x="358" y="64"/>
                  </a:lnTo>
                  <a:lnTo>
                    <a:pt x="321" y="72"/>
                  </a:lnTo>
                  <a:lnTo>
                    <a:pt x="282" y="77"/>
                  </a:lnTo>
                  <a:lnTo>
                    <a:pt x="241" y="83"/>
                  </a:lnTo>
                  <a:lnTo>
                    <a:pt x="199" y="86"/>
                  </a:lnTo>
                  <a:lnTo>
                    <a:pt x="157" y="89"/>
                  </a:lnTo>
                  <a:lnTo>
                    <a:pt x="113" y="90"/>
                  </a:lnTo>
                  <a:lnTo>
                    <a:pt x="70" y="90"/>
                  </a:lnTo>
                  <a:lnTo>
                    <a:pt x="25" y="88"/>
                  </a:lnTo>
                  <a:lnTo>
                    <a:pt x="25" y="99"/>
                  </a:lnTo>
                  <a:lnTo>
                    <a:pt x="19" y="109"/>
                  </a:lnTo>
                  <a:lnTo>
                    <a:pt x="10" y="117"/>
                  </a:lnTo>
                  <a:lnTo>
                    <a:pt x="0" y="123"/>
                  </a:lnTo>
                  <a:lnTo>
                    <a:pt x="13" y="124"/>
                  </a:lnTo>
                  <a:lnTo>
                    <a:pt x="25" y="126"/>
                  </a:lnTo>
                  <a:lnTo>
                    <a:pt x="38" y="127"/>
                  </a:lnTo>
                  <a:lnTo>
                    <a:pt x="52" y="128"/>
                  </a:lnTo>
                  <a:lnTo>
                    <a:pt x="64" y="128"/>
                  </a:lnTo>
                  <a:lnTo>
                    <a:pt x="77" y="129"/>
                  </a:lnTo>
                  <a:lnTo>
                    <a:pt x="89" y="129"/>
                  </a:lnTo>
                  <a:lnTo>
                    <a:pt x="103" y="130"/>
                  </a:lnTo>
                  <a:lnTo>
                    <a:pt x="116" y="130"/>
                  </a:lnTo>
                  <a:lnTo>
                    <a:pt x="129" y="130"/>
                  </a:lnTo>
                  <a:lnTo>
                    <a:pt x="143" y="130"/>
                  </a:lnTo>
                  <a:lnTo>
                    <a:pt x="157" y="129"/>
                  </a:lnTo>
                  <a:lnTo>
                    <a:pt x="170" y="129"/>
                  </a:lnTo>
                  <a:lnTo>
                    <a:pt x="185" y="129"/>
                  </a:lnTo>
                  <a:lnTo>
                    <a:pt x="198" y="128"/>
                  </a:lnTo>
                  <a:lnTo>
                    <a:pt x="212" y="127"/>
                  </a:lnTo>
                  <a:lnTo>
                    <a:pt x="217" y="118"/>
                  </a:lnTo>
                  <a:lnTo>
                    <a:pt x="221" y="111"/>
                  </a:lnTo>
                  <a:lnTo>
                    <a:pt x="226" y="105"/>
                  </a:lnTo>
                  <a:lnTo>
                    <a:pt x="230" y="100"/>
                  </a:lnTo>
                  <a:lnTo>
                    <a:pt x="236" y="97"/>
                  </a:lnTo>
                  <a:lnTo>
                    <a:pt x="244" y="95"/>
                  </a:lnTo>
                  <a:lnTo>
                    <a:pt x="255" y="94"/>
                  </a:lnTo>
                  <a:lnTo>
                    <a:pt x="266" y="93"/>
                  </a:lnTo>
                  <a:lnTo>
                    <a:pt x="279" y="93"/>
                  </a:lnTo>
                  <a:lnTo>
                    <a:pt x="290" y="94"/>
                  </a:lnTo>
                  <a:lnTo>
                    <a:pt x="299" y="96"/>
                  </a:lnTo>
                  <a:lnTo>
                    <a:pt x="306" y="98"/>
                  </a:lnTo>
                  <a:lnTo>
                    <a:pt x="313" y="102"/>
                  </a:lnTo>
                  <a:lnTo>
                    <a:pt x="318" y="106"/>
                  </a:lnTo>
                  <a:lnTo>
                    <a:pt x="321" y="111"/>
                  </a:lnTo>
                  <a:lnTo>
                    <a:pt x="324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49" name="任意多边形 141348"/>
            <p:cNvSpPr/>
            <p:nvPr/>
          </p:nvSpPr>
          <p:spPr>
            <a:xfrm>
              <a:off x="3776" y="3896"/>
              <a:ext cx="33" cy="32"/>
            </a:xfrm>
            <a:custGeom>
              <a:avLst/>
              <a:gdLst/>
              <a:ahLst/>
              <a:cxnLst/>
              <a:pathLst>
                <a:path w="33" h="32">
                  <a:moveTo>
                    <a:pt x="16" y="0"/>
                  </a:moveTo>
                  <a:lnTo>
                    <a:pt x="10" y="1"/>
                  </a:lnTo>
                  <a:lnTo>
                    <a:pt x="4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4" y="28"/>
                  </a:lnTo>
                  <a:lnTo>
                    <a:pt x="9" y="31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28" y="28"/>
                  </a:lnTo>
                  <a:lnTo>
                    <a:pt x="32" y="23"/>
                  </a:lnTo>
                  <a:lnTo>
                    <a:pt x="33" y="17"/>
                  </a:lnTo>
                  <a:lnTo>
                    <a:pt x="32" y="10"/>
                  </a:lnTo>
                  <a:lnTo>
                    <a:pt x="28" y="6"/>
                  </a:lnTo>
                  <a:lnTo>
                    <a:pt x="23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50" name="任意多边形 141349"/>
            <p:cNvSpPr/>
            <p:nvPr/>
          </p:nvSpPr>
          <p:spPr>
            <a:xfrm>
              <a:off x="3685" y="3802"/>
              <a:ext cx="232" cy="224"/>
            </a:xfrm>
            <a:custGeom>
              <a:avLst/>
              <a:gdLst/>
              <a:ahLst/>
              <a:cxnLst/>
              <a:pathLst>
                <a:path w="232" h="224">
                  <a:moveTo>
                    <a:pt x="232" y="119"/>
                  </a:moveTo>
                  <a:lnTo>
                    <a:pt x="227" y="137"/>
                  </a:lnTo>
                  <a:lnTo>
                    <a:pt x="218" y="148"/>
                  </a:lnTo>
                  <a:lnTo>
                    <a:pt x="205" y="153"/>
                  </a:lnTo>
                  <a:lnTo>
                    <a:pt x="191" y="154"/>
                  </a:lnTo>
                  <a:lnTo>
                    <a:pt x="176" y="150"/>
                  </a:lnTo>
                  <a:lnTo>
                    <a:pt x="162" y="146"/>
                  </a:lnTo>
                  <a:lnTo>
                    <a:pt x="150" y="141"/>
                  </a:lnTo>
                  <a:lnTo>
                    <a:pt x="142" y="136"/>
                  </a:lnTo>
                  <a:lnTo>
                    <a:pt x="148" y="143"/>
                  </a:lnTo>
                  <a:lnTo>
                    <a:pt x="156" y="153"/>
                  </a:lnTo>
                  <a:lnTo>
                    <a:pt x="163" y="166"/>
                  </a:lnTo>
                  <a:lnTo>
                    <a:pt x="169" y="179"/>
                  </a:lnTo>
                  <a:lnTo>
                    <a:pt x="171" y="192"/>
                  </a:lnTo>
                  <a:lnTo>
                    <a:pt x="168" y="204"/>
                  </a:lnTo>
                  <a:lnTo>
                    <a:pt x="157" y="216"/>
                  </a:lnTo>
                  <a:lnTo>
                    <a:pt x="138" y="223"/>
                  </a:lnTo>
                  <a:lnTo>
                    <a:pt x="118" y="224"/>
                  </a:lnTo>
                  <a:lnTo>
                    <a:pt x="106" y="219"/>
                  </a:lnTo>
                  <a:lnTo>
                    <a:pt x="97" y="209"/>
                  </a:lnTo>
                  <a:lnTo>
                    <a:pt x="92" y="196"/>
                  </a:lnTo>
                  <a:lnTo>
                    <a:pt x="91" y="181"/>
                  </a:lnTo>
                  <a:lnTo>
                    <a:pt x="91" y="168"/>
                  </a:lnTo>
                  <a:lnTo>
                    <a:pt x="92" y="157"/>
                  </a:lnTo>
                  <a:lnTo>
                    <a:pt x="93" y="150"/>
                  </a:lnTo>
                  <a:lnTo>
                    <a:pt x="88" y="158"/>
                  </a:lnTo>
                  <a:lnTo>
                    <a:pt x="80" y="168"/>
                  </a:lnTo>
                  <a:lnTo>
                    <a:pt x="70" y="179"/>
                  </a:lnTo>
                  <a:lnTo>
                    <a:pt x="58" y="189"/>
                  </a:lnTo>
                  <a:lnTo>
                    <a:pt x="45" y="195"/>
                  </a:lnTo>
                  <a:lnTo>
                    <a:pt x="31" y="196"/>
                  </a:lnTo>
                  <a:lnTo>
                    <a:pt x="19" y="189"/>
                  </a:lnTo>
                  <a:lnTo>
                    <a:pt x="7" y="174"/>
                  </a:lnTo>
                  <a:lnTo>
                    <a:pt x="0" y="155"/>
                  </a:lnTo>
                  <a:lnTo>
                    <a:pt x="0" y="141"/>
                  </a:lnTo>
                  <a:lnTo>
                    <a:pt x="6" y="128"/>
                  </a:lnTo>
                  <a:lnTo>
                    <a:pt x="16" y="121"/>
                  </a:lnTo>
                  <a:lnTo>
                    <a:pt x="29" y="115"/>
                  </a:lnTo>
                  <a:lnTo>
                    <a:pt x="43" y="112"/>
                  </a:lnTo>
                  <a:lnTo>
                    <a:pt x="54" y="110"/>
                  </a:lnTo>
                  <a:lnTo>
                    <a:pt x="63" y="110"/>
                  </a:lnTo>
                  <a:lnTo>
                    <a:pt x="54" y="108"/>
                  </a:lnTo>
                  <a:lnTo>
                    <a:pt x="41" y="103"/>
                  </a:lnTo>
                  <a:lnTo>
                    <a:pt x="28" y="96"/>
                  </a:lnTo>
                  <a:lnTo>
                    <a:pt x="16" y="88"/>
                  </a:lnTo>
                  <a:lnTo>
                    <a:pt x="6" y="77"/>
                  </a:lnTo>
                  <a:lnTo>
                    <a:pt x="1" y="65"/>
                  </a:lnTo>
                  <a:lnTo>
                    <a:pt x="5" y="50"/>
                  </a:lnTo>
                  <a:lnTo>
                    <a:pt x="16" y="34"/>
                  </a:lnTo>
                  <a:lnTo>
                    <a:pt x="32" y="22"/>
                  </a:lnTo>
                  <a:lnTo>
                    <a:pt x="46" y="18"/>
                  </a:lnTo>
                  <a:lnTo>
                    <a:pt x="60" y="22"/>
                  </a:lnTo>
                  <a:lnTo>
                    <a:pt x="71" y="29"/>
                  </a:lnTo>
                  <a:lnTo>
                    <a:pt x="80" y="39"/>
                  </a:lnTo>
                  <a:lnTo>
                    <a:pt x="88" y="51"/>
                  </a:lnTo>
                  <a:lnTo>
                    <a:pt x="93" y="62"/>
                  </a:lnTo>
                  <a:lnTo>
                    <a:pt x="97" y="70"/>
                  </a:lnTo>
                  <a:lnTo>
                    <a:pt x="108" y="85"/>
                  </a:lnTo>
                  <a:lnTo>
                    <a:pt x="98" y="88"/>
                  </a:lnTo>
                  <a:lnTo>
                    <a:pt x="90" y="93"/>
                  </a:lnTo>
                  <a:lnTo>
                    <a:pt x="84" y="101"/>
                  </a:lnTo>
                  <a:lnTo>
                    <a:pt x="82" y="111"/>
                  </a:lnTo>
                  <a:lnTo>
                    <a:pt x="84" y="121"/>
                  </a:lnTo>
                  <a:lnTo>
                    <a:pt x="90" y="128"/>
                  </a:lnTo>
                  <a:lnTo>
                    <a:pt x="98" y="134"/>
                  </a:lnTo>
                  <a:lnTo>
                    <a:pt x="107" y="136"/>
                  </a:lnTo>
                  <a:lnTo>
                    <a:pt x="117" y="134"/>
                  </a:lnTo>
                  <a:lnTo>
                    <a:pt x="125" y="128"/>
                  </a:lnTo>
                  <a:lnTo>
                    <a:pt x="131" y="121"/>
                  </a:lnTo>
                  <a:lnTo>
                    <a:pt x="133" y="111"/>
                  </a:lnTo>
                  <a:lnTo>
                    <a:pt x="131" y="101"/>
                  </a:lnTo>
                  <a:lnTo>
                    <a:pt x="126" y="93"/>
                  </a:lnTo>
                  <a:lnTo>
                    <a:pt x="118" y="88"/>
                  </a:lnTo>
                  <a:lnTo>
                    <a:pt x="108" y="85"/>
                  </a:lnTo>
                  <a:lnTo>
                    <a:pt x="97" y="70"/>
                  </a:lnTo>
                  <a:lnTo>
                    <a:pt x="97" y="61"/>
                  </a:lnTo>
                  <a:lnTo>
                    <a:pt x="97" y="48"/>
                  </a:lnTo>
                  <a:lnTo>
                    <a:pt x="99" y="35"/>
                  </a:lnTo>
                  <a:lnTo>
                    <a:pt x="103" y="20"/>
                  </a:lnTo>
                  <a:lnTo>
                    <a:pt x="111" y="9"/>
                  </a:lnTo>
                  <a:lnTo>
                    <a:pt x="123" y="2"/>
                  </a:lnTo>
                  <a:lnTo>
                    <a:pt x="138" y="0"/>
                  </a:lnTo>
                  <a:lnTo>
                    <a:pt x="157" y="4"/>
                  </a:lnTo>
                  <a:lnTo>
                    <a:pt x="173" y="13"/>
                  </a:lnTo>
                  <a:lnTo>
                    <a:pt x="180" y="25"/>
                  </a:lnTo>
                  <a:lnTo>
                    <a:pt x="181" y="37"/>
                  </a:lnTo>
                  <a:lnTo>
                    <a:pt x="177" y="50"/>
                  </a:lnTo>
                  <a:lnTo>
                    <a:pt x="169" y="62"/>
                  </a:lnTo>
                  <a:lnTo>
                    <a:pt x="160" y="73"/>
                  </a:lnTo>
                  <a:lnTo>
                    <a:pt x="152" y="82"/>
                  </a:lnTo>
                  <a:lnTo>
                    <a:pt x="145" y="88"/>
                  </a:lnTo>
                  <a:lnTo>
                    <a:pt x="149" y="85"/>
                  </a:lnTo>
                  <a:lnTo>
                    <a:pt x="156" y="83"/>
                  </a:lnTo>
                  <a:lnTo>
                    <a:pt x="165" y="81"/>
                  </a:lnTo>
                  <a:lnTo>
                    <a:pt x="174" y="80"/>
                  </a:lnTo>
                  <a:lnTo>
                    <a:pt x="176" y="89"/>
                  </a:lnTo>
                  <a:lnTo>
                    <a:pt x="178" y="98"/>
                  </a:lnTo>
                  <a:lnTo>
                    <a:pt x="183" y="105"/>
                  </a:lnTo>
                  <a:lnTo>
                    <a:pt x="188" y="113"/>
                  </a:lnTo>
                  <a:lnTo>
                    <a:pt x="196" y="119"/>
                  </a:lnTo>
                  <a:lnTo>
                    <a:pt x="207" y="122"/>
                  </a:lnTo>
                  <a:lnTo>
                    <a:pt x="218" y="122"/>
                  </a:lnTo>
                  <a:lnTo>
                    <a:pt x="232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51" name="任意多边形 141350"/>
            <p:cNvSpPr/>
            <p:nvPr/>
          </p:nvSpPr>
          <p:spPr>
            <a:xfrm>
              <a:off x="3979" y="3838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4" y="1"/>
                  </a:moveTo>
                  <a:lnTo>
                    <a:pt x="17" y="0"/>
                  </a:lnTo>
                  <a:lnTo>
                    <a:pt x="10" y="1"/>
                  </a:lnTo>
                  <a:lnTo>
                    <a:pt x="4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4" y="29"/>
                  </a:lnTo>
                  <a:lnTo>
                    <a:pt x="10" y="33"/>
                  </a:lnTo>
                  <a:lnTo>
                    <a:pt x="17" y="34"/>
                  </a:lnTo>
                  <a:lnTo>
                    <a:pt x="24" y="33"/>
                  </a:lnTo>
                  <a:lnTo>
                    <a:pt x="30" y="29"/>
                  </a:lnTo>
                  <a:lnTo>
                    <a:pt x="33" y="23"/>
                  </a:lnTo>
                  <a:lnTo>
                    <a:pt x="34" y="16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52" name="任意多边形 141351"/>
            <p:cNvSpPr/>
            <p:nvPr/>
          </p:nvSpPr>
          <p:spPr>
            <a:xfrm>
              <a:off x="3870" y="3739"/>
              <a:ext cx="250" cy="239"/>
            </a:xfrm>
            <a:custGeom>
              <a:avLst/>
              <a:gdLst/>
              <a:ahLst/>
              <a:cxnLst/>
              <a:pathLst>
                <a:path w="250" h="239">
                  <a:moveTo>
                    <a:pt x="132" y="71"/>
                  </a:moveTo>
                  <a:lnTo>
                    <a:pt x="133" y="63"/>
                  </a:lnTo>
                  <a:lnTo>
                    <a:pt x="132" y="49"/>
                  </a:lnTo>
                  <a:lnTo>
                    <a:pt x="129" y="36"/>
                  </a:lnTo>
                  <a:lnTo>
                    <a:pt x="124" y="22"/>
                  </a:lnTo>
                  <a:lnTo>
                    <a:pt x="116" y="10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66" y="5"/>
                  </a:lnTo>
                  <a:lnTo>
                    <a:pt x="48" y="16"/>
                  </a:lnTo>
                  <a:lnTo>
                    <a:pt x="40" y="29"/>
                  </a:lnTo>
                  <a:lnTo>
                    <a:pt x="39" y="44"/>
                  </a:lnTo>
                  <a:lnTo>
                    <a:pt x="45" y="58"/>
                  </a:lnTo>
                  <a:lnTo>
                    <a:pt x="54" y="71"/>
                  </a:lnTo>
                  <a:lnTo>
                    <a:pt x="64" y="83"/>
                  </a:lnTo>
                  <a:lnTo>
                    <a:pt x="74" y="92"/>
                  </a:lnTo>
                  <a:lnTo>
                    <a:pt x="82" y="98"/>
                  </a:lnTo>
                  <a:lnTo>
                    <a:pt x="73" y="94"/>
                  </a:lnTo>
                  <a:lnTo>
                    <a:pt x="61" y="92"/>
                  </a:lnTo>
                  <a:lnTo>
                    <a:pt x="47" y="90"/>
                  </a:lnTo>
                  <a:lnTo>
                    <a:pt x="32" y="91"/>
                  </a:lnTo>
                  <a:lnTo>
                    <a:pt x="18" y="96"/>
                  </a:lnTo>
                  <a:lnTo>
                    <a:pt x="7" y="104"/>
                  </a:lnTo>
                  <a:lnTo>
                    <a:pt x="0" y="119"/>
                  </a:lnTo>
                  <a:lnTo>
                    <a:pt x="0" y="140"/>
                  </a:lnTo>
                  <a:lnTo>
                    <a:pt x="6" y="159"/>
                  </a:lnTo>
                  <a:lnTo>
                    <a:pt x="16" y="171"/>
                  </a:lnTo>
                  <a:lnTo>
                    <a:pt x="28" y="175"/>
                  </a:lnTo>
                  <a:lnTo>
                    <a:pt x="45" y="175"/>
                  </a:lnTo>
                  <a:lnTo>
                    <a:pt x="61" y="169"/>
                  </a:lnTo>
                  <a:lnTo>
                    <a:pt x="74" y="164"/>
                  </a:lnTo>
                  <a:lnTo>
                    <a:pt x="87" y="156"/>
                  </a:lnTo>
                  <a:lnTo>
                    <a:pt x="95" y="151"/>
                  </a:lnTo>
                  <a:lnTo>
                    <a:pt x="90" y="156"/>
                  </a:lnTo>
                  <a:lnTo>
                    <a:pt x="85" y="167"/>
                  </a:lnTo>
                  <a:lnTo>
                    <a:pt x="79" y="180"/>
                  </a:lnTo>
                  <a:lnTo>
                    <a:pt x="76" y="195"/>
                  </a:lnTo>
                  <a:lnTo>
                    <a:pt x="74" y="210"/>
                  </a:lnTo>
                  <a:lnTo>
                    <a:pt x="79" y="223"/>
                  </a:lnTo>
                  <a:lnTo>
                    <a:pt x="90" y="233"/>
                  </a:lnTo>
                  <a:lnTo>
                    <a:pt x="110" y="239"/>
                  </a:lnTo>
                  <a:lnTo>
                    <a:pt x="132" y="239"/>
                  </a:lnTo>
                  <a:lnTo>
                    <a:pt x="147" y="232"/>
                  </a:lnTo>
                  <a:lnTo>
                    <a:pt x="155" y="221"/>
                  </a:lnTo>
                  <a:lnTo>
                    <a:pt x="158" y="207"/>
                  </a:lnTo>
                  <a:lnTo>
                    <a:pt x="158" y="191"/>
                  </a:lnTo>
                  <a:lnTo>
                    <a:pt x="157" y="177"/>
                  </a:lnTo>
                  <a:lnTo>
                    <a:pt x="154" y="164"/>
                  </a:lnTo>
                  <a:lnTo>
                    <a:pt x="150" y="155"/>
                  </a:lnTo>
                  <a:lnTo>
                    <a:pt x="156" y="163"/>
                  </a:lnTo>
                  <a:lnTo>
                    <a:pt x="165" y="172"/>
                  </a:lnTo>
                  <a:lnTo>
                    <a:pt x="176" y="182"/>
                  </a:lnTo>
                  <a:lnTo>
                    <a:pt x="190" y="189"/>
                  </a:lnTo>
                  <a:lnTo>
                    <a:pt x="204" y="194"/>
                  </a:lnTo>
                  <a:lnTo>
                    <a:pt x="219" y="193"/>
                  </a:lnTo>
                  <a:lnTo>
                    <a:pt x="233" y="185"/>
                  </a:lnTo>
                  <a:lnTo>
                    <a:pt x="244" y="168"/>
                  </a:lnTo>
                  <a:lnTo>
                    <a:pt x="250" y="148"/>
                  </a:lnTo>
                  <a:lnTo>
                    <a:pt x="249" y="133"/>
                  </a:lnTo>
                  <a:lnTo>
                    <a:pt x="240" y="122"/>
                  </a:lnTo>
                  <a:lnTo>
                    <a:pt x="227" y="114"/>
                  </a:lnTo>
                  <a:lnTo>
                    <a:pt x="211" y="110"/>
                  </a:lnTo>
                  <a:lnTo>
                    <a:pt x="196" y="108"/>
                  </a:lnTo>
                  <a:lnTo>
                    <a:pt x="182" y="107"/>
                  </a:lnTo>
                  <a:lnTo>
                    <a:pt x="172" y="107"/>
                  </a:lnTo>
                  <a:lnTo>
                    <a:pt x="181" y="104"/>
                  </a:lnTo>
                  <a:lnTo>
                    <a:pt x="193" y="99"/>
                  </a:lnTo>
                  <a:lnTo>
                    <a:pt x="206" y="92"/>
                  </a:lnTo>
                  <a:lnTo>
                    <a:pt x="219" y="82"/>
                  </a:lnTo>
                  <a:lnTo>
                    <a:pt x="229" y="71"/>
                  </a:lnTo>
                  <a:lnTo>
                    <a:pt x="234" y="59"/>
                  </a:lnTo>
                  <a:lnTo>
                    <a:pt x="232" y="45"/>
                  </a:lnTo>
                  <a:lnTo>
                    <a:pt x="220" y="29"/>
                  </a:lnTo>
                  <a:lnTo>
                    <a:pt x="203" y="17"/>
                  </a:lnTo>
                  <a:lnTo>
                    <a:pt x="187" y="13"/>
                  </a:lnTo>
                  <a:lnTo>
                    <a:pt x="172" y="17"/>
                  </a:lnTo>
                  <a:lnTo>
                    <a:pt x="159" y="25"/>
                  </a:lnTo>
                  <a:lnTo>
                    <a:pt x="149" y="37"/>
                  </a:lnTo>
                  <a:lnTo>
                    <a:pt x="141" y="50"/>
                  </a:lnTo>
                  <a:lnTo>
                    <a:pt x="135" y="63"/>
                  </a:lnTo>
                  <a:lnTo>
                    <a:pt x="132" y="71"/>
                  </a:lnTo>
                  <a:lnTo>
                    <a:pt x="136" y="91"/>
                  </a:lnTo>
                  <a:lnTo>
                    <a:pt x="145" y="97"/>
                  </a:lnTo>
                  <a:lnTo>
                    <a:pt x="151" y="105"/>
                  </a:lnTo>
                  <a:lnTo>
                    <a:pt x="154" y="115"/>
                  </a:lnTo>
                  <a:lnTo>
                    <a:pt x="151" y="126"/>
                  </a:lnTo>
                  <a:lnTo>
                    <a:pt x="149" y="131"/>
                  </a:lnTo>
                  <a:lnTo>
                    <a:pt x="145" y="135"/>
                  </a:lnTo>
                  <a:lnTo>
                    <a:pt x="141" y="139"/>
                  </a:lnTo>
                  <a:lnTo>
                    <a:pt x="136" y="141"/>
                  </a:lnTo>
                  <a:lnTo>
                    <a:pt x="132" y="142"/>
                  </a:lnTo>
                  <a:lnTo>
                    <a:pt x="126" y="143"/>
                  </a:lnTo>
                  <a:lnTo>
                    <a:pt x="121" y="142"/>
                  </a:lnTo>
                  <a:lnTo>
                    <a:pt x="116" y="141"/>
                  </a:lnTo>
                  <a:lnTo>
                    <a:pt x="106" y="135"/>
                  </a:lnTo>
                  <a:lnTo>
                    <a:pt x="100" y="126"/>
                  </a:lnTo>
                  <a:lnTo>
                    <a:pt x="97" y="117"/>
                  </a:lnTo>
                  <a:lnTo>
                    <a:pt x="100" y="105"/>
                  </a:lnTo>
                  <a:lnTo>
                    <a:pt x="103" y="101"/>
                  </a:lnTo>
                  <a:lnTo>
                    <a:pt x="106" y="97"/>
                  </a:lnTo>
                  <a:lnTo>
                    <a:pt x="111" y="93"/>
                  </a:lnTo>
                  <a:lnTo>
                    <a:pt x="116" y="91"/>
                  </a:lnTo>
                  <a:lnTo>
                    <a:pt x="120" y="90"/>
                  </a:lnTo>
                  <a:lnTo>
                    <a:pt x="126" y="89"/>
                  </a:lnTo>
                  <a:lnTo>
                    <a:pt x="131" y="90"/>
                  </a:lnTo>
                  <a:lnTo>
                    <a:pt x="136" y="91"/>
                  </a:lnTo>
                  <a:lnTo>
                    <a:pt x="132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53" name="任意多边形 141352"/>
            <p:cNvSpPr/>
            <p:nvPr/>
          </p:nvSpPr>
          <p:spPr>
            <a:xfrm>
              <a:off x="4358" y="3934"/>
              <a:ext cx="42" cy="38"/>
            </a:xfrm>
            <a:custGeom>
              <a:avLst/>
              <a:gdLst/>
              <a:ahLst/>
              <a:cxnLst/>
              <a:pathLst>
                <a:path w="42" h="38">
                  <a:moveTo>
                    <a:pt x="35" y="4"/>
                  </a:moveTo>
                  <a:lnTo>
                    <a:pt x="28" y="1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3"/>
                  </a:lnTo>
                  <a:lnTo>
                    <a:pt x="0" y="21"/>
                  </a:lnTo>
                  <a:lnTo>
                    <a:pt x="3" y="28"/>
                  </a:lnTo>
                  <a:lnTo>
                    <a:pt x="8" y="34"/>
                  </a:lnTo>
                  <a:lnTo>
                    <a:pt x="15" y="37"/>
                  </a:lnTo>
                  <a:lnTo>
                    <a:pt x="23" y="38"/>
                  </a:lnTo>
                  <a:lnTo>
                    <a:pt x="30" y="36"/>
                  </a:lnTo>
                  <a:lnTo>
                    <a:pt x="37" y="32"/>
                  </a:lnTo>
                  <a:lnTo>
                    <a:pt x="41" y="25"/>
                  </a:lnTo>
                  <a:lnTo>
                    <a:pt x="42" y="17"/>
                  </a:lnTo>
                  <a:lnTo>
                    <a:pt x="39" y="10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54" name="任意多边形 141353"/>
            <p:cNvSpPr/>
            <p:nvPr/>
          </p:nvSpPr>
          <p:spPr>
            <a:xfrm>
              <a:off x="4230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72" y="95"/>
                  </a:moveTo>
                  <a:lnTo>
                    <a:pt x="177" y="85"/>
                  </a:lnTo>
                  <a:lnTo>
                    <a:pt x="180" y="72"/>
                  </a:lnTo>
                  <a:lnTo>
                    <a:pt x="182" y="55"/>
                  </a:lnTo>
                  <a:lnTo>
                    <a:pt x="181" y="38"/>
                  </a:lnTo>
                  <a:lnTo>
                    <a:pt x="177" y="21"/>
                  </a:lnTo>
                  <a:lnTo>
                    <a:pt x="166" y="9"/>
                  </a:lnTo>
                  <a:lnTo>
                    <a:pt x="149" y="1"/>
                  </a:lnTo>
                  <a:lnTo>
                    <a:pt x="124" y="0"/>
                  </a:lnTo>
                  <a:lnTo>
                    <a:pt x="100" y="7"/>
                  </a:lnTo>
                  <a:lnTo>
                    <a:pt x="86" y="19"/>
                  </a:lnTo>
                  <a:lnTo>
                    <a:pt x="80" y="34"/>
                  </a:lnTo>
                  <a:lnTo>
                    <a:pt x="80" y="51"/>
                  </a:lnTo>
                  <a:lnTo>
                    <a:pt x="86" y="70"/>
                  </a:lnTo>
                  <a:lnTo>
                    <a:pt x="93" y="85"/>
                  </a:lnTo>
                  <a:lnTo>
                    <a:pt x="101" y="100"/>
                  </a:lnTo>
                  <a:lnTo>
                    <a:pt x="108" y="108"/>
                  </a:lnTo>
                  <a:lnTo>
                    <a:pt x="100" y="102"/>
                  </a:lnTo>
                  <a:lnTo>
                    <a:pt x="87" y="94"/>
                  </a:lnTo>
                  <a:lnTo>
                    <a:pt x="71" y="87"/>
                  </a:lnTo>
                  <a:lnTo>
                    <a:pt x="55" y="83"/>
                  </a:lnTo>
                  <a:lnTo>
                    <a:pt x="38" y="83"/>
                  </a:lnTo>
                  <a:lnTo>
                    <a:pt x="22" y="90"/>
                  </a:lnTo>
                  <a:lnTo>
                    <a:pt x="9" y="103"/>
                  </a:lnTo>
                  <a:lnTo>
                    <a:pt x="1" y="126"/>
                  </a:lnTo>
                  <a:lnTo>
                    <a:pt x="0" y="150"/>
                  </a:lnTo>
                  <a:lnTo>
                    <a:pt x="7" y="166"/>
                  </a:lnTo>
                  <a:lnTo>
                    <a:pt x="21" y="176"/>
                  </a:lnTo>
                  <a:lnTo>
                    <a:pt x="38" y="180"/>
                  </a:lnTo>
                  <a:lnTo>
                    <a:pt x="56" y="180"/>
                  </a:lnTo>
                  <a:lnTo>
                    <a:pt x="76" y="178"/>
                  </a:lnTo>
                  <a:lnTo>
                    <a:pt x="91" y="173"/>
                  </a:lnTo>
                  <a:lnTo>
                    <a:pt x="102" y="170"/>
                  </a:lnTo>
                  <a:lnTo>
                    <a:pt x="95" y="176"/>
                  </a:lnTo>
                  <a:lnTo>
                    <a:pt x="86" y="185"/>
                  </a:lnTo>
                  <a:lnTo>
                    <a:pt x="75" y="198"/>
                  </a:lnTo>
                  <a:lnTo>
                    <a:pt x="64" y="213"/>
                  </a:lnTo>
                  <a:lnTo>
                    <a:pt x="57" y="228"/>
                  </a:lnTo>
                  <a:lnTo>
                    <a:pt x="57" y="245"/>
                  </a:lnTo>
                  <a:lnTo>
                    <a:pt x="65" y="260"/>
                  </a:lnTo>
                  <a:lnTo>
                    <a:pt x="85" y="274"/>
                  </a:lnTo>
                  <a:lnTo>
                    <a:pt x="109" y="281"/>
                  </a:lnTo>
                  <a:lnTo>
                    <a:pt x="128" y="279"/>
                  </a:lnTo>
                  <a:lnTo>
                    <a:pt x="142" y="269"/>
                  </a:lnTo>
                  <a:lnTo>
                    <a:pt x="151" y="255"/>
                  </a:lnTo>
                  <a:lnTo>
                    <a:pt x="157" y="238"/>
                  </a:lnTo>
                  <a:lnTo>
                    <a:pt x="161" y="221"/>
                  </a:lnTo>
                  <a:lnTo>
                    <a:pt x="162" y="205"/>
                  </a:lnTo>
                  <a:lnTo>
                    <a:pt x="162" y="194"/>
                  </a:lnTo>
                  <a:lnTo>
                    <a:pt x="165" y="204"/>
                  </a:lnTo>
                  <a:lnTo>
                    <a:pt x="172" y="217"/>
                  </a:lnTo>
                  <a:lnTo>
                    <a:pt x="181" y="232"/>
                  </a:lnTo>
                  <a:lnTo>
                    <a:pt x="194" y="246"/>
                  </a:lnTo>
                  <a:lnTo>
                    <a:pt x="208" y="256"/>
                  </a:lnTo>
                  <a:lnTo>
                    <a:pt x="224" y="259"/>
                  </a:lnTo>
                  <a:lnTo>
                    <a:pt x="242" y="256"/>
                  </a:lnTo>
                  <a:lnTo>
                    <a:pt x="260" y="242"/>
                  </a:lnTo>
                  <a:lnTo>
                    <a:pt x="275" y="222"/>
                  </a:lnTo>
                  <a:lnTo>
                    <a:pt x="279" y="204"/>
                  </a:lnTo>
                  <a:lnTo>
                    <a:pt x="273" y="189"/>
                  </a:lnTo>
                  <a:lnTo>
                    <a:pt x="261" y="176"/>
                  </a:lnTo>
                  <a:lnTo>
                    <a:pt x="247" y="166"/>
                  </a:lnTo>
                  <a:lnTo>
                    <a:pt x="231" y="158"/>
                  </a:lnTo>
                  <a:lnTo>
                    <a:pt x="216" y="152"/>
                  </a:lnTo>
                  <a:lnTo>
                    <a:pt x="204" y="149"/>
                  </a:lnTo>
                  <a:lnTo>
                    <a:pt x="214" y="149"/>
                  </a:lnTo>
                  <a:lnTo>
                    <a:pt x="229" y="148"/>
                  </a:lnTo>
                  <a:lnTo>
                    <a:pt x="248" y="145"/>
                  </a:lnTo>
                  <a:lnTo>
                    <a:pt x="265" y="138"/>
                  </a:lnTo>
                  <a:lnTo>
                    <a:pt x="280" y="129"/>
                  </a:lnTo>
                  <a:lnTo>
                    <a:pt x="290" y="117"/>
                  </a:lnTo>
                  <a:lnTo>
                    <a:pt x="292" y="101"/>
                  </a:lnTo>
                  <a:lnTo>
                    <a:pt x="286" y="80"/>
                  </a:lnTo>
                  <a:lnTo>
                    <a:pt x="271" y="60"/>
                  </a:lnTo>
                  <a:lnTo>
                    <a:pt x="253" y="50"/>
                  </a:lnTo>
                  <a:lnTo>
                    <a:pt x="236" y="50"/>
                  </a:lnTo>
                  <a:lnTo>
                    <a:pt x="220" y="54"/>
                  </a:lnTo>
                  <a:lnTo>
                    <a:pt x="204" y="64"/>
                  </a:lnTo>
                  <a:lnTo>
                    <a:pt x="190" y="75"/>
                  </a:lnTo>
                  <a:lnTo>
                    <a:pt x="179" y="86"/>
                  </a:lnTo>
                  <a:lnTo>
                    <a:pt x="172" y="95"/>
                  </a:lnTo>
                  <a:lnTo>
                    <a:pt x="170" y="119"/>
                  </a:lnTo>
                  <a:lnTo>
                    <a:pt x="178" y="129"/>
                  </a:lnTo>
                  <a:lnTo>
                    <a:pt x="181" y="140"/>
                  </a:lnTo>
                  <a:lnTo>
                    <a:pt x="180" y="152"/>
                  </a:lnTo>
                  <a:lnTo>
                    <a:pt x="174" y="162"/>
                  </a:lnTo>
                  <a:lnTo>
                    <a:pt x="170" y="167"/>
                  </a:lnTo>
                  <a:lnTo>
                    <a:pt x="164" y="170"/>
                  </a:lnTo>
                  <a:lnTo>
                    <a:pt x="158" y="172"/>
                  </a:lnTo>
                  <a:lnTo>
                    <a:pt x="153" y="173"/>
                  </a:lnTo>
                  <a:lnTo>
                    <a:pt x="146" y="173"/>
                  </a:lnTo>
                  <a:lnTo>
                    <a:pt x="140" y="172"/>
                  </a:lnTo>
                  <a:lnTo>
                    <a:pt x="134" y="170"/>
                  </a:lnTo>
                  <a:lnTo>
                    <a:pt x="128" y="167"/>
                  </a:lnTo>
                  <a:lnTo>
                    <a:pt x="120" y="157"/>
                  </a:lnTo>
                  <a:lnTo>
                    <a:pt x="117" y="146"/>
                  </a:lnTo>
                  <a:lnTo>
                    <a:pt x="119" y="134"/>
                  </a:lnTo>
                  <a:lnTo>
                    <a:pt x="125" y="123"/>
                  </a:lnTo>
                  <a:lnTo>
                    <a:pt x="130" y="118"/>
                  </a:lnTo>
                  <a:lnTo>
                    <a:pt x="135" y="115"/>
                  </a:lnTo>
                  <a:lnTo>
                    <a:pt x="141" y="113"/>
                  </a:lnTo>
                  <a:lnTo>
                    <a:pt x="147" y="112"/>
                  </a:lnTo>
                  <a:lnTo>
                    <a:pt x="153" y="112"/>
                  </a:lnTo>
                  <a:lnTo>
                    <a:pt x="158" y="114"/>
                  </a:lnTo>
                  <a:lnTo>
                    <a:pt x="164" y="116"/>
                  </a:lnTo>
                  <a:lnTo>
                    <a:pt x="170" y="119"/>
                  </a:lnTo>
                  <a:lnTo>
                    <a:pt x="172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55" name="任意多边形 141354"/>
            <p:cNvSpPr/>
            <p:nvPr/>
          </p:nvSpPr>
          <p:spPr>
            <a:xfrm>
              <a:off x="2847" y="3820"/>
              <a:ext cx="41" cy="40"/>
            </a:xfrm>
            <a:custGeom>
              <a:avLst/>
              <a:gdLst/>
              <a:ahLst/>
              <a:cxnLst/>
              <a:pathLst>
                <a:path w="41" h="40">
                  <a:moveTo>
                    <a:pt x="8" y="6"/>
                  </a:moveTo>
                  <a:lnTo>
                    <a:pt x="15" y="1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6" y="8"/>
                  </a:lnTo>
                  <a:lnTo>
                    <a:pt x="40" y="15"/>
                  </a:lnTo>
                  <a:lnTo>
                    <a:pt x="41" y="21"/>
                  </a:lnTo>
                  <a:lnTo>
                    <a:pt x="39" y="29"/>
                  </a:lnTo>
                  <a:lnTo>
                    <a:pt x="33" y="36"/>
                  </a:lnTo>
                  <a:lnTo>
                    <a:pt x="26" y="39"/>
                  </a:lnTo>
                  <a:lnTo>
                    <a:pt x="19" y="40"/>
                  </a:lnTo>
                  <a:lnTo>
                    <a:pt x="11" y="38"/>
                  </a:lnTo>
                  <a:lnTo>
                    <a:pt x="4" y="33"/>
                  </a:lnTo>
                  <a:lnTo>
                    <a:pt x="1" y="27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8" y="6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56" name="任意多边形 141355"/>
            <p:cNvSpPr/>
            <p:nvPr/>
          </p:nvSpPr>
          <p:spPr>
            <a:xfrm>
              <a:off x="2724" y="3698"/>
              <a:ext cx="294" cy="280"/>
            </a:xfrm>
            <a:custGeom>
              <a:avLst/>
              <a:gdLst/>
              <a:ahLst/>
              <a:cxnLst/>
              <a:pathLst>
                <a:path w="294" h="280">
                  <a:moveTo>
                    <a:pt x="120" y="95"/>
                  </a:moveTo>
                  <a:lnTo>
                    <a:pt x="116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7"/>
                  </a:lnTo>
                  <a:lnTo>
                    <a:pt x="116" y="21"/>
                  </a:lnTo>
                  <a:lnTo>
                    <a:pt x="126" y="9"/>
                  </a:lnTo>
                  <a:lnTo>
                    <a:pt x="143" y="1"/>
                  </a:lnTo>
                  <a:lnTo>
                    <a:pt x="169" y="0"/>
                  </a:lnTo>
                  <a:lnTo>
                    <a:pt x="193" y="7"/>
                  </a:lnTo>
                  <a:lnTo>
                    <a:pt x="208" y="18"/>
                  </a:lnTo>
                  <a:lnTo>
                    <a:pt x="213" y="33"/>
                  </a:lnTo>
                  <a:lnTo>
                    <a:pt x="212" y="51"/>
                  </a:lnTo>
                  <a:lnTo>
                    <a:pt x="208" y="68"/>
                  </a:lnTo>
                  <a:lnTo>
                    <a:pt x="200" y="85"/>
                  </a:lnTo>
                  <a:lnTo>
                    <a:pt x="192" y="99"/>
                  </a:lnTo>
                  <a:lnTo>
                    <a:pt x="185" y="108"/>
                  </a:lnTo>
                  <a:lnTo>
                    <a:pt x="193" y="101"/>
                  </a:lnTo>
                  <a:lnTo>
                    <a:pt x="205" y="94"/>
                  </a:lnTo>
                  <a:lnTo>
                    <a:pt x="221" y="87"/>
                  </a:lnTo>
                  <a:lnTo>
                    <a:pt x="239" y="83"/>
                  </a:lnTo>
                  <a:lnTo>
                    <a:pt x="255" y="83"/>
                  </a:lnTo>
                  <a:lnTo>
                    <a:pt x="271" y="88"/>
                  </a:lnTo>
                  <a:lnTo>
                    <a:pt x="283" y="101"/>
                  </a:lnTo>
                  <a:lnTo>
                    <a:pt x="292" y="124"/>
                  </a:lnTo>
                  <a:lnTo>
                    <a:pt x="294" y="149"/>
                  </a:lnTo>
                  <a:lnTo>
                    <a:pt x="287" y="165"/>
                  </a:lnTo>
                  <a:lnTo>
                    <a:pt x="273" y="174"/>
                  </a:lnTo>
                  <a:lnTo>
                    <a:pt x="256" y="178"/>
                  </a:lnTo>
                  <a:lnTo>
                    <a:pt x="236" y="180"/>
                  </a:lnTo>
                  <a:lnTo>
                    <a:pt x="217" y="177"/>
                  </a:lnTo>
                  <a:lnTo>
                    <a:pt x="202" y="173"/>
                  </a:lnTo>
                  <a:lnTo>
                    <a:pt x="190" y="170"/>
                  </a:lnTo>
                  <a:lnTo>
                    <a:pt x="197" y="175"/>
                  </a:lnTo>
                  <a:lnTo>
                    <a:pt x="206" y="185"/>
                  </a:lnTo>
                  <a:lnTo>
                    <a:pt x="218" y="197"/>
                  </a:lnTo>
                  <a:lnTo>
                    <a:pt x="228" y="213"/>
                  </a:lnTo>
                  <a:lnTo>
                    <a:pt x="235" y="228"/>
                  </a:lnTo>
                  <a:lnTo>
                    <a:pt x="235" y="245"/>
                  </a:lnTo>
                  <a:lnTo>
                    <a:pt x="227" y="260"/>
                  </a:lnTo>
                  <a:lnTo>
                    <a:pt x="208" y="273"/>
                  </a:lnTo>
                  <a:lnTo>
                    <a:pt x="184" y="280"/>
                  </a:lnTo>
                  <a:lnTo>
                    <a:pt x="164" y="278"/>
                  </a:lnTo>
                  <a:lnTo>
                    <a:pt x="150" y="269"/>
                  </a:lnTo>
                  <a:lnTo>
                    <a:pt x="141" y="254"/>
                  </a:lnTo>
                  <a:lnTo>
                    <a:pt x="135" y="237"/>
                  </a:lnTo>
                  <a:lnTo>
                    <a:pt x="132" y="220"/>
                  </a:lnTo>
                  <a:lnTo>
                    <a:pt x="131" y="205"/>
                  </a:lnTo>
                  <a:lnTo>
                    <a:pt x="131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1" y="231"/>
                  </a:lnTo>
                  <a:lnTo>
                    <a:pt x="100" y="245"/>
                  </a:lnTo>
                  <a:lnTo>
                    <a:pt x="85" y="254"/>
                  </a:lnTo>
                  <a:lnTo>
                    <a:pt x="69" y="259"/>
                  </a:lnTo>
                  <a:lnTo>
                    <a:pt x="52" y="256"/>
                  </a:lnTo>
                  <a:lnTo>
                    <a:pt x="32" y="241"/>
                  </a:lnTo>
                  <a:lnTo>
                    <a:pt x="17" y="221"/>
                  </a:lnTo>
                  <a:lnTo>
                    <a:pt x="14" y="204"/>
                  </a:lnTo>
                  <a:lnTo>
                    <a:pt x="20" y="188"/>
                  </a:lnTo>
                  <a:lnTo>
                    <a:pt x="31" y="175"/>
                  </a:lnTo>
                  <a:lnTo>
                    <a:pt x="46" y="165"/>
                  </a:lnTo>
                  <a:lnTo>
                    <a:pt x="63" y="158"/>
                  </a:lnTo>
                  <a:lnTo>
                    <a:pt x="78" y="152"/>
                  </a:lnTo>
                  <a:lnTo>
                    <a:pt x="89" y="149"/>
                  </a:lnTo>
                  <a:lnTo>
                    <a:pt x="79" y="149"/>
                  </a:lnTo>
                  <a:lnTo>
                    <a:pt x="64" y="146"/>
                  </a:lnTo>
                  <a:lnTo>
                    <a:pt x="46" y="143"/>
                  </a:lnTo>
                  <a:lnTo>
                    <a:pt x="29" y="138"/>
                  </a:lnTo>
                  <a:lnTo>
                    <a:pt x="14" y="129"/>
                  </a:lnTo>
                  <a:lnTo>
                    <a:pt x="3" y="117"/>
                  </a:lnTo>
                  <a:lnTo>
                    <a:pt x="0" y="100"/>
                  </a:lnTo>
                  <a:lnTo>
                    <a:pt x="7" y="79"/>
                  </a:lnTo>
                  <a:lnTo>
                    <a:pt x="22" y="59"/>
                  </a:lnTo>
                  <a:lnTo>
                    <a:pt x="39" y="50"/>
                  </a:lnTo>
                  <a:lnTo>
                    <a:pt x="56" y="50"/>
                  </a:lnTo>
                  <a:lnTo>
                    <a:pt x="73" y="54"/>
                  </a:lnTo>
                  <a:lnTo>
                    <a:pt x="89" y="64"/>
                  </a:lnTo>
                  <a:lnTo>
                    <a:pt x="103" y="75"/>
                  </a:lnTo>
                  <a:lnTo>
                    <a:pt x="114" y="86"/>
                  </a:lnTo>
                  <a:lnTo>
                    <a:pt x="120" y="95"/>
                  </a:lnTo>
                  <a:lnTo>
                    <a:pt x="123" y="119"/>
                  </a:lnTo>
                  <a:lnTo>
                    <a:pt x="115" y="129"/>
                  </a:lnTo>
                  <a:lnTo>
                    <a:pt x="111" y="140"/>
                  </a:lnTo>
                  <a:lnTo>
                    <a:pt x="112" y="151"/>
                  </a:lnTo>
                  <a:lnTo>
                    <a:pt x="118" y="162"/>
                  </a:lnTo>
                  <a:lnTo>
                    <a:pt x="123" y="166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40" y="173"/>
                  </a:lnTo>
                  <a:lnTo>
                    <a:pt x="147" y="173"/>
                  </a:lnTo>
                  <a:lnTo>
                    <a:pt x="153" y="172"/>
                  </a:lnTo>
                  <a:lnTo>
                    <a:pt x="158" y="170"/>
                  </a:lnTo>
                  <a:lnTo>
                    <a:pt x="164" y="166"/>
                  </a:lnTo>
                  <a:lnTo>
                    <a:pt x="172" y="156"/>
                  </a:lnTo>
                  <a:lnTo>
                    <a:pt x="175" y="145"/>
                  </a:lnTo>
                  <a:lnTo>
                    <a:pt x="174" y="133"/>
                  </a:lnTo>
                  <a:lnTo>
                    <a:pt x="169" y="122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3" y="112"/>
                  </a:lnTo>
                  <a:lnTo>
                    <a:pt x="147" y="111"/>
                  </a:lnTo>
                  <a:lnTo>
                    <a:pt x="140" y="111"/>
                  </a:lnTo>
                  <a:lnTo>
                    <a:pt x="134" y="113"/>
                  </a:lnTo>
                  <a:lnTo>
                    <a:pt x="128" y="116"/>
                  </a:lnTo>
                  <a:lnTo>
                    <a:pt x="123" y="119"/>
                  </a:lnTo>
                  <a:lnTo>
                    <a:pt x="120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62" name="图片 143361" descr="kttz0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85750" y="0"/>
            <a:ext cx="9610725" cy="70723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363" name="图片 143362" descr="x1pGg9EMswqL-9ut5xf6jC2_L30nphWGiMUCu2NSGZxacKYGiGB6CQAk29m7uN8FNmcKlfFhbz_KT5at6kCpDZS2wOjp6V79GEZlaIBE_ZT8MP2tmHDLr5qO-mnO0jHlEPm_uESaTb9RLB7G5_-ug7U3Q_ozf5B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913" y="2420938"/>
            <a:ext cx="571500" cy="857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65" name="矩形 143364"/>
          <p:cNvSpPr/>
          <p:nvPr/>
        </p:nvSpPr>
        <p:spPr>
          <a:xfrm rot="5400000">
            <a:off x="928688" y="2824163"/>
            <a:ext cx="5565775" cy="1447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4759"/>
              </a:avLst>
            </a:prstTxWarp>
            <a:normAutofit/>
            <a:scene3d>
              <a:camera prst="legacyObliqueRight">
                <a:rot lat="0" lon="0" rev="0"/>
              </a:camera>
              <a:lightRig rig="legacyFlat3" dir="r"/>
            </a:scene3d>
            <a:sp3d extrusionH="354000" prstMaterial="legacyPlastic">
              <a:extrusionClr>
                <a:srgbClr val="00FF00"/>
              </a:extrusionClr>
            </a:sp3d>
          </a:bodyPr>
          <a:p>
            <a:pPr algn="dist">
              <a:spcBef>
                <a:spcPct val="0"/>
              </a:spcBef>
            </a:pPr>
            <a:r>
              <a:rPr lang="zh-CN" altLang="en-US" sz="9600" b="1" i="1" normalizeH="1">
                <a:solidFill>
                  <a:srgbClr val="FF66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再见</a:t>
            </a:r>
            <a:endParaRPr lang="zh-CN" altLang="en-US" sz="9600" b="1" i="1" normalizeH="1">
              <a:solidFill>
                <a:srgbClr val="FF66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1350</Words>
  <Application>WPS 演示</Application>
  <PresentationFormat>在屏幕上显示</PresentationFormat>
  <Paragraphs>130</Paragraphs>
  <Slides>16</Slides>
  <Notes>8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9</vt:i4>
      </vt:variant>
      <vt:variant>
        <vt:lpstr>幻灯片标题</vt:lpstr>
      </vt:variant>
      <vt:variant>
        <vt:i4>16</vt:i4>
      </vt:variant>
    </vt:vector>
  </HeadingPairs>
  <TitlesOfParts>
    <vt:vector size="42" baseType="lpstr">
      <vt:lpstr>Arial</vt:lpstr>
      <vt:lpstr>宋体</vt:lpstr>
      <vt:lpstr>Wingdings</vt:lpstr>
      <vt:lpstr>Times New Roman</vt:lpstr>
      <vt:lpstr>Shruti</vt:lpstr>
      <vt:lpstr>楷体_GB2312</vt:lpstr>
      <vt:lpstr>新宋体</vt:lpstr>
      <vt:lpstr>Tahoma</vt:lpstr>
      <vt:lpstr>华文新魏</vt:lpstr>
      <vt:lpstr>华文行楷</vt:lpstr>
      <vt:lpstr>黑体</vt:lpstr>
      <vt:lpstr>Wingdings 2</vt:lpstr>
      <vt:lpstr>隶书</vt:lpstr>
      <vt:lpstr>华文彩云</vt:lpstr>
      <vt:lpstr>微软雅黑</vt:lpstr>
      <vt:lpstr>Arial Unicode MS</vt:lpstr>
      <vt:lpstr>默认设计模板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临海实验中学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林咸聪</dc:creator>
  <cp:lastModifiedBy>Administrator</cp:lastModifiedBy>
  <cp:revision>420</cp:revision>
  <dcterms:created xsi:type="dcterms:W3CDTF">2005-09-05T11:59:44Z</dcterms:created>
  <dcterms:modified xsi:type="dcterms:W3CDTF">2019-04-29T23:42:26Z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2052-11.1.0.8573</vt:lpwstr>
  </property>
</Properties>
</file>