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3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FBECCE-5CD3-EF08-B38F-9A594D8874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59D74AC-05A2-B52D-830A-9F71726515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6C328F-7EFC-4CEE-989E-4787DD82F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52F180F-03C9-D990-3F98-0FF3AB726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CA0C3D2-ADCE-40F0-E751-D11AD98A6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783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3F8146-41F6-9553-B4FD-66253F263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E72A18E-7113-E14D-1562-93734ACEF5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BD04C9-C9B3-F209-386E-E242074D7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E43FD9-D687-D087-F86F-9D1494E11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F220634-8D37-0982-2DDE-20BA027D3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543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5CA8BC-0239-38ED-93BC-2C4602FDB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045F915-7B27-326C-494B-23F71483F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8226AB-A4B5-87CD-3389-6C0472655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5B9CB1-9E11-5FBB-7429-3EF8CEEFC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31287B-4438-FEAD-BE2D-0757A8063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536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E21248-9C57-43E1-C762-A50A2C8DB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74B508B-FF7A-E3CF-5AAF-F3AC041662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DAFEFD7-568C-C2CA-65F4-B1D0026CFE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DB91F74-5698-2DAD-99F6-CE01D306F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612C1A3-D6A4-7A11-E01B-D383BB52E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AC4A5AC-D327-B9F5-E8C2-EC9CC6EAA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616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BFBC14B-F643-E406-6D2C-660B970D0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9BC9C2B-6586-53C6-D20D-B1ECCD39FB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9DA7E09-4C00-4EF2-77F5-0C05856CD6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31E08F4-85D2-847B-2ED1-879BC3AFA3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04968DC-D654-0EFD-6EAD-C413FF5D8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E63DA4C-C6E2-073A-CD33-9DDDDBECE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2747608-638A-C92E-E6FA-39329EA41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3649F72-0FEC-3652-CA82-04E0E2EC0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86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864C8D-4084-7598-9DCD-273901615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182B0A9-FAF1-EFB9-F61A-A056DA4C0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27B98A-7731-68F6-6A18-0EBA00184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C7E9367-DE3A-3ED3-C41D-80EB005F2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809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C857927-6D62-A6FE-AD33-11B096816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EDC5FEB-2866-AA80-1D9D-852058A6C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628C72F-0A29-3F5E-D0C8-9B06AB17C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91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BCA790-5140-EABD-2C56-CDE5AC444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E3880A-D079-7C88-F4D3-576BE1825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959718C-3786-E262-502F-28072F74DF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7C1ADE7-69A8-D806-5ACC-7CFA396C3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A5C862F-DBD7-C1B7-D992-87F00E042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BEFB42D-0EF1-BF2E-3705-D039BD4D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6926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CA66B86-F3E5-C653-FBDF-BE6BF4897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6897D06-00A9-FAAF-3674-0D8F097B5F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10BD681-B867-85BD-1D02-292EA9B4D5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853A951-02ED-9C52-4D0A-6113129C1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319CF07-3D00-E8F9-F812-DB64D5D6E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26EF195-C3FE-3B10-83A7-AB6E192BE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521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AED140-2FA2-2D20-998F-CCF423251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0AC22C4-C352-15BE-BD9E-D6657D1A8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BD4523F-6281-B7F3-3FB4-AC1768885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8B0694-DE1D-FA42-B23B-9D3B1BAB4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29AD10-682D-62F4-F19C-6C7014116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368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50F0234-AB87-C38D-53F7-3E65DD1B0B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482D9A6-7104-7886-8E57-E7A06B57A8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24B44BC-D420-FF95-EBC9-29C02306F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95AE67-EF82-E9C1-D401-FFE106A4B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1A98515-FF74-9ACD-E903-D04B23587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622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D01ACFD-900B-C02D-E27B-570966395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9E32BA1-43DC-4B14-83B3-DCD6CC593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19CFD4-1990-5A30-2B5C-5B45D33317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B81BD-278F-45EF-A0F1-45BA5F5902AF}" type="datetimeFigureOut">
              <a:rPr lang="zh-CN" altLang="en-US" smtClean="0"/>
              <a:t>2022/12/27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0B86472-E22F-1140-088E-E8C151B396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091399-AEB5-2423-7590-133442D3A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B05EF-D19C-4452-AD88-7FD3C562D0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267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5D7DD0-6517-0934-1489-2C18CBCCE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综合训练（一）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B0FE22B-F974-8011-2389-1A345E642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6600" b="1" dirty="0"/>
              <a:t>1-5</a:t>
            </a:r>
            <a:r>
              <a:rPr lang="zh-CN" altLang="en-US" sz="6600" b="1" dirty="0"/>
              <a:t>：</a:t>
            </a:r>
            <a:r>
              <a:rPr lang="en-US" altLang="zh-CN" sz="6600" b="1" dirty="0">
                <a:solidFill>
                  <a:srgbClr val="FF0000"/>
                </a:solidFill>
              </a:rPr>
              <a:t>BCABC</a:t>
            </a:r>
          </a:p>
          <a:p>
            <a:r>
              <a:rPr lang="en-US" altLang="zh-CN" sz="6600" b="1" dirty="0"/>
              <a:t>6-10:</a:t>
            </a:r>
            <a:r>
              <a:rPr lang="en-US" altLang="zh-CN" sz="6600" b="1" dirty="0">
                <a:solidFill>
                  <a:srgbClr val="FF0000"/>
                </a:solidFill>
              </a:rPr>
              <a:t>CDACD</a:t>
            </a:r>
          </a:p>
          <a:p>
            <a:r>
              <a:rPr lang="en-US" altLang="zh-CN" sz="6600" b="1" dirty="0"/>
              <a:t>11-15:</a:t>
            </a:r>
            <a:r>
              <a:rPr lang="en-US" altLang="zh-CN" sz="6600" b="1" dirty="0">
                <a:solidFill>
                  <a:srgbClr val="FF0000"/>
                </a:solidFill>
              </a:rPr>
              <a:t>CADAD</a:t>
            </a:r>
          </a:p>
          <a:p>
            <a:r>
              <a:rPr lang="en-US" altLang="zh-CN" sz="6600" b="1" dirty="0"/>
              <a:t>16-20:</a:t>
            </a:r>
            <a:r>
              <a:rPr lang="en-US" altLang="zh-CN" sz="6600" b="1" dirty="0">
                <a:solidFill>
                  <a:srgbClr val="FF0000"/>
                </a:solidFill>
              </a:rPr>
              <a:t>BCABD</a:t>
            </a:r>
            <a:endParaRPr lang="zh-CN" altLang="en-US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086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5D7DD0-6517-0934-1489-2C18CBCCE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综合训练（二）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B0FE22B-F974-8011-2389-1A345E642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6600" b="1" dirty="0"/>
              <a:t>1-5:</a:t>
            </a:r>
            <a:r>
              <a:rPr lang="en-US" altLang="zh-CN" sz="6600" b="1" dirty="0">
                <a:solidFill>
                  <a:srgbClr val="FF0000"/>
                </a:solidFill>
              </a:rPr>
              <a:t>DACDA</a:t>
            </a:r>
          </a:p>
          <a:p>
            <a:r>
              <a:rPr lang="en-US" altLang="zh-CN" sz="6600" b="1" dirty="0"/>
              <a:t>6-10:</a:t>
            </a:r>
            <a:r>
              <a:rPr lang="en-US" altLang="zh-CN" sz="6600" b="1" dirty="0">
                <a:solidFill>
                  <a:srgbClr val="FF0000"/>
                </a:solidFill>
              </a:rPr>
              <a:t>BCDDA</a:t>
            </a:r>
          </a:p>
          <a:p>
            <a:r>
              <a:rPr lang="en-US" altLang="zh-CN" sz="6600" b="1" dirty="0"/>
              <a:t>11-15:</a:t>
            </a:r>
            <a:r>
              <a:rPr lang="en-US" altLang="zh-CN" sz="6600" b="1" dirty="0">
                <a:solidFill>
                  <a:srgbClr val="FF0000"/>
                </a:solidFill>
              </a:rPr>
              <a:t>BCADB</a:t>
            </a:r>
          </a:p>
          <a:p>
            <a:r>
              <a:rPr lang="en-US" altLang="zh-CN" sz="6600" b="1" dirty="0"/>
              <a:t>16-20:</a:t>
            </a:r>
            <a:r>
              <a:rPr lang="en-US" altLang="zh-CN" sz="6600" b="1" dirty="0">
                <a:solidFill>
                  <a:srgbClr val="FF0000"/>
                </a:solidFill>
              </a:rPr>
              <a:t>CCAAB</a:t>
            </a:r>
            <a:endParaRPr lang="zh-CN" altLang="en-US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199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34</Words>
  <Application>Microsoft Office PowerPoint</Application>
  <PresentationFormat>宽屏</PresentationFormat>
  <Paragraphs>10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6" baseType="lpstr">
      <vt:lpstr>等线</vt:lpstr>
      <vt:lpstr>等线 Light</vt:lpstr>
      <vt:lpstr>Arial</vt:lpstr>
      <vt:lpstr>Office 主题​​</vt:lpstr>
      <vt:lpstr>综合训练（一）</vt:lpstr>
      <vt:lpstr>综合训练（二）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120687858@qq.com</dc:creator>
  <cp:lastModifiedBy>120687858@qq.com</cp:lastModifiedBy>
  <cp:revision>3</cp:revision>
  <dcterms:created xsi:type="dcterms:W3CDTF">2022-12-27T09:43:16Z</dcterms:created>
  <dcterms:modified xsi:type="dcterms:W3CDTF">2022-12-27T09:46:55Z</dcterms:modified>
</cp:coreProperties>
</file>