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634" r:id="rId2"/>
    <p:sldId id="644" r:id="rId3"/>
    <p:sldId id="645" r:id="rId4"/>
    <p:sldId id="636" r:id="rId5"/>
    <p:sldId id="646" r:id="rId6"/>
    <p:sldId id="637" r:id="rId7"/>
    <p:sldId id="638" r:id="rId8"/>
    <p:sldId id="647" r:id="rId9"/>
    <p:sldId id="639" r:id="rId10"/>
    <p:sldId id="640" r:id="rId11"/>
    <p:sldId id="641" r:id="rId12"/>
    <p:sldId id="648" r:id="rId13"/>
    <p:sldId id="642" r:id="rId14"/>
    <p:sldId id="649" r:id="rId1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6600"/>
    <a:srgbClr val="FF9933"/>
    <a:srgbClr val="FFCC00"/>
    <a:srgbClr val="0000FF"/>
    <a:srgbClr val="FFFFCC"/>
    <a:srgbClr val="CCECFF"/>
    <a:srgbClr val="CCCCFF"/>
    <a:srgbClr val="CCFF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133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10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2 Writing</a:t>
            </a: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Writing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Culture shock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81" name="Picture 2"/>
          <p:cNvPicPr>
            <a:picLocks noChangeAspect="1"/>
          </p:cNvPicPr>
          <p:nvPr/>
        </p:nvPicPr>
        <p:blipFill>
          <a:blip r:embed="rId2"/>
          <a:srcRect l="57629" t="7745" r="4430" b="55634"/>
          <a:stretch>
            <a:fillRect/>
          </a:stretch>
        </p:blipFill>
        <p:spPr>
          <a:xfrm>
            <a:off x="684213" y="2420938"/>
            <a:ext cx="4713287" cy="324167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406273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226409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90093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318166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234976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4" y="324962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4087540"/>
            <a:ext cx="1625370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1427986"/>
            <a:ext cx="1625368" cy="1625368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918018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1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794318"/>
            <a:ext cx="48736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2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661093"/>
            <a:ext cx="4889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3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548505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4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51275" y="690880"/>
            <a:ext cx="12144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364163" y="1698943"/>
            <a:ext cx="17272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503238" y="2687955"/>
            <a:ext cx="30607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5221288" y="3499168"/>
            <a:ext cx="35988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325438" y="4291330"/>
            <a:ext cx="3238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39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00338" y="3414713"/>
            <a:ext cx="3605212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873250"/>
            <a:ext cx="8220075" cy="4984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14057" t="23470"/>
          <a:stretch>
            <a:fillRect/>
          </a:stretch>
        </p:blipFill>
        <p:spPr bwMode="auto">
          <a:xfrm>
            <a:off x="7679903" y="5028347"/>
            <a:ext cx="1424376" cy="18296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139825" y="582930"/>
            <a:ext cx="805370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32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Review the structure of a letter</a:t>
            </a:r>
          </a:p>
        </p:txBody>
      </p:sp>
      <p:sp>
        <p:nvSpPr>
          <p:cNvPr id="3" name="线形标注 2 2"/>
          <p:cNvSpPr/>
          <p:nvPr/>
        </p:nvSpPr>
        <p:spPr bwMode="auto">
          <a:xfrm>
            <a:off x="5364163" y="2636838"/>
            <a:ext cx="1185863" cy="382588"/>
          </a:xfrm>
          <a:prstGeom prst="borderCallout2">
            <a:avLst>
              <a:gd name="adj1" fmla="val 45040"/>
              <a:gd name="adj2" fmla="val -2164"/>
              <a:gd name="adj3" fmla="val 56211"/>
              <a:gd name="adj4" fmla="val -64012"/>
              <a:gd name="adj5" fmla="val 94656"/>
              <a:gd name="adj6" fmla="val -9799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Greeting</a:t>
            </a:r>
          </a:p>
        </p:txBody>
      </p:sp>
      <p:sp>
        <p:nvSpPr>
          <p:cNvPr id="18" name="线形标注 2 17"/>
          <p:cNvSpPr/>
          <p:nvPr/>
        </p:nvSpPr>
        <p:spPr bwMode="auto">
          <a:xfrm>
            <a:off x="5508625" y="1916113"/>
            <a:ext cx="1908175" cy="584200"/>
          </a:xfrm>
          <a:prstGeom prst="borderCallout2">
            <a:avLst>
              <a:gd name="adj1" fmla="val 21863"/>
              <a:gd name="adj2" fmla="val -187"/>
              <a:gd name="adj3" fmla="val 4197"/>
              <a:gd name="adj4" fmla="val -63245"/>
              <a:gd name="adj5" fmla="val 89344"/>
              <a:gd name="adj6" fmla="val -16888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Names of your </a:t>
            </a:r>
            <a:r>
              <a:rPr kumimoji="0" lang="en-US" altLang="zh-CN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homestay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family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3" name="线形标注 2 22"/>
          <p:cNvSpPr/>
          <p:nvPr/>
        </p:nvSpPr>
        <p:spPr bwMode="auto">
          <a:xfrm>
            <a:off x="4859338" y="5445125"/>
            <a:ext cx="1314450" cy="339725"/>
          </a:xfrm>
          <a:prstGeom prst="borderCallout2">
            <a:avLst>
              <a:gd name="adj1" fmla="val 47272"/>
              <a:gd name="adj2" fmla="val -681"/>
              <a:gd name="adj3" fmla="val 4197"/>
              <a:gd name="adj4" fmla="val -63245"/>
              <a:gd name="adj5" fmla="val -86631"/>
              <a:gd name="adj6" fmla="val -9759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Closing</a:t>
            </a:r>
          </a:p>
        </p:txBody>
      </p:sp>
      <p:sp>
        <p:nvSpPr>
          <p:cNvPr id="24" name="线形标注 2 23"/>
          <p:cNvSpPr/>
          <p:nvPr/>
        </p:nvSpPr>
        <p:spPr bwMode="auto">
          <a:xfrm>
            <a:off x="3492500" y="6092825"/>
            <a:ext cx="1314450" cy="339725"/>
          </a:xfrm>
          <a:prstGeom prst="borderCallout2">
            <a:avLst>
              <a:gd name="adj1" fmla="val 55865"/>
              <a:gd name="adj2" fmla="val -4320"/>
              <a:gd name="adj3" fmla="val 90045"/>
              <a:gd name="adj4" fmla="val -84513"/>
              <a:gd name="adj5" fmla="val 42959"/>
              <a:gd name="adj6" fmla="val -147349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Your name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27088" y="2781300"/>
            <a:ext cx="3457575" cy="3397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 are you? /I hope you are well.</a:t>
            </a:r>
          </a:p>
        </p:txBody>
      </p:sp>
      <p:sp>
        <p:nvSpPr>
          <p:cNvPr id="27" name="矩形 26"/>
          <p:cNvSpPr/>
          <p:nvPr/>
        </p:nvSpPr>
        <p:spPr>
          <a:xfrm>
            <a:off x="208915" y="1166495"/>
            <a:ext cx="8725535" cy="70675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Read the speech on page 19 again. Imagine you are Brad. Complete  a thank-you email to the Hurst family.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8" grpId="0" bldLvl="0" animBg="1"/>
      <p:bldP spid="23" grpId="0" bldLvl="0" animBg="1"/>
      <p:bldP spid="24" grpId="0" bldLvl="0" animBg="1"/>
      <p:bldP spid="2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TextBox 4"/>
          <p:cNvSpPr txBox="1"/>
          <p:nvPr/>
        </p:nvSpPr>
        <p:spPr>
          <a:xfrm>
            <a:off x="2351088" y="3414713"/>
            <a:ext cx="48863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244184" y="4404415"/>
            <a:ext cx="2048959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miss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about the visit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547664" y="4077072"/>
            <a:ext cx="2952328" cy="120032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have done since you returned to China</a:t>
            </a:r>
            <a:endParaRPr kumimoji="0" lang="zh-CN" altLang="zh-CN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8" name="Freeform 4"/>
          <p:cNvSpPr/>
          <p:nvPr/>
        </p:nvSpPr>
        <p:spPr bwMode="auto">
          <a:xfrm>
            <a:off x="3924300" y="2708275"/>
            <a:ext cx="2795588" cy="1458913"/>
          </a:xfrm>
          <a:custGeom>
            <a:avLst/>
            <a:gdLst>
              <a:gd name="T0" fmla="*/ 481 w 2487"/>
              <a:gd name="T1" fmla="*/ 426 h 2411"/>
              <a:gd name="T2" fmla="*/ 341 w 2487"/>
              <a:gd name="T3" fmla="*/ 574 h 2411"/>
              <a:gd name="T4" fmla="*/ 224 w 2487"/>
              <a:gd name="T5" fmla="*/ 731 h 2411"/>
              <a:gd name="T6" fmla="*/ 131 w 2487"/>
              <a:gd name="T7" fmla="*/ 898 h 2411"/>
              <a:gd name="T8" fmla="*/ 63 w 2487"/>
              <a:gd name="T9" fmla="*/ 1068 h 2411"/>
              <a:gd name="T10" fmla="*/ 18 w 2487"/>
              <a:gd name="T11" fmla="*/ 1243 h 2411"/>
              <a:gd name="T12" fmla="*/ 0 w 2487"/>
              <a:gd name="T13" fmla="*/ 1415 h 2411"/>
              <a:gd name="T14" fmla="*/ 7 w 2487"/>
              <a:gd name="T15" fmla="*/ 1583 h 2411"/>
              <a:gd name="T16" fmla="*/ 39 w 2487"/>
              <a:gd name="T17" fmla="*/ 1746 h 2411"/>
              <a:gd name="T18" fmla="*/ 100 w 2487"/>
              <a:gd name="T19" fmla="*/ 1900 h 2411"/>
              <a:gd name="T20" fmla="*/ 187 w 2487"/>
              <a:gd name="T21" fmla="*/ 2041 h 2411"/>
              <a:gd name="T22" fmla="*/ 259 w 2487"/>
              <a:gd name="T23" fmla="*/ 2124 h 2411"/>
              <a:gd name="T24" fmla="*/ 385 w 2487"/>
              <a:gd name="T25" fmla="*/ 2232 h 2411"/>
              <a:gd name="T26" fmla="*/ 528 w 2487"/>
              <a:gd name="T27" fmla="*/ 2315 h 2411"/>
              <a:gd name="T28" fmla="*/ 683 w 2487"/>
              <a:gd name="T29" fmla="*/ 2371 h 2411"/>
              <a:gd name="T30" fmla="*/ 850 w 2487"/>
              <a:gd name="T31" fmla="*/ 2404 h 2411"/>
              <a:gd name="T32" fmla="*/ 1024 w 2487"/>
              <a:gd name="T33" fmla="*/ 2409 h 2411"/>
              <a:gd name="T34" fmla="*/ 1202 w 2487"/>
              <a:gd name="T35" fmla="*/ 2393 h 2411"/>
              <a:gd name="T36" fmla="*/ 1381 w 2487"/>
              <a:gd name="T37" fmla="*/ 2350 h 2411"/>
              <a:gd name="T38" fmla="*/ 1559 w 2487"/>
              <a:gd name="T39" fmla="*/ 2283 h 2411"/>
              <a:gd name="T40" fmla="*/ 1733 w 2487"/>
              <a:gd name="T41" fmla="*/ 2191 h 2411"/>
              <a:gd name="T42" fmla="*/ 1900 w 2487"/>
              <a:gd name="T43" fmla="*/ 2074 h 2411"/>
              <a:gd name="T44" fmla="*/ 2006 w 2487"/>
              <a:gd name="T45" fmla="*/ 1983 h 2411"/>
              <a:gd name="T46" fmla="*/ 2145 w 2487"/>
              <a:gd name="T47" fmla="*/ 1837 h 2411"/>
              <a:gd name="T48" fmla="*/ 2261 w 2487"/>
              <a:gd name="T49" fmla="*/ 1678 h 2411"/>
              <a:gd name="T50" fmla="*/ 2354 w 2487"/>
              <a:gd name="T51" fmla="*/ 1513 h 2411"/>
              <a:gd name="T52" fmla="*/ 2422 w 2487"/>
              <a:gd name="T53" fmla="*/ 1341 h 2411"/>
              <a:gd name="T54" fmla="*/ 2467 w 2487"/>
              <a:gd name="T55" fmla="*/ 1168 h 2411"/>
              <a:gd name="T56" fmla="*/ 2485 w 2487"/>
              <a:gd name="T57" fmla="*/ 994 h 2411"/>
              <a:gd name="T58" fmla="*/ 2480 w 2487"/>
              <a:gd name="T59" fmla="*/ 826 h 2411"/>
              <a:gd name="T60" fmla="*/ 2447 w 2487"/>
              <a:gd name="T61" fmla="*/ 663 h 2411"/>
              <a:gd name="T62" fmla="*/ 2387 w 2487"/>
              <a:gd name="T63" fmla="*/ 511 h 2411"/>
              <a:gd name="T64" fmla="*/ 2300 w 2487"/>
              <a:gd name="T65" fmla="*/ 370 h 2411"/>
              <a:gd name="T66" fmla="*/ 2226 w 2487"/>
              <a:gd name="T67" fmla="*/ 285 h 2411"/>
              <a:gd name="T68" fmla="*/ 2100 w 2487"/>
              <a:gd name="T69" fmla="*/ 178 h 2411"/>
              <a:gd name="T70" fmla="*/ 1958 w 2487"/>
              <a:gd name="T71" fmla="*/ 96 h 2411"/>
              <a:gd name="T72" fmla="*/ 1802 w 2487"/>
              <a:gd name="T73" fmla="*/ 39 h 2411"/>
              <a:gd name="T74" fmla="*/ 1637 w 2487"/>
              <a:gd name="T75" fmla="*/ 7 h 2411"/>
              <a:gd name="T76" fmla="*/ 1463 w 2487"/>
              <a:gd name="T77" fmla="*/ 0 h 2411"/>
              <a:gd name="T78" fmla="*/ 1285 w 2487"/>
              <a:gd name="T79" fmla="*/ 18 h 2411"/>
              <a:gd name="T80" fmla="*/ 1106 w 2487"/>
              <a:gd name="T81" fmla="*/ 61 h 2411"/>
              <a:gd name="T82" fmla="*/ 928 w 2487"/>
              <a:gd name="T83" fmla="*/ 128 h 2411"/>
              <a:gd name="T84" fmla="*/ 754 w 2487"/>
              <a:gd name="T85" fmla="*/ 220 h 2411"/>
              <a:gd name="T86" fmla="*/ 587 w 2487"/>
              <a:gd name="T87" fmla="*/ 335 h 2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487" h="2411">
                <a:moveTo>
                  <a:pt x="533" y="379"/>
                </a:moveTo>
                <a:lnTo>
                  <a:pt x="533" y="379"/>
                </a:lnTo>
                <a:lnTo>
                  <a:pt x="481" y="426"/>
                </a:lnTo>
                <a:lnTo>
                  <a:pt x="431" y="474"/>
                </a:lnTo>
                <a:lnTo>
                  <a:pt x="385" y="522"/>
                </a:lnTo>
                <a:lnTo>
                  <a:pt x="341" y="574"/>
                </a:lnTo>
                <a:lnTo>
                  <a:pt x="300" y="626"/>
                </a:lnTo>
                <a:lnTo>
                  <a:pt x="261" y="678"/>
                </a:lnTo>
                <a:lnTo>
                  <a:pt x="224" y="731"/>
                </a:lnTo>
                <a:lnTo>
                  <a:pt x="190" y="787"/>
                </a:lnTo>
                <a:lnTo>
                  <a:pt x="161" y="842"/>
                </a:lnTo>
                <a:lnTo>
                  <a:pt x="131" y="898"/>
                </a:lnTo>
                <a:lnTo>
                  <a:pt x="105" y="955"/>
                </a:lnTo>
                <a:lnTo>
                  <a:pt x="83" y="1011"/>
                </a:lnTo>
                <a:lnTo>
                  <a:pt x="63" y="1068"/>
                </a:lnTo>
                <a:lnTo>
                  <a:pt x="46" y="1128"/>
                </a:lnTo>
                <a:lnTo>
                  <a:pt x="31" y="1185"/>
                </a:lnTo>
                <a:lnTo>
                  <a:pt x="18" y="1243"/>
                </a:lnTo>
                <a:lnTo>
                  <a:pt x="9" y="1300"/>
                </a:lnTo>
                <a:lnTo>
                  <a:pt x="3" y="1357"/>
                </a:lnTo>
                <a:lnTo>
                  <a:pt x="0" y="1415"/>
                </a:lnTo>
                <a:lnTo>
                  <a:pt x="0" y="1472"/>
                </a:lnTo>
                <a:lnTo>
                  <a:pt x="2" y="1528"/>
                </a:lnTo>
                <a:lnTo>
                  <a:pt x="7" y="1583"/>
                </a:lnTo>
                <a:lnTo>
                  <a:pt x="15" y="1639"/>
                </a:lnTo>
                <a:lnTo>
                  <a:pt x="26" y="1693"/>
                </a:lnTo>
                <a:lnTo>
                  <a:pt x="39" y="1746"/>
                </a:lnTo>
                <a:lnTo>
                  <a:pt x="57" y="1798"/>
                </a:lnTo>
                <a:lnTo>
                  <a:pt x="76" y="1850"/>
                </a:lnTo>
                <a:lnTo>
                  <a:pt x="100" y="1900"/>
                </a:lnTo>
                <a:lnTo>
                  <a:pt x="126" y="1948"/>
                </a:lnTo>
                <a:lnTo>
                  <a:pt x="155" y="1995"/>
                </a:lnTo>
                <a:lnTo>
                  <a:pt x="187" y="2041"/>
                </a:lnTo>
                <a:lnTo>
                  <a:pt x="222" y="2083"/>
                </a:lnTo>
                <a:lnTo>
                  <a:pt x="222" y="2083"/>
                </a:lnTo>
                <a:lnTo>
                  <a:pt x="259" y="2124"/>
                </a:lnTo>
                <a:lnTo>
                  <a:pt x="300" y="2163"/>
                </a:lnTo>
                <a:lnTo>
                  <a:pt x="342" y="2200"/>
                </a:lnTo>
                <a:lnTo>
                  <a:pt x="385" y="2232"/>
                </a:lnTo>
                <a:lnTo>
                  <a:pt x="431" y="2263"/>
                </a:lnTo>
                <a:lnTo>
                  <a:pt x="479" y="2289"/>
                </a:lnTo>
                <a:lnTo>
                  <a:pt x="528" y="2315"/>
                </a:lnTo>
                <a:lnTo>
                  <a:pt x="578" y="2335"/>
                </a:lnTo>
                <a:lnTo>
                  <a:pt x="629" y="2356"/>
                </a:lnTo>
                <a:lnTo>
                  <a:pt x="683" y="2371"/>
                </a:lnTo>
                <a:lnTo>
                  <a:pt x="739" y="2385"/>
                </a:lnTo>
                <a:lnTo>
                  <a:pt x="792" y="2395"/>
                </a:lnTo>
                <a:lnTo>
                  <a:pt x="850" y="2404"/>
                </a:lnTo>
                <a:lnTo>
                  <a:pt x="907" y="2408"/>
                </a:lnTo>
                <a:lnTo>
                  <a:pt x="965" y="2411"/>
                </a:lnTo>
                <a:lnTo>
                  <a:pt x="1024" y="2409"/>
                </a:lnTo>
                <a:lnTo>
                  <a:pt x="1081" y="2408"/>
                </a:lnTo>
                <a:lnTo>
                  <a:pt x="1141" y="2400"/>
                </a:lnTo>
                <a:lnTo>
                  <a:pt x="1202" y="2393"/>
                </a:lnTo>
                <a:lnTo>
                  <a:pt x="1261" y="2382"/>
                </a:lnTo>
                <a:lnTo>
                  <a:pt x="1320" y="2367"/>
                </a:lnTo>
                <a:lnTo>
                  <a:pt x="1381" y="2350"/>
                </a:lnTo>
                <a:lnTo>
                  <a:pt x="1441" y="2330"/>
                </a:lnTo>
                <a:lnTo>
                  <a:pt x="1500" y="2308"/>
                </a:lnTo>
                <a:lnTo>
                  <a:pt x="1559" y="2283"/>
                </a:lnTo>
                <a:lnTo>
                  <a:pt x="1617" y="2254"/>
                </a:lnTo>
                <a:lnTo>
                  <a:pt x="1676" y="2224"/>
                </a:lnTo>
                <a:lnTo>
                  <a:pt x="1733" y="2191"/>
                </a:lnTo>
                <a:lnTo>
                  <a:pt x="1789" y="2156"/>
                </a:lnTo>
                <a:lnTo>
                  <a:pt x="1845" y="2117"/>
                </a:lnTo>
                <a:lnTo>
                  <a:pt x="1900" y="2074"/>
                </a:lnTo>
                <a:lnTo>
                  <a:pt x="1954" y="2030"/>
                </a:lnTo>
                <a:lnTo>
                  <a:pt x="1954" y="2030"/>
                </a:lnTo>
                <a:lnTo>
                  <a:pt x="2006" y="1983"/>
                </a:lnTo>
                <a:lnTo>
                  <a:pt x="2054" y="1937"/>
                </a:lnTo>
                <a:lnTo>
                  <a:pt x="2100" y="1887"/>
                </a:lnTo>
                <a:lnTo>
                  <a:pt x="2145" y="1837"/>
                </a:lnTo>
                <a:lnTo>
                  <a:pt x="2185" y="1785"/>
                </a:lnTo>
                <a:lnTo>
                  <a:pt x="2224" y="1732"/>
                </a:lnTo>
                <a:lnTo>
                  <a:pt x="2261" y="1678"/>
                </a:lnTo>
                <a:lnTo>
                  <a:pt x="2295" y="1624"/>
                </a:lnTo>
                <a:lnTo>
                  <a:pt x="2326" y="1569"/>
                </a:lnTo>
                <a:lnTo>
                  <a:pt x="2354" y="1513"/>
                </a:lnTo>
                <a:lnTo>
                  <a:pt x="2380" y="1456"/>
                </a:lnTo>
                <a:lnTo>
                  <a:pt x="2402" y="1398"/>
                </a:lnTo>
                <a:lnTo>
                  <a:pt x="2422" y="1341"/>
                </a:lnTo>
                <a:lnTo>
                  <a:pt x="2441" y="1283"/>
                </a:lnTo>
                <a:lnTo>
                  <a:pt x="2456" y="1226"/>
                </a:lnTo>
                <a:lnTo>
                  <a:pt x="2467" y="1168"/>
                </a:lnTo>
                <a:lnTo>
                  <a:pt x="2476" y="1109"/>
                </a:lnTo>
                <a:lnTo>
                  <a:pt x="2484" y="1052"/>
                </a:lnTo>
                <a:lnTo>
                  <a:pt x="2485" y="994"/>
                </a:lnTo>
                <a:lnTo>
                  <a:pt x="2487" y="939"/>
                </a:lnTo>
                <a:lnTo>
                  <a:pt x="2485" y="881"/>
                </a:lnTo>
                <a:lnTo>
                  <a:pt x="2480" y="826"/>
                </a:lnTo>
                <a:lnTo>
                  <a:pt x="2471" y="770"/>
                </a:lnTo>
                <a:lnTo>
                  <a:pt x="2460" y="717"/>
                </a:lnTo>
                <a:lnTo>
                  <a:pt x="2447" y="663"/>
                </a:lnTo>
                <a:lnTo>
                  <a:pt x="2430" y="611"/>
                </a:lnTo>
                <a:lnTo>
                  <a:pt x="2410" y="561"/>
                </a:lnTo>
                <a:lnTo>
                  <a:pt x="2387" y="511"/>
                </a:lnTo>
                <a:lnTo>
                  <a:pt x="2361" y="463"/>
                </a:lnTo>
                <a:lnTo>
                  <a:pt x="2332" y="415"/>
                </a:lnTo>
                <a:lnTo>
                  <a:pt x="2300" y="370"/>
                </a:lnTo>
                <a:lnTo>
                  <a:pt x="2265" y="326"/>
                </a:lnTo>
                <a:lnTo>
                  <a:pt x="2265" y="326"/>
                </a:lnTo>
                <a:lnTo>
                  <a:pt x="2226" y="285"/>
                </a:lnTo>
                <a:lnTo>
                  <a:pt x="2185" y="246"/>
                </a:lnTo>
                <a:lnTo>
                  <a:pt x="2145" y="211"/>
                </a:lnTo>
                <a:lnTo>
                  <a:pt x="2100" y="178"/>
                </a:lnTo>
                <a:lnTo>
                  <a:pt x="2054" y="148"/>
                </a:lnTo>
                <a:lnTo>
                  <a:pt x="2008" y="120"/>
                </a:lnTo>
                <a:lnTo>
                  <a:pt x="1958" y="96"/>
                </a:lnTo>
                <a:lnTo>
                  <a:pt x="1908" y="74"/>
                </a:lnTo>
                <a:lnTo>
                  <a:pt x="1856" y="55"/>
                </a:lnTo>
                <a:lnTo>
                  <a:pt x="1802" y="39"/>
                </a:lnTo>
                <a:lnTo>
                  <a:pt x="1748" y="26"/>
                </a:lnTo>
                <a:lnTo>
                  <a:pt x="1693" y="15"/>
                </a:lnTo>
                <a:lnTo>
                  <a:pt x="1637" y="7"/>
                </a:lnTo>
                <a:lnTo>
                  <a:pt x="1580" y="2"/>
                </a:lnTo>
                <a:lnTo>
                  <a:pt x="1520" y="0"/>
                </a:lnTo>
                <a:lnTo>
                  <a:pt x="1463" y="0"/>
                </a:lnTo>
                <a:lnTo>
                  <a:pt x="1404" y="3"/>
                </a:lnTo>
                <a:lnTo>
                  <a:pt x="1344" y="9"/>
                </a:lnTo>
                <a:lnTo>
                  <a:pt x="1285" y="18"/>
                </a:lnTo>
                <a:lnTo>
                  <a:pt x="1224" y="29"/>
                </a:lnTo>
                <a:lnTo>
                  <a:pt x="1165" y="44"/>
                </a:lnTo>
                <a:lnTo>
                  <a:pt x="1106" y="61"/>
                </a:lnTo>
                <a:lnTo>
                  <a:pt x="1046" y="79"/>
                </a:lnTo>
                <a:lnTo>
                  <a:pt x="985" y="102"/>
                </a:lnTo>
                <a:lnTo>
                  <a:pt x="928" y="128"/>
                </a:lnTo>
                <a:lnTo>
                  <a:pt x="868" y="155"/>
                </a:lnTo>
                <a:lnTo>
                  <a:pt x="811" y="187"/>
                </a:lnTo>
                <a:lnTo>
                  <a:pt x="754" y="220"/>
                </a:lnTo>
                <a:lnTo>
                  <a:pt x="696" y="255"/>
                </a:lnTo>
                <a:lnTo>
                  <a:pt x="641" y="294"/>
                </a:lnTo>
                <a:lnTo>
                  <a:pt x="587" y="335"/>
                </a:lnTo>
                <a:lnTo>
                  <a:pt x="533" y="379"/>
                </a:lnTo>
                <a:lnTo>
                  <a:pt x="533" y="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Oval 5"/>
          <p:cNvSpPr>
            <a:spLocks noChangeArrowheads="1"/>
          </p:cNvSpPr>
          <p:nvPr/>
        </p:nvSpPr>
        <p:spPr bwMode="auto">
          <a:xfrm>
            <a:off x="3678238" y="4149725"/>
            <a:ext cx="3602038" cy="342900"/>
          </a:xfrm>
          <a:prstGeom prst="ellipse">
            <a:avLst/>
          </a:prstGeom>
          <a:gradFill rotWithShape="1">
            <a:gsLst>
              <a:gs pos="0">
                <a:srgbClr val="333333">
                  <a:alpha val="82001"/>
                </a:srgbClr>
              </a:gs>
              <a:gs pos="100000">
                <a:srgbClr val="333333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Freeform 6"/>
          <p:cNvSpPr>
            <a:spLocks noEditPoints="1"/>
          </p:cNvSpPr>
          <p:nvPr/>
        </p:nvSpPr>
        <p:spPr bwMode="auto">
          <a:xfrm>
            <a:off x="3787775" y="2641600"/>
            <a:ext cx="3117850" cy="1579563"/>
          </a:xfrm>
          <a:custGeom>
            <a:avLst/>
            <a:gdLst>
              <a:gd name="T0" fmla="*/ 2746 w 2892"/>
              <a:gd name="T1" fmla="*/ 538 h 2802"/>
              <a:gd name="T2" fmla="*/ 2862 w 2892"/>
              <a:gd name="T3" fmla="*/ 834 h 2802"/>
              <a:gd name="T4" fmla="*/ 2892 w 2892"/>
              <a:gd name="T5" fmla="*/ 1158 h 2802"/>
              <a:gd name="T6" fmla="*/ 2838 w 2892"/>
              <a:gd name="T7" fmla="*/ 1492 h 2802"/>
              <a:gd name="T8" fmla="*/ 2706 w 2892"/>
              <a:gd name="T9" fmla="*/ 1824 h 2802"/>
              <a:gd name="T10" fmla="*/ 2494 w 2892"/>
              <a:gd name="T11" fmla="*/ 2136 h 2802"/>
              <a:gd name="T12" fmla="*/ 2272 w 2892"/>
              <a:gd name="T13" fmla="*/ 2362 h 2802"/>
              <a:gd name="T14" fmla="*/ 1950 w 2892"/>
              <a:gd name="T15" fmla="*/ 2586 h 2802"/>
              <a:gd name="T16" fmla="*/ 1606 w 2892"/>
              <a:gd name="T17" fmla="*/ 2732 h 2802"/>
              <a:gd name="T18" fmla="*/ 1260 w 2892"/>
              <a:gd name="T19" fmla="*/ 2798 h 2802"/>
              <a:gd name="T20" fmla="*/ 924 w 2892"/>
              <a:gd name="T21" fmla="*/ 2784 h 2802"/>
              <a:gd name="T22" fmla="*/ 616 w 2892"/>
              <a:gd name="T23" fmla="*/ 2690 h 2802"/>
              <a:gd name="T24" fmla="*/ 350 w 2892"/>
              <a:gd name="T25" fmla="*/ 2516 h 2802"/>
              <a:gd name="T26" fmla="*/ 182 w 2892"/>
              <a:gd name="T27" fmla="*/ 2320 h 2802"/>
              <a:gd name="T28" fmla="*/ 48 w 2892"/>
              <a:gd name="T29" fmla="*/ 2030 h 2802"/>
              <a:gd name="T30" fmla="*/ 0 w 2892"/>
              <a:gd name="T31" fmla="*/ 1712 h 2802"/>
              <a:gd name="T32" fmla="*/ 38 w 2892"/>
              <a:gd name="T33" fmla="*/ 1378 h 2802"/>
              <a:gd name="T34" fmla="*/ 154 w 2892"/>
              <a:gd name="T35" fmla="*/ 1044 h 2802"/>
              <a:gd name="T36" fmla="*/ 350 w 2892"/>
              <a:gd name="T37" fmla="*/ 728 h 2802"/>
              <a:gd name="T38" fmla="*/ 620 w 2892"/>
              <a:gd name="T39" fmla="*/ 442 h 2802"/>
              <a:gd name="T40" fmla="*/ 876 w 2892"/>
              <a:gd name="T41" fmla="*/ 256 h 2802"/>
              <a:gd name="T42" fmla="*/ 1216 w 2892"/>
              <a:gd name="T43" fmla="*/ 94 h 2802"/>
              <a:gd name="T44" fmla="*/ 1564 w 2892"/>
              <a:gd name="T45" fmla="*/ 12 h 2802"/>
              <a:gd name="T46" fmla="*/ 1904 w 2892"/>
              <a:gd name="T47" fmla="*/ 8 h 2802"/>
              <a:gd name="T48" fmla="*/ 2218 w 2892"/>
              <a:gd name="T49" fmla="*/ 86 h 2802"/>
              <a:gd name="T50" fmla="*/ 2494 w 2892"/>
              <a:gd name="T51" fmla="*/ 246 h 2802"/>
              <a:gd name="T52" fmla="*/ 680 w 2892"/>
              <a:gd name="T53" fmla="*/ 510 h 2802"/>
              <a:gd name="T54" fmla="*/ 472 w 2892"/>
              <a:gd name="T55" fmla="*/ 720 h 2802"/>
              <a:gd name="T56" fmla="*/ 278 w 2892"/>
              <a:gd name="T57" fmla="*/ 1010 h 2802"/>
              <a:gd name="T58" fmla="*/ 154 w 2892"/>
              <a:gd name="T59" fmla="*/ 1318 h 2802"/>
              <a:gd name="T60" fmla="*/ 104 w 2892"/>
              <a:gd name="T61" fmla="*/ 1628 h 2802"/>
              <a:gd name="T62" fmla="*/ 132 w 2892"/>
              <a:gd name="T63" fmla="*/ 1928 h 2802"/>
              <a:gd name="T64" fmla="*/ 240 w 2892"/>
              <a:gd name="T65" fmla="*/ 2204 h 2802"/>
              <a:gd name="T66" fmla="*/ 384 w 2892"/>
              <a:gd name="T67" fmla="*/ 2394 h 2802"/>
              <a:gd name="T68" fmla="*/ 622 w 2892"/>
              <a:gd name="T69" fmla="*/ 2572 h 2802"/>
              <a:gd name="T70" fmla="*/ 902 w 2892"/>
              <a:gd name="T71" fmla="*/ 2676 h 2802"/>
              <a:gd name="T72" fmla="*/ 1210 w 2892"/>
              <a:gd name="T73" fmla="*/ 2702 h 2802"/>
              <a:gd name="T74" fmla="*/ 1530 w 2892"/>
              <a:gd name="T75" fmla="*/ 2656 h 2802"/>
              <a:gd name="T76" fmla="*/ 1850 w 2892"/>
              <a:gd name="T77" fmla="*/ 2534 h 2802"/>
              <a:gd name="T78" fmla="*/ 2156 w 2892"/>
              <a:gd name="T79" fmla="*/ 2340 h 2802"/>
              <a:gd name="T80" fmla="*/ 2372 w 2892"/>
              <a:gd name="T81" fmla="*/ 2138 h 2802"/>
              <a:gd name="T82" fmla="*/ 2582 w 2892"/>
              <a:gd name="T83" fmla="*/ 1854 h 2802"/>
              <a:gd name="T84" fmla="*/ 2720 w 2892"/>
              <a:gd name="T85" fmla="*/ 1548 h 2802"/>
              <a:gd name="T86" fmla="*/ 2786 w 2892"/>
              <a:gd name="T87" fmla="*/ 1236 h 2802"/>
              <a:gd name="T88" fmla="*/ 2772 w 2892"/>
              <a:gd name="T89" fmla="*/ 932 h 2802"/>
              <a:gd name="T90" fmla="*/ 2682 w 2892"/>
              <a:gd name="T91" fmla="*/ 652 h 2802"/>
              <a:gd name="T92" fmla="*/ 2550 w 2892"/>
              <a:gd name="T93" fmla="*/ 452 h 2802"/>
              <a:gd name="T94" fmla="*/ 2322 w 2892"/>
              <a:gd name="T95" fmla="*/ 260 h 2802"/>
              <a:gd name="T96" fmla="*/ 2050 w 2892"/>
              <a:gd name="T97" fmla="*/ 142 h 2802"/>
              <a:gd name="T98" fmla="*/ 1746 w 2892"/>
              <a:gd name="T99" fmla="*/ 100 h 2802"/>
              <a:gd name="T100" fmla="*/ 1426 w 2892"/>
              <a:gd name="T101" fmla="*/ 132 h 2802"/>
              <a:gd name="T102" fmla="*/ 1106 w 2892"/>
              <a:gd name="T103" fmla="*/ 238 h 2802"/>
              <a:gd name="T104" fmla="*/ 796 w 2892"/>
              <a:gd name="T105" fmla="*/ 418 h 2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92" h="2802">
                <a:moveTo>
                  <a:pt x="2634" y="380"/>
                </a:moveTo>
                <a:lnTo>
                  <a:pt x="2634" y="380"/>
                </a:lnTo>
                <a:lnTo>
                  <a:pt x="2674" y="430"/>
                </a:lnTo>
                <a:lnTo>
                  <a:pt x="2712" y="484"/>
                </a:lnTo>
                <a:lnTo>
                  <a:pt x="2746" y="538"/>
                </a:lnTo>
                <a:lnTo>
                  <a:pt x="2776" y="594"/>
                </a:lnTo>
                <a:lnTo>
                  <a:pt x="2802" y="652"/>
                </a:lnTo>
                <a:lnTo>
                  <a:pt x="2826" y="712"/>
                </a:lnTo>
                <a:lnTo>
                  <a:pt x="2846" y="772"/>
                </a:lnTo>
                <a:lnTo>
                  <a:pt x="2862" y="834"/>
                </a:lnTo>
                <a:lnTo>
                  <a:pt x="2874" y="896"/>
                </a:lnTo>
                <a:lnTo>
                  <a:pt x="2884" y="960"/>
                </a:lnTo>
                <a:lnTo>
                  <a:pt x="2890" y="1026"/>
                </a:lnTo>
                <a:lnTo>
                  <a:pt x="2892" y="1092"/>
                </a:lnTo>
                <a:lnTo>
                  <a:pt x="2892" y="1158"/>
                </a:lnTo>
                <a:lnTo>
                  <a:pt x="2888" y="1224"/>
                </a:lnTo>
                <a:lnTo>
                  <a:pt x="2880" y="1290"/>
                </a:lnTo>
                <a:lnTo>
                  <a:pt x="2870" y="1358"/>
                </a:lnTo>
                <a:lnTo>
                  <a:pt x="2856" y="1426"/>
                </a:lnTo>
                <a:lnTo>
                  <a:pt x="2838" y="1492"/>
                </a:lnTo>
                <a:lnTo>
                  <a:pt x="2818" y="1560"/>
                </a:lnTo>
                <a:lnTo>
                  <a:pt x="2794" y="1626"/>
                </a:lnTo>
                <a:lnTo>
                  <a:pt x="2768" y="1692"/>
                </a:lnTo>
                <a:lnTo>
                  <a:pt x="2738" y="1758"/>
                </a:lnTo>
                <a:lnTo>
                  <a:pt x="2706" y="1824"/>
                </a:lnTo>
                <a:lnTo>
                  <a:pt x="2670" y="1888"/>
                </a:lnTo>
                <a:lnTo>
                  <a:pt x="2630" y="1952"/>
                </a:lnTo>
                <a:lnTo>
                  <a:pt x="2588" y="2014"/>
                </a:lnTo>
                <a:lnTo>
                  <a:pt x="2542" y="2076"/>
                </a:lnTo>
                <a:lnTo>
                  <a:pt x="2494" y="2136"/>
                </a:lnTo>
                <a:lnTo>
                  <a:pt x="2444" y="2194"/>
                </a:lnTo>
                <a:lnTo>
                  <a:pt x="2390" y="2252"/>
                </a:lnTo>
                <a:lnTo>
                  <a:pt x="2332" y="2308"/>
                </a:lnTo>
                <a:lnTo>
                  <a:pt x="2272" y="2362"/>
                </a:lnTo>
                <a:lnTo>
                  <a:pt x="2272" y="2362"/>
                </a:lnTo>
                <a:lnTo>
                  <a:pt x="2210" y="2412"/>
                </a:lnTo>
                <a:lnTo>
                  <a:pt x="2146" y="2460"/>
                </a:lnTo>
                <a:lnTo>
                  <a:pt x="2082" y="2506"/>
                </a:lnTo>
                <a:lnTo>
                  <a:pt x="2016" y="2548"/>
                </a:lnTo>
                <a:lnTo>
                  <a:pt x="1950" y="2586"/>
                </a:lnTo>
                <a:lnTo>
                  <a:pt x="1882" y="2622"/>
                </a:lnTo>
                <a:lnTo>
                  <a:pt x="1814" y="2654"/>
                </a:lnTo>
                <a:lnTo>
                  <a:pt x="1746" y="2684"/>
                </a:lnTo>
                <a:lnTo>
                  <a:pt x="1676" y="2710"/>
                </a:lnTo>
                <a:lnTo>
                  <a:pt x="1606" y="2732"/>
                </a:lnTo>
                <a:lnTo>
                  <a:pt x="1536" y="2752"/>
                </a:lnTo>
                <a:lnTo>
                  <a:pt x="1468" y="2768"/>
                </a:lnTo>
                <a:lnTo>
                  <a:pt x="1398" y="2782"/>
                </a:lnTo>
                <a:lnTo>
                  <a:pt x="1328" y="2792"/>
                </a:lnTo>
                <a:lnTo>
                  <a:pt x="1260" y="2798"/>
                </a:lnTo>
                <a:lnTo>
                  <a:pt x="1190" y="2802"/>
                </a:lnTo>
                <a:lnTo>
                  <a:pt x="1122" y="2802"/>
                </a:lnTo>
                <a:lnTo>
                  <a:pt x="1056" y="2800"/>
                </a:lnTo>
                <a:lnTo>
                  <a:pt x="990" y="2794"/>
                </a:lnTo>
                <a:lnTo>
                  <a:pt x="924" y="2784"/>
                </a:lnTo>
                <a:lnTo>
                  <a:pt x="860" y="2772"/>
                </a:lnTo>
                <a:lnTo>
                  <a:pt x="796" y="2756"/>
                </a:lnTo>
                <a:lnTo>
                  <a:pt x="734" y="2738"/>
                </a:lnTo>
                <a:lnTo>
                  <a:pt x="674" y="2716"/>
                </a:lnTo>
                <a:lnTo>
                  <a:pt x="616" y="2690"/>
                </a:lnTo>
                <a:lnTo>
                  <a:pt x="558" y="2662"/>
                </a:lnTo>
                <a:lnTo>
                  <a:pt x="504" y="2630"/>
                </a:lnTo>
                <a:lnTo>
                  <a:pt x="450" y="2596"/>
                </a:lnTo>
                <a:lnTo>
                  <a:pt x="398" y="2558"/>
                </a:lnTo>
                <a:lnTo>
                  <a:pt x="350" y="2516"/>
                </a:lnTo>
                <a:lnTo>
                  <a:pt x="304" y="2470"/>
                </a:lnTo>
                <a:lnTo>
                  <a:pt x="260" y="2422"/>
                </a:lnTo>
                <a:lnTo>
                  <a:pt x="260" y="2422"/>
                </a:lnTo>
                <a:lnTo>
                  <a:pt x="218" y="2372"/>
                </a:lnTo>
                <a:lnTo>
                  <a:pt x="182" y="2320"/>
                </a:lnTo>
                <a:lnTo>
                  <a:pt x="148" y="2264"/>
                </a:lnTo>
                <a:lnTo>
                  <a:pt x="118" y="2208"/>
                </a:lnTo>
                <a:lnTo>
                  <a:pt x="90" y="2150"/>
                </a:lnTo>
                <a:lnTo>
                  <a:pt x="68" y="2092"/>
                </a:lnTo>
                <a:lnTo>
                  <a:pt x="48" y="2030"/>
                </a:lnTo>
                <a:lnTo>
                  <a:pt x="32" y="1970"/>
                </a:lnTo>
                <a:lnTo>
                  <a:pt x="18" y="1906"/>
                </a:lnTo>
                <a:lnTo>
                  <a:pt x="10" y="1842"/>
                </a:lnTo>
                <a:lnTo>
                  <a:pt x="4" y="1778"/>
                </a:lnTo>
                <a:lnTo>
                  <a:pt x="0" y="1712"/>
                </a:lnTo>
                <a:lnTo>
                  <a:pt x="2" y="1646"/>
                </a:lnTo>
                <a:lnTo>
                  <a:pt x="6" y="1580"/>
                </a:lnTo>
                <a:lnTo>
                  <a:pt x="12" y="1512"/>
                </a:lnTo>
                <a:lnTo>
                  <a:pt x="24" y="1446"/>
                </a:lnTo>
                <a:lnTo>
                  <a:pt x="38" y="1378"/>
                </a:lnTo>
                <a:lnTo>
                  <a:pt x="54" y="1310"/>
                </a:lnTo>
                <a:lnTo>
                  <a:pt x="74" y="1244"/>
                </a:lnTo>
                <a:lnTo>
                  <a:pt x="98" y="1176"/>
                </a:lnTo>
                <a:lnTo>
                  <a:pt x="124" y="1110"/>
                </a:lnTo>
                <a:lnTo>
                  <a:pt x="154" y="1044"/>
                </a:lnTo>
                <a:lnTo>
                  <a:pt x="188" y="980"/>
                </a:lnTo>
                <a:lnTo>
                  <a:pt x="224" y="914"/>
                </a:lnTo>
                <a:lnTo>
                  <a:pt x="262" y="852"/>
                </a:lnTo>
                <a:lnTo>
                  <a:pt x="304" y="788"/>
                </a:lnTo>
                <a:lnTo>
                  <a:pt x="350" y="728"/>
                </a:lnTo>
                <a:lnTo>
                  <a:pt x="398" y="668"/>
                </a:lnTo>
                <a:lnTo>
                  <a:pt x="450" y="608"/>
                </a:lnTo>
                <a:lnTo>
                  <a:pt x="504" y="552"/>
                </a:lnTo>
                <a:lnTo>
                  <a:pt x="560" y="496"/>
                </a:lnTo>
                <a:lnTo>
                  <a:pt x="620" y="442"/>
                </a:lnTo>
                <a:lnTo>
                  <a:pt x="620" y="442"/>
                </a:lnTo>
                <a:lnTo>
                  <a:pt x="682" y="390"/>
                </a:lnTo>
                <a:lnTo>
                  <a:pt x="746" y="342"/>
                </a:lnTo>
                <a:lnTo>
                  <a:pt x="812" y="298"/>
                </a:lnTo>
                <a:lnTo>
                  <a:pt x="876" y="256"/>
                </a:lnTo>
                <a:lnTo>
                  <a:pt x="944" y="216"/>
                </a:lnTo>
                <a:lnTo>
                  <a:pt x="1010" y="182"/>
                </a:lnTo>
                <a:lnTo>
                  <a:pt x="1080" y="148"/>
                </a:lnTo>
                <a:lnTo>
                  <a:pt x="1148" y="120"/>
                </a:lnTo>
                <a:lnTo>
                  <a:pt x="1216" y="94"/>
                </a:lnTo>
                <a:lnTo>
                  <a:pt x="1286" y="70"/>
                </a:lnTo>
                <a:lnTo>
                  <a:pt x="1356" y="52"/>
                </a:lnTo>
                <a:lnTo>
                  <a:pt x="1426" y="34"/>
                </a:lnTo>
                <a:lnTo>
                  <a:pt x="1496" y="22"/>
                </a:lnTo>
                <a:lnTo>
                  <a:pt x="1564" y="12"/>
                </a:lnTo>
                <a:lnTo>
                  <a:pt x="1634" y="4"/>
                </a:lnTo>
                <a:lnTo>
                  <a:pt x="1702" y="0"/>
                </a:lnTo>
                <a:lnTo>
                  <a:pt x="1770" y="0"/>
                </a:lnTo>
                <a:lnTo>
                  <a:pt x="1838" y="4"/>
                </a:lnTo>
                <a:lnTo>
                  <a:pt x="1904" y="8"/>
                </a:lnTo>
                <a:lnTo>
                  <a:pt x="1970" y="18"/>
                </a:lnTo>
                <a:lnTo>
                  <a:pt x="2034" y="30"/>
                </a:lnTo>
                <a:lnTo>
                  <a:pt x="2096" y="46"/>
                </a:lnTo>
                <a:lnTo>
                  <a:pt x="2158" y="64"/>
                </a:lnTo>
                <a:lnTo>
                  <a:pt x="2218" y="86"/>
                </a:lnTo>
                <a:lnTo>
                  <a:pt x="2278" y="112"/>
                </a:lnTo>
                <a:lnTo>
                  <a:pt x="2334" y="140"/>
                </a:lnTo>
                <a:lnTo>
                  <a:pt x="2390" y="172"/>
                </a:lnTo>
                <a:lnTo>
                  <a:pt x="2442" y="208"/>
                </a:lnTo>
                <a:lnTo>
                  <a:pt x="2494" y="246"/>
                </a:lnTo>
                <a:lnTo>
                  <a:pt x="2542" y="288"/>
                </a:lnTo>
                <a:lnTo>
                  <a:pt x="2590" y="332"/>
                </a:lnTo>
                <a:lnTo>
                  <a:pt x="2634" y="380"/>
                </a:lnTo>
                <a:lnTo>
                  <a:pt x="2634" y="380"/>
                </a:lnTo>
                <a:close/>
                <a:moveTo>
                  <a:pt x="680" y="510"/>
                </a:moveTo>
                <a:lnTo>
                  <a:pt x="680" y="510"/>
                </a:lnTo>
                <a:lnTo>
                  <a:pt x="624" y="560"/>
                </a:lnTo>
                <a:lnTo>
                  <a:pt x="570" y="612"/>
                </a:lnTo>
                <a:lnTo>
                  <a:pt x="520" y="664"/>
                </a:lnTo>
                <a:lnTo>
                  <a:pt x="472" y="720"/>
                </a:lnTo>
                <a:lnTo>
                  <a:pt x="428" y="776"/>
                </a:lnTo>
                <a:lnTo>
                  <a:pt x="386" y="832"/>
                </a:lnTo>
                <a:lnTo>
                  <a:pt x="346" y="890"/>
                </a:lnTo>
                <a:lnTo>
                  <a:pt x="310" y="950"/>
                </a:lnTo>
                <a:lnTo>
                  <a:pt x="278" y="1010"/>
                </a:lnTo>
                <a:lnTo>
                  <a:pt x="246" y="1070"/>
                </a:lnTo>
                <a:lnTo>
                  <a:pt x="218" y="1132"/>
                </a:lnTo>
                <a:lnTo>
                  <a:pt x="194" y="1192"/>
                </a:lnTo>
                <a:lnTo>
                  <a:pt x="172" y="1254"/>
                </a:lnTo>
                <a:lnTo>
                  <a:pt x="154" y="1318"/>
                </a:lnTo>
                <a:lnTo>
                  <a:pt x="138" y="1380"/>
                </a:lnTo>
                <a:lnTo>
                  <a:pt x="124" y="1442"/>
                </a:lnTo>
                <a:lnTo>
                  <a:pt x="114" y="1504"/>
                </a:lnTo>
                <a:lnTo>
                  <a:pt x="108" y="1566"/>
                </a:lnTo>
                <a:lnTo>
                  <a:pt x="104" y="1628"/>
                </a:lnTo>
                <a:lnTo>
                  <a:pt x="104" y="1690"/>
                </a:lnTo>
                <a:lnTo>
                  <a:pt x="106" y="1750"/>
                </a:lnTo>
                <a:lnTo>
                  <a:pt x="112" y="1810"/>
                </a:lnTo>
                <a:lnTo>
                  <a:pt x="120" y="1870"/>
                </a:lnTo>
                <a:lnTo>
                  <a:pt x="132" y="1928"/>
                </a:lnTo>
                <a:lnTo>
                  <a:pt x="146" y="1986"/>
                </a:lnTo>
                <a:lnTo>
                  <a:pt x="166" y="2042"/>
                </a:lnTo>
                <a:lnTo>
                  <a:pt x="186" y="2098"/>
                </a:lnTo>
                <a:lnTo>
                  <a:pt x="212" y="2152"/>
                </a:lnTo>
                <a:lnTo>
                  <a:pt x="240" y="2204"/>
                </a:lnTo>
                <a:lnTo>
                  <a:pt x="272" y="2254"/>
                </a:lnTo>
                <a:lnTo>
                  <a:pt x="306" y="2304"/>
                </a:lnTo>
                <a:lnTo>
                  <a:pt x="344" y="2350"/>
                </a:lnTo>
                <a:lnTo>
                  <a:pt x="344" y="2350"/>
                </a:lnTo>
                <a:lnTo>
                  <a:pt x="384" y="2394"/>
                </a:lnTo>
                <a:lnTo>
                  <a:pt x="428" y="2436"/>
                </a:lnTo>
                <a:lnTo>
                  <a:pt x="474" y="2476"/>
                </a:lnTo>
                <a:lnTo>
                  <a:pt x="520" y="2510"/>
                </a:lnTo>
                <a:lnTo>
                  <a:pt x="570" y="2544"/>
                </a:lnTo>
                <a:lnTo>
                  <a:pt x="622" y="2572"/>
                </a:lnTo>
                <a:lnTo>
                  <a:pt x="674" y="2600"/>
                </a:lnTo>
                <a:lnTo>
                  <a:pt x="728" y="2622"/>
                </a:lnTo>
                <a:lnTo>
                  <a:pt x="784" y="2644"/>
                </a:lnTo>
                <a:lnTo>
                  <a:pt x="842" y="2660"/>
                </a:lnTo>
                <a:lnTo>
                  <a:pt x="902" y="2676"/>
                </a:lnTo>
                <a:lnTo>
                  <a:pt x="960" y="2686"/>
                </a:lnTo>
                <a:lnTo>
                  <a:pt x="1022" y="2696"/>
                </a:lnTo>
                <a:lnTo>
                  <a:pt x="1084" y="2700"/>
                </a:lnTo>
                <a:lnTo>
                  <a:pt x="1146" y="2704"/>
                </a:lnTo>
                <a:lnTo>
                  <a:pt x="1210" y="2702"/>
                </a:lnTo>
                <a:lnTo>
                  <a:pt x="1272" y="2700"/>
                </a:lnTo>
                <a:lnTo>
                  <a:pt x="1336" y="2692"/>
                </a:lnTo>
                <a:lnTo>
                  <a:pt x="1402" y="2684"/>
                </a:lnTo>
                <a:lnTo>
                  <a:pt x="1466" y="2672"/>
                </a:lnTo>
                <a:lnTo>
                  <a:pt x="1530" y="2656"/>
                </a:lnTo>
                <a:lnTo>
                  <a:pt x="1596" y="2638"/>
                </a:lnTo>
                <a:lnTo>
                  <a:pt x="1660" y="2616"/>
                </a:lnTo>
                <a:lnTo>
                  <a:pt x="1724" y="2592"/>
                </a:lnTo>
                <a:lnTo>
                  <a:pt x="1788" y="2566"/>
                </a:lnTo>
                <a:lnTo>
                  <a:pt x="1850" y="2534"/>
                </a:lnTo>
                <a:lnTo>
                  <a:pt x="1914" y="2502"/>
                </a:lnTo>
                <a:lnTo>
                  <a:pt x="1976" y="2466"/>
                </a:lnTo>
                <a:lnTo>
                  <a:pt x="2036" y="2428"/>
                </a:lnTo>
                <a:lnTo>
                  <a:pt x="2096" y="2386"/>
                </a:lnTo>
                <a:lnTo>
                  <a:pt x="2156" y="2340"/>
                </a:lnTo>
                <a:lnTo>
                  <a:pt x="2214" y="2292"/>
                </a:lnTo>
                <a:lnTo>
                  <a:pt x="2214" y="2292"/>
                </a:lnTo>
                <a:lnTo>
                  <a:pt x="2270" y="2242"/>
                </a:lnTo>
                <a:lnTo>
                  <a:pt x="2322" y="2192"/>
                </a:lnTo>
                <a:lnTo>
                  <a:pt x="2372" y="2138"/>
                </a:lnTo>
                <a:lnTo>
                  <a:pt x="2420" y="2084"/>
                </a:lnTo>
                <a:lnTo>
                  <a:pt x="2464" y="2028"/>
                </a:lnTo>
                <a:lnTo>
                  <a:pt x="2506" y="1970"/>
                </a:lnTo>
                <a:lnTo>
                  <a:pt x="2546" y="1912"/>
                </a:lnTo>
                <a:lnTo>
                  <a:pt x="2582" y="1854"/>
                </a:lnTo>
                <a:lnTo>
                  <a:pt x="2616" y="1794"/>
                </a:lnTo>
                <a:lnTo>
                  <a:pt x="2646" y="1734"/>
                </a:lnTo>
                <a:lnTo>
                  <a:pt x="2674" y="1672"/>
                </a:lnTo>
                <a:lnTo>
                  <a:pt x="2698" y="1610"/>
                </a:lnTo>
                <a:lnTo>
                  <a:pt x="2720" y="1548"/>
                </a:lnTo>
                <a:lnTo>
                  <a:pt x="2740" y="1486"/>
                </a:lnTo>
                <a:lnTo>
                  <a:pt x="2756" y="1424"/>
                </a:lnTo>
                <a:lnTo>
                  <a:pt x="2768" y="1362"/>
                </a:lnTo>
                <a:lnTo>
                  <a:pt x="2778" y="1298"/>
                </a:lnTo>
                <a:lnTo>
                  <a:pt x="2786" y="1236"/>
                </a:lnTo>
                <a:lnTo>
                  <a:pt x="2788" y="1174"/>
                </a:lnTo>
                <a:lnTo>
                  <a:pt x="2790" y="1114"/>
                </a:lnTo>
                <a:lnTo>
                  <a:pt x="2788" y="1052"/>
                </a:lnTo>
                <a:lnTo>
                  <a:pt x="2782" y="992"/>
                </a:lnTo>
                <a:lnTo>
                  <a:pt x="2772" y="932"/>
                </a:lnTo>
                <a:lnTo>
                  <a:pt x="2760" y="874"/>
                </a:lnTo>
                <a:lnTo>
                  <a:pt x="2746" y="816"/>
                </a:lnTo>
                <a:lnTo>
                  <a:pt x="2728" y="760"/>
                </a:lnTo>
                <a:lnTo>
                  <a:pt x="2706" y="706"/>
                </a:lnTo>
                <a:lnTo>
                  <a:pt x="2682" y="652"/>
                </a:lnTo>
                <a:lnTo>
                  <a:pt x="2654" y="600"/>
                </a:lnTo>
                <a:lnTo>
                  <a:pt x="2622" y="548"/>
                </a:lnTo>
                <a:lnTo>
                  <a:pt x="2588" y="500"/>
                </a:lnTo>
                <a:lnTo>
                  <a:pt x="2550" y="452"/>
                </a:lnTo>
                <a:lnTo>
                  <a:pt x="2550" y="452"/>
                </a:lnTo>
                <a:lnTo>
                  <a:pt x="2508" y="408"/>
                </a:lnTo>
                <a:lnTo>
                  <a:pt x="2464" y="366"/>
                </a:lnTo>
                <a:lnTo>
                  <a:pt x="2420" y="328"/>
                </a:lnTo>
                <a:lnTo>
                  <a:pt x="2372" y="292"/>
                </a:lnTo>
                <a:lnTo>
                  <a:pt x="2322" y="260"/>
                </a:lnTo>
                <a:lnTo>
                  <a:pt x="2272" y="230"/>
                </a:lnTo>
                <a:lnTo>
                  <a:pt x="2218" y="204"/>
                </a:lnTo>
                <a:lnTo>
                  <a:pt x="2164" y="180"/>
                </a:lnTo>
                <a:lnTo>
                  <a:pt x="2108" y="160"/>
                </a:lnTo>
                <a:lnTo>
                  <a:pt x="2050" y="142"/>
                </a:lnTo>
                <a:lnTo>
                  <a:pt x="1992" y="128"/>
                </a:lnTo>
                <a:lnTo>
                  <a:pt x="1932" y="116"/>
                </a:lnTo>
                <a:lnTo>
                  <a:pt x="1872" y="108"/>
                </a:lnTo>
                <a:lnTo>
                  <a:pt x="1810" y="102"/>
                </a:lnTo>
                <a:lnTo>
                  <a:pt x="1746" y="100"/>
                </a:lnTo>
                <a:lnTo>
                  <a:pt x="1684" y="100"/>
                </a:lnTo>
                <a:lnTo>
                  <a:pt x="1620" y="104"/>
                </a:lnTo>
                <a:lnTo>
                  <a:pt x="1556" y="110"/>
                </a:lnTo>
                <a:lnTo>
                  <a:pt x="1492" y="120"/>
                </a:lnTo>
                <a:lnTo>
                  <a:pt x="1426" y="132"/>
                </a:lnTo>
                <a:lnTo>
                  <a:pt x="1362" y="148"/>
                </a:lnTo>
                <a:lnTo>
                  <a:pt x="1298" y="166"/>
                </a:lnTo>
                <a:lnTo>
                  <a:pt x="1234" y="186"/>
                </a:lnTo>
                <a:lnTo>
                  <a:pt x="1168" y="210"/>
                </a:lnTo>
                <a:lnTo>
                  <a:pt x="1106" y="238"/>
                </a:lnTo>
                <a:lnTo>
                  <a:pt x="1042" y="268"/>
                </a:lnTo>
                <a:lnTo>
                  <a:pt x="980" y="302"/>
                </a:lnTo>
                <a:lnTo>
                  <a:pt x="918" y="338"/>
                </a:lnTo>
                <a:lnTo>
                  <a:pt x="856" y="376"/>
                </a:lnTo>
                <a:lnTo>
                  <a:pt x="796" y="418"/>
                </a:lnTo>
                <a:lnTo>
                  <a:pt x="738" y="462"/>
                </a:lnTo>
                <a:lnTo>
                  <a:pt x="680" y="510"/>
                </a:lnTo>
                <a:lnTo>
                  <a:pt x="680" y="51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CC0000"/>
            </a:solidFill>
            <a:prstDash val="solid"/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787601" y="3158396"/>
            <a:ext cx="2932287" cy="70788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 thank-you email to the Hurst family</a:t>
            </a:r>
            <a:endParaRPr kumimoji="0" lang="zh-CN" altLang="zh-CN" sz="20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3068960"/>
            <a:ext cx="3039615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experienced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during the visit 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835696" y="1988840"/>
            <a:ext cx="3384376" cy="83099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like best about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the stay</a:t>
            </a:r>
            <a:endParaRPr kumimoji="0" lang="zh-CN" altLang="zh-CN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9106" t="27627"/>
          <a:stretch>
            <a:fillRect/>
          </a:stretch>
        </p:blipFill>
        <p:spPr bwMode="auto">
          <a:xfrm flipH="1">
            <a:off x="42294" y="4481460"/>
            <a:ext cx="1719831" cy="22629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1547495" y="667385"/>
            <a:ext cx="628586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28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宋体" panose="02010600030101010101" pitchFamily="2" charset="-122"/>
                <a:cs typeface="+mn-cs"/>
              </a:rPr>
              <a:t>Write the sentences </a:t>
            </a:r>
          </a:p>
        </p:txBody>
      </p:sp>
      <p:sp>
        <p:nvSpPr>
          <p:cNvPr id="17" name="矩形 16"/>
          <p:cNvSpPr/>
          <p:nvPr/>
        </p:nvSpPr>
        <p:spPr>
          <a:xfrm>
            <a:off x="366395" y="1311910"/>
            <a:ext cx="8411210" cy="70675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Think about the contents of your thank-you email. Write the main idea of each paragraph.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646696" y="2132856"/>
            <a:ext cx="349730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your thanks to the family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26990" y="3615749"/>
            <a:ext cx="154805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your wish 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611560" y="1268760"/>
            <a:ext cx="3946145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your thanks to the family: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11505" y="869950"/>
            <a:ext cx="7793355" cy="39878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Write the topic sentence of each paragraph.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5576" y="1700213"/>
            <a:ext cx="80645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0066FF"/>
                </a:solidFill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Thank you for taking</a:t>
            </a:r>
            <a:r>
              <a:rPr kumimoji="0" lang="zh-CN" altLang="en-US" sz="2400" b="1" i="0" u="none" strike="noStrike" kern="1200" cap="none" spc="50" normalizeH="0" baseline="0" noProof="0" dirty="0">
                <a:ln w="11430"/>
                <a:solidFill>
                  <a:srgbClr val="0066FF"/>
                </a:solidFill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0066FF"/>
                </a:solidFill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care of me during my stay in the US.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1560" y="2132856"/>
            <a:ext cx="4927952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like best about the stay: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576" y="2492375"/>
            <a:ext cx="6280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0066FF"/>
                </a:solidFill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I had a lot of happy memories with you. </a:t>
            </a:r>
            <a:endParaRPr kumimoji="0" lang="zh-CN" altLang="en-US" sz="2400" b="1" i="0" u="none" strike="noStrike" kern="1200" cap="none" spc="50" normalizeH="0" baseline="0" noProof="0" dirty="0">
              <a:ln w="11430"/>
              <a:solidFill>
                <a:srgbClr val="0066FF"/>
              </a:solidFill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1560" y="2924944"/>
            <a:ext cx="6321923" cy="46166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experienced during the visit: 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55576" y="3429000"/>
            <a:ext cx="75616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0066FF"/>
                </a:solidFill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I experienced the culture shock during the visit. </a:t>
            </a:r>
            <a:endParaRPr kumimoji="0" lang="zh-CN" altLang="en-US" sz="2400" b="1" i="0" u="none" strike="noStrike" kern="1200" cap="none" spc="50" normalizeH="0" baseline="0" noProof="0" dirty="0">
              <a:ln w="11430"/>
              <a:solidFill>
                <a:srgbClr val="0066FF"/>
              </a:solidFill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55576" y="4292600"/>
            <a:ext cx="8334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0066FF"/>
                </a:solidFill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I have told my friends about my experience in the US.</a:t>
            </a:r>
            <a:endParaRPr kumimoji="0" lang="zh-CN" altLang="en-US" sz="2400" b="1" i="0" u="none" strike="noStrike" kern="1200" cap="none" spc="50" normalizeH="0" baseline="0" noProof="0" dirty="0">
              <a:ln w="11430"/>
              <a:solidFill>
                <a:srgbClr val="0066FF"/>
              </a:solidFill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27014" y="5157788"/>
            <a:ext cx="5883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0066FF"/>
                </a:solidFill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I miss you and the school very much.</a:t>
            </a:r>
          </a:p>
        </p:txBody>
      </p:sp>
      <p:sp>
        <p:nvSpPr>
          <p:cNvPr id="22" name="矩形 21"/>
          <p:cNvSpPr/>
          <p:nvPr/>
        </p:nvSpPr>
        <p:spPr>
          <a:xfrm>
            <a:off x="683568" y="3861048"/>
            <a:ext cx="6822563" cy="46166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have done since you returned to China:</a:t>
            </a:r>
            <a:endParaRPr kumimoji="0" lang="zh-CN" altLang="zh-CN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83568" y="4725144"/>
            <a:ext cx="5832013" cy="46166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miss about the visit: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83568" y="5589240"/>
            <a:ext cx="1996893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your wish: </a:t>
            </a:r>
            <a:endParaRPr kumimoji="0" lang="zh-CN" altLang="en-US" sz="2400" b="1" i="0" u="none" strike="noStrike" kern="100" cap="none" spc="0" normalizeH="0" baseline="0" noProof="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27014" y="6092825"/>
            <a:ext cx="82237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0066FF"/>
                </a:solidFill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I would like you to come and visit me in China soon.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7" name="TextBox 4"/>
          <p:cNvSpPr txBox="1"/>
          <p:nvPr/>
        </p:nvSpPr>
        <p:spPr>
          <a:xfrm>
            <a:off x="1763713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58140" y="789305"/>
            <a:ext cx="8526780" cy="70675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Read the speech on page 19 again. Imagine you are Brad. Use the following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outline to write a thank-you email to the Hurst family.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1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570038"/>
            <a:ext cx="8353425" cy="52657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678815" y="871855"/>
            <a:ext cx="7884795" cy="39878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groups, arrange the contents of each paragraph. 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49530" y="1397635"/>
            <a:ext cx="9036685" cy="478472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C00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Paragraph 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Thank you for taking care of me during my stay in the US. </a:t>
            </a:r>
            <a:endParaRPr kumimoji="0" lang="en-US" altLang="zh-CN" sz="20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CC00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C00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Paragraph 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I had a lot of happy memories with you. I still remember playing in the snow happily in your backyard last winter. … To tell you the truth, I experienced the culture shock during my stay in the US. The language, the food and the school were all quite strange to me. …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C00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Paragraph 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I have told my friends about my experience in the US since I came back. They were surprised to know that some American students have pink or purple hair. Anyway, I miss you and the school very much.  How are my classmates and the teachers in the US? ...</a:t>
            </a: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C00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I would like you to come and visit me in China soon. I hope to take you to visit some places of interest around my city.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950085" y="376873"/>
            <a:ext cx="7143750" cy="8915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28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Writing </a:t>
            </a: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2400" b="1" kern="1200" cap="none" spc="0" normalizeH="0" baseline="0" noProof="0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 thank-you email</a:t>
            </a:r>
          </a:p>
        </p:txBody>
      </p:sp>
      <p:pic>
        <p:nvPicPr>
          <p:cNvPr id="922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1773238"/>
            <a:ext cx="7918450" cy="4895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/>
          <p:nvPr/>
        </p:nvSpPr>
        <p:spPr>
          <a:xfrm>
            <a:off x="304165" y="1268730"/>
            <a:ext cx="8535035" cy="39878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Write the thank-you email according to the outline in A.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2124075" y="3414713"/>
            <a:ext cx="51498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88035" y="1090930"/>
            <a:ext cx="6595110" cy="17532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your thank-you email with your classmates and improve your email.</a:t>
            </a:r>
            <a:endParaRPr kumimoji="0" lang="zh-CN" altLang="en-US" sz="36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4" name="Picture 11" descr="H:\新建文件夹\教参 课件\8A 课件\8AU2课件原稿\8AU2课件原稿\8AU2课件替换图\图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5768" y="3067368"/>
            <a:ext cx="3562350" cy="3167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9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Writ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Writing模板</Template>
  <TotalTime>2</TotalTime>
  <Words>483</Words>
  <Application>Microsoft Office PowerPoint</Application>
  <PresentationFormat>全屏显示(4:3)</PresentationFormat>
  <Paragraphs>62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宋体</vt:lpstr>
      <vt:lpstr>微软雅黑</vt:lpstr>
      <vt:lpstr>Arial</vt:lpstr>
      <vt:lpstr>Bodoni MT Black</vt:lpstr>
      <vt:lpstr>Calibri</vt:lpstr>
      <vt:lpstr>Comic Sans MS</vt:lpstr>
      <vt:lpstr>Cooper Black</vt:lpstr>
      <vt:lpstr>Times New Roman</vt:lpstr>
      <vt:lpstr>Wingdings 2</vt:lpstr>
      <vt:lpstr>Writing模板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Ma Jie</cp:lastModifiedBy>
  <cp:revision>英语周报</cp:revision>
  <dcterms:created xsi:type="dcterms:W3CDTF">2017-05-25T06:50:00Z</dcterms:created>
  <dcterms:modified xsi:type="dcterms:W3CDTF">2018-11-09T00:48:29Z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