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66" r:id="rId1"/>
  </p:sldMasterIdLst>
  <p:notesMasterIdLst>
    <p:notesMasterId r:id="rId20"/>
  </p:notesMasterIdLst>
  <p:handoutMasterIdLst>
    <p:handoutMasterId r:id="rId21"/>
  </p:handoutMasterIdLst>
  <p:sldIdLst>
    <p:sldId id="476" r:id="rId2"/>
    <p:sldId id="331" r:id="rId3"/>
    <p:sldId id="359" r:id="rId4"/>
    <p:sldId id="333" r:id="rId5"/>
    <p:sldId id="334" r:id="rId6"/>
    <p:sldId id="371" r:id="rId7"/>
    <p:sldId id="335" r:id="rId8"/>
    <p:sldId id="336" r:id="rId9"/>
    <p:sldId id="360" r:id="rId10"/>
    <p:sldId id="337" r:id="rId11"/>
    <p:sldId id="361" r:id="rId12"/>
    <p:sldId id="338" r:id="rId13"/>
    <p:sldId id="339" r:id="rId14"/>
    <p:sldId id="340" r:id="rId15"/>
    <p:sldId id="341" r:id="rId16"/>
    <p:sldId id="342" r:id="rId17"/>
    <p:sldId id="392" r:id="rId18"/>
    <p:sldId id="393" r:id="rId19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50000"/>
      </a:spcBef>
      <a:spcAft>
        <a:spcPct val="0"/>
      </a:spcAft>
      <a:defRPr kumimoji="1" sz="2000" b="1" kern="1200">
        <a:solidFill>
          <a:schemeClr val="bg2"/>
        </a:solidFill>
        <a:latin typeface="Times New Roman" pitchFamily="18" charset="0"/>
        <a:ea typeface="黑体" pitchFamily="2" charset="-122"/>
        <a:cs typeface="+mn-cs"/>
      </a:defRPr>
    </a:lvl1pPr>
    <a:lvl2pPr marL="457200" algn="l" rtl="0" fontAlgn="base">
      <a:spcBef>
        <a:spcPct val="50000"/>
      </a:spcBef>
      <a:spcAft>
        <a:spcPct val="0"/>
      </a:spcAft>
      <a:defRPr kumimoji="1" sz="2000" b="1" kern="1200">
        <a:solidFill>
          <a:schemeClr val="bg2"/>
        </a:solidFill>
        <a:latin typeface="Times New Roman" pitchFamily="18" charset="0"/>
        <a:ea typeface="黑体" pitchFamily="2" charset="-122"/>
        <a:cs typeface="+mn-cs"/>
      </a:defRPr>
    </a:lvl2pPr>
    <a:lvl3pPr marL="914400" algn="l" rtl="0" fontAlgn="base">
      <a:spcBef>
        <a:spcPct val="50000"/>
      </a:spcBef>
      <a:spcAft>
        <a:spcPct val="0"/>
      </a:spcAft>
      <a:defRPr kumimoji="1" sz="2000" b="1" kern="1200">
        <a:solidFill>
          <a:schemeClr val="bg2"/>
        </a:solidFill>
        <a:latin typeface="Times New Roman" pitchFamily="18" charset="0"/>
        <a:ea typeface="黑体" pitchFamily="2" charset="-122"/>
        <a:cs typeface="+mn-cs"/>
      </a:defRPr>
    </a:lvl3pPr>
    <a:lvl4pPr marL="1371600" algn="l" rtl="0" fontAlgn="base">
      <a:spcBef>
        <a:spcPct val="50000"/>
      </a:spcBef>
      <a:spcAft>
        <a:spcPct val="0"/>
      </a:spcAft>
      <a:defRPr kumimoji="1" sz="2000" b="1" kern="1200">
        <a:solidFill>
          <a:schemeClr val="bg2"/>
        </a:solidFill>
        <a:latin typeface="Times New Roman" pitchFamily="18" charset="0"/>
        <a:ea typeface="黑体" pitchFamily="2" charset="-122"/>
        <a:cs typeface="+mn-cs"/>
      </a:defRPr>
    </a:lvl4pPr>
    <a:lvl5pPr marL="1828800" algn="l" rtl="0" fontAlgn="base">
      <a:spcBef>
        <a:spcPct val="50000"/>
      </a:spcBef>
      <a:spcAft>
        <a:spcPct val="0"/>
      </a:spcAft>
      <a:defRPr kumimoji="1" sz="2000" b="1" kern="1200">
        <a:solidFill>
          <a:schemeClr val="bg2"/>
        </a:solidFill>
        <a:latin typeface="Times New Roman" pitchFamily="18" charset="0"/>
        <a:ea typeface="黑体" pitchFamily="2" charset="-122"/>
        <a:cs typeface="+mn-cs"/>
      </a:defRPr>
    </a:lvl5pPr>
    <a:lvl6pPr marL="2286000" algn="l" defTabSz="914400" rtl="0" eaLnBrk="1" latinLnBrk="0" hangingPunct="1">
      <a:defRPr kumimoji="1" sz="2000" b="1" kern="1200">
        <a:solidFill>
          <a:schemeClr val="bg2"/>
        </a:solidFill>
        <a:latin typeface="Times New Roman" pitchFamily="18" charset="0"/>
        <a:ea typeface="黑体" pitchFamily="2" charset="-122"/>
        <a:cs typeface="+mn-cs"/>
      </a:defRPr>
    </a:lvl6pPr>
    <a:lvl7pPr marL="2743200" algn="l" defTabSz="914400" rtl="0" eaLnBrk="1" latinLnBrk="0" hangingPunct="1">
      <a:defRPr kumimoji="1" sz="2000" b="1" kern="1200">
        <a:solidFill>
          <a:schemeClr val="bg2"/>
        </a:solidFill>
        <a:latin typeface="Times New Roman" pitchFamily="18" charset="0"/>
        <a:ea typeface="黑体" pitchFamily="2" charset="-122"/>
        <a:cs typeface="+mn-cs"/>
      </a:defRPr>
    </a:lvl7pPr>
    <a:lvl8pPr marL="3200400" algn="l" defTabSz="914400" rtl="0" eaLnBrk="1" latinLnBrk="0" hangingPunct="1">
      <a:defRPr kumimoji="1" sz="2000" b="1" kern="1200">
        <a:solidFill>
          <a:schemeClr val="bg2"/>
        </a:solidFill>
        <a:latin typeface="Times New Roman" pitchFamily="18" charset="0"/>
        <a:ea typeface="黑体" pitchFamily="2" charset="-122"/>
        <a:cs typeface="+mn-cs"/>
      </a:defRPr>
    </a:lvl8pPr>
    <a:lvl9pPr marL="3657600" algn="l" defTabSz="914400" rtl="0" eaLnBrk="1" latinLnBrk="0" hangingPunct="1">
      <a:defRPr kumimoji="1" sz="2000" b="1" kern="1200">
        <a:solidFill>
          <a:schemeClr val="bg2"/>
        </a:solidFill>
        <a:latin typeface="Times New Roman" pitchFamily="18" charset="0"/>
        <a:ea typeface="黑体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FF33"/>
    <a:srgbClr val="CC00CC"/>
    <a:srgbClr val="FF66FF"/>
    <a:srgbClr val="00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1218" autoAdjust="0"/>
    <p:restoredTop sz="94700" autoAdjust="0"/>
  </p:normalViewPr>
  <p:slideViewPr>
    <p:cSldViewPr snapToObjects="1">
      <p:cViewPr>
        <p:scale>
          <a:sx n="75" d="100"/>
          <a:sy n="75" d="100"/>
        </p:scale>
        <p:origin x="-1824" y="-55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w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defRPr kumimoji="0" sz="1200" b="0"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1pPr>
          </a:lstStyle>
          <a:p>
            <a:endParaRPr lang="en-US" altLang="zh-CN"/>
          </a:p>
        </p:txBody>
      </p:sp>
      <p:sp>
        <p:nvSpPr>
          <p:cNvPr id="8499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defRPr kumimoji="0" sz="1200" b="0"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1pPr>
          </a:lstStyle>
          <a:p>
            <a:endParaRPr lang="en-US" altLang="zh-CN"/>
          </a:p>
        </p:txBody>
      </p:sp>
      <p:sp>
        <p:nvSpPr>
          <p:cNvPr id="8499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defRPr kumimoji="0" sz="1200" b="0"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1pPr>
          </a:lstStyle>
          <a:p>
            <a:endParaRPr lang="en-US" altLang="zh-CN"/>
          </a:p>
        </p:txBody>
      </p:sp>
      <p:sp>
        <p:nvSpPr>
          <p:cNvPr id="8499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defRPr kumimoji="0" sz="1200" b="0"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1pPr>
          </a:lstStyle>
          <a:p>
            <a:fld id="{BB5E35B3-0058-4B14-9B87-660BF11CA351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02792808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defRPr kumimoji="0" sz="1200" b="0"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1pPr>
          </a:lstStyle>
          <a:p>
            <a:endParaRPr lang="en-US" altLang="zh-CN"/>
          </a:p>
        </p:txBody>
      </p:sp>
      <p:sp>
        <p:nvSpPr>
          <p:cNvPr id="8294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defRPr kumimoji="0" sz="1200" b="0"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1pPr>
          </a:lstStyle>
          <a:p>
            <a:endParaRPr lang="en-US" altLang="zh-CN"/>
          </a:p>
        </p:txBody>
      </p:sp>
      <p:sp>
        <p:nvSpPr>
          <p:cNvPr id="82948" name="Rectangle 4"/>
          <p:cNvSpPr>
            <a:spLocks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8294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8295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defRPr kumimoji="0" sz="1200" b="0"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1pPr>
          </a:lstStyle>
          <a:p>
            <a:endParaRPr lang="en-US" altLang="zh-CN"/>
          </a:p>
        </p:txBody>
      </p:sp>
      <p:sp>
        <p:nvSpPr>
          <p:cNvPr id="8295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defRPr kumimoji="0" sz="1200" b="0"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1pPr>
          </a:lstStyle>
          <a:p>
            <a:fld id="{13D48D77-0884-4A46-B4C4-7529E0628576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3643926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EF25E57-A7B3-4C39-BEB1-8D11DF0B2EF2}" type="slidenum">
              <a:rPr lang="zh-CN" altLang="en-US"/>
              <a:pPr/>
              <a:t>3</a:t>
            </a:fld>
            <a:endParaRPr lang="en-US" altLang="zh-CN"/>
          </a:p>
        </p:txBody>
      </p:sp>
      <p:sp>
        <p:nvSpPr>
          <p:cNvPr id="279554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95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图片 8"/>
          <p:cNvPicPr>
            <a:picLocks noChangeAspect="1"/>
          </p:cNvPicPr>
          <p:nvPr/>
        </p:nvPicPr>
        <p:blipFill>
          <a:blip r:embed="rId2">
            <a:duotone>
              <a:schemeClr val="bg2"/>
              <a:srgbClr val="FFF1C1"/>
            </a:duotone>
            <a:lum bright="-10000" contrast="-40000"/>
          </a:blip>
          <a:stretch>
            <a:fillRect/>
          </a:stretch>
        </p:blipFill>
        <p:spPr>
          <a:xfrm>
            <a:off x="1" y="5214950"/>
            <a:ext cx="1472173" cy="164305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214422"/>
            <a:ext cx="7772400" cy="1470025"/>
          </a:xfrm>
        </p:spPr>
        <p:txBody>
          <a:bodyPr/>
          <a:lstStyle>
            <a:lvl1pPr algn="ctr">
              <a:defRPr sz="4800"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1733" y="2759581"/>
            <a:ext cx="6100534" cy="1740989"/>
          </a:xfrm>
        </p:spPr>
        <p:txBody>
          <a:bodyPr anchor="t"/>
          <a:lstStyle>
            <a:lvl1pPr marL="0" indent="0" algn="ctr">
              <a:buNone/>
              <a:defRPr lang="zh-CN" altLang="en-US" dirty="0">
                <a:effectLst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0" lang="zh-CN" altLang="en-US" smtClean="0"/>
              <a:t>单击此处编辑母版副标题样式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C0470E-734E-41AE-8D23-EB95B95F2BC5}" type="slidenum">
              <a:rPr lang="zh-CN" altLang="en-US" smtClean="0"/>
              <a:pPr/>
              <a:t>‹#›</a:t>
            </a:fld>
            <a:endParaRPr lang="en-US" altLang="zh-CN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0" y="0"/>
            <a:ext cx="669600" cy="6858000"/>
          </a:xfrm>
          <a:prstGeom prst="rect">
            <a:avLst/>
          </a:prstGeom>
          <a:blipFill>
            <a:blip r:embed="rId2">
              <a:alphaModFix amt="40000"/>
            </a:blip>
            <a:tile tx="0" ty="0" sx="50000" sy="50000" flip="x" algn="tl"/>
          </a:blip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564D5A-B8CB-433C-B7CE-93A664FB7C84}" type="slidenum">
              <a:rPr lang="zh-CN" altLang="en-US" smtClean="0"/>
              <a:pPr/>
              <a:t>‹#›</a:t>
            </a:fld>
            <a:endParaRPr lang="en-US" altLang="zh-CN"/>
          </a:p>
        </p:txBody>
      </p:sp>
      <p:pic>
        <p:nvPicPr>
          <p:cNvPr id="8" name="图片 7"/>
          <p:cNvPicPr>
            <a:picLocks noChangeAspect="1"/>
          </p:cNvPicPr>
          <p:nvPr/>
        </p:nvPicPr>
        <p:blipFill>
          <a:blip r:embed="rId3">
            <a:duotone>
              <a:schemeClr val="bg2"/>
              <a:srgbClr val="FFF1C1"/>
            </a:duotone>
          </a:blip>
          <a:stretch>
            <a:fillRect/>
          </a:stretch>
        </p:blipFill>
        <p:spPr>
          <a:xfrm>
            <a:off x="8135907" y="0"/>
            <a:ext cx="1008093" cy="142873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143369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643182"/>
            <a:ext cx="7772400" cy="1500187"/>
          </a:xfrm>
        </p:spPr>
        <p:txBody>
          <a:bodyPr anchor="b"/>
          <a:lstStyle>
            <a:lvl1pPr marL="0" indent="0">
              <a:buNone/>
              <a:defRPr lang="zh-CN" altLang="en-US" sz="2800" smtClean="0">
                <a:effectLst/>
              </a:defRPr>
            </a:lvl1pPr>
            <a:lvl2pPr marL="457200" indent="0">
              <a:buNone/>
              <a:defRPr lang="zh-CN" altLang="en-US" sz="2400" smtClean="0">
                <a:effectLst/>
              </a:defRPr>
            </a:lvl2pPr>
            <a:lvl3pPr marL="914400" indent="0">
              <a:buNone/>
              <a:defRPr lang="zh-CN" altLang="en-US" sz="2000" smtClean="0">
                <a:effectLst/>
              </a:defRPr>
            </a:lvl3pPr>
            <a:lvl4pPr marL="1371600" indent="0">
              <a:buNone/>
              <a:defRPr lang="zh-CN" altLang="en-US" sz="1600" smtClean="0">
                <a:effectLst/>
              </a:defRPr>
            </a:lvl4pPr>
            <a:lvl5pPr marL="1828800" indent="0">
              <a:buNone/>
              <a:defRPr lang="zh-CN" altLang="en-US" sz="1400" dirty="0" smtClean="0">
                <a:effectLst/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306906-7BD6-42BE-820A-5D72AF16D0D7}" type="slidenum">
              <a:rPr lang="zh-CN" altLang="en-US" smtClean="0"/>
              <a:pPr/>
              <a:t>‹#›</a:t>
            </a:fld>
            <a:endParaRPr lang="en-US" altLang="zh-CN"/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2">
            <a:duotone>
              <a:schemeClr val="bg2"/>
              <a:srgbClr val="FFF1C1"/>
            </a:duotone>
            <a:lum bright="-10000" contrast="-30000"/>
          </a:blip>
          <a:stretch>
            <a:fillRect/>
          </a:stretch>
        </p:blipFill>
        <p:spPr>
          <a:xfrm>
            <a:off x="7480636" y="0"/>
            <a:ext cx="1663364" cy="2357430"/>
          </a:xfrm>
          <a:prstGeom prst="rect">
            <a:avLst/>
          </a:prstGeom>
          <a:noFill/>
          <a:ln>
            <a:noFill/>
          </a:ln>
        </p:spPr>
      </p:pic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0" y="0"/>
            <a:ext cx="655200" cy="6858000"/>
          </a:xfrm>
          <a:prstGeom prst="rect">
            <a:avLst/>
          </a:prstGeom>
          <a:blipFill>
            <a:blip r:embed="rId2">
              <a:alphaModFix amt="40000"/>
            </a:blip>
            <a:tile tx="0" ty="0" sx="50000" sy="50000" flip="x" algn="tl"/>
          </a:blip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73A6E5-A946-44B1-9BE3-427CEE18D0A0}" type="slidenum">
              <a:rPr lang="zh-CN" altLang="en-US" smtClean="0"/>
              <a:pPr/>
              <a:t>‹#›</a:t>
            </a:fld>
            <a:endParaRPr lang="en-US" altLang="zh-CN"/>
          </a:p>
        </p:txBody>
      </p:sp>
      <p:pic>
        <p:nvPicPr>
          <p:cNvPr id="9" name="图片 8"/>
          <p:cNvPicPr>
            <a:picLocks noChangeAspect="1"/>
          </p:cNvPicPr>
          <p:nvPr/>
        </p:nvPicPr>
        <p:blipFill>
          <a:blip r:embed="rId3">
            <a:duotone>
              <a:schemeClr val="bg2"/>
              <a:srgbClr val="FFF1C1"/>
            </a:duotone>
          </a:blip>
          <a:stretch>
            <a:fillRect/>
          </a:stretch>
        </p:blipFill>
        <p:spPr>
          <a:xfrm>
            <a:off x="8135907" y="0"/>
            <a:ext cx="1008093" cy="142873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/>
        </p:nvSpPr>
        <p:spPr>
          <a:xfrm>
            <a:off x="0" y="0"/>
            <a:ext cx="640800" cy="6858000"/>
          </a:xfrm>
          <a:prstGeom prst="rect">
            <a:avLst/>
          </a:prstGeom>
          <a:blipFill>
            <a:blip r:embed="rId2">
              <a:alphaModFix amt="40000"/>
            </a:blip>
            <a:tile tx="0" ty="0" sx="50000" sy="50000" flip="x" algn="tl"/>
          </a:blip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zh-CN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zh-CN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726101-4EF9-4AE9-8687-50B9CD1C7372}" type="slidenum">
              <a:rPr lang="zh-CN" altLang="en-US" smtClean="0"/>
              <a:pPr/>
              <a:t>‹#›</a:t>
            </a:fld>
            <a:endParaRPr lang="en-US" altLang="zh-CN"/>
          </a:p>
        </p:txBody>
      </p:sp>
      <p:pic>
        <p:nvPicPr>
          <p:cNvPr id="11" name="图片 10"/>
          <p:cNvPicPr>
            <a:picLocks noChangeAspect="1"/>
          </p:cNvPicPr>
          <p:nvPr/>
        </p:nvPicPr>
        <p:blipFill>
          <a:blip r:embed="rId3">
            <a:duotone>
              <a:schemeClr val="bg2"/>
              <a:srgbClr val="FFF1C1"/>
            </a:duotone>
          </a:blip>
          <a:stretch>
            <a:fillRect/>
          </a:stretch>
        </p:blipFill>
        <p:spPr>
          <a:xfrm>
            <a:off x="8135907" y="0"/>
            <a:ext cx="1008093" cy="142873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0" y="0"/>
            <a:ext cx="669600" cy="6858000"/>
          </a:xfrm>
          <a:prstGeom prst="rect">
            <a:avLst/>
          </a:prstGeom>
          <a:blipFill>
            <a:blip r:embed="rId2">
              <a:alphaModFix amt="40000"/>
            </a:blip>
            <a:tile tx="0" ty="0" sx="50000" sy="50000" flip="x" algn="tl"/>
          </a:blip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29DB4F-BED8-41A7-81E1-26F0B56BDD84}" type="slidenum">
              <a:rPr lang="zh-CN" altLang="en-US" smtClean="0"/>
              <a:pPr/>
              <a:t>‹#›</a:t>
            </a:fld>
            <a:endParaRPr lang="en-US" altLang="zh-CN"/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3">
            <a:duotone>
              <a:schemeClr val="bg2"/>
              <a:srgbClr val="FFF1C1"/>
            </a:duotone>
          </a:blip>
          <a:stretch>
            <a:fillRect/>
          </a:stretch>
        </p:blipFill>
        <p:spPr>
          <a:xfrm>
            <a:off x="8135907" y="0"/>
            <a:ext cx="1008093" cy="142873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0" y="0"/>
            <a:ext cx="669600" cy="6858000"/>
          </a:xfrm>
          <a:prstGeom prst="rect">
            <a:avLst/>
          </a:prstGeom>
          <a:blipFill>
            <a:blip r:embed="rId2">
              <a:alphaModFix amt="40000"/>
            </a:blip>
            <a:tile tx="0" ty="0" sx="50000" sy="50000" flip="x" algn="tl"/>
          </a:blip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zh-CN" altLang="en-US"/>
          </a:p>
        </p:txBody>
      </p:sp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zh-CN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zh-CN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89824F-45F0-4F6A-A655-FB210554007C}" type="slidenum">
              <a:rPr lang="zh-CN" altLang="en-US" smtClean="0"/>
              <a:pPr/>
              <a:t>‹#›</a:t>
            </a:fld>
            <a:endParaRPr lang="en-US" altLang="zh-CN"/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3">
            <a:duotone>
              <a:schemeClr val="bg2"/>
              <a:srgbClr val="FFF1C1"/>
            </a:duotone>
          </a:blip>
          <a:stretch>
            <a:fillRect/>
          </a:stretch>
        </p:blipFill>
        <p:spPr>
          <a:xfrm>
            <a:off x="8135907" y="0"/>
            <a:ext cx="1008093" cy="142873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0" y="0"/>
            <a:ext cx="673200" cy="6858000"/>
          </a:xfrm>
          <a:prstGeom prst="rect">
            <a:avLst/>
          </a:prstGeom>
          <a:blipFill>
            <a:blip r:embed="rId2">
              <a:alphaModFix amt="40000"/>
            </a:blip>
            <a:tile tx="0" ty="0" sx="50000" sy="50000" flip="x" algn="tl"/>
          </a:blip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61175" y="5357826"/>
            <a:ext cx="8226225" cy="768028"/>
          </a:xfrm>
        </p:spPr>
        <p:txBody>
          <a:bodyPr anchor="ctr"/>
          <a:lstStyle>
            <a:lvl1pPr algn="ctr">
              <a:defRPr lang="zh-CN" altLang="en-US" sz="3600" b="0" kern="1200" spc="50" dirty="0">
                <a:ln w="12700">
                  <a:noFill/>
                  <a:prstDash val="solid"/>
                </a:ln>
                <a:solidFill>
                  <a:schemeClr val="accent4"/>
                </a:solidFill>
                <a:effectLst>
                  <a:outerShdw blurRad="38100" dist="20320" dir="2700000" algn="tl" rotWithShape="0">
                    <a:srgbClr val="000000">
                      <a:alpha val="7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60382" y="428604"/>
            <a:ext cx="5111750" cy="485778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5679086" y="1357298"/>
            <a:ext cx="3008313" cy="392909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50BE01-C264-4137-BF86-B6123B4C1087}" type="slidenum">
              <a:rPr lang="zh-CN" altLang="en-US" smtClean="0"/>
              <a:pPr/>
              <a:t>‹#›</a:t>
            </a:fld>
            <a:endParaRPr lang="en-US" altLang="zh-CN"/>
          </a:p>
        </p:txBody>
      </p:sp>
      <p:pic>
        <p:nvPicPr>
          <p:cNvPr id="9" name="图片 8"/>
          <p:cNvPicPr>
            <a:picLocks noChangeAspect="1"/>
          </p:cNvPicPr>
          <p:nvPr/>
        </p:nvPicPr>
        <p:blipFill>
          <a:blip r:embed="rId3">
            <a:duotone>
              <a:schemeClr val="bg2"/>
              <a:srgbClr val="FFF1C1"/>
            </a:duotone>
          </a:blip>
          <a:stretch>
            <a:fillRect/>
          </a:stretch>
        </p:blipFill>
        <p:spPr>
          <a:xfrm>
            <a:off x="8135907" y="0"/>
            <a:ext cx="1008093" cy="142873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0" y="0"/>
            <a:ext cx="669600" cy="6858000"/>
          </a:xfrm>
          <a:prstGeom prst="rect">
            <a:avLst/>
          </a:prstGeom>
          <a:blipFill>
            <a:blip r:embed="rId2">
              <a:alphaModFix amt="40000"/>
            </a:blip>
            <a:tile tx="0" ty="0" sx="50000" sy="50000" flip="x" algn="tl"/>
          </a:blip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95298" y="214290"/>
            <a:ext cx="7448602" cy="781052"/>
          </a:xfrm>
        </p:spPr>
        <p:txBody>
          <a:bodyPr anchor="ctr"/>
          <a:lstStyle>
            <a:lvl1pPr algn="ctr" rtl="0">
              <a:spcBef>
                <a:spcPct val="0"/>
              </a:spcBef>
              <a:buNone/>
              <a:defRPr sz="3600" b="0" kern="1200" spc="50">
                <a:ln w="12700">
                  <a:noFill/>
                  <a:prstDash val="solid"/>
                </a:ln>
                <a:solidFill>
                  <a:schemeClr val="accent4"/>
                </a:solidFill>
                <a:effectLst>
                  <a:outerShdw blurRad="38100" dist="20320" dir="2700000" algn="tl" rotWithShape="0">
                    <a:srgbClr val="000000">
                      <a:alpha val="7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681015" y="1000108"/>
            <a:ext cx="7452360" cy="5214974"/>
          </a:xfrm>
          <a:prstGeom prst="snip2DiagRect">
            <a:avLst>
              <a:gd name="adj1" fmla="val 0"/>
              <a:gd name="adj2" fmla="val 17946"/>
            </a:avLst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kumimoji="0" lang="zh-CN" altLang="en-US" smtClean="0"/>
              <a:t>单击图标添加图片</a:t>
            </a:r>
            <a:endParaRPr kumimoji="0" 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953000" y="6243633"/>
            <a:ext cx="3180375" cy="614367"/>
          </a:xfrm>
        </p:spPr>
        <p:txBody>
          <a:bodyPr anchor="t"/>
          <a:lstStyle>
            <a:lvl1pPr marL="0" indent="0" algn="r">
              <a:buNone/>
              <a:defRPr sz="1400"/>
            </a:lvl1pPr>
            <a:lvl2pPr marL="457200" indent="0" algn="r">
              <a:buNone/>
              <a:defRPr sz="1200"/>
            </a:lvl2pPr>
            <a:lvl3pPr marL="914400" indent="0" algn="r">
              <a:buNone/>
              <a:defRPr sz="1000"/>
            </a:lvl3pPr>
            <a:lvl4pPr marL="1371600" indent="0" algn="r">
              <a:buNone/>
              <a:defRPr sz="900"/>
            </a:lvl4pPr>
            <a:lvl5pPr marL="1828800" indent="0" algn="r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609600" y="6492878"/>
            <a:ext cx="1676384" cy="365125"/>
          </a:xfrm>
        </p:spPr>
        <p:txBody>
          <a:bodyPr/>
          <a:lstStyle/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2285984" y="6492876"/>
            <a:ext cx="2643206" cy="365125"/>
          </a:xfrm>
        </p:spPr>
        <p:txBody>
          <a:bodyPr/>
          <a:lstStyle/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683073" y="5347005"/>
            <a:ext cx="871200" cy="871200"/>
          </a:xfrm>
          <a:prstGeom prst="rtTriangle">
            <a:avLst/>
          </a:prstGeom>
          <a:noFill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fld id="{AA6F3E33-9C0E-4375-AF47-D8C888954584}" type="slidenum">
              <a:rPr lang="zh-CN" altLang="en-US" smtClean="0"/>
              <a:pPr/>
              <a:t>‹#›</a:t>
            </a:fld>
            <a:endParaRPr lang="en-US" altLang="zh-CN"/>
          </a:p>
        </p:txBody>
      </p:sp>
      <p:pic>
        <p:nvPicPr>
          <p:cNvPr id="9" name="图片 8"/>
          <p:cNvPicPr>
            <a:picLocks noChangeAspect="1"/>
          </p:cNvPicPr>
          <p:nvPr/>
        </p:nvPicPr>
        <p:blipFill>
          <a:blip r:embed="rId3">
            <a:duotone>
              <a:schemeClr val="bg2"/>
              <a:srgbClr val="FFF1C1"/>
            </a:duotone>
          </a:blip>
          <a:stretch>
            <a:fillRect/>
          </a:stretch>
        </p:blipFill>
        <p:spPr>
          <a:xfrm>
            <a:off x="8135907" y="0"/>
            <a:ext cx="1008093" cy="142873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0" y="0"/>
            <a:ext cx="669600" cy="6858000"/>
          </a:xfrm>
          <a:prstGeom prst="rect">
            <a:avLst/>
          </a:prstGeom>
          <a:blipFill>
            <a:blip r:embed="rId2">
              <a:alphaModFix amt="40000"/>
            </a:blip>
            <a:tile tx="0" ty="0" sx="50000" sy="50000" flip="x" algn="tl"/>
          </a:blip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r">
              <a:defRPr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500176"/>
            <a:ext cx="8229600" cy="4714907"/>
          </a:xfrm>
        </p:spPr>
        <p:txBody>
          <a:bodyPr vert="eaVert"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A4A425-0C8B-41D0-97FB-E28F9CE2236D}" type="slidenum">
              <a:rPr lang="zh-CN" altLang="en-US" smtClean="0"/>
              <a:pPr/>
              <a:t>‹#›</a:t>
            </a:fld>
            <a:endParaRPr lang="en-US" altLang="zh-CN"/>
          </a:p>
        </p:txBody>
      </p:sp>
      <p:pic>
        <p:nvPicPr>
          <p:cNvPr id="8" name="图片 7"/>
          <p:cNvPicPr>
            <a:picLocks noChangeAspect="1"/>
          </p:cNvPicPr>
          <p:nvPr/>
        </p:nvPicPr>
        <p:blipFill>
          <a:blip r:embed="rId3">
            <a:duotone>
              <a:schemeClr val="bg2"/>
              <a:srgbClr val="FFF1C1"/>
            </a:duotone>
          </a:blip>
          <a:stretch>
            <a:fillRect/>
          </a:stretch>
        </p:blipFill>
        <p:spPr>
          <a:xfrm>
            <a:off x="8135907" y="0"/>
            <a:ext cx="1008093" cy="142873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0" y="0"/>
            <a:ext cx="669600" cy="6858000"/>
          </a:xfrm>
          <a:prstGeom prst="rect">
            <a:avLst/>
          </a:prstGeom>
          <a:blipFill>
            <a:blip r:embed="rId2">
              <a:alphaModFix amt="40000"/>
            </a:blip>
            <a:tile tx="0" ty="0" sx="50000" sy="50000" flip="x" algn="tl"/>
          </a:blip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zh-CN" altLang="en-US"/>
          </a:p>
        </p:txBody>
      </p:sp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7286644" y="274638"/>
            <a:ext cx="1400156" cy="5940444"/>
          </a:xfrm>
        </p:spPr>
        <p:txBody>
          <a:bodyPr vert="eaVert"/>
          <a:lstStyle>
            <a:lvl1pPr algn="ctr">
              <a:defRPr>
                <a:effectLst>
                  <a:outerShdw dist="50800" dir="18900000" algn="tl" rotWithShape="0">
                    <a:srgbClr val="000000">
                      <a:alpha val="75000"/>
                    </a:srgbClr>
                  </a:outerShdw>
                </a:effectLst>
              </a:defRPr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758006" cy="5940444"/>
          </a:xfrm>
        </p:spPr>
        <p:txBody>
          <a:bodyPr vert="eaVert"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5C64D8-77B0-4874-81A1-1FFB435F3672}" type="slidenum">
              <a:rPr lang="zh-CN" altLang="en-US" smtClean="0"/>
              <a:pPr/>
              <a:t>‹#›</a:t>
            </a:fld>
            <a:endParaRPr lang="en-US" altLang="zh-CN"/>
          </a:p>
        </p:txBody>
      </p:sp>
      <p:pic>
        <p:nvPicPr>
          <p:cNvPr id="8" name="图片 7"/>
          <p:cNvPicPr>
            <a:picLocks noChangeAspect="1"/>
          </p:cNvPicPr>
          <p:nvPr/>
        </p:nvPicPr>
        <p:blipFill>
          <a:blip r:embed="rId3">
            <a:duotone>
              <a:schemeClr val="bg2"/>
              <a:srgbClr val="FFF1C1"/>
            </a:duotone>
          </a:blip>
          <a:stretch>
            <a:fillRect/>
          </a:stretch>
        </p:blipFill>
        <p:spPr>
          <a:xfrm>
            <a:off x="8135907" y="0"/>
            <a:ext cx="1008093" cy="142873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685800" y="228600"/>
            <a:ext cx="7772400" cy="586740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6858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65532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EF9219A6-752B-47D6-8E19-DF6EE10DF5AA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50021214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dgm">
  <p:cSld name="标题和图示或组织结构图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85800" y="228600"/>
            <a:ext cx="7772400" cy="1219200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SmartArt 占位符 2"/>
          <p:cNvSpPr>
            <a:spLocks noGrp="1"/>
          </p:cNvSpPr>
          <p:nvPr>
            <p:ph type="dgm" idx="1"/>
          </p:nvPr>
        </p:nvSpPr>
        <p:spPr>
          <a:xfrm>
            <a:off x="685800" y="1641475"/>
            <a:ext cx="7772400" cy="4454525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6858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635A56C4-2B9D-45D7-A12E-BFD47C2177F8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6265487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776000" cy="1143000"/>
          </a:xfrm>
          <a:prstGeom prst="rect">
            <a:avLst/>
          </a:prstGeom>
        </p:spPr>
        <p:txBody>
          <a:bodyPr vert="horz" rtlCol="0" anchor="ctr">
            <a:normAutofit/>
            <a:scene3d>
              <a:camera prst="orthographicFront"/>
              <a:lightRig rig="soft" dir="t"/>
            </a:scene3d>
            <a:sp3d prstMaterial="matte">
              <a:bevelT w="12700" h="12700"/>
            </a:sp3d>
          </a:bodyPr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rtlCol="0">
            <a:normAutofit/>
          </a:bodyPr>
          <a:lstStyle/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  <a:p>
            <a:pPr lvl="1" eaLnBrk="1" latinLnBrk="0" hangingPunct="1"/>
            <a:r>
              <a:rPr kumimoji="0" lang="zh-CN" altLang="en-US" smtClean="0"/>
              <a:t>第二级</a:t>
            </a:r>
          </a:p>
          <a:p>
            <a:pPr lvl="2" eaLnBrk="1" latinLnBrk="0" hangingPunct="1"/>
            <a:r>
              <a:rPr kumimoji="0" lang="zh-CN" altLang="en-US" smtClean="0"/>
              <a:t>第三级</a:t>
            </a:r>
          </a:p>
          <a:p>
            <a:pPr lvl="3" eaLnBrk="1" latinLnBrk="0" hangingPunct="1"/>
            <a:r>
              <a:rPr kumimoji="0" lang="zh-CN" altLang="en-US" smtClean="0"/>
              <a:t>第四级</a:t>
            </a:r>
          </a:p>
          <a:p>
            <a:pPr lvl="4" eaLnBrk="1" latinLnBrk="0" hangingPunct="1"/>
            <a:r>
              <a:rPr kumimoji="0"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274320" rtlCol="0" anchor="ctr"/>
          <a:lstStyle>
            <a:lvl1pPr algn="l" eaLnBrk="1" latinLnBrk="0" hangingPunct="1">
              <a:defRPr kumimoji="0" sz="1200">
                <a:solidFill>
                  <a:schemeClr val="tx1"/>
                </a:solidFill>
              </a:defRPr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rtlCol="0" anchor="ctr"/>
          <a:lstStyle>
            <a:lvl1pPr algn="ctr" eaLnBrk="1" latinLnBrk="0" hangingPunct="1">
              <a:defRPr kumimoji="0" sz="1200">
                <a:solidFill>
                  <a:schemeClr val="tx1"/>
                </a:solidFill>
              </a:defRPr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45720" tIns="45720" rIns="45720" rtlCol="0" anchor="ctr"/>
          <a:lstStyle>
            <a:lvl1pPr algn="r" eaLnBrk="1" latinLnBrk="0" hangingPunct="1">
              <a:defRPr kumimoji="0" sz="1200">
                <a:solidFill>
                  <a:schemeClr val="tx1"/>
                </a:solidFill>
              </a:defRPr>
            </a:lvl1pPr>
          </a:lstStyle>
          <a:p>
            <a:fld id="{EC979DF6-FD7A-4B1D-A480-53A4B3D2C995}" type="slidenum">
              <a:rPr lang="zh-CN" altLang="en-US" smtClean="0"/>
              <a:pPr/>
              <a:t>‹#›</a:t>
            </a:fld>
            <a:endParaRPr lang="en-US" altLang="zh-CN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67" r:id="rId1"/>
    <p:sldLayoutId id="2147483768" r:id="rId2"/>
    <p:sldLayoutId id="2147483769" r:id="rId3"/>
    <p:sldLayoutId id="2147483770" r:id="rId4"/>
    <p:sldLayoutId id="2147483771" r:id="rId5"/>
    <p:sldLayoutId id="2147483772" r:id="rId6"/>
    <p:sldLayoutId id="2147483773" r:id="rId7"/>
    <p:sldLayoutId id="2147483774" r:id="rId8"/>
    <p:sldLayoutId id="2147483775" r:id="rId9"/>
    <p:sldLayoutId id="2147483776" r:id="rId10"/>
    <p:sldLayoutId id="2147483777" r:id="rId11"/>
    <p:sldLayoutId id="2147483778" r:id="rId12"/>
    <p:sldLayoutId id="2147483779" r:id="rId13"/>
  </p:sldLayoutIdLst>
  <p:hf hdr="0" ftr="0" dt="0"/>
  <p:txStyles>
    <p:titleStyle>
      <a:lvl1pPr algn="l" rtl="0" eaLnBrk="1" latinLnBrk="0" hangingPunct="1">
        <a:spcBef>
          <a:spcPct val="0"/>
        </a:spcBef>
        <a:buNone/>
        <a:defRPr kumimoji="0" lang="zh-CN" altLang="en-US" sz="4400" b="0" kern="1200" spc="50" dirty="0">
          <a:ln w="12700">
            <a:noFill/>
            <a:prstDash val="solid"/>
          </a:ln>
          <a:solidFill>
            <a:schemeClr val="accent4"/>
          </a:solidFill>
          <a:effectLst>
            <a:outerShdw blurRad="38100" dist="20320" dir="2700000" algn="tl" rotWithShape="0">
              <a:srgbClr val="000000">
                <a:alpha val="70000"/>
              </a:srgbClr>
            </a:outerShdw>
          </a:effectLst>
          <a:latin typeface="+mj-lt"/>
          <a:ea typeface="+mj-ea"/>
          <a:cs typeface="+mj-cs"/>
        </a:defRPr>
      </a:lvl1pPr>
      <a:lvl2pPr eaLnBrk="1" latinLnBrk="0" hangingPunct="1">
        <a:defRPr kumimoji="0">
          <a:solidFill>
            <a:schemeClr val="tx2"/>
          </a:solidFill>
        </a:defRPr>
      </a:lvl2pPr>
      <a:lvl3pPr eaLnBrk="1" latinLnBrk="0" hangingPunct="1">
        <a:defRPr kumimoji="0">
          <a:solidFill>
            <a:schemeClr val="tx2"/>
          </a:solidFill>
        </a:defRPr>
      </a:lvl3pPr>
      <a:lvl4pPr eaLnBrk="1" latinLnBrk="0" hangingPunct="1">
        <a:defRPr kumimoji="0">
          <a:solidFill>
            <a:schemeClr val="tx2"/>
          </a:solidFill>
        </a:defRPr>
      </a:lvl4pPr>
      <a:lvl5pPr eaLnBrk="1" latinLnBrk="0" hangingPunct="1">
        <a:defRPr kumimoji="0">
          <a:solidFill>
            <a:schemeClr val="tx2"/>
          </a:solidFill>
        </a:defRPr>
      </a:lvl5pPr>
      <a:lvl6pPr eaLnBrk="1" latinLnBrk="0" hangingPunct="1">
        <a:defRPr kumimoji="0">
          <a:solidFill>
            <a:schemeClr val="tx2"/>
          </a:solidFill>
        </a:defRPr>
      </a:lvl6pPr>
      <a:lvl7pPr eaLnBrk="1" latinLnBrk="0" hangingPunct="1">
        <a:defRPr kumimoji="0">
          <a:solidFill>
            <a:schemeClr val="tx2"/>
          </a:solidFill>
        </a:defRPr>
      </a:lvl7pPr>
      <a:lvl8pPr eaLnBrk="1" latinLnBrk="0" hangingPunct="1">
        <a:defRPr kumimoji="0">
          <a:solidFill>
            <a:schemeClr val="tx2"/>
          </a:solidFill>
        </a:defRPr>
      </a:lvl8pPr>
      <a:lvl9pPr eaLnBrk="1" latinLnBrk="0" hangingPunct="1">
        <a:defRPr kumimoji="0">
          <a:solidFill>
            <a:schemeClr val="tx2"/>
          </a:solidFill>
        </a:defRPr>
      </a:lvl9pPr>
    </p:titleStyle>
    <p:bodyStyle>
      <a:lvl1pPr marL="342900" indent="-342900" algn="l" rtl="0" eaLnBrk="1" latinLnBrk="0" hangingPunct="1">
        <a:spcBef>
          <a:spcPct val="20000"/>
        </a:spcBef>
        <a:buClr>
          <a:schemeClr val="tx2"/>
        </a:buClr>
        <a:buSzPct val="60000"/>
        <a:buFont typeface="Wingdings 2"/>
        <a:buChar char="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tx2"/>
        </a:buClr>
        <a:buSzPct val="60000"/>
        <a:buFont typeface="Wingdings 2"/>
        <a:buChar char="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tx2"/>
        </a:buClr>
        <a:buSzPct val="60000"/>
        <a:buFont typeface="Wingdings 2"/>
        <a:buChar char="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tx2"/>
        </a:buClr>
        <a:buSzPct val="60000"/>
        <a:buFont typeface="Wingdings 2"/>
        <a:buChar char="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tx2"/>
        </a:buClr>
        <a:buSzPct val="60000"/>
        <a:buFont typeface="Wingdings 2"/>
        <a:buChar char="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13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5.wmf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13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6.wmf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13.xml"/><Relationship Id="rId1" Type="http://schemas.openxmlformats.org/officeDocument/2006/relationships/vmlDrawing" Target="../drawings/vmlDrawing3.vml"/><Relationship Id="rId4" Type="http://schemas.openxmlformats.org/officeDocument/2006/relationships/image" Target="../media/image7.w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Layout" Target="../slideLayouts/slideLayout13.xml"/><Relationship Id="rId1" Type="http://schemas.openxmlformats.org/officeDocument/2006/relationships/vmlDrawing" Target="../drawings/vmlDrawing4.vml"/><Relationship Id="rId4" Type="http://schemas.openxmlformats.org/officeDocument/2006/relationships/image" Target="../media/image8.w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5.vml"/><Relationship Id="rId4" Type="http://schemas.openxmlformats.org/officeDocument/2006/relationships/image" Target="../media/image9.wmf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81A08C-5470-4EDD-A08D-2A2F49107E14}" type="slidenum">
              <a:rPr lang="zh-CN" altLang="en-US"/>
              <a:pPr/>
              <a:t>1</a:t>
            </a:fld>
            <a:endParaRPr lang="en-US" altLang="zh-CN"/>
          </a:p>
        </p:txBody>
      </p:sp>
      <p:sp>
        <p:nvSpPr>
          <p:cNvPr id="441346" name="Text Box 2"/>
          <p:cNvSpPr txBox="1">
            <a:spLocks noChangeArrowheads="1"/>
          </p:cNvSpPr>
          <p:nvPr/>
        </p:nvSpPr>
        <p:spPr bwMode="auto">
          <a:xfrm>
            <a:off x="323850" y="2106613"/>
            <a:ext cx="8459788" cy="3046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>
                    <a:alpha val="70000"/>
                  </a:srgbClr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457200" indent="-457200">
              <a:spcBef>
                <a:spcPct val="0"/>
              </a:spcBef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914400" indent="-457200">
              <a:spcBef>
                <a:spcPct val="0"/>
              </a:spcBef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1371600" indent="-457200">
              <a:spcBef>
                <a:spcPct val="0"/>
              </a:spcBef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828800" indent="-457200">
              <a:spcBef>
                <a:spcPct val="0"/>
              </a:spcBef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2286000" indent="-457200">
              <a:spcBef>
                <a:spcPct val="0"/>
              </a:spcBef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marL="27432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marL="32004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marL="36576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marL="41148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altLang="zh-CN" sz="7200" dirty="0" smtClean="0">
                <a:latin typeface="黑体" pitchFamily="2" charset="-122"/>
                <a:ea typeface="黑体" pitchFamily="2" charset="-122"/>
              </a:rPr>
              <a:t>Hanoi</a:t>
            </a:r>
            <a:r>
              <a:rPr lang="zh-CN" altLang="en-US" sz="7200" dirty="0" smtClean="0">
                <a:latin typeface="黑体" pitchFamily="2" charset="-122"/>
                <a:ea typeface="黑体" pitchFamily="2" charset="-122"/>
              </a:rPr>
              <a:t>塔</a:t>
            </a:r>
            <a:r>
              <a:rPr lang="zh-CN" altLang="en-US" sz="7200" dirty="0">
                <a:latin typeface="黑体" pitchFamily="2" charset="-122"/>
                <a:ea typeface="黑体" pitchFamily="2" charset="-122"/>
              </a:rPr>
              <a:t/>
            </a:r>
            <a:br>
              <a:rPr lang="zh-CN" altLang="en-US" sz="7200" dirty="0">
                <a:latin typeface="黑体" pitchFamily="2" charset="-122"/>
                <a:ea typeface="黑体" pitchFamily="2" charset="-122"/>
              </a:rPr>
            </a:br>
            <a:r>
              <a:rPr lang="zh-CN" altLang="en-US" sz="6000" dirty="0">
                <a:latin typeface="黑体" pitchFamily="2" charset="-122"/>
                <a:ea typeface="黑体" pitchFamily="2" charset="-122"/>
              </a:rPr>
              <a:t/>
            </a:r>
            <a:br>
              <a:rPr lang="zh-CN" altLang="en-US" sz="6000" dirty="0">
                <a:latin typeface="黑体" pitchFamily="2" charset="-122"/>
                <a:ea typeface="黑体" pitchFamily="2" charset="-122"/>
              </a:rPr>
            </a:br>
            <a:endParaRPr lang="zh-CN" altLang="en-US" sz="6000" dirty="0">
              <a:latin typeface="黑体" pitchFamily="2" charset="-122"/>
              <a:ea typeface="黑体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81DE1-C040-41C3-A2D5-C2345EEA3D1B}" type="slidenum">
              <a:rPr lang="zh-CN" altLang="en-US"/>
              <a:pPr/>
              <a:t>2</a:t>
            </a:fld>
            <a:endParaRPr lang="en-US" altLang="zh-CN"/>
          </a:p>
        </p:txBody>
      </p:sp>
      <p:sp>
        <p:nvSpPr>
          <p:cNvPr id="237570" name="Text Box 2"/>
          <p:cNvSpPr txBox="1">
            <a:spLocks noChangeArrowheads="1"/>
          </p:cNvSpPr>
          <p:nvPr/>
        </p:nvSpPr>
        <p:spPr bwMode="auto">
          <a:xfrm>
            <a:off x="250825" y="333375"/>
            <a:ext cx="8713788" cy="3935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>
                    <a:alpha val="70000"/>
                  </a:srgbClr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0"/>
              </a:spcBef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>
              <a:spcBef>
                <a:spcPct val="0"/>
              </a:spcBef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>
              <a:spcBef>
                <a:spcPct val="0"/>
              </a:spcBef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>
              <a:spcBef>
                <a:spcPct val="0"/>
              </a:spcBef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>
              <a:spcBef>
                <a:spcPct val="0"/>
              </a:spcBef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r>
              <a:rPr lang="zh-CN" altLang="en-US" sz="2800">
                <a:ea typeface="黑体" pitchFamily="2" charset="-122"/>
              </a:rPr>
              <a:t>故事：</a:t>
            </a:r>
          </a:p>
          <a:p>
            <a:r>
              <a:rPr lang="zh-CN" altLang="en-US" sz="2800">
                <a:ea typeface="黑体" pitchFamily="2" charset="-122"/>
              </a:rPr>
              <a:t>	相传在古代印度的 </a:t>
            </a:r>
            <a:r>
              <a:rPr lang="en-US" altLang="zh-CN" sz="2800">
                <a:ea typeface="黑体" pitchFamily="2" charset="-122"/>
              </a:rPr>
              <a:t>Bramah </a:t>
            </a:r>
            <a:r>
              <a:rPr lang="zh-CN" altLang="en-US" sz="2800">
                <a:ea typeface="黑体" pitchFamily="2" charset="-122"/>
              </a:rPr>
              <a:t>庙中，有位僧人整天把三根柱子上的金盘倒来倒去，原来他是想把</a:t>
            </a:r>
            <a:r>
              <a:rPr lang="en-US" altLang="zh-CN" sz="2800">
                <a:ea typeface="黑体" pitchFamily="2" charset="-122"/>
              </a:rPr>
              <a:t>64</a:t>
            </a:r>
            <a:r>
              <a:rPr lang="zh-CN" altLang="en-US" sz="2800">
                <a:ea typeface="黑体" pitchFamily="2" charset="-122"/>
              </a:rPr>
              <a:t>个一个比一个小的金盘从一根柱子上移到另一根柱子上去。移动过程中恪守下述规则：每次只允许移动一只盘，且大盘不得落在小盘上面。有人会觉得这很简单，真的动手移盘就会发现，如以每秒移动一只盘子的话，按照上述规则将</a:t>
            </a:r>
            <a:r>
              <a:rPr lang="en-US" altLang="zh-CN" sz="2800">
                <a:ea typeface="黑体" pitchFamily="2" charset="-122"/>
              </a:rPr>
              <a:t>64</a:t>
            </a:r>
            <a:r>
              <a:rPr lang="zh-CN" altLang="en-US" sz="2800">
                <a:ea typeface="黑体" pitchFamily="2" charset="-122"/>
              </a:rPr>
              <a:t>只盘子从一个柱子移至另一个柱子上，所需时间约为</a:t>
            </a:r>
            <a:r>
              <a:rPr lang="en-US" altLang="zh-CN" sz="2800">
                <a:ea typeface="黑体" pitchFamily="2" charset="-122"/>
              </a:rPr>
              <a:t>5800</a:t>
            </a:r>
            <a:r>
              <a:rPr lang="zh-CN" altLang="en-US" sz="2800">
                <a:ea typeface="黑体" pitchFamily="2" charset="-122"/>
              </a:rPr>
              <a:t>亿年。</a:t>
            </a:r>
          </a:p>
        </p:txBody>
      </p:sp>
      <p:graphicFrame>
        <p:nvGraphicFramePr>
          <p:cNvPr id="237571" name="Object 3"/>
          <p:cNvGraphicFramePr>
            <a:graphicFrameLocks noChangeAspect="1"/>
          </p:cNvGraphicFramePr>
          <p:nvPr/>
        </p:nvGraphicFramePr>
        <p:xfrm>
          <a:off x="1557338" y="4643438"/>
          <a:ext cx="5753100" cy="1809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7572" name="图片" r:id="rId3" imgW="5753160" imgH="1809720" progId="Word.Picture.8">
                  <p:embed/>
                </p:oleObj>
              </mc:Choice>
              <mc:Fallback>
                <p:oleObj name="图片" r:id="rId3" imgW="5753160" imgH="1809720" progId="Word.Picture.8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57338" y="4643438"/>
                        <a:ext cx="5753100" cy="18097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F1FE14-B677-4E43-9DA9-65BE9A3DC6DE}" type="slidenum">
              <a:rPr lang="zh-CN" altLang="en-US"/>
              <a:pPr/>
              <a:t>3</a:t>
            </a:fld>
            <a:endParaRPr lang="en-US" altLang="zh-CN"/>
          </a:p>
        </p:txBody>
      </p:sp>
      <p:sp>
        <p:nvSpPr>
          <p:cNvPr id="278530" name="Line 2"/>
          <p:cNvSpPr>
            <a:spLocks noChangeShapeType="1"/>
          </p:cNvSpPr>
          <p:nvPr/>
        </p:nvSpPr>
        <p:spPr bwMode="auto">
          <a:xfrm>
            <a:off x="838200" y="4114800"/>
            <a:ext cx="304800" cy="0"/>
          </a:xfrm>
          <a:prstGeom prst="lin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zh-CN" altLang="en-US"/>
          </a:p>
        </p:txBody>
      </p:sp>
      <p:sp>
        <p:nvSpPr>
          <p:cNvPr id="278561" name="Text Box 33"/>
          <p:cNvSpPr txBox="1">
            <a:spLocks noChangeArrowheads="1"/>
          </p:cNvSpPr>
          <p:nvPr/>
        </p:nvSpPr>
        <p:spPr bwMode="auto">
          <a:xfrm>
            <a:off x="322263" y="363538"/>
            <a:ext cx="8713787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>
                    <a:alpha val="70000"/>
                  </a:srgbClr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0"/>
              </a:spcBef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>
              <a:spcBef>
                <a:spcPct val="0"/>
              </a:spcBef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>
              <a:spcBef>
                <a:spcPct val="0"/>
              </a:spcBef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>
              <a:spcBef>
                <a:spcPct val="0"/>
              </a:spcBef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>
              <a:spcBef>
                <a:spcPct val="0"/>
              </a:spcBef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r>
              <a:rPr lang="zh-CN" altLang="en-US" sz="2800">
                <a:ea typeface="黑体" pitchFamily="2" charset="-122"/>
              </a:rPr>
              <a:t>怎样编写这种程序？思路上还是先从最简单的情况分析起，搬一搬看，慢慢理出思路。</a:t>
            </a:r>
            <a:endParaRPr lang="en-US" altLang="zh-CN" sz="2800">
              <a:ea typeface="黑体" pitchFamily="2" charset="-122"/>
            </a:endParaRPr>
          </a:p>
        </p:txBody>
      </p:sp>
      <p:sp>
        <p:nvSpPr>
          <p:cNvPr id="278562" name="Text Box 34"/>
          <p:cNvSpPr txBox="1">
            <a:spLocks noChangeArrowheads="1"/>
          </p:cNvSpPr>
          <p:nvPr/>
        </p:nvSpPr>
        <p:spPr bwMode="auto">
          <a:xfrm>
            <a:off x="322263" y="1484313"/>
            <a:ext cx="7993062" cy="1373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>
                    <a:alpha val="70000"/>
                  </a:srgbClr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0"/>
              </a:spcBef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>
              <a:spcBef>
                <a:spcPct val="0"/>
              </a:spcBef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>
              <a:spcBef>
                <a:spcPct val="0"/>
              </a:spcBef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>
              <a:spcBef>
                <a:spcPct val="0"/>
              </a:spcBef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>
              <a:spcBef>
                <a:spcPct val="0"/>
              </a:spcBef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r>
              <a:rPr lang="en-US" altLang="zh-CN" sz="2800">
                <a:ea typeface="黑体" pitchFamily="2" charset="-122"/>
              </a:rPr>
              <a:t>1</a:t>
            </a:r>
            <a:r>
              <a:rPr lang="zh-CN" altLang="en-US" sz="2800">
                <a:ea typeface="黑体" pitchFamily="2" charset="-122"/>
              </a:rPr>
              <a:t>、在</a:t>
            </a:r>
            <a:r>
              <a:rPr lang="en-US" altLang="zh-CN" sz="2800">
                <a:ea typeface="黑体" pitchFamily="2" charset="-122"/>
              </a:rPr>
              <a:t>A</a:t>
            </a:r>
            <a:r>
              <a:rPr lang="zh-CN" altLang="en-US" sz="2800">
                <a:ea typeface="黑体" pitchFamily="2" charset="-122"/>
              </a:rPr>
              <a:t>柱上只有一只盘子，假定盘号为 </a:t>
            </a:r>
            <a:r>
              <a:rPr lang="en-US" altLang="zh-CN" sz="2800">
                <a:ea typeface="黑体" pitchFamily="2" charset="-122"/>
              </a:rPr>
              <a:t>1</a:t>
            </a:r>
            <a:r>
              <a:rPr lang="zh-CN" altLang="en-US" sz="2800">
                <a:ea typeface="黑体" pitchFamily="2" charset="-122"/>
              </a:rPr>
              <a:t>，这时只需将该盘从 </a:t>
            </a:r>
            <a:r>
              <a:rPr lang="en-US" altLang="zh-CN" sz="2800">
                <a:ea typeface="黑体" pitchFamily="2" charset="-122"/>
              </a:rPr>
              <a:t>A </a:t>
            </a:r>
            <a:r>
              <a:rPr lang="zh-CN" altLang="en-US" sz="2800">
                <a:ea typeface="黑体" pitchFamily="2" charset="-122"/>
              </a:rPr>
              <a:t>搬至 </a:t>
            </a:r>
            <a:r>
              <a:rPr lang="en-US" altLang="zh-CN" sz="2800">
                <a:ea typeface="黑体" pitchFamily="2" charset="-122"/>
              </a:rPr>
              <a:t>C</a:t>
            </a:r>
            <a:r>
              <a:rPr lang="zh-CN" altLang="en-US" sz="2800">
                <a:ea typeface="黑体" pitchFamily="2" charset="-122"/>
              </a:rPr>
              <a:t>，一次完成，记为</a:t>
            </a:r>
            <a:br>
              <a:rPr lang="zh-CN" altLang="en-US" sz="2800">
                <a:ea typeface="黑体" pitchFamily="2" charset="-122"/>
              </a:rPr>
            </a:br>
            <a:r>
              <a:rPr lang="en-US" altLang="zh-CN" sz="2800">
                <a:solidFill>
                  <a:schemeClr val="tx2"/>
                </a:solidFill>
                <a:ea typeface="黑体" pitchFamily="2" charset="-122"/>
              </a:rPr>
              <a:t>move 1 from A to C        </a:t>
            </a:r>
            <a:r>
              <a:rPr lang="en-US" altLang="zh-CN" sz="2800">
                <a:ea typeface="黑体" pitchFamily="2" charset="-122"/>
              </a:rPr>
              <a:t>(</a:t>
            </a:r>
            <a:r>
              <a:rPr lang="zh-CN" altLang="en-US" sz="2800">
                <a:ea typeface="黑体" pitchFamily="2" charset="-122"/>
              </a:rPr>
              <a:t>演示</a:t>
            </a:r>
            <a:r>
              <a:rPr lang="en-US" altLang="zh-CN" sz="2800">
                <a:ea typeface="黑体" pitchFamily="2" charset="-122"/>
              </a:rPr>
              <a:t>)</a:t>
            </a:r>
          </a:p>
        </p:txBody>
      </p:sp>
      <p:grpSp>
        <p:nvGrpSpPr>
          <p:cNvPr id="278567" name="Group 39"/>
          <p:cNvGrpSpPr>
            <a:grpSpLocks/>
          </p:cNvGrpSpPr>
          <p:nvPr/>
        </p:nvGrpSpPr>
        <p:grpSpPr bwMode="auto">
          <a:xfrm>
            <a:off x="166688" y="3808413"/>
            <a:ext cx="8797925" cy="2644775"/>
            <a:chOff x="94" y="2346"/>
            <a:chExt cx="5542" cy="1666"/>
          </a:xfrm>
        </p:grpSpPr>
        <p:sp>
          <p:nvSpPr>
            <p:cNvPr id="278563" name="Rectangle 35"/>
            <p:cNvSpPr>
              <a:spLocks noChangeArrowheads="1"/>
            </p:cNvSpPr>
            <p:nvPr/>
          </p:nvSpPr>
          <p:spPr bwMode="auto">
            <a:xfrm>
              <a:off x="2897" y="2432"/>
              <a:ext cx="119" cy="1420"/>
            </a:xfrm>
            <a:prstGeom prst="rect">
              <a:avLst/>
            </a:prstGeom>
            <a:gradFill rotWithShape="1">
              <a:gsLst>
                <a:gs pos="0">
                  <a:srgbClr val="CCFFFF"/>
                </a:gs>
                <a:gs pos="100000">
                  <a:srgbClr val="CCFFFF">
                    <a:gamma/>
                    <a:shade val="46275"/>
                    <a:invGamma/>
                  </a:srgb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28575">
                  <a:solidFill>
                    <a:srgbClr val="FFFF66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278531" name="Rectangle 3"/>
            <p:cNvSpPr>
              <a:spLocks noChangeArrowheads="1"/>
            </p:cNvSpPr>
            <p:nvPr/>
          </p:nvSpPr>
          <p:spPr bwMode="auto">
            <a:xfrm>
              <a:off x="94" y="3860"/>
              <a:ext cx="5542" cy="152"/>
            </a:xfrm>
            <a:prstGeom prst="rect">
              <a:avLst/>
            </a:prstGeom>
            <a:gradFill rotWithShape="1">
              <a:gsLst>
                <a:gs pos="0">
                  <a:srgbClr val="99CCFF"/>
                </a:gs>
                <a:gs pos="100000">
                  <a:srgbClr val="99CCFF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28575">
                  <a:solidFill>
                    <a:schemeClr val="tx2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278534" name="Rectangle 6"/>
            <p:cNvSpPr>
              <a:spLocks noChangeArrowheads="1"/>
            </p:cNvSpPr>
            <p:nvPr/>
          </p:nvSpPr>
          <p:spPr bwMode="auto">
            <a:xfrm>
              <a:off x="1180" y="2440"/>
              <a:ext cx="119" cy="1420"/>
            </a:xfrm>
            <a:prstGeom prst="rect">
              <a:avLst/>
            </a:prstGeom>
            <a:gradFill rotWithShape="1">
              <a:gsLst>
                <a:gs pos="0">
                  <a:srgbClr val="CCFFFF"/>
                </a:gs>
                <a:gs pos="100000">
                  <a:srgbClr val="CCFFFF">
                    <a:gamma/>
                    <a:shade val="46275"/>
                    <a:invGamma/>
                  </a:srgb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28575">
                  <a:solidFill>
                    <a:srgbClr val="FFFF66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278536" name="Rectangle 8"/>
            <p:cNvSpPr>
              <a:spLocks noChangeArrowheads="1"/>
            </p:cNvSpPr>
            <p:nvPr/>
          </p:nvSpPr>
          <p:spPr bwMode="auto">
            <a:xfrm>
              <a:off x="875" y="2346"/>
              <a:ext cx="301" cy="3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zh-CN" sz="3200">
                  <a:solidFill>
                    <a:srgbClr val="FFFF66"/>
                  </a:solidFill>
                  <a:ea typeface="宋体" pitchFamily="2" charset="-122"/>
                </a:rPr>
                <a:t>A</a:t>
              </a:r>
            </a:p>
          </p:txBody>
        </p:sp>
        <p:sp>
          <p:nvSpPr>
            <p:cNvPr id="278538" name="Rectangle 10"/>
            <p:cNvSpPr>
              <a:spLocks noChangeArrowheads="1"/>
            </p:cNvSpPr>
            <p:nvPr/>
          </p:nvSpPr>
          <p:spPr bwMode="auto">
            <a:xfrm>
              <a:off x="2589" y="2346"/>
              <a:ext cx="287" cy="3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zh-CN" sz="3200">
                  <a:solidFill>
                    <a:srgbClr val="FFFF66"/>
                  </a:solidFill>
                  <a:ea typeface="宋体" pitchFamily="2" charset="-122"/>
                </a:rPr>
                <a:t>B</a:t>
              </a:r>
            </a:p>
          </p:txBody>
        </p:sp>
        <p:sp>
          <p:nvSpPr>
            <p:cNvPr id="278539" name="Rectangle 11"/>
            <p:cNvSpPr>
              <a:spLocks noChangeArrowheads="1"/>
            </p:cNvSpPr>
            <p:nvPr/>
          </p:nvSpPr>
          <p:spPr bwMode="auto">
            <a:xfrm>
              <a:off x="4282" y="2346"/>
              <a:ext cx="301" cy="3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zh-CN" sz="3200">
                  <a:solidFill>
                    <a:srgbClr val="FFFF66"/>
                  </a:solidFill>
                  <a:ea typeface="宋体" pitchFamily="2" charset="-122"/>
                </a:rPr>
                <a:t>C</a:t>
              </a:r>
            </a:p>
          </p:txBody>
        </p:sp>
        <p:sp>
          <p:nvSpPr>
            <p:cNvPr id="278564" name="Rectangle 36"/>
            <p:cNvSpPr>
              <a:spLocks noChangeArrowheads="1"/>
            </p:cNvSpPr>
            <p:nvPr/>
          </p:nvSpPr>
          <p:spPr bwMode="auto">
            <a:xfrm>
              <a:off x="4558" y="2432"/>
              <a:ext cx="119" cy="1420"/>
            </a:xfrm>
            <a:prstGeom prst="rect">
              <a:avLst/>
            </a:prstGeom>
            <a:gradFill rotWithShape="1">
              <a:gsLst>
                <a:gs pos="0">
                  <a:srgbClr val="CCFFFF"/>
                </a:gs>
                <a:gs pos="100000">
                  <a:srgbClr val="CCFFFF">
                    <a:gamma/>
                    <a:shade val="46275"/>
                    <a:invGamma/>
                  </a:srgb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28575">
                  <a:solidFill>
                    <a:srgbClr val="FFFF66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zh-CN" altLang="en-US"/>
            </a:p>
          </p:txBody>
        </p:sp>
      </p:grpSp>
      <p:sp>
        <p:nvSpPr>
          <p:cNvPr id="278565" name="AutoShape 37"/>
          <p:cNvSpPr>
            <a:spLocks noChangeArrowheads="1"/>
          </p:cNvSpPr>
          <p:nvPr/>
        </p:nvSpPr>
        <p:spPr bwMode="auto">
          <a:xfrm>
            <a:off x="855663" y="5818188"/>
            <a:ext cx="2217737" cy="398462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66FF"/>
              </a:gs>
              <a:gs pos="100000">
                <a:schemeClr val="bg2"/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 marL="342900" indent="-342900">
              <a:spcBef>
                <a:spcPct val="0"/>
              </a:spcBef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>
              <a:spcBef>
                <a:spcPct val="0"/>
              </a:spcBef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>
              <a:spcBef>
                <a:spcPct val="0"/>
              </a:spcBef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>
              <a:spcBef>
                <a:spcPct val="0"/>
              </a:spcBef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>
              <a:spcBef>
                <a:spcPct val="0"/>
              </a:spcBef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altLang="zh-CN" sz="1800">
                <a:ea typeface="黑体" pitchFamily="2" charset="-122"/>
              </a:rPr>
              <a:t>1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3.7037E-6 C -0.0007 -0.04607 -0.00191 -0.1801 -0.00035 -0.23912 C 0.00243 -0.30139 -0.01702 -0.32801 0.01632 -0.37431 C 0.04965 -0.42061 0.02986 -0.40417 0.11059 -0.4132 L 0.48923 -0.41135 C 0.5651 -0.41135 0.59132 -0.3669 0.59132 -0.31181 L 0.59132 -0.0838 C 0.59062 -0.03033 0.59097 -0.01783 0.59132 -0.00209 " pathEditMode="relative" rAng="0" ptsTypes="fasFfFff">
                                      <p:cBhvr>
                                        <p:cTn id="6" dur="2000" fill="hold"/>
                                        <p:tgtEl>
                                          <p:spTgt spid="27856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715" y="-2104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856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8AD61D-DD74-46DC-B57F-8767483FE6C2}" type="slidenum">
              <a:rPr lang="zh-CN" altLang="en-US"/>
              <a:pPr/>
              <a:t>4</a:t>
            </a:fld>
            <a:endParaRPr lang="en-US" altLang="zh-CN"/>
          </a:p>
        </p:txBody>
      </p:sp>
      <p:sp>
        <p:nvSpPr>
          <p:cNvPr id="239618" name="Text Box 2"/>
          <p:cNvSpPr txBox="1">
            <a:spLocks noChangeArrowheads="1"/>
          </p:cNvSpPr>
          <p:nvPr/>
        </p:nvSpPr>
        <p:spPr bwMode="auto">
          <a:xfrm>
            <a:off x="0" y="342900"/>
            <a:ext cx="9144000" cy="2654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>
                    <a:alpha val="70000"/>
                  </a:srgbClr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0"/>
              </a:spcBef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>
              <a:spcBef>
                <a:spcPct val="0"/>
              </a:spcBef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>
              <a:spcBef>
                <a:spcPct val="0"/>
              </a:spcBef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>
              <a:spcBef>
                <a:spcPct val="0"/>
              </a:spcBef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>
              <a:spcBef>
                <a:spcPct val="0"/>
              </a:spcBef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r>
              <a:rPr lang="en-US" altLang="zh-CN" sz="2800">
                <a:ea typeface="黑体" pitchFamily="2" charset="-122"/>
              </a:rPr>
              <a:t>2</a:t>
            </a:r>
            <a:r>
              <a:rPr lang="zh-CN" altLang="en-US" sz="2800">
                <a:ea typeface="黑体" pitchFamily="2" charset="-122"/>
              </a:rPr>
              <a:t>、在 </a:t>
            </a:r>
            <a:r>
              <a:rPr lang="en-US" altLang="zh-CN" sz="2800">
                <a:ea typeface="黑体" pitchFamily="2" charset="-122"/>
              </a:rPr>
              <a:t>A </a:t>
            </a:r>
            <a:r>
              <a:rPr lang="zh-CN" altLang="en-US" sz="2800">
                <a:ea typeface="黑体" pitchFamily="2" charset="-122"/>
              </a:rPr>
              <a:t>柱上有二只盘子，</a:t>
            </a:r>
            <a:r>
              <a:rPr lang="en-US" altLang="zh-CN" sz="2800">
                <a:ea typeface="黑体" pitchFamily="2" charset="-122"/>
              </a:rPr>
              <a:t>1 </a:t>
            </a:r>
            <a:r>
              <a:rPr lang="zh-CN" altLang="en-US" sz="2800">
                <a:ea typeface="黑体" pitchFamily="2" charset="-122"/>
              </a:rPr>
              <a:t>为小盘，</a:t>
            </a:r>
            <a:r>
              <a:rPr lang="en-US" altLang="zh-CN" sz="2800">
                <a:ea typeface="黑体" pitchFamily="2" charset="-122"/>
              </a:rPr>
              <a:t>2 </a:t>
            </a:r>
            <a:r>
              <a:rPr lang="zh-CN" altLang="en-US" sz="2800">
                <a:ea typeface="黑体" pitchFamily="2" charset="-122"/>
              </a:rPr>
              <a:t>为大盘。</a:t>
            </a:r>
          </a:p>
          <a:p>
            <a:r>
              <a:rPr lang="zh-CN" altLang="en-US" sz="2800">
                <a:ea typeface="黑体" pitchFamily="2" charset="-122"/>
              </a:rPr>
              <a:t>第（</a:t>
            </a:r>
            <a:r>
              <a:rPr lang="en-US" altLang="zh-CN" sz="2800">
                <a:ea typeface="黑体" pitchFamily="2" charset="-122"/>
              </a:rPr>
              <a:t>1</a:t>
            </a:r>
            <a:r>
              <a:rPr lang="zh-CN" altLang="en-US" sz="2800">
                <a:ea typeface="黑体" pitchFamily="2" charset="-122"/>
              </a:rPr>
              <a:t>）步将</a:t>
            </a:r>
            <a:r>
              <a:rPr lang="en-US" altLang="zh-CN" sz="2800">
                <a:ea typeface="黑体" pitchFamily="2" charset="-122"/>
              </a:rPr>
              <a:t>1</a:t>
            </a:r>
            <a:r>
              <a:rPr lang="zh-CN" altLang="en-US" sz="2800">
                <a:ea typeface="黑体" pitchFamily="2" charset="-122"/>
              </a:rPr>
              <a:t>号盘从</a:t>
            </a:r>
            <a:r>
              <a:rPr lang="en-US" altLang="zh-CN" sz="2800">
                <a:ea typeface="黑体" pitchFamily="2" charset="-122"/>
              </a:rPr>
              <a:t>A</a:t>
            </a:r>
            <a:r>
              <a:rPr lang="zh-CN" altLang="en-US" sz="2800">
                <a:ea typeface="黑体" pitchFamily="2" charset="-122"/>
              </a:rPr>
              <a:t>移至</a:t>
            </a:r>
            <a:r>
              <a:rPr lang="en-US" altLang="zh-CN" sz="2800">
                <a:ea typeface="黑体" pitchFamily="2" charset="-122"/>
              </a:rPr>
              <a:t>B</a:t>
            </a:r>
            <a:r>
              <a:rPr lang="zh-CN" altLang="en-US" sz="2800">
                <a:ea typeface="黑体" pitchFamily="2" charset="-122"/>
              </a:rPr>
              <a:t>，这是为了让 </a:t>
            </a:r>
            <a:r>
              <a:rPr lang="en-US" altLang="zh-CN" sz="2800">
                <a:ea typeface="黑体" pitchFamily="2" charset="-122"/>
              </a:rPr>
              <a:t>2</a:t>
            </a:r>
            <a:r>
              <a:rPr lang="zh-CN" altLang="en-US" sz="2800">
                <a:ea typeface="黑体" pitchFamily="2" charset="-122"/>
              </a:rPr>
              <a:t>号盘能移动；</a:t>
            </a:r>
          </a:p>
          <a:p>
            <a:r>
              <a:rPr lang="zh-CN" altLang="en-US" sz="2800">
                <a:ea typeface="黑体" pitchFamily="2" charset="-122"/>
              </a:rPr>
              <a:t>第（</a:t>
            </a:r>
            <a:r>
              <a:rPr lang="en-US" altLang="zh-CN" sz="2800">
                <a:ea typeface="黑体" pitchFamily="2" charset="-122"/>
              </a:rPr>
              <a:t>2</a:t>
            </a:r>
            <a:r>
              <a:rPr lang="zh-CN" altLang="en-US" sz="2800">
                <a:ea typeface="黑体" pitchFamily="2" charset="-122"/>
              </a:rPr>
              <a:t>）步将 </a:t>
            </a:r>
            <a:r>
              <a:rPr lang="en-US" altLang="zh-CN" sz="2800">
                <a:ea typeface="黑体" pitchFamily="2" charset="-122"/>
              </a:rPr>
              <a:t>2 </a:t>
            </a:r>
            <a:r>
              <a:rPr lang="zh-CN" altLang="en-US" sz="2800">
                <a:ea typeface="黑体" pitchFamily="2" charset="-122"/>
              </a:rPr>
              <a:t>号盘从</a:t>
            </a:r>
            <a:r>
              <a:rPr lang="en-US" altLang="zh-CN" sz="2800">
                <a:ea typeface="黑体" pitchFamily="2" charset="-122"/>
              </a:rPr>
              <a:t>A </a:t>
            </a:r>
            <a:r>
              <a:rPr lang="zh-CN" altLang="en-US" sz="2800">
                <a:ea typeface="黑体" pitchFamily="2" charset="-122"/>
              </a:rPr>
              <a:t>移至 </a:t>
            </a:r>
            <a:r>
              <a:rPr lang="en-US" altLang="zh-CN" sz="2800">
                <a:ea typeface="黑体" pitchFamily="2" charset="-122"/>
              </a:rPr>
              <a:t>C</a:t>
            </a:r>
            <a:r>
              <a:rPr lang="zh-CN" altLang="en-US" sz="2800">
                <a:ea typeface="黑体" pitchFamily="2" charset="-122"/>
              </a:rPr>
              <a:t>；</a:t>
            </a:r>
          </a:p>
          <a:p>
            <a:r>
              <a:rPr lang="zh-CN" altLang="en-US" sz="2800">
                <a:ea typeface="黑体" pitchFamily="2" charset="-122"/>
              </a:rPr>
              <a:t>第（</a:t>
            </a:r>
            <a:r>
              <a:rPr lang="en-US" altLang="zh-CN" sz="2800">
                <a:ea typeface="黑体" pitchFamily="2" charset="-122"/>
              </a:rPr>
              <a:t>3</a:t>
            </a:r>
            <a:r>
              <a:rPr lang="zh-CN" altLang="en-US" sz="2800">
                <a:ea typeface="黑体" pitchFamily="2" charset="-122"/>
              </a:rPr>
              <a:t>）步再将 </a:t>
            </a:r>
            <a:r>
              <a:rPr lang="en-US" altLang="zh-CN" sz="2800">
                <a:ea typeface="黑体" pitchFamily="2" charset="-122"/>
              </a:rPr>
              <a:t>1 </a:t>
            </a:r>
            <a:r>
              <a:rPr lang="zh-CN" altLang="en-US" sz="2800">
                <a:ea typeface="黑体" pitchFamily="2" charset="-122"/>
              </a:rPr>
              <a:t>号盘从 </a:t>
            </a:r>
            <a:r>
              <a:rPr lang="en-US" altLang="zh-CN" sz="2800">
                <a:ea typeface="黑体" pitchFamily="2" charset="-122"/>
              </a:rPr>
              <a:t>B </a:t>
            </a:r>
            <a:r>
              <a:rPr lang="zh-CN" altLang="en-US" sz="2800">
                <a:ea typeface="黑体" pitchFamily="2" charset="-122"/>
              </a:rPr>
              <a:t>移至 </a:t>
            </a:r>
            <a:r>
              <a:rPr lang="en-US" altLang="zh-CN" sz="2800">
                <a:ea typeface="黑体" pitchFamily="2" charset="-122"/>
              </a:rPr>
              <a:t>C</a:t>
            </a:r>
            <a:r>
              <a:rPr lang="zh-CN" altLang="en-US" sz="2800">
                <a:ea typeface="黑体" pitchFamily="2" charset="-122"/>
              </a:rPr>
              <a:t>；</a:t>
            </a:r>
          </a:p>
          <a:p>
            <a:endParaRPr lang="zh-CN" altLang="en-US" sz="2800">
              <a:ea typeface="黑体" pitchFamily="2" charset="-122"/>
            </a:endParaRPr>
          </a:p>
          <a:p>
            <a:r>
              <a:rPr lang="zh-CN" altLang="en-US" sz="2800">
                <a:ea typeface="黑体" pitchFamily="2" charset="-122"/>
              </a:rPr>
              <a:t>	这三步记为（</a:t>
            </a:r>
            <a:r>
              <a:rPr lang="zh-CN" altLang="en-US" sz="2800">
                <a:solidFill>
                  <a:schemeClr val="tx2"/>
                </a:solidFill>
                <a:ea typeface="黑体" pitchFamily="2" charset="-122"/>
              </a:rPr>
              <a:t>演示</a:t>
            </a:r>
            <a:r>
              <a:rPr lang="zh-CN" altLang="en-US" sz="2800">
                <a:ea typeface="黑体" pitchFamily="2" charset="-122"/>
              </a:rPr>
              <a:t>）：</a:t>
            </a:r>
          </a:p>
        </p:txBody>
      </p:sp>
      <p:grpSp>
        <p:nvGrpSpPr>
          <p:cNvPr id="239620" name="Group 4"/>
          <p:cNvGrpSpPr>
            <a:grpSpLocks/>
          </p:cNvGrpSpPr>
          <p:nvPr/>
        </p:nvGrpSpPr>
        <p:grpSpPr bwMode="auto">
          <a:xfrm>
            <a:off x="179388" y="3860800"/>
            <a:ext cx="8797925" cy="2644775"/>
            <a:chOff x="94" y="2346"/>
            <a:chExt cx="5542" cy="1666"/>
          </a:xfrm>
        </p:grpSpPr>
        <p:sp>
          <p:nvSpPr>
            <p:cNvPr id="239621" name="Rectangle 5"/>
            <p:cNvSpPr>
              <a:spLocks noChangeArrowheads="1"/>
            </p:cNvSpPr>
            <p:nvPr/>
          </p:nvSpPr>
          <p:spPr bwMode="auto">
            <a:xfrm>
              <a:off x="2897" y="2432"/>
              <a:ext cx="119" cy="1420"/>
            </a:xfrm>
            <a:prstGeom prst="rect">
              <a:avLst/>
            </a:prstGeom>
            <a:gradFill rotWithShape="1">
              <a:gsLst>
                <a:gs pos="0">
                  <a:srgbClr val="CCFFFF"/>
                </a:gs>
                <a:gs pos="100000">
                  <a:srgbClr val="CCFFFF">
                    <a:gamma/>
                    <a:shade val="46275"/>
                    <a:invGamma/>
                  </a:srgb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28575">
                  <a:solidFill>
                    <a:srgbClr val="FFFF66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239622" name="Rectangle 6"/>
            <p:cNvSpPr>
              <a:spLocks noChangeArrowheads="1"/>
            </p:cNvSpPr>
            <p:nvPr/>
          </p:nvSpPr>
          <p:spPr bwMode="auto">
            <a:xfrm>
              <a:off x="94" y="3860"/>
              <a:ext cx="5542" cy="152"/>
            </a:xfrm>
            <a:prstGeom prst="rect">
              <a:avLst/>
            </a:prstGeom>
            <a:gradFill rotWithShape="1">
              <a:gsLst>
                <a:gs pos="0">
                  <a:srgbClr val="99CCFF"/>
                </a:gs>
                <a:gs pos="100000">
                  <a:srgbClr val="99CCFF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28575">
                  <a:solidFill>
                    <a:schemeClr val="tx2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239623" name="Rectangle 7"/>
            <p:cNvSpPr>
              <a:spLocks noChangeArrowheads="1"/>
            </p:cNvSpPr>
            <p:nvPr/>
          </p:nvSpPr>
          <p:spPr bwMode="auto">
            <a:xfrm>
              <a:off x="1180" y="2440"/>
              <a:ext cx="119" cy="1420"/>
            </a:xfrm>
            <a:prstGeom prst="rect">
              <a:avLst/>
            </a:prstGeom>
            <a:gradFill rotWithShape="1">
              <a:gsLst>
                <a:gs pos="0">
                  <a:srgbClr val="CCFFFF"/>
                </a:gs>
                <a:gs pos="100000">
                  <a:srgbClr val="CCFFFF">
                    <a:gamma/>
                    <a:shade val="46275"/>
                    <a:invGamma/>
                  </a:srgb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28575">
                  <a:solidFill>
                    <a:srgbClr val="FFFF66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239624" name="Rectangle 8"/>
            <p:cNvSpPr>
              <a:spLocks noChangeArrowheads="1"/>
            </p:cNvSpPr>
            <p:nvPr/>
          </p:nvSpPr>
          <p:spPr bwMode="auto">
            <a:xfrm>
              <a:off x="875" y="2346"/>
              <a:ext cx="301" cy="3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zh-CN" sz="3200">
                  <a:solidFill>
                    <a:srgbClr val="FFFF66"/>
                  </a:solidFill>
                  <a:ea typeface="宋体" pitchFamily="2" charset="-122"/>
                </a:rPr>
                <a:t>A</a:t>
              </a:r>
            </a:p>
          </p:txBody>
        </p:sp>
        <p:sp>
          <p:nvSpPr>
            <p:cNvPr id="239625" name="Rectangle 9"/>
            <p:cNvSpPr>
              <a:spLocks noChangeArrowheads="1"/>
            </p:cNvSpPr>
            <p:nvPr/>
          </p:nvSpPr>
          <p:spPr bwMode="auto">
            <a:xfrm>
              <a:off x="2589" y="2346"/>
              <a:ext cx="287" cy="3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zh-CN" sz="3200">
                  <a:solidFill>
                    <a:srgbClr val="FFFF66"/>
                  </a:solidFill>
                  <a:ea typeface="宋体" pitchFamily="2" charset="-122"/>
                </a:rPr>
                <a:t>B</a:t>
              </a:r>
            </a:p>
          </p:txBody>
        </p:sp>
        <p:sp>
          <p:nvSpPr>
            <p:cNvPr id="239626" name="Rectangle 10"/>
            <p:cNvSpPr>
              <a:spLocks noChangeArrowheads="1"/>
            </p:cNvSpPr>
            <p:nvPr/>
          </p:nvSpPr>
          <p:spPr bwMode="auto">
            <a:xfrm>
              <a:off x="4282" y="2346"/>
              <a:ext cx="301" cy="3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zh-CN" sz="3200">
                  <a:solidFill>
                    <a:srgbClr val="FFFF66"/>
                  </a:solidFill>
                  <a:ea typeface="宋体" pitchFamily="2" charset="-122"/>
                </a:rPr>
                <a:t>C</a:t>
              </a:r>
            </a:p>
          </p:txBody>
        </p:sp>
        <p:sp>
          <p:nvSpPr>
            <p:cNvPr id="239627" name="Rectangle 11"/>
            <p:cNvSpPr>
              <a:spLocks noChangeArrowheads="1"/>
            </p:cNvSpPr>
            <p:nvPr/>
          </p:nvSpPr>
          <p:spPr bwMode="auto">
            <a:xfrm>
              <a:off x="4558" y="2432"/>
              <a:ext cx="119" cy="1420"/>
            </a:xfrm>
            <a:prstGeom prst="rect">
              <a:avLst/>
            </a:prstGeom>
            <a:gradFill rotWithShape="1">
              <a:gsLst>
                <a:gs pos="0">
                  <a:srgbClr val="CCFFFF"/>
                </a:gs>
                <a:gs pos="100000">
                  <a:srgbClr val="CCFFFF">
                    <a:gamma/>
                    <a:shade val="46275"/>
                    <a:invGamma/>
                  </a:srgb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28575">
                  <a:solidFill>
                    <a:srgbClr val="FFFF66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zh-CN" altLang="en-US"/>
            </a:p>
          </p:txBody>
        </p:sp>
      </p:grpSp>
      <p:sp>
        <p:nvSpPr>
          <p:cNvPr id="239628" name="AutoShape 12"/>
          <p:cNvSpPr>
            <a:spLocks noChangeArrowheads="1"/>
          </p:cNvSpPr>
          <p:nvPr/>
        </p:nvSpPr>
        <p:spPr bwMode="auto">
          <a:xfrm>
            <a:off x="868363" y="5870575"/>
            <a:ext cx="2217737" cy="398463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66FF"/>
              </a:gs>
              <a:gs pos="100000">
                <a:schemeClr val="bg2"/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 marL="342900" indent="-342900">
              <a:spcBef>
                <a:spcPct val="0"/>
              </a:spcBef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>
              <a:spcBef>
                <a:spcPct val="0"/>
              </a:spcBef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>
              <a:spcBef>
                <a:spcPct val="0"/>
              </a:spcBef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>
              <a:spcBef>
                <a:spcPct val="0"/>
              </a:spcBef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>
              <a:spcBef>
                <a:spcPct val="0"/>
              </a:spcBef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altLang="zh-CN" sz="1800">
                <a:ea typeface="黑体" pitchFamily="2" charset="-122"/>
              </a:rPr>
              <a:t>2</a:t>
            </a:r>
          </a:p>
        </p:txBody>
      </p:sp>
      <p:sp>
        <p:nvSpPr>
          <p:cNvPr id="239629" name="AutoShape 13"/>
          <p:cNvSpPr>
            <a:spLocks noChangeArrowheads="1"/>
          </p:cNvSpPr>
          <p:nvPr/>
        </p:nvSpPr>
        <p:spPr bwMode="auto">
          <a:xfrm>
            <a:off x="1260475" y="5472113"/>
            <a:ext cx="1511300" cy="398462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66FF"/>
              </a:gs>
              <a:gs pos="100000">
                <a:schemeClr val="bg2"/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 marL="342900" indent="-342900">
              <a:spcBef>
                <a:spcPct val="0"/>
              </a:spcBef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>
              <a:spcBef>
                <a:spcPct val="0"/>
              </a:spcBef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>
              <a:spcBef>
                <a:spcPct val="0"/>
              </a:spcBef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>
              <a:spcBef>
                <a:spcPct val="0"/>
              </a:spcBef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>
              <a:spcBef>
                <a:spcPct val="0"/>
              </a:spcBef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altLang="zh-CN" sz="1800">
                <a:ea typeface="黑体" pitchFamily="2" charset="-122"/>
              </a:rPr>
              <a:t>1</a:t>
            </a:r>
          </a:p>
        </p:txBody>
      </p:sp>
      <p:sp>
        <p:nvSpPr>
          <p:cNvPr id="239630" name="Text Box 14"/>
          <p:cNvSpPr txBox="1">
            <a:spLocks noChangeArrowheads="1"/>
          </p:cNvSpPr>
          <p:nvPr/>
        </p:nvSpPr>
        <p:spPr bwMode="auto">
          <a:xfrm>
            <a:off x="3563938" y="1984375"/>
            <a:ext cx="4348162" cy="1373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>
                    <a:alpha val="70000"/>
                  </a:srgbClr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0"/>
              </a:spcBef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>
              <a:spcBef>
                <a:spcPct val="0"/>
              </a:spcBef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>
              <a:spcBef>
                <a:spcPct val="0"/>
              </a:spcBef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>
              <a:spcBef>
                <a:spcPct val="0"/>
              </a:spcBef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>
              <a:spcBef>
                <a:spcPct val="0"/>
              </a:spcBef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lvl="2"/>
            <a:r>
              <a:rPr lang="en-US" altLang="zh-CN" sz="2800">
                <a:solidFill>
                  <a:schemeClr val="tx2"/>
                </a:solidFill>
                <a:ea typeface="黑体" pitchFamily="2" charset="-122"/>
              </a:rPr>
              <a:t>move 1 from A to B;</a:t>
            </a:r>
          </a:p>
          <a:p>
            <a:pPr lvl="2"/>
            <a:r>
              <a:rPr lang="en-US" altLang="zh-CN" sz="2800">
                <a:solidFill>
                  <a:schemeClr val="tx2"/>
                </a:solidFill>
                <a:ea typeface="黑体" pitchFamily="2" charset="-122"/>
              </a:rPr>
              <a:t>move 2 from A to C;</a:t>
            </a:r>
          </a:p>
          <a:p>
            <a:pPr lvl="2"/>
            <a:r>
              <a:rPr lang="en-US" altLang="zh-CN" sz="2800">
                <a:solidFill>
                  <a:schemeClr val="tx2"/>
                </a:solidFill>
                <a:ea typeface="黑体" pitchFamily="2" charset="-122"/>
              </a:rPr>
              <a:t>move 1 form B to C;</a:t>
            </a:r>
            <a:endParaRPr lang="zh-CN" altLang="en-US">
              <a:solidFill>
                <a:schemeClr val="bg2"/>
              </a:solidFill>
              <a:ea typeface="黑体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6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396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0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52 4.07407E-6 C -0.00087 -0.04051 -0.00156 -0.15834 -0.0007 -0.21019 C 0.00052 -0.26482 -0.00868 -0.2882 0.00729 -0.32894 C 0.02344 -0.36945 0.01389 -0.3551 0.05295 -0.36297 L 0.23663 -0.36135 C 0.27326 -0.36135 0.29809 -0.3257 0.29809 -0.27732 L 0.2967 -0.07362 C 0.29687 -0.01945 0.29635 0.03009 0.2967 0.05601 " pathEditMode="relative" rAng="0" ptsTypes="fasFfFff">
                                      <p:cBhvr>
                                        <p:cTn id="10" dur="2000" fill="hold"/>
                                        <p:tgtEl>
                                          <p:spTgt spid="2396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514" y="-1567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12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6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" dur="500"/>
                                        <p:tgtEl>
                                          <p:spTgt spid="2396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6" presetID="20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3.7037E-6 C -0.0007 -0.04607 -0.00191 -0.1801 -0.00035 -0.23912 C 0.00243 -0.30139 -0.01702 -0.32801 0.01632 -0.37431 C 0.04965 -0.42061 0.02986 -0.40417 0.11059 -0.4132 L 0.48923 -0.41135 C 0.5651 -0.41135 0.59132 -0.3669 0.59132 -0.31181 L 0.59132 -0.0838 C 0.59062 -0.03033 0.59097 -0.01783 0.59132 -0.00209 " pathEditMode="relative" rAng="0" ptsTypes="fasFfFff">
                                      <p:cBhvr>
                                        <p:cTn id="17" dur="2000" fill="hold"/>
                                        <p:tgtEl>
                                          <p:spTgt spid="2396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715" y="-2104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9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6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2396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23" presetID="20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9948 0.05046 C 0.30451 0.00023 0.28715 -0.1919 0.29809 -0.26065 C 0.30903 -0.32894 0.32847 -0.34306 0.36476 -0.3588 L 0.51614 -0.3551 C 0.55295 -0.3551 0.58698 -0.31875 0.58698 -0.26505 L 0.58698 -0.04329 C 0.58698 0.00717 0.58698 -0.01667 0.58698 -0.00324 " pathEditMode="relative" rAng="0" ptsTypes="faFfFff">
                                      <p:cBhvr>
                                        <p:cTn id="24" dur="2000" fill="hold"/>
                                        <p:tgtEl>
                                          <p:spTgt spid="2396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750" y="-2046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9628" grpId="0" animBg="1"/>
      <p:bldP spid="239629" grpId="0" animBg="1"/>
      <p:bldP spid="239629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B01273-4505-4213-96D5-A35F7EB96DAD}" type="slidenum">
              <a:rPr lang="zh-CN" altLang="en-US"/>
              <a:pPr/>
              <a:t>5</a:t>
            </a:fld>
            <a:endParaRPr lang="en-US" altLang="zh-CN"/>
          </a:p>
        </p:txBody>
      </p:sp>
      <p:sp>
        <p:nvSpPr>
          <p:cNvPr id="240642" name="Text Box 2"/>
          <p:cNvSpPr txBox="1">
            <a:spLocks noChangeArrowheads="1"/>
          </p:cNvSpPr>
          <p:nvPr/>
        </p:nvSpPr>
        <p:spPr bwMode="auto">
          <a:xfrm>
            <a:off x="0" y="382588"/>
            <a:ext cx="8964613" cy="6070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>
                    <a:alpha val="70000"/>
                  </a:srgbClr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0"/>
              </a:spcBef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>
              <a:spcBef>
                <a:spcPct val="0"/>
              </a:spcBef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>
              <a:spcBef>
                <a:spcPct val="0"/>
              </a:spcBef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>
              <a:spcBef>
                <a:spcPct val="0"/>
              </a:spcBef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>
              <a:spcBef>
                <a:spcPct val="0"/>
              </a:spcBef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r>
              <a:rPr lang="en-US" altLang="zh-CN" sz="2800">
                <a:ea typeface="黑体" pitchFamily="2" charset="-122"/>
              </a:rPr>
              <a:t>3</a:t>
            </a:r>
            <a:r>
              <a:rPr lang="zh-CN" altLang="en-US" sz="2800">
                <a:ea typeface="黑体" pitchFamily="2" charset="-122"/>
              </a:rPr>
              <a:t>、在</a:t>
            </a:r>
            <a:r>
              <a:rPr lang="en-US" altLang="zh-CN" sz="2800">
                <a:ea typeface="黑体" pitchFamily="2" charset="-122"/>
              </a:rPr>
              <a:t>A</a:t>
            </a:r>
            <a:r>
              <a:rPr lang="zh-CN" altLang="en-US" sz="2800">
                <a:ea typeface="黑体" pitchFamily="2" charset="-122"/>
              </a:rPr>
              <a:t>柱上有</a:t>
            </a:r>
            <a:r>
              <a:rPr lang="en-US" altLang="zh-CN" sz="2800">
                <a:ea typeface="黑体" pitchFamily="2" charset="-122"/>
              </a:rPr>
              <a:t>3</a:t>
            </a:r>
            <a:r>
              <a:rPr lang="zh-CN" altLang="en-US" sz="2800">
                <a:ea typeface="黑体" pitchFamily="2" charset="-122"/>
              </a:rPr>
              <a:t>只盘子，从小到大分别为</a:t>
            </a:r>
            <a:r>
              <a:rPr lang="en-US" altLang="zh-CN" sz="2800">
                <a:ea typeface="黑体" pitchFamily="2" charset="-122"/>
              </a:rPr>
              <a:t>1</a:t>
            </a:r>
            <a:r>
              <a:rPr lang="zh-CN" altLang="en-US" sz="2800">
                <a:ea typeface="黑体" pitchFamily="2" charset="-122"/>
              </a:rPr>
              <a:t>号，</a:t>
            </a:r>
            <a:r>
              <a:rPr lang="en-US" altLang="zh-CN" sz="2800">
                <a:ea typeface="黑体" pitchFamily="2" charset="-122"/>
              </a:rPr>
              <a:t>2</a:t>
            </a:r>
            <a:r>
              <a:rPr lang="zh-CN" altLang="en-US" sz="2800">
                <a:ea typeface="黑体" pitchFamily="2" charset="-122"/>
              </a:rPr>
              <a:t>号，</a:t>
            </a:r>
            <a:r>
              <a:rPr lang="en-US" altLang="zh-CN" sz="2800">
                <a:ea typeface="黑体" pitchFamily="2" charset="-122"/>
              </a:rPr>
              <a:t>3</a:t>
            </a:r>
            <a:r>
              <a:rPr lang="zh-CN" altLang="en-US" sz="2800">
                <a:ea typeface="黑体" pitchFamily="2" charset="-122"/>
              </a:rPr>
              <a:t>号</a:t>
            </a:r>
          </a:p>
          <a:p>
            <a:endParaRPr lang="zh-CN" altLang="en-US" sz="2800">
              <a:ea typeface="黑体" pitchFamily="2" charset="-122"/>
            </a:endParaRPr>
          </a:p>
          <a:p>
            <a:r>
              <a:rPr lang="zh-CN" altLang="en-US" sz="2800">
                <a:solidFill>
                  <a:schemeClr val="tx2"/>
                </a:solidFill>
                <a:ea typeface="黑体" pitchFamily="2" charset="-122"/>
              </a:rPr>
              <a:t>第（</a:t>
            </a:r>
            <a:r>
              <a:rPr lang="en-US" altLang="zh-CN" sz="2800">
                <a:solidFill>
                  <a:schemeClr val="tx2"/>
                </a:solidFill>
                <a:ea typeface="黑体" pitchFamily="2" charset="-122"/>
              </a:rPr>
              <a:t>1</a:t>
            </a:r>
            <a:r>
              <a:rPr lang="zh-CN" altLang="en-US" sz="2800">
                <a:solidFill>
                  <a:schemeClr val="tx2"/>
                </a:solidFill>
                <a:ea typeface="黑体" pitchFamily="2" charset="-122"/>
              </a:rPr>
              <a:t>）步 </a:t>
            </a:r>
            <a:r>
              <a:rPr lang="zh-CN" altLang="en-US" sz="2800">
                <a:ea typeface="黑体" pitchFamily="2" charset="-122"/>
              </a:rPr>
              <a:t>将</a:t>
            </a:r>
            <a:r>
              <a:rPr lang="en-US" altLang="zh-CN" sz="2800">
                <a:ea typeface="黑体" pitchFamily="2" charset="-122"/>
              </a:rPr>
              <a:t>1</a:t>
            </a:r>
            <a:r>
              <a:rPr lang="zh-CN" altLang="en-US" sz="2800">
                <a:ea typeface="黑体" pitchFamily="2" charset="-122"/>
              </a:rPr>
              <a:t>号盘和</a:t>
            </a:r>
            <a:r>
              <a:rPr lang="en-US" altLang="zh-CN" sz="2800">
                <a:ea typeface="黑体" pitchFamily="2" charset="-122"/>
              </a:rPr>
              <a:t>2</a:t>
            </a:r>
            <a:r>
              <a:rPr lang="zh-CN" altLang="en-US" sz="2800">
                <a:ea typeface="黑体" pitchFamily="2" charset="-122"/>
              </a:rPr>
              <a:t>号盘视为一个整体；先将二者作为整体从</a:t>
            </a:r>
            <a:r>
              <a:rPr lang="en-US" altLang="zh-CN" sz="2800">
                <a:ea typeface="黑体" pitchFamily="2" charset="-122"/>
              </a:rPr>
              <a:t>A</a:t>
            </a:r>
            <a:r>
              <a:rPr lang="zh-CN" altLang="en-US" sz="2800">
                <a:ea typeface="黑体" pitchFamily="2" charset="-122"/>
              </a:rPr>
              <a:t>移至</a:t>
            </a:r>
            <a:r>
              <a:rPr lang="en-US" altLang="zh-CN" sz="2800">
                <a:ea typeface="黑体" pitchFamily="2" charset="-122"/>
              </a:rPr>
              <a:t>B</a:t>
            </a:r>
            <a:r>
              <a:rPr lang="zh-CN" altLang="en-US" sz="2800">
                <a:ea typeface="黑体" pitchFamily="2" charset="-122"/>
              </a:rPr>
              <a:t>，给</a:t>
            </a:r>
            <a:r>
              <a:rPr lang="en-US" altLang="zh-CN" sz="2800">
                <a:ea typeface="黑体" pitchFamily="2" charset="-122"/>
              </a:rPr>
              <a:t>3</a:t>
            </a:r>
            <a:r>
              <a:rPr lang="zh-CN" altLang="en-US" sz="2800">
                <a:ea typeface="黑体" pitchFamily="2" charset="-122"/>
              </a:rPr>
              <a:t>号盘创造能够一次移至</a:t>
            </a:r>
            <a:r>
              <a:rPr lang="en-US" altLang="zh-CN" sz="2800">
                <a:ea typeface="黑体" pitchFamily="2" charset="-122"/>
              </a:rPr>
              <a:t>C</a:t>
            </a:r>
            <a:r>
              <a:rPr lang="zh-CN" altLang="en-US" sz="2800">
                <a:ea typeface="黑体" pitchFamily="2" charset="-122"/>
              </a:rPr>
              <a:t>的机会。这一步记为      </a:t>
            </a:r>
            <a:r>
              <a:rPr lang="en-US" altLang="zh-CN" sz="2800">
                <a:solidFill>
                  <a:schemeClr val="tx2"/>
                </a:solidFill>
                <a:ea typeface="黑体" pitchFamily="2" charset="-122"/>
              </a:rPr>
              <a:t>move( 2, A, C, B)</a:t>
            </a:r>
          </a:p>
          <a:p>
            <a:r>
              <a:rPr lang="zh-CN" altLang="en-US" sz="2800">
                <a:ea typeface="黑体" pitchFamily="2" charset="-122"/>
              </a:rPr>
              <a:t>    意思是将上面的</a:t>
            </a:r>
            <a:r>
              <a:rPr lang="en-US" altLang="zh-CN" sz="2800">
                <a:ea typeface="黑体" pitchFamily="2" charset="-122"/>
              </a:rPr>
              <a:t>2</a:t>
            </a:r>
            <a:r>
              <a:rPr lang="zh-CN" altLang="en-US" sz="2800">
                <a:ea typeface="黑体" pitchFamily="2" charset="-122"/>
              </a:rPr>
              <a:t>只盘子作为整体从</a:t>
            </a:r>
            <a:r>
              <a:rPr lang="en-US" altLang="zh-CN" sz="2800">
                <a:ea typeface="黑体" pitchFamily="2" charset="-122"/>
              </a:rPr>
              <a:t>A</a:t>
            </a:r>
            <a:r>
              <a:rPr lang="zh-CN" altLang="en-US" sz="2800">
                <a:ea typeface="黑体" pitchFamily="2" charset="-122"/>
              </a:rPr>
              <a:t>借助</a:t>
            </a:r>
            <a:r>
              <a:rPr lang="en-US" altLang="zh-CN" sz="2800">
                <a:ea typeface="黑体" pitchFamily="2" charset="-122"/>
              </a:rPr>
              <a:t>C</a:t>
            </a:r>
            <a:r>
              <a:rPr lang="zh-CN" altLang="en-US" sz="2800">
                <a:ea typeface="黑体" pitchFamily="2" charset="-122"/>
              </a:rPr>
              <a:t>移至</a:t>
            </a:r>
            <a:r>
              <a:rPr lang="en-US" altLang="zh-CN" sz="2800">
                <a:ea typeface="黑体" pitchFamily="2" charset="-122"/>
              </a:rPr>
              <a:t>B</a:t>
            </a:r>
            <a:r>
              <a:rPr lang="zh-CN" altLang="en-US" sz="2800">
                <a:ea typeface="黑体" pitchFamily="2" charset="-122"/>
              </a:rPr>
              <a:t>。</a:t>
            </a:r>
          </a:p>
          <a:p>
            <a:endParaRPr lang="zh-CN" altLang="en-US" sz="2800">
              <a:ea typeface="黑体" pitchFamily="2" charset="-122"/>
            </a:endParaRPr>
          </a:p>
          <a:p>
            <a:r>
              <a:rPr lang="zh-CN" altLang="en-US" sz="2800">
                <a:solidFill>
                  <a:schemeClr val="tx2"/>
                </a:solidFill>
                <a:ea typeface="黑体" pitchFamily="2" charset="-122"/>
              </a:rPr>
              <a:t>第（</a:t>
            </a:r>
            <a:r>
              <a:rPr lang="en-US" altLang="zh-CN" sz="2800">
                <a:solidFill>
                  <a:schemeClr val="tx2"/>
                </a:solidFill>
                <a:ea typeface="黑体" pitchFamily="2" charset="-122"/>
              </a:rPr>
              <a:t>2</a:t>
            </a:r>
            <a:r>
              <a:rPr lang="zh-CN" altLang="en-US" sz="2800">
                <a:solidFill>
                  <a:schemeClr val="tx2"/>
                </a:solidFill>
                <a:ea typeface="黑体" pitchFamily="2" charset="-122"/>
              </a:rPr>
              <a:t>）步 </a:t>
            </a:r>
            <a:r>
              <a:rPr lang="zh-CN" altLang="en-US" sz="2800">
                <a:ea typeface="黑体" pitchFamily="2" charset="-122"/>
              </a:rPr>
              <a:t>将</a:t>
            </a:r>
            <a:r>
              <a:rPr lang="en-US" altLang="zh-CN" sz="2800">
                <a:ea typeface="黑体" pitchFamily="2" charset="-122"/>
              </a:rPr>
              <a:t>3</a:t>
            </a:r>
            <a:r>
              <a:rPr lang="zh-CN" altLang="en-US" sz="2800">
                <a:ea typeface="黑体" pitchFamily="2" charset="-122"/>
              </a:rPr>
              <a:t>号盘从</a:t>
            </a:r>
            <a:r>
              <a:rPr lang="en-US" altLang="zh-CN" sz="2800">
                <a:ea typeface="黑体" pitchFamily="2" charset="-122"/>
              </a:rPr>
              <a:t>A</a:t>
            </a:r>
            <a:r>
              <a:rPr lang="zh-CN" altLang="en-US" sz="2800">
                <a:ea typeface="黑体" pitchFamily="2" charset="-122"/>
              </a:rPr>
              <a:t>移至</a:t>
            </a:r>
            <a:r>
              <a:rPr lang="en-US" altLang="zh-CN" sz="2800">
                <a:ea typeface="黑体" pitchFamily="2" charset="-122"/>
              </a:rPr>
              <a:t>C</a:t>
            </a:r>
            <a:r>
              <a:rPr lang="zh-CN" altLang="en-US" sz="2800">
                <a:ea typeface="黑体" pitchFamily="2" charset="-122"/>
              </a:rPr>
              <a:t>，一次到位。记为</a:t>
            </a:r>
          </a:p>
          <a:p>
            <a:r>
              <a:rPr lang="en-US" altLang="zh-CN" sz="2800">
                <a:ea typeface="黑体" pitchFamily="2" charset="-122"/>
              </a:rPr>
              <a:t>			            </a:t>
            </a:r>
            <a:r>
              <a:rPr lang="en-US" altLang="zh-CN" sz="2800">
                <a:solidFill>
                  <a:schemeClr val="tx2"/>
                </a:solidFill>
                <a:ea typeface="黑体" pitchFamily="2" charset="-122"/>
              </a:rPr>
              <a:t>move 3 from A to C</a:t>
            </a:r>
          </a:p>
          <a:p>
            <a:endParaRPr lang="en-US" altLang="zh-CN" sz="2800">
              <a:solidFill>
                <a:schemeClr val="tx2"/>
              </a:solidFill>
              <a:ea typeface="黑体" pitchFamily="2" charset="-122"/>
            </a:endParaRPr>
          </a:p>
          <a:p>
            <a:r>
              <a:rPr lang="zh-CN" altLang="en-US" sz="2800">
                <a:solidFill>
                  <a:schemeClr val="tx2"/>
                </a:solidFill>
                <a:ea typeface="黑体" pitchFamily="2" charset="-122"/>
              </a:rPr>
              <a:t>第（</a:t>
            </a:r>
            <a:r>
              <a:rPr lang="en-US" altLang="zh-CN" sz="2800">
                <a:solidFill>
                  <a:schemeClr val="tx2"/>
                </a:solidFill>
                <a:ea typeface="黑体" pitchFamily="2" charset="-122"/>
              </a:rPr>
              <a:t>3</a:t>
            </a:r>
            <a:r>
              <a:rPr lang="zh-CN" altLang="en-US" sz="2800">
                <a:solidFill>
                  <a:schemeClr val="tx2"/>
                </a:solidFill>
                <a:ea typeface="黑体" pitchFamily="2" charset="-122"/>
              </a:rPr>
              <a:t>）步 </a:t>
            </a:r>
            <a:r>
              <a:rPr lang="zh-CN" altLang="en-US" sz="2800">
                <a:ea typeface="黑体" pitchFamily="2" charset="-122"/>
              </a:rPr>
              <a:t>处于</a:t>
            </a:r>
            <a:r>
              <a:rPr lang="en-US" altLang="zh-CN" sz="2800">
                <a:ea typeface="黑体" pitchFamily="2" charset="-122"/>
              </a:rPr>
              <a:t>B</a:t>
            </a:r>
            <a:r>
              <a:rPr lang="zh-CN" altLang="en-US" sz="2800">
                <a:ea typeface="黑体" pitchFamily="2" charset="-122"/>
              </a:rPr>
              <a:t>上的作为一个整体的</a:t>
            </a:r>
            <a:r>
              <a:rPr lang="en-US" altLang="zh-CN" sz="2800">
                <a:ea typeface="黑体" pitchFamily="2" charset="-122"/>
              </a:rPr>
              <a:t>2</a:t>
            </a:r>
            <a:r>
              <a:rPr lang="zh-CN" altLang="en-US" sz="2800">
                <a:ea typeface="黑体" pitchFamily="2" charset="-122"/>
              </a:rPr>
              <a:t>只盘子，再移至</a:t>
            </a:r>
            <a:r>
              <a:rPr lang="en-US" altLang="zh-CN" sz="2800">
                <a:ea typeface="黑体" pitchFamily="2" charset="-122"/>
              </a:rPr>
              <a:t>C</a:t>
            </a:r>
            <a:r>
              <a:rPr lang="zh-CN" altLang="en-US" sz="2800">
                <a:ea typeface="黑体" pitchFamily="2" charset="-122"/>
              </a:rPr>
              <a:t>。这一步记为</a:t>
            </a:r>
            <a:r>
              <a:rPr lang="en-US" altLang="zh-CN" sz="2800">
                <a:ea typeface="黑体" pitchFamily="2" charset="-122"/>
              </a:rPr>
              <a:t>	 </a:t>
            </a:r>
            <a:r>
              <a:rPr lang="en-US" altLang="zh-CN" sz="2800">
                <a:solidFill>
                  <a:schemeClr val="tx2"/>
                </a:solidFill>
                <a:ea typeface="黑体" pitchFamily="2" charset="-122"/>
              </a:rPr>
              <a:t>move( 2, B, A, C)</a:t>
            </a:r>
          </a:p>
          <a:p>
            <a:r>
              <a:rPr lang="zh-CN" altLang="en-US" sz="2800">
                <a:ea typeface="黑体" pitchFamily="2" charset="-122"/>
              </a:rPr>
              <a:t>	意思是将</a:t>
            </a:r>
            <a:r>
              <a:rPr lang="en-US" altLang="zh-CN" sz="2800">
                <a:ea typeface="黑体" pitchFamily="2" charset="-122"/>
              </a:rPr>
              <a:t>2</a:t>
            </a:r>
            <a:r>
              <a:rPr lang="zh-CN" altLang="en-US" sz="2800">
                <a:ea typeface="黑体" pitchFamily="2" charset="-122"/>
              </a:rPr>
              <a:t>只盘子作为整体从</a:t>
            </a:r>
            <a:r>
              <a:rPr lang="en-US" altLang="zh-CN" sz="2800">
                <a:ea typeface="黑体" pitchFamily="2" charset="-122"/>
              </a:rPr>
              <a:t>B</a:t>
            </a:r>
            <a:r>
              <a:rPr lang="zh-CN" altLang="en-US" sz="2800">
                <a:ea typeface="黑体" pitchFamily="2" charset="-122"/>
              </a:rPr>
              <a:t>借助</a:t>
            </a:r>
            <a:r>
              <a:rPr lang="en-US" altLang="zh-CN" sz="2800">
                <a:ea typeface="黑体" pitchFamily="2" charset="-122"/>
              </a:rPr>
              <a:t>A</a:t>
            </a:r>
            <a:r>
              <a:rPr lang="zh-CN" altLang="en-US" sz="2800">
                <a:ea typeface="黑体" pitchFamily="2" charset="-122"/>
              </a:rPr>
              <a:t>移至</a:t>
            </a:r>
            <a:r>
              <a:rPr lang="en-US" altLang="zh-CN" sz="2800">
                <a:ea typeface="黑体" pitchFamily="2" charset="-122"/>
              </a:rPr>
              <a:t>C</a:t>
            </a:r>
            <a:r>
              <a:rPr lang="zh-CN" altLang="en-US" sz="2800">
                <a:ea typeface="黑体" pitchFamily="2" charset="-122"/>
              </a:rPr>
              <a:t>。</a:t>
            </a:r>
          </a:p>
          <a:p>
            <a:r>
              <a:rPr lang="zh-CN" altLang="en-US" sz="2800">
                <a:ea typeface="黑体" pitchFamily="2" charset="-122"/>
              </a:rPr>
              <a:t>	所谓</a:t>
            </a:r>
            <a:r>
              <a:rPr lang="zh-CN" altLang="en-US" sz="2800">
                <a:solidFill>
                  <a:schemeClr val="tx2"/>
                </a:solidFill>
                <a:ea typeface="黑体" pitchFamily="2" charset="-122"/>
              </a:rPr>
              <a:t>借助</a:t>
            </a:r>
            <a:r>
              <a:rPr lang="zh-CN" altLang="en-US" sz="2800">
                <a:ea typeface="黑体" pitchFamily="2" charset="-122"/>
              </a:rPr>
              <a:t>是什么意思，等这件事做完了不言自明。</a:t>
            </a:r>
            <a:endParaRPr lang="en-US" altLang="zh-CN" sz="2800">
              <a:ea typeface="黑体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CD04F-7C31-4089-8617-41D36AF0DFBB}" type="slidenum">
              <a:rPr lang="zh-CN" altLang="en-US"/>
              <a:pPr/>
              <a:t>6</a:t>
            </a:fld>
            <a:endParaRPr lang="en-US" altLang="zh-CN"/>
          </a:p>
        </p:txBody>
      </p:sp>
      <p:sp>
        <p:nvSpPr>
          <p:cNvPr id="293890" name="Rectangle 2"/>
          <p:cNvSpPr>
            <a:spLocks noChangeArrowheads="1"/>
          </p:cNvSpPr>
          <p:nvPr/>
        </p:nvSpPr>
        <p:spPr bwMode="auto">
          <a:xfrm>
            <a:off x="2644775" y="1670050"/>
            <a:ext cx="24114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zh-CN" sz="2400">
                <a:solidFill>
                  <a:srgbClr val="FFFFFF"/>
                </a:solidFill>
                <a:ea typeface="宋体" pitchFamily="2" charset="-122"/>
              </a:rPr>
              <a:t>move (3, A, B, C)</a:t>
            </a:r>
          </a:p>
        </p:txBody>
      </p:sp>
      <p:grpSp>
        <p:nvGrpSpPr>
          <p:cNvPr id="293891" name="Group 3"/>
          <p:cNvGrpSpPr>
            <a:grpSpLocks/>
          </p:cNvGrpSpPr>
          <p:nvPr/>
        </p:nvGrpSpPr>
        <p:grpSpPr bwMode="auto">
          <a:xfrm>
            <a:off x="4970463" y="750888"/>
            <a:ext cx="2914650" cy="981075"/>
            <a:chOff x="1540" y="371"/>
            <a:chExt cx="1836" cy="618"/>
          </a:xfrm>
        </p:grpSpPr>
        <p:sp>
          <p:nvSpPr>
            <p:cNvPr id="293892" name="Rectangle 4"/>
            <p:cNvSpPr>
              <a:spLocks noChangeArrowheads="1"/>
            </p:cNvSpPr>
            <p:nvPr/>
          </p:nvSpPr>
          <p:spPr bwMode="auto">
            <a:xfrm>
              <a:off x="1857" y="371"/>
              <a:ext cx="1519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>
                <a:spcBef>
                  <a:spcPct val="0"/>
                </a:spcBef>
              </a:pPr>
              <a:r>
                <a:rPr lang="en-US" altLang="zh-CN" sz="2400">
                  <a:solidFill>
                    <a:srgbClr val="FFFFFF"/>
                  </a:solidFill>
                  <a:ea typeface="宋体" pitchFamily="2" charset="-122"/>
                </a:rPr>
                <a:t>move (2, A, C, B)</a:t>
              </a:r>
            </a:p>
          </p:txBody>
        </p:sp>
        <p:sp>
          <p:nvSpPr>
            <p:cNvPr id="293893" name="Line 5"/>
            <p:cNvSpPr>
              <a:spLocks noChangeShapeType="1"/>
            </p:cNvSpPr>
            <p:nvPr/>
          </p:nvSpPr>
          <p:spPr bwMode="auto">
            <a:xfrm flipV="1">
              <a:off x="1540" y="576"/>
              <a:ext cx="342" cy="413"/>
            </a:xfrm>
            <a:prstGeom prst="line">
              <a:avLst/>
            </a:prstGeom>
            <a:noFill/>
            <a:ln w="28575">
              <a:solidFill>
                <a:srgbClr val="FFFF66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endParaRPr lang="zh-CN" altLang="en-US"/>
            </a:p>
          </p:txBody>
        </p:sp>
      </p:grpSp>
      <p:grpSp>
        <p:nvGrpSpPr>
          <p:cNvPr id="293903" name="Group 15"/>
          <p:cNvGrpSpPr>
            <a:grpSpLocks/>
          </p:cNvGrpSpPr>
          <p:nvPr/>
        </p:nvGrpSpPr>
        <p:grpSpPr bwMode="auto">
          <a:xfrm>
            <a:off x="4999038" y="1649413"/>
            <a:ext cx="2886075" cy="457200"/>
            <a:chOff x="1558" y="937"/>
            <a:chExt cx="1818" cy="288"/>
          </a:xfrm>
        </p:grpSpPr>
        <p:sp>
          <p:nvSpPr>
            <p:cNvPr id="293904" name="Rectangle 16"/>
            <p:cNvSpPr>
              <a:spLocks noChangeArrowheads="1"/>
            </p:cNvSpPr>
            <p:nvPr/>
          </p:nvSpPr>
          <p:spPr bwMode="auto">
            <a:xfrm>
              <a:off x="1857" y="937"/>
              <a:ext cx="1519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>
                <a:spcBef>
                  <a:spcPct val="0"/>
                </a:spcBef>
              </a:pPr>
              <a:r>
                <a:rPr lang="en-US" altLang="zh-CN" sz="2400">
                  <a:solidFill>
                    <a:srgbClr val="FFFFFF"/>
                  </a:solidFill>
                  <a:ea typeface="宋体" pitchFamily="2" charset="-122"/>
                </a:rPr>
                <a:t>move (1, A, B, C)</a:t>
              </a:r>
            </a:p>
          </p:txBody>
        </p:sp>
        <p:sp>
          <p:nvSpPr>
            <p:cNvPr id="293905" name="Line 17"/>
            <p:cNvSpPr>
              <a:spLocks noChangeShapeType="1"/>
            </p:cNvSpPr>
            <p:nvPr/>
          </p:nvSpPr>
          <p:spPr bwMode="auto">
            <a:xfrm>
              <a:off x="1558" y="1118"/>
              <a:ext cx="342" cy="0"/>
            </a:xfrm>
            <a:prstGeom prst="line">
              <a:avLst/>
            </a:prstGeom>
            <a:noFill/>
            <a:ln w="28575">
              <a:solidFill>
                <a:srgbClr val="FFFF66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endParaRPr lang="zh-CN" altLang="en-US"/>
            </a:p>
          </p:txBody>
        </p:sp>
      </p:grpSp>
      <p:grpSp>
        <p:nvGrpSpPr>
          <p:cNvPr id="293906" name="Group 18"/>
          <p:cNvGrpSpPr>
            <a:grpSpLocks/>
          </p:cNvGrpSpPr>
          <p:nvPr/>
        </p:nvGrpSpPr>
        <p:grpSpPr bwMode="auto">
          <a:xfrm>
            <a:off x="4984750" y="2098675"/>
            <a:ext cx="2900363" cy="898525"/>
            <a:chOff x="1549" y="1220"/>
            <a:chExt cx="1827" cy="566"/>
          </a:xfrm>
        </p:grpSpPr>
        <p:sp>
          <p:nvSpPr>
            <p:cNvPr id="293907" name="Rectangle 19"/>
            <p:cNvSpPr>
              <a:spLocks noChangeArrowheads="1"/>
            </p:cNvSpPr>
            <p:nvPr/>
          </p:nvSpPr>
          <p:spPr bwMode="auto">
            <a:xfrm>
              <a:off x="1857" y="1498"/>
              <a:ext cx="1519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>
                <a:spcBef>
                  <a:spcPct val="0"/>
                </a:spcBef>
              </a:pPr>
              <a:r>
                <a:rPr lang="en-US" altLang="zh-CN" sz="2400">
                  <a:solidFill>
                    <a:srgbClr val="FFFFFF"/>
                  </a:solidFill>
                  <a:ea typeface="宋体" pitchFamily="2" charset="-122"/>
                </a:rPr>
                <a:t>move (2, B, A, C)</a:t>
              </a:r>
            </a:p>
          </p:txBody>
        </p:sp>
        <p:sp>
          <p:nvSpPr>
            <p:cNvPr id="293908" name="Line 20"/>
            <p:cNvSpPr>
              <a:spLocks noChangeShapeType="1"/>
            </p:cNvSpPr>
            <p:nvPr/>
          </p:nvSpPr>
          <p:spPr bwMode="auto">
            <a:xfrm>
              <a:off x="1549" y="1220"/>
              <a:ext cx="324" cy="399"/>
            </a:xfrm>
            <a:prstGeom prst="line">
              <a:avLst/>
            </a:prstGeom>
            <a:noFill/>
            <a:ln w="28575">
              <a:solidFill>
                <a:srgbClr val="FFFF66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endParaRPr lang="zh-CN" altLang="en-US"/>
            </a:p>
          </p:txBody>
        </p:sp>
      </p:grpSp>
      <p:grpSp>
        <p:nvGrpSpPr>
          <p:cNvPr id="293918" name="Group 30"/>
          <p:cNvGrpSpPr>
            <a:grpSpLocks/>
          </p:cNvGrpSpPr>
          <p:nvPr/>
        </p:nvGrpSpPr>
        <p:grpSpPr bwMode="auto">
          <a:xfrm>
            <a:off x="395288" y="4156075"/>
            <a:ext cx="8797925" cy="2644775"/>
            <a:chOff x="94" y="2346"/>
            <a:chExt cx="5542" cy="1666"/>
          </a:xfrm>
        </p:grpSpPr>
        <p:sp>
          <p:nvSpPr>
            <p:cNvPr id="293919" name="Rectangle 31"/>
            <p:cNvSpPr>
              <a:spLocks noChangeArrowheads="1"/>
            </p:cNvSpPr>
            <p:nvPr/>
          </p:nvSpPr>
          <p:spPr bwMode="auto">
            <a:xfrm>
              <a:off x="2897" y="2432"/>
              <a:ext cx="119" cy="1420"/>
            </a:xfrm>
            <a:prstGeom prst="rect">
              <a:avLst/>
            </a:prstGeom>
            <a:gradFill rotWithShape="1">
              <a:gsLst>
                <a:gs pos="0">
                  <a:srgbClr val="CCFFFF"/>
                </a:gs>
                <a:gs pos="100000">
                  <a:srgbClr val="CCFFFF">
                    <a:gamma/>
                    <a:shade val="46275"/>
                    <a:invGamma/>
                  </a:srgb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28575">
                  <a:solidFill>
                    <a:srgbClr val="FFFF66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293920" name="Rectangle 32"/>
            <p:cNvSpPr>
              <a:spLocks noChangeArrowheads="1"/>
            </p:cNvSpPr>
            <p:nvPr/>
          </p:nvSpPr>
          <p:spPr bwMode="auto">
            <a:xfrm>
              <a:off x="94" y="3860"/>
              <a:ext cx="5542" cy="152"/>
            </a:xfrm>
            <a:prstGeom prst="rect">
              <a:avLst/>
            </a:prstGeom>
            <a:gradFill rotWithShape="1">
              <a:gsLst>
                <a:gs pos="0">
                  <a:srgbClr val="99CCFF"/>
                </a:gs>
                <a:gs pos="100000">
                  <a:srgbClr val="99CCFF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28575">
                  <a:solidFill>
                    <a:schemeClr val="tx2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293921" name="Rectangle 33"/>
            <p:cNvSpPr>
              <a:spLocks noChangeArrowheads="1"/>
            </p:cNvSpPr>
            <p:nvPr/>
          </p:nvSpPr>
          <p:spPr bwMode="auto">
            <a:xfrm>
              <a:off x="1180" y="2440"/>
              <a:ext cx="119" cy="1420"/>
            </a:xfrm>
            <a:prstGeom prst="rect">
              <a:avLst/>
            </a:prstGeom>
            <a:gradFill rotWithShape="1">
              <a:gsLst>
                <a:gs pos="0">
                  <a:srgbClr val="CCFFFF"/>
                </a:gs>
                <a:gs pos="100000">
                  <a:srgbClr val="CCFFFF">
                    <a:gamma/>
                    <a:shade val="46275"/>
                    <a:invGamma/>
                  </a:srgb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28575">
                  <a:solidFill>
                    <a:srgbClr val="FFFF66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293922" name="Rectangle 34"/>
            <p:cNvSpPr>
              <a:spLocks noChangeArrowheads="1"/>
            </p:cNvSpPr>
            <p:nvPr/>
          </p:nvSpPr>
          <p:spPr bwMode="auto">
            <a:xfrm>
              <a:off x="875" y="2346"/>
              <a:ext cx="301" cy="3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zh-CN" sz="3200">
                  <a:solidFill>
                    <a:srgbClr val="FFFF66"/>
                  </a:solidFill>
                  <a:ea typeface="宋体" pitchFamily="2" charset="-122"/>
                </a:rPr>
                <a:t>A</a:t>
              </a:r>
            </a:p>
          </p:txBody>
        </p:sp>
        <p:sp>
          <p:nvSpPr>
            <p:cNvPr id="293923" name="Rectangle 35"/>
            <p:cNvSpPr>
              <a:spLocks noChangeArrowheads="1"/>
            </p:cNvSpPr>
            <p:nvPr/>
          </p:nvSpPr>
          <p:spPr bwMode="auto">
            <a:xfrm>
              <a:off x="2589" y="2346"/>
              <a:ext cx="287" cy="3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zh-CN" sz="3200">
                  <a:solidFill>
                    <a:srgbClr val="FFFF66"/>
                  </a:solidFill>
                  <a:ea typeface="宋体" pitchFamily="2" charset="-122"/>
                </a:rPr>
                <a:t>B</a:t>
              </a:r>
            </a:p>
          </p:txBody>
        </p:sp>
        <p:sp>
          <p:nvSpPr>
            <p:cNvPr id="293924" name="Rectangle 36"/>
            <p:cNvSpPr>
              <a:spLocks noChangeArrowheads="1"/>
            </p:cNvSpPr>
            <p:nvPr/>
          </p:nvSpPr>
          <p:spPr bwMode="auto">
            <a:xfrm>
              <a:off x="4282" y="2346"/>
              <a:ext cx="301" cy="3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zh-CN" sz="3200">
                  <a:solidFill>
                    <a:srgbClr val="FFFF66"/>
                  </a:solidFill>
                  <a:ea typeface="宋体" pitchFamily="2" charset="-122"/>
                </a:rPr>
                <a:t>C</a:t>
              </a:r>
            </a:p>
          </p:txBody>
        </p:sp>
        <p:sp>
          <p:nvSpPr>
            <p:cNvPr id="293925" name="Rectangle 37"/>
            <p:cNvSpPr>
              <a:spLocks noChangeArrowheads="1"/>
            </p:cNvSpPr>
            <p:nvPr/>
          </p:nvSpPr>
          <p:spPr bwMode="auto">
            <a:xfrm>
              <a:off x="4558" y="2432"/>
              <a:ext cx="119" cy="1420"/>
            </a:xfrm>
            <a:prstGeom prst="rect">
              <a:avLst/>
            </a:prstGeom>
            <a:gradFill rotWithShape="1">
              <a:gsLst>
                <a:gs pos="0">
                  <a:srgbClr val="CCFFFF"/>
                </a:gs>
                <a:gs pos="100000">
                  <a:srgbClr val="CCFFFF">
                    <a:gamma/>
                    <a:shade val="46275"/>
                    <a:invGamma/>
                  </a:srgb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28575">
                  <a:solidFill>
                    <a:srgbClr val="FFFF66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zh-CN" altLang="en-US"/>
            </a:p>
          </p:txBody>
        </p:sp>
      </p:grpSp>
      <p:grpSp>
        <p:nvGrpSpPr>
          <p:cNvPr id="293929" name="Group 41"/>
          <p:cNvGrpSpPr>
            <a:grpSpLocks/>
          </p:cNvGrpSpPr>
          <p:nvPr/>
        </p:nvGrpSpPr>
        <p:grpSpPr bwMode="auto">
          <a:xfrm>
            <a:off x="1116013" y="5368925"/>
            <a:ext cx="2217737" cy="796925"/>
            <a:chOff x="703" y="3382"/>
            <a:chExt cx="1397" cy="502"/>
          </a:xfrm>
        </p:grpSpPr>
        <p:sp>
          <p:nvSpPr>
            <p:cNvPr id="293926" name="AutoShape 38"/>
            <p:cNvSpPr>
              <a:spLocks noChangeArrowheads="1"/>
            </p:cNvSpPr>
            <p:nvPr/>
          </p:nvSpPr>
          <p:spPr bwMode="auto">
            <a:xfrm>
              <a:off x="703" y="3633"/>
              <a:ext cx="1397" cy="251"/>
            </a:xfrm>
            <a:prstGeom prst="roundRect">
              <a:avLst>
                <a:gd name="adj" fmla="val 16667"/>
              </a:avLst>
            </a:prstGeom>
            <a:gradFill rotWithShape="1">
              <a:gsLst>
                <a:gs pos="0">
                  <a:srgbClr val="FF66FF"/>
                </a:gs>
                <a:gs pos="100000">
                  <a:schemeClr val="bg2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>
              <a:lvl1pPr marL="342900" indent="-342900">
                <a:spcBef>
                  <a:spcPct val="0"/>
                </a:spcBef>
                <a:defRPr sz="240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1pPr>
              <a:lvl2pPr>
                <a:spcBef>
                  <a:spcPct val="0"/>
                </a:spcBef>
                <a:defRPr sz="240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2pPr>
              <a:lvl3pPr>
                <a:spcBef>
                  <a:spcPct val="0"/>
                </a:spcBef>
                <a:defRPr sz="240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3pPr>
              <a:lvl4pPr>
                <a:spcBef>
                  <a:spcPct val="0"/>
                </a:spcBef>
                <a:defRPr sz="240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4pPr>
              <a:lvl5pPr>
                <a:spcBef>
                  <a:spcPct val="0"/>
                </a:spcBef>
                <a:defRPr sz="240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en-US" altLang="zh-CN" sz="1800">
                  <a:ea typeface="黑体" pitchFamily="2" charset="-122"/>
                </a:rPr>
                <a:t>2</a:t>
              </a:r>
            </a:p>
          </p:txBody>
        </p:sp>
        <p:sp>
          <p:nvSpPr>
            <p:cNvPr id="293927" name="AutoShape 39"/>
            <p:cNvSpPr>
              <a:spLocks noChangeArrowheads="1"/>
            </p:cNvSpPr>
            <p:nvPr/>
          </p:nvSpPr>
          <p:spPr bwMode="auto">
            <a:xfrm>
              <a:off x="948" y="3382"/>
              <a:ext cx="952" cy="251"/>
            </a:xfrm>
            <a:prstGeom prst="roundRect">
              <a:avLst>
                <a:gd name="adj" fmla="val 16667"/>
              </a:avLst>
            </a:prstGeom>
            <a:gradFill rotWithShape="1">
              <a:gsLst>
                <a:gs pos="0">
                  <a:srgbClr val="FF66FF"/>
                </a:gs>
                <a:gs pos="100000">
                  <a:schemeClr val="bg2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>
              <a:lvl1pPr marL="342900" indent="-342900">
                <a:spcBef>
                  <a:spcPct val="0"/>
                </a:spcBef>
                <a:defRPr sz="240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1pPr>
              <a:lvl2pPr>
                <a:spcBef>
                  <a:spcPct val="0"/>
                </a:spcBef>
                <a:defRPr sz="240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2pPr>
              <a:lvl3pPr>
                <a:spcBef>
                  <a:spcPct val="0"/>
                </a:spcBef>
                <a:defRPr sz="240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3pPr>
              <a:lvl4pPr>
                <a:spcBef>
                  <a:spcPct val="0"/>
                </a:spcBef>
                <a:defRPr sz="240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4pPr>
              <a:lvl5pPr>
                <a:spcBef>
                  <a:spcPct val="0"/>
                </a:spcBef>
                <a:defRPr sz="240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en-US" altLang="zh-CN" sz="1800">
                  <a:ea typeface="黑体" pitchFamily="2" charset="-122"/>
                </a:rPr>
                <a:t>1</a:t>
              </a:r>
            </a:p>
          </p:txBody>
        </p:sp>
      </p:grpSp>
      <p:sp>
        <p:nvSpPr>
          <p:cNvPr id="293928" name="AutoShape 40"/>
          <p:cNvSpPr>
            <a:spLocks noChangeArrowheads="1"/>
          </p:cNvSpPr>
          <p:nvPr/>
        </p:nvSpPr>
        <p:spPr bwMode="auto">
          <a:xfrm>
            <a:off x="755650" y="6148388"/>
            <a:ext cx="2952750" cy="398462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66FF"/>
              </a:gs>
              <a:gs pos="100000">
                <a:schemeClr val="bg2"/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 marL="342900" indent="-342900">
              <a:spcBef>
                <a:spcPct val="0"/>
              </a:spcBef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>
              <a:spcBef>
                <a:spcPct val="0"/>
              </a:spcBef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>
              <a:spcBef>
                <a:spcPct val="0"/>
              </a:spcBef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>
              <a:spcBef>
                <a:spcPct val="0"/>
              </a:spcBef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>
              <a:spcBef>
                <a:spcPct val="0"/>
              </a:spcBef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altLang="zh-CN" sz="1800">
                <a:ea typeface="黑体" pitchFamily="2" charset="-122"/>
              </a:rPr>
              <a:t>3</a:t>
            </a:r>
          </a:p>
        </p:txBody>
      </p:sp>
      <p:sp>
        <p:nvSpPr>
          <p:cNvPr id="293930" name="Rectangle 42"/>
          <p:cNvSpPr>
            <a:spLocks noChangeArrowheads="1"/>
          </p:cNvSpPr>
          <p:nvPr/>
        </p:nvSpPr>
        <p:spPr bwMode="auto">
          <a:xfrm>
            <a:off x="146050" y="231775"/>
            <a:ext cx="432435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0"/>
              </a:spcBef>
            </a:pPr>
            <a:r>
              <a:rPr lang="zh-CN" altLang="en-US" sz="2800">
                <a:solidFill>
                  <a:schemeClr val="tx2"/>
                </a:solidFill>
                <a:latin typeface="黑体" pitchFamily="2" charset="-122"/>
              </a:rPr>
              <a:t>演示：移动</a:t>
            </a:r>
            <a:r>
              <a:rPr lang="en-US" altLang="zh-CN" sz="2800">
                <a:solidFill>
                  <a:schemeClr val="tx2"/>
                </a:solidFill>
                <a:latin typeface="黑体" pitchFamily="2" charset="-122"/>
              </a:rPr>
              <a:t>3</a:t>
            </a:r>
            <a:r>
              <a:rPr lang="zh-CN" altLang="en-US" sz="2800">
                <a:solidFill>
                  <a:schemeClr val="tx2"/>
                </a:solidFill>
                <a:latin typeface="黑体" pitchFamily="2" charset="-122"/>
              </a:rPr>
              <a:t>个盘子的分解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38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938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38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938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4" presetID="2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278 0.02451 C 0.00729 -0.02382 -0.01198 -0.1822 -0.00035 -0.23746 C 0.01128 -0.29272 0.02795 -0.30127 0.07257 -0.30728 C 0.07257 -0.30705 0.24184 -0.33734 0.26788 -0.27353 C 0.30677 -0.24509 0.29305 -0.17202 0.29809 -0.11491 C 0.30312 -0.06035 0.29913 0.01618 0.29809 0.0541 " pathEditMode="relative" rAng="0" ptsTypes="fafsaf">
                                      <p:cBhvr>
                                        <p:cTn id="15" dur="2000" fill="hold"/>
                                        <p:tgtEl>
                                          <p:spTgt spid="2939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462" y="-1662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17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39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2939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1" presetID="20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-3.06358E-6 C -0.0007 -0.04601 -0.00191 -0.18011 -0.00035 -0.23907 C 0.00243 -0.3015 -0.01702 -0.32809 0.01632 -0.37433 C 0.04965 -0.42057 0.02986 -0.40416 0.11059 -0.41318 L 0.48923 -0.41133 C 0.5651 -0.41133 0.58281 -0.36 0.58281 -0.30497 L 0.59132 -0.0837 C 0.59062 -0.03029 0.59045 -0.0141 0.5908 0.00162 " pathEditMode="relative" rAng="0" ptsTypes="fasFfFff">
                                      <p:cBhvr>
                                        <p:cTn id="22" dur="2000" fill="hold"/>
                                        <p:tgtEl>
                                          <p:spTgt spid="2939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715" y="-2094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24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39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500"/>
                                        <p:tgtEl>
                                          <p:spTgt spid="2939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28" presetID="2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9809 0.06266 C 0.29809 0.01156 0.275 -0.29249 0.31389 -0.29249 L 0.55521 -0.2904 C 0.5941 -0.2904 0.57656 -0.2615 0.58212 -0.21225 L 0.58698 -0.00277 " pathEditMode="relative" rAng="0" ptsTypes="fFfFf">
                                      <p:cBhvr>
                                        <p:cTn id="29" dur="2000" fill="hold"/>
                                        <p:tgtEl>
                                          <p:spTgt spid="2939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646" y="-1775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3890" grpId="0"/>
      <p:bldP spid="29392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241285-1BBC-4C24-BD46-EBBA2FD7DDF6}" type="slidenum">
              <a:rPr lang="zh-CN" altLang="en-US"/>
              <a:pPr/>
              <a:t>7</a:t>
            </a:fld>
            <a:endParaRPr lang="en-US" altLang="zh-CN"/>
          </a:p>
        </p:txBody>
      </p:sp>
      <p:sp>
        <p:nvSpPr>
          <p:cNvPr id="241667" name="Rectangle 3"/>
          <p:cNvSpPr>
            <a:spLocks noChangeArrowheads="1"/>
          </p:cNvSpPr>
          <p:nvPr/>
        </p:nvSpPr>
        <p:spPr bwMode="auto">
          <a:xfrm>
            <a:off x="119063" y="1508125"/>
            <a:ext cx="241141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zh-CN" sz="2400">
                <a:solidFill>
                  <a:srgbClr val="FFFFFF"/>
                </a:solidFill>
                <a:ea typeface="宋体" pitchFamily="2" charset="-122"/>
              </a:rPr>
              <a:t>move (3, A, B, C)</a:t>
            </a:r>
          </a:p>
        </p:txBody>
      </p:sp>
      <p:grpSp>
        <p:nvGrpSpPr>
          <p:cNvPr id="241668" name="Group 4"/>
          <p:cNvGrpSpPr>
            <a:grpSpLocks/>
          </p:cNvGrpSpPr>
          <p:nvPr/>
        </p:nvGrpSpPr>
        <p:grpSpPr bwMode="auto">
          <a:xfrm>
            <a:off x="2444750" y="588963"/>
            <a:ext cx="2914650" cy="981075"/>
            <a:chOff x="1540" y="371"/>
            <a:chExt cx="1836" cy="618"/>
          </a:xfrm>
        </p:grpSpPr>
        <p:sp>
          <p:nvSpPr>
            <p:cNvPr id="241669" name="Rectangle 5"/>
            <p:cNvSpPr>
              <a:spLocks noChangeArrowheads="1"/>
            </p:cNvSpPr>
            <p:nvPr/>
          </p:nvSpPr>
          <p:spPr bwMode="auto">
            <a:xfrm>
              <a:off x="1857" y="371"/>
              <a:ext cx="1519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>
                <a:spcBef>
                  <a:spcPct val="0"/>
                </a:spcBef>
              </a:pPr>
              <a:r>
                <a:rPr lang="en-US" altLang="zh-CN" sz="2400">
                  <a:solidFill>
                    <a:srgbClr val="FFFFFF"/>
                  </a:solidFill>
                  <a:ea typeface="宋体" pitchFamily="2" charset="-122"/>
                </a:rPr>
                <a:t>move (2, A, C, B)</a:t>
              </a:r>
            </a:p>
          </p:txBody>
        </p:sp>
        <p:sp>
          <p:nvSpPr>
            <p:cNvPr id="241670" name="Line 6"/>
            <p:cNvSpPr>
              <a:spLocks noChangeShapeType="1"/>
            </p:cNvSpPr>
            <p:nvPr/>
          </p:nvSpPr>
          <p:spPr bwMode="auto">
            <a:xfrm flipV="1">
              <a:off x="1540" y="576"/>
              <a:ext cx="342" cy="413"/>
            </a:xfrm>
            <a:prstGeom prst="line">
              <a:avLst/>
            </a:prstGeom>
            <a:noFill/>
            <a:ln w="28575">
              <a:solidFill>
                <a:srgbClr val="FFFF66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endParaRPr lang="zh-CN" altLang="en-US"/>
            </a:p>
          </p:txBody>
        </p:sp>
      </p:grpSp>
      <p:grpSp>
        <p:nvGrpSpPr>
          <p:cNvPr id="241671" name="Group 7"/>
          <p:cNvGrpSpPr>
            <a:grpSpLocks/>
          </p:cNvGrpSpPr>
          <p:nvPr/>
        </p:nvGrpSpPr>
        <p:grpSpPr bwMode="auto">
          <a:xfrm>
            <a:off x="5359400" y="93663"/>
            <a:ext cx="3125788" cy="649287"/>
            <a:chOff x="3376" y="59"/>
            <a:chExt cx="1969" cy="409"/>
          </a:xfrm>
        </p:grpSpPr>
        <p:sp>
          <p:nvSpPr>
            <p:cNvPr id="241672" name="Rectangle 8"/>
            <p:cNvSpPr>
              <a:spLocks noChangeArrowheads="1"/>
            </p:cNvSpPr>
            <p:nvPr/>
          </p:nvSpPr>
          <p:spPr bwMode="auto">
            <a:xfrm>
              <a:off x="3826" y="59"/>
              <a:ext cx="1519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>
                <a:spcBef>
                  <a:spcPct val="0"/>
                </a:spcBef>
              </a:pPr>
              <a:r>
                <a:rPr lang="en-US" altLang="zh-CN" sz="2400">
                  <a:solidFill>
                    <a:srgbClr val="FFFFFF"/>
                  </a:solidFill>
                  <a:ea typeface="宋体" pitchFamily="2" charset="-122"/>
                </a:rPr>
                <a:t>move (1, A, B, C)</a:t>
              </a:r>
            </a:p>
          </p:txBody>
        </p:sp>
        <p:sp>
          <p:nvSpPr>
            <p:cNvPr id="241673" name="Line 9"/>
            <p:cNvSpPr>
              <a:spLocks noChangeShapeType="1"/>
            </p:cNvSpPr>
            <p:nvPr/>
          </p:nvSpPr>
          <p:spPr bwMode="auto">
            <a:xfrm flipV="1">
              <a:off x="3376" y="257"/>
              <a:ext cx="459" cy="211"/>
            </a:xfrm>
            <a:prstGeom prst="line">
              <a:avLst/>
            </a:prstGeom>
            <a:noFill/>
            <a:ln w="28575">
              <a:solidFill>
                <a:srgbClr val="FFFF66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endParaRPr lang="zh-CN" altLang="en-US"/>
            </a:p>
          </p:txBody>
        </p:sp>
      </p:grpSp>
      <p:grpSp>
        <p:nvGrpSpPr>
          <p:cNvPr id="241674" name="Group 10"/>
          <p:cNvGrpSpPr>
            <a:grpSpLocks/>
          </p:cNvGrpSpPr>
          <p:nvPr/>
        </p:nvGrpSpPr>
        <p:grpSpPr bwMode="auto">
          <a:xfrm>
            <a:off x="5373688" y="574675"/>
            <a:ext cx="3111500" cy="457200"/>
            <a:chOff x="3385" y="362"/>
            <a:chExt cx="1960" cy="288"/>
          </a:xfrm>
        </p:grpSpPr>
        <p:sp>
          <p:nvSpPr>
            <p:cNvPr id="241675" name="Rectangle 11"/>
            <p:cNvSpPr>
              <a:spLocks noChangeArrowheads="1"/>
            </p:cNvSpPr>
            <p:nvPr/>
          </p:nvSpPr>
          <p:spPr bwMode="auto">
            <a:xfrm>
              <a:off x="3826" y="362"/>
              <a:ext cx="1519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>
                <a:spcBef>
                  <a:spcPct val="0"/>
                </a:spcBef>
              </a:pPr>
              <a:r>
                <a:rPr lang="en-US" altLang="zh-CN" sz="2400">
                  <a:solidFill>
                    <a:srgbClr val="FFFFFF"/>
                  </a:solidFill>
                  <a:ea typeface="宋体" pitchFamily="2" charset="-122"/>
                </a:rPr>
                <a:t>move (1, A, C, B)</a:t>
              </a:r>
            </a:p>
          </p:txBody>
        </p:sp>
        <p:sp>
          <p:nvSpPr>
            <p:cNvPr id="241676" name="Line 12"/>
            <p:cNvSpPr>
              <a:spLocks noChangeShapeType="1"/>
            </p:cNvSpPr>
            <p:nvPr/>
          </p:nvSpPr>
          <p:spPr bwMode="auto">
            <a:xfrm>
              <a:off x="3385" y="531"/>
              <a:ext cx="459" cy="0"/>
            </a:xfrm>
            <a:prstGeom prst="line">
              <a:avLst/>
            </a:prstGeom>
            <a:noFill/>
            <a:ln w="28575">
              <a:solidFill>
                <a:srgbClr val="FFFF66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endParaRPr lang="zh-CN" altLang="en-US"/>
            </a:p>
          </p:txBody>
        </p:sp>
      </p:grpSp>
      <p:grpSp>
        <p:nvGrpSpPr>
          <p:cNvPr id="241677" name="Group 13"/>
          <p:cNvGrpSpPr>
            <a:grpSpLocks/>
          </p:cNvGrpSpPr>
          <p:nvPr/>
        </p:nvGrpSpPr>
        <p:grpSpPr bwMode="auto">
          <a:xfrm>
            <a:off x="5373688" y="942975"/>
            <a:ext cx="3111500" cy="569913"/>
            <a:chOff x="3385" y="594"/>
            <a:chExt cx="1960" cy="359"/>
          </a:xfrm>
        </p:grpSpPr>
        <p:sp>
          <p:nvSpPr>
            <p:cNvPr id="241678" name="Rectangle 14"/>
            <p:cNvSpPr>
              <a:spLocks noChangeArrowheads="1"/>
            </p:cNvSpPr>
            <p:nvPr/>
          </p:nvSpPr>
          <p:spPr bwMode="auto">
            <a:xfrm>
              <a:off x="3826" y="665"/>
              <a:ext cx="1519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>
                <a:spcBef>
                  <a:spcPct val="0"/>
                </a:spcBef>
              </a:pPr>
              <a:r>
                <a:rPr lang="en-US" altLang="zh-CN" sz="2400">
                  <a:solidFill>
                    <a:srgbClr val="FFFFFF"/>
                  </a:solidFill>
                  <a:ea typeface="宋体" pitchFamily="2" charset="-122"/>
                </a:rPr>
                <a:t>move (1, C, A, B)</a:t>
              </a:r>
            </a:p>
          </p:txBody>
        </p:sp>
        <p:sp>
          <p:nvSpPr>
            <p:cNvPr id="241679" name="Line 15"/>
            <p:cNvSpPr>
              <a:spLocks noChangeShapeType="1"/>
            </p:cNvSpPr>
            <p:nvPr/>
          </p:nvSpPr>
          <p:spPr bwMode="auto">
            <a:xfrm>
              <a:off x="3385" y="594"/>
              <a:ext cx="441" cy="219"/>
            </a:xfrm>
            <a:prstGeom prst="line">
              <a:avLst/>
            </a:prstGeom>
            <a:noFill/>
            <a:ln w="28575">
              <a:solidFill>
                <a:srgbClr val="FFFF66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endParaRPr lang="zh-CN" altLang="en-US"/>
            </a:p>
          </p:txBody>
        </p:sp>
      </p:grpSp>
      <p:grpSp>
        <p:nvGrpSpPr>
          <p:cNvPr id="241680" name="Group 16"/>
          <p:cNvGrpSpPr>
            <a:grpSpLocks/>
          </p:cNvGrpSpPr>
          <p:nvPr/>
        </p:nvGrpSpPr>
        <p:grpSpPr bwMode="auto">
          <a:xfrm>
            <a:off x="2473325" y="1487488"/>
            <a:ext cx="2886075" cy="457200"/>
            <a:chOff x="1558" y="937"/>
            <a:chExt cx="1818" cy="288"/>
          </a:xfrm>
        </p:grpSpPr>
        <p:sp>
          <p:nvSpPr>
            <p:cNvPr id="241681" name="Rectangle 17"/>
            <p:cNvSpPr>
              <a:spLocks noChangeArrowheads="1"/>
            </p:cNvSpPr>
            <p:nvPr/>
          </p:nvSpPr>
          <p:spPr bwMode="auto">
            <a:xfrm>
              <a:off x="1857" y="937"/>
              <a:ext cx="1519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>
                <a:spcBef>
                  <a:spcPct val="0"/>
                </a:spcBef>
              </a:pPr>
              <a:r>
                <a:rPr lang="en-US" altLang="zh-CN" sz="2400">
                  <a:solidFill>
                    <a:srgbClr val="FFFFFF"/>
                  </a:solidFill>
                  <a:ea typeface="宋体" pitchFamily="2" charset="-122"/>
                </a:rPr>
                <a:t>move (1, A, B, C)</a:t>
              </a:r>
            </a:p>
          </p:txBody>
        </p:sp>
        <p:sp>
          <p:nvSpPr>
            <p:cNvPr id="241682" name="Line 18"/>
            <p:cNvSpPr>
              <a:spLocks noChangeShapeType="1"/>
            </p:cNvSpPr>
            <p:nvPr/>
          </p:nvSpPr>
          <p:spPr bwMode="auto">
            <a:xfrm>
              <a:off x="1558" y="1118"/>
              <a:ext cx="342" cy="0"/>
            </a:xfrm>
            <a:prstGeom prst="line">
              <a:avLst/>
            </a:prstGeom>
            <a:noFill/>
            <a:ln w="28575">
              <a:solidFill>
                <a:srgbClr val="FFFF66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endParaRPr lang="zh-CN" altLang="en-US"/>
            </a:p>
          </p:txBody>
        </p:sp>
      </p:grpSp>
      <p:grpSp>
        <p:nvGrpSpPr>
          <p:cNvPr id="241683" name="Group 19"/>
          <p:cNvGrpSpPr>
            <a:grpSpLocks/>
          </p:cNvGrpSpPr>
          <p:nvPr/>
        </p:nvGrpSpPr>
        <p:grpSpPr bwMode="auto">
          <a:xfrm>
            <a:off x="2459038" y="1936750"/>
            <a:ext cx="2900362" cy="898525"/>
            <a:chOff x="1549" y="1220"/>
            <a:chExt cx="1827" cy="566"/>
          </a:xfrm>
        </p:grpSpPr>
        <p:sp>
          <p:nvSpPr>
            <p:cNvPr id="241684" name="Rectangle 20"/>
            <p:cNvSpPr>
              <a:spLocks noChangeArrowheads="1"/>
            </p:cNvSpPr>
            <p:nvPr/>
          </p:nvSpPr>
          <p:spPr bwMode="auto">
            <a:xfrm>
              <a:off x="1857" y="1498"/>
              <a:ext cx="1519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>
                <a:spcBef>
                  <a:spcPct val="0"/>
                </a:spcBef>
              </a:pPr>
              <a:r>
                <a:rPr lang="en-US" altLang="zh-CN" sz="2400">
                  <a:solidFill>
                    <a:srgbClr val="FFFFFF"/>
                  </a:solidFill>
                  <a:ea typeface="宋体" pitchFamily="2" charset="-122"/>
                </a:rPr>
                <a:t>move (2, B, A, C)</a:t>
              </a:r>
            </a:p>
          </p:txBody>
        </p:sp>
        <p:sp>
          <p:nvSpPr>
            <p:cNvPr id="241685" name="Line 21"/>
            <p:cNvSpPr>
              <a:spLocks noChangeShapeType="1"/>
            </p:cNvSpPr>
            <p:nvPr/>
          </p:nvSpPr>
          <p:spPr bwMode="auto">
            <a:xfrm>
              <a:off x="1549" y="1220"/>
              <a:ext cx="324" cy="399"/>
            </a:xfrm>
            <a:prstGeom prst="line">
              <a:avLst/>
            </a:prstGeom>
            <a:noFill/>
            <a:ln w="28575">
              <a:solidFill>
                <a:srgbClr val="FFFF66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endParaRPr lang="zh-CN" altLang="en-US"/>
            </a:p>
          </p:txBody>
        </p:sp>
      </p:grpSp>
      <p:grpSp>
        <p:nvGrpSpPr>
          <p:cNvPr id="241686" name="Group 22"/>
          <p:cNvGrpSpPr>
            <a:grpSpLocks/>
          </p:cNvGrpSpPr>
          <p:nvPr/>
        </p:nvGrpSpPr>
        <p:grpSpPr bwMode="auto">
          <a:xfrm>
            <a:off x="5257800" y="1831975"/>
            <a:ext cx="3227388" cy="700088"/>
            <a:chOff x="3312" y="1154"/>
            <a:chExt cx="2033" cy="441"/>
          </a:xfrm>
        </p:grpSpPr>
        <p:sp>
          <p:nvSpPr>
            <p:cNvPr id="241687" name="Rectangle 23"/>
            <p:cNvSpPr>
              <a:spLocks noChangeArrowheads="1"/>
            </p:cNvSpPr>
            <p:nvPr/>
          </p:nvSpPr>
          <p:spPr bwMode="auto">
            <a:xfrm>
              <a:off x="3826" y="1154"/>
              <a:ext cx="1519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>
                <a:spcBef>
                  <a:spcPct val="0"/>
                </a:spcBef>
              </a:pPr>
              <a:r>
                <a:rPr lang="en-US" altLang="zh-CN" sz="2400">
                  <a:solidFill>
                    <a:srgbClr val="FFFFFF"/>
                  </a:solidFill>
                  <a:ea typeface="宋体" pitchFamily="2" charset="-122"/>
                </a:rPr>
                <a:t>move (1, B, C, A)</a:t>
              </a:r>
            </a:p>
          </p:txBody>
        </p:sp>
        <p:sp>
          <p:nvSpPr>
            <p:cNvPr id="241688" name="Line 24"/>
            <p:cNvSpPr>
              <a:spLocks noChangeShapeType="1"/>
            </p:cNvSpPr>
            <p:nvPr/>
          </p:nvSpPr>
          <p:spPr bwMode="auto">
            <a:xfrm rot="21360000" flipV="1">
              <a:off x="3312" y="1355"/>
              <a:ext cx="549" cy="240"/>
            </a:xfrm>
            <a:prstGeom prst="line">
              <a:avLst/>
            </a:prstGeom>
            <a:noFill/>
            <a:ln w="28575">
              <a:solidFill>
                <a:srgbClr val="FFFF66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endParaRPr lang="zh-CN" altLang="en-US"/>
            </a:p>
          </p:txBody>
        </p:sp>
      </p:grpSp>
      <p:grpSp>
        <p:nvGrpSpPr>
          <p:cNvPr id="241689" name="Group 25"/>
          <p:cNvGrpSpPr>
            <a:grpSpLocks/>
          </p:cNvGrpSpPr>
          <p:nvPr/>
        </p:nvGrpSpPr>
        <p:grpSpPr bwMode="auto">
          <a:xfrm>
            <a:off x="5330825" y="2347913"/>
            <a:ext cx="3154363" cy="457200"/>
            <a:chOff x="3358" y="1479"/>
            <a:chExt cx="1987" cy="288"/>
          </a:xfrm>
        </p:grpSpPr>
        <p:sp>
          <p:nvSpPr>
            <p:cNvPr id="241690" name="Rectangle 26"/>
            <p:cNvSpPr>
              <a:spLocks noChangeArrowheads="1"/>
            </p:cNvSpPr>
            <p:nvPr/>
          </p:nvSpPr>
          <p:spPr bwMode="auto">
            <a:xfrm>
              <a:off x="3826" y="1479"/>
              <a:ext cx="1519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>
                <a:spcBef>
                  <a:spcPct val="0"/>
                </a:spcBef>
              </a:pPr>
              <a:r>
                <a:rPr lang="en-US" altLang="zh-CN" sz="2400">
                  <a:solidFill>
                    <a:srgbClr val="FFFFFF"/>
                  </a:solidFill>
                  <a:ea typeface="宋体" pitchFamily="2" charset="-122"/>
                </a:rPr>
                <a:t>move (1, B, A, C)</a:t>
              </a:r>
            </a:p>
          </p:txBody>
        </p:sp>
        <p:sp>
          <p:nvSpPr>
            <p:cNvPr id="241691" name="Line 27"/>
            <p:cNvSpPr>
              <a:spLocks noChangeShapeType="1"/>
            </p:cNvSpPr>
            <p:nvPr/>
          </p:nvSpPr>
          <p:spPr bwMode="auto">
            <a:xfrm>
              <a:off x="3358" y="1646"/>
              <a:ext cx="485" cy="0"/>
            </a:xfrm>
            <a:prstGeom prst="line">
              <a:avLst/>
            </a:prstGeom>
            <a:noFill/>
            <a:ln w="28575">
              <a:solidFill>
                <a:srgbClr val="FFFF66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endParaRPr lang="zh-CN" altLang="en-US"/>
            </a:p>
          </p:txBody>
        </p:sp>
      </p:grpSp>
      <p:grpSp>
        <p:nvGrpSpPr>
          <p:cNvPr id="241692" name="Group 28"/>
          <p:cNvGrpSpPr>
            <a:grpSpLocks/>
          </p:cNvGrpSpPr>
          <p:nvPr/>
        </p:nvGrpSpPr>
        <p:grpSpPr bwMode="auto">
          <a:xfrm>
            <a:off x="5302250" y="2705100"/>
            <a:ext cx="3182938" cy="617538"/>
            <a:chOff x="3340" y="1704"/>
            <a:chExt cx="2005" cy="389"/>
          </a:xfrm>
        </p:grpSpPr>
        <p:sp>
          <p:nvSpPr>
            <p:cNvPr id="241693" name="Rectangle 29"/>
            <p:cNvSpPr>
              <a:spLocks noChangeArrowheads="1"/>
            </p:cNvSpPr>
            <p:nvPr/>
          </p:nvSpPr>
          <p:spPr bwMode="auto">
            <a:xfrm>
              <a:off x="3826" y="1805"/>
              <a:ext cx="1519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>
                <a:spcBef>
                  <a:spcPct val="0"/>
                </a:spcBef>
              </a:pPr>
              <a:r>
                <a:rPr lang="en-US" altLang="zh-CN" sz="2400">
                  <a:solidFill>
                    <a:srgbClr val="FFFFFF"/>
                  </a:solidFill>
                  <a:ea typeface="宋体" pitchFamily="2" charset="-122"/>
                </a:rPr>
                <a:t>move (1, A, B, C)</a:t>
              </a:r>
            </a:p>
          </p:txBody>
        </p:sp>
        <p:sp>
          <p:nvSpPr>
            <p:cNvPr id="241694" name="Line 30"/>
            <p:cNvSpPr>
              <a:spLocks noChangeShapeType="1"/>
            </p:cNvSpPr>
            <p:nvPr/>
          </p:nvSpPr>
          <p:spPr bwMode="auto">
            <a:xfrm rot="300000">
              <a:off x="3340" y="1704"/>
              <a:ext cx="504" cy="190"/>
            </a:xfrm>
            <a:prstGeom prst="line">
              <a:avLst/>
            </a:prstGeom>
            <a:noFill/>
            <a:ln w="28575">
              <a:solidFill>
                <a:srgbClr val="FFFF66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endParaRPr lang="zh-CN" altLang="en-US"/>
            </a:p>
          </p:txBody>
        </p:sp>
      </p:grpSp>
      <p:grpSp>
        <p:nvGrpSpPr>
          <p:cNvPr id="241695" name="Group 31"/>
          <p:cNvGrpSpPr>
            <a:grpSpLocks/>
          </p:cNvGrpSpPr>
          <p:nvPr/>
        </p:nvGrpSpPr>
        <p:grpSpPr bwMode="auto">
          <a:xfrm>
            <a:off x="395288" y="4156075"/>
            <a:ext cx="8797925" cy="2644775"/>
            <a:chOff x="94" y="2346"/>
            <a:chExt cx="5542" cy="1666"/>
          </a:xfrm>
        </p:grpSpPr>
        <p:sp>
          <p:nvSpPr>
            <p:cNvPr id="241696" name="Rectangle 32"/>
            <p:cNvSpPr>
              <a:spLocks noChangeArrowheads="1"/>
            </p:cNvSpPr>
            <p:nvPr/>
          </p:nvSpPr>
          <p:spPr bwMode="auto">
            <a:xfrm>
              <a:off x="2897" y="2432"/>
              <a:ext cx="119" cy="1420"/>
            </a:xfrm>
            <a:prstGeom prst="rect">
              <a:avLst/>
            </a:prstGeom>
            <a:gradFill rotWithShape="1">
              <a:gsLst>
                <a:gs pos="0">
                  <a:srgbClr val="CCFFFF"/>
                </a:gs>
                <a:gs pos="100000">
                  <a:srgbClr val="CCFFFF">
                    <a:gamma/>
                    <a:shade val="46275"/>
                    <a:invGamma/>
                  </a:srgb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28575">
                  <a:solidFill>
                    <a:srgbClr val="FFFF66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241697" name="Rectangle 33"/>
            <p:cNvSpPr>
              <a:spLocks noChangeArrowheads="1"/>
            </p:cNvSpPr>
            <p:nvPr/>
          </p:nvSpPr>
          <p:spPr bwMode="auto">
            <a:xfrm>
              <a:off x="94" y="3860"/>
              <a:ext cx="5542" cy="152"/>
            </a:xfrm>
            <a:prstGeom prst="rect">
              <a:avLst/>
            </a:prstGeom>
            <a:gradFill rotWithShape="1">
              <a:gsLst>
                <a:gs pos="0">
                  <a:srgbClr val="99CCFF"/>
                </a:gs>
                <a:gs pos="100000">
                  <a:srgbClr val="99CCFF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28575">
                  <a:solidFill>
                    <a:schemeClr val="tx2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241698" name="Rectangle 34"/>
            <p:cNvSpPr>
              <a:spLocks noChangeArrowheads="1"/>
            </p:cNvSpPr>
            <p:nvPr/>
          </p:nvSpPr>
          <p:spPr bwMode="auto">
            <a:xfrm>
              <a:off x="1180" y="2440"/>
              <a:ext cx="119" cy="1420"/>
            </a:xfrm>
            <a:prstGeom prst="rect">
              <a:avLst/>
            </a:prstGeom>
            <a:gradFill rotWithShape="1">
              <a:gsLst>
                <a:gs pos="0">
                  <a:srgbClr val="CCFFFF"/>
                </a:gs>
                <a:gs pos="100000">
                  <a:srgbClr val="CCFFFF">
                    <a:gamma/>
                    <a:shade val="46275"/>
                    <a:invGamma/>
                  </a:srgb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28575">
                  <a:solidFill>
                    <a:srgbClr val="FFFF66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241699" name="Rectangle 35"/>
            <p:cNvSpPr>
              <a:spLocks noChangeArrowheads="1"/>
            </p:cNvSpPr>
            <p:nvPr/>
          </p:nvSpPr>
          <p:spPr bwMode="auto">
            <a:xfrm>
              <a:off x="875" y="2346"/>
              <a:ext cx="301" cy="3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zh-CN" sz="3200">
                  <a:solidFill>
                    <a:srgbClr val="FFFF66"/>
                  </a:solidFill>
                  <a:ea typeface="宋体" pitchFamily="2" charset="-122"/>
                </a:rPr>
                <a:t>A</a:t>
              </a:r>
            </a:p>
          </p:txBody>
        </p:sp>
        <p:sp>
          <p:nvSpPr>
            <p:cNvPr id="241700" name="Rectangle 36"/>
            <p:cNvSpPr>
              <a:spLocks noChangeArrowheads="1"/>
            </p:cNvSpPr>
            <p:nvPr/>
          </p:nvSpPr>
          <p:spPr bwMode="auto">
            <a:xfrm>
              <a:off x="2589" y="2346"/>
              <a:ext cx="287" cy="3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zh-CN" sz="3200">
                  <a:solidFill>
                    <a:srgbClr val="FFFF66"/>
                  </a:solidFill>
                  <a:ea typeface="宋体" pitchFamily="2" charset="-122"/>
                </a:rPr>
                <a:t>B</a:t>
              </a:r>
            </a:p>
          </p:txBody>
        </p:sp>
        <p:sp>
          <p:nvSpPr>
            <p:cNvPr id="241701" name="Rectangle 37"/>
            <p:cNvSpPr>
              <a:spLocks noChangeArrowheads="1"/>
            </p:cNvSpPr>
            <p:nvPr/>
          </p:nvSpPr>
          <p:spPr bwMode="auto">
            <a:xfrm>
              <a:off x="4282" y="2346"/>
              <a:ext cx="301" cy="3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zh-CN" sz="3200">
                  <a:solidFill>
                    <a:srgbClr val="FFFF66"/>
                  </a:solidFill>
                  <a:ea typeface="宋体" pitchFamily="2" charset="-122"/>
                </a:rPr>
                <a:t>C</a:t>
              </a:r>
            </a:p>
          </p:txBody>
        </p:sp>
        <p:sp>
          <p:nvSpPr>
            <p:cNvPr id="241702" name="Rectangle 38"/>
            <p:cNvSpPr>
              <a:spLocks noChangeArrowheads="1"/>
            </p:cNvSpPr>
            <p:nvPr/>
          </p:nvSpPr>
          <p:spPr bwMode="auto">
            <a:xfrm>
              <a:off x="4558" y="2432"/>
              <a:ext cx="119" cy="1420"/>
            </a:xfrm>
            <a:prstGeom prst="rect">
              <a:avLst/>
            </a:prstGeom>
            <a:gradFill rotWithShape="1">
              <a:gsLst>
                <a:gs pos="0">
                  <a:srgbClr val="CCFFFF"/>
                </a:gs>
                <a:gs pos="100000">
                  <a:srgbClr val="CCFFFF">
                    <a:gamma/>
                    <a:shade val="46275"/>
                    <a:invGamma/>
                  </a:srgb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28575">
                  <a:solidFill>
                    <a:srgbClr val="FFFF66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zh-CN" altLang="en-US"/>
            </a:p>
          </p:txBody>
        </p:sp>
      </p:grpSp>
      <p:sp>
        <p:nvSpPr>
          <p:cNvPr id="241703" name="AutoShape 39"/>
          <p:cNvSpPr>
            <a:spLocks noChangeArrowheads="1"/>
          </p:cNvSpPr>
          <p:nvPr/>
        </p:nvSpPr>
        <p:spPr bwMode="auto">
          <a:xfrm>
            <a:off x="1116013" y="5767388"/>
            <a:ext cx="2217737" cy="398462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66FF"/>
              </a:gs>
              <a:gs pos="100000">
                <a:schemeClr val="bg2"/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 marL="342900" indent="-342900">
              <a:spcBef>
                <a:spcPct val="0"/>
              </a:spcBef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>
              <a:spcBef>
                <a:spcPct val="0"/>
              </a:spcBef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>
              <a:spcBef>
                <a:spcPct val="0"/>
              </a:spcBef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>
              <a:spcBef>
                <a:spcPct val="0"/>
              </a:spcBef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>
              <a:spcBef>
                <a:spcPct val="0"/>
              </a:spcBef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altLang="zh-CN" sz="1800">
                <a:ea typeface="黑体" pitchFamily="2" charset="-122"/>
              </a:rPr>
              <a:t>2</a:t>
            </a:r>
          </a:p>
        </p:txBody>
      </p:sp>
      <p:sp>
        <p:nvSpPr>
          <p:cNvPr id="241704" name="AutoShape 40"/>
          <p:cNvSpPr>
            <a:spLocks noChangeArrowheads="1"/>
          </p:cNvSpPr>
          <p:nvPr/>
        </p:nvSpPr>
        <p:spPr bwMode="auto">
          <a:xfrm>
            <a:off x="1504950" y="5368925"/>
            <a:ext cx="1511300" cy="398463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66FF"/>
              </a:gs>
              <a:gs pos="100000">
                <a:schemeClr val="bg2"/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 marL="342900" indent="-342900">
              <a:spcBef>
                <a:spcPct val="0"/>
              </a:spcBef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>
              <a:spcBef>
                <a:spcPct val="0"/>
              </a:spcBef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>
              <a:spcBef>
                <a:spcPct val="0"/>
              </a:spcBef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>
              <a:spcBef>
                <a:spcPct val="0"/>
              </a:spcBef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>
              <a:spcBef>
                <a:spcPct val="0"/>
              </a:spcBef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altLang="zh-CN" sz="1800">
                <a:ea typeface="黑体" pitchFamily="2" charset="-122"/>
              </a:rPr>
              <a:t>1</a:t>
            </a:r>
          </a:p>
        </p:txBody>
      </p:sp>
      <p:sp>
        <p:nvSpPr>
          <p:cNvPr id="241705" name="AutoShape 41"/>
          <p:cNvSpPr>
            <a:spLocks noChangeArrowheads="1"/>
          </p:cNvSpPr>
          <p:nvPr/>
        </p:nvSpPr>
        <p:spPr bwMode="auto">
          <a:xfrm>
            <a:off x="755650" y="6148388"/>
            <a:ext cx="2952750" cy="398462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66FF"/>
              </a:gs>
              <a:gs pos="100000">
                <a:schemeClr val="bg2"/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 marL="342900" indent="-342900">
              <a:spcBef>
                <a:spcPct val="0"/>
              </a:spcBef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>
              <a:spcBef>
                <a:spcPct val="0"/>
              </a:spcBef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>
              <a:spcBef>
                <a:spcPct val="0"/>
              </a:spcBef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>
              <a:spcBef>
                <a:spcPct val="0"/>
              </a:spcBef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>
              <a:spcBef>
                <a:spcPct val="0"/>
              </a:spcBef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altLang="zh-CN" sz="1800">
                <a:ea typeface="黑体" pitchFamily="2" charset="-122"/>
              </a:rPr>
              <a:t>3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16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416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16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2416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16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2416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7" presetID="20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2.94798E-6 C -0.00069 -0.04047 -0.00208 -0.15838 -0.00034 -0.21018 C 0.00191 -0.26474 -0.0158 -0.2881 0.01511 -0.32902 C 0.04653 -0.36948 0.02795 -0.35515 0.10382 -0.36301 L 0.46042 -0.36139 C 0.5316 -0.36139 0.57986 -0.32578 0.57986 -0.27723 L 0.57709 -0.07353 C 0.57743 -0.01942 0.579 0.08693 0.57969 0.11283 " pathEditMode="relative" rAng="0" ptsTypes="fasFfFff">
                                      <p:cBhvr>
                                        <p:cTn id="18" dur="2000" fill="hold"/>
                                        <p:tgtEl>
                                          <p:spTgt spid="24170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194" y="-1283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20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1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416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4" presetID="20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382 -0.00555 C 0.00347 -0.05156 0.00295 -0.18566 0.00365 -0.24462 C 0.00503 -0.30705 -0.00469 -0.33364 0.01215 -0.37988 C 0.02899 -0.42613 0.01892 -0.40971 0.0599 -0.41873 L 0.25174 -0.41688 C 0.2901 -0.41688 0.30347 -0.37248 0.30347 -0.31745 L 0.29653 -0.08878 C 0.29601 -0.03537 0.29618 0.04139 0.29653 0.05711 " pathEditMode="relative" rAng="0" ptsTypes="fasFfFff">
                                      <p:cBhvr>
                                        <p:cTn id="25" dur="2000" fill="hold"/>
                                        <p:tgtEl>
                                          <p:spTgt spid="24170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549" y="-1789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27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16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500"/>
                                        <p:tgtEl>
                                          <p:spTgt spid="2416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31" presetID="20" presetClass="path" presetSubtype="0" accel="50000" decel="5000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941 0.05803 C 0.29966 0.00231 0.28525 -0.17318 0.29566 -0.23792 C 0.30608 -0.30266 0.32014 -0.31492 0.35712 -0.33041 L 0.51771 -0.33041 C 0.55608 -0.33041 0.58733 -0.28093 0.58733 -0.21989 L 0.58733 0.03167 C 0.58681 0.08508 0.58507 0.08901 0.58455 0.10034 " pathEditMode="relative" rAng="0" ptsTypes="faFfFff">
                                      <p:cBhvr>
                                        <p:cTn id="32" dur="2000" spd="-100000" fill="hold"/>
                                        <p:tgtEl>
                                          <p:spTgt spid="24170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219" y="-1731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 nodeType="afterGroup">
                            <p:stCondLst>
                              <p:cond delay="7500"/>
                            </p:stCondLst>
                            <p:childTnLst>
                              <p:par>
                                <p:cTn id="34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16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" dur="500"/>
                                        <p:tgtEl>
                                          <p:spTgt spid="2416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38" presetID="20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3.7037E-6 C -0.0007 -0.04607 -0.00191 -0.1801 -0.00035 -0.23912 C 0.00243 -0.30139 -0.01702 -0.32801 0.01632 -0.37431 C 0.04965 -0.42061 0.02986 -0.40417 0.11059 -0.4132 L 0.48923 -0.41135 C 0.5651 -0.41135 0.59132 -0.3669 0.59132 -0.31181 L 0.59132 -0.0838 C 0.59062 -0.03033 0.59097 -0.01783 0.59132 -0.00209 " pathEditMode="relative" rAng="0" ptsTypes="fasFfFff">
                                      <p:cBhvr>
                                        <p:cTn id="39" dur="2000" fill="hold"/>
                                        <p:tgtEl>
                                          <p:spTgt spid="24170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715" y="-2104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41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16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500"/>
                                        <p:tgtEl>
                                          <p:spTgt spid="2416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afterGroup">
                            <p:stCondLst>
                              <p:cond delay="10500"/>
                            </p:stCondLst>
                            <p:childTnLst>
                              <p:par>
                                <p:cTn id="45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16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2416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 nodeType="afterGroup">
                            <p:stCondLst>
                              <p:cond delay="11000"/>
                            </p:stCondLst>
                            <p:childTnLst>
                              <p:par>
                                <p:cTn id="49" presetID="20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434 0.11514 C 0.0007 0.06497 -0.0151 -0.18151 -0.00399 -0.26058 C 0.00712 -0.33966 0.02639 -0.34312 0.06268 -0.35885 L 0.21406 -0.35515 C 0.25087 -0.35515 0.2849 -0.31885 0.2849 -0.26497 L 0.2849 -0.04324 C 0.2849 0.00716 0.28768 0.04023 0.28768 0.05364 " pathEditMode="relative" rAng="0" ptsTypes="faFfFff">
                                      <p:cBhvr>
                                        <p:cTn id="50" dur="2000" spd="-100000" fill="hold"/>
                                        <p:tgtEl>
                                          <p:spTgt spid="24170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063" y="-2369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 nodeType="afterGroup">
                            <p:stCondLst>
                              <p:cond delay="13000"/>
                            </p:stCondLst>
                            <p:childTnLst>
                              <p:par>
                                <p:cTn id="52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16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" dur="500"/>
                                        <p:tgtEl>
                                          <p:spTgt spid="2416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 nodeType="afterGroup">
                            <p:stCondLst>
                              <p:cond delay="13500"/>
                            </p:stCondLst>
                            <p:childTnLst>
                              <p:par>
                                <p:cTn id="56" presetID="20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9809 0.04856 C 0.29809 -0.003 0.27621 -0.30035 0.31233 -0.30035 L 0.35521 -0.35098 L 0.52031 -0.34682 C 0.55642 -0.34682 0.58385 -0.25826 0.58385 -0.2067 L 0.58542 0.00416 " pathEditMode="relative" rAng="0" ptsTypes="fFAfFf">
                                      <p:cBhvr>
                                        <p:cTn id="57" dur="2000" fill="hold"/>
                                        <p:tgtEl>
                                          <p:spTgt spid="24170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264" y="-1997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 nodeType="afterGroup">
                            <p:stCondLst>
                              <p:cond delay="15500"/>
                            </p:stCondLst>
                            <p:childTnLst>
                              <p:par>
                                <p:cTn id="59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16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1" dur="500"/>
                                        <p:tgtEl>
                                          <p:spTgt spid="2416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 nodeType="afterGroup">
                            <p:stCondLst>
                              <p:cond delay="16000"/>
                            </p:stCondLst>
                            <p:childTnLst>
                              <p:par>
                                <p:cTn id="63" presetID="20" presetClass="path" presetSubtype="0" accel="50000" decel="50000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21 0.11075 C -0.00121 0.05618 -0.03993 -0.31838 0.03525 -0.31838 L 0.45156 -0.32347 C 0.52691 -0.32347 0.56702 -0.27908 0.58837 -0.22474 L 0.57969 0.003 " pathEditMode="relative" rAng="0" ptsTypes="fFfFf">
                                      <p:cBhvr>
                                        <p:cTn id="64" dur="2000" fill="hold"/>
                                        <p:tgtEl>
                                          <p:spTgt spid="24170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535" y="-2171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1667" grpId="0"/>
      <p:bldP spid="241703" grpId="0" animBg="1"/>
      <p:bldP spid="241703" grpId="1" animBg="1"/>
      <p:bldP spid="241704" grpId="0" animBg="1"/>
      <p:bldP spid="241704" grpId="1" animBg="1"/>
      <p:bldP spid="241704" grpId="2" animBg="1"/>
      <p:bldP spid="241704" grpId="3" animBg="1"/>
      <p:bldP spid="24170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7BC9EB-BBAB-4EBA-AE67-9C8800DFD017}" type="slidenum">
              <a:rPr lang="zh-CN" altLang="en-US"/>
              <a:pPr/>
              <a:t>8</a:t>
            </a:fld>
            <a:endParaRPr lang="en-US" altLang="zh-CN"/>
          </a:p>
        </p:txBody>
      </p:sp>
      <p:sp>
        <p:nvSpPr>
          <p:cNvPr id="242690" name="Text Box 2"/>
          <p:cNvSpPr txBox="1">
            <a:spLocks noChangeArrowheads="1"/>
          </p:cNvSpPr>
          <p:nvPr/>
        </p:nvSpPr>
        <p:spPr bwMode="auto">
          <a:xfrm>
            <a:off x="250825" y="696913"/>
            <a:ext cx="8713788" cy="4964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>
                    <a:alpha val="70000"/>
                  </a:srgbClr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0"/>
              </a:spcBef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>
              <a:spcBef>
                <a:spcPct val="0"/>
              </a:spcBef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>
              <a:spcBef>
                <a:spcPct val="0"/>
              </a:spcBef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>
              <a:spcBef>
                <a:spcPct val="0"/>
              </a:spcBef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>
              <a:spcBef>
                <a:spcPct val="0"/>
              </a:spcBef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>
              <a:lnSpc>
                <a:spcPct val="130000"/>
              </a:lnSpc>
              <a:spcBef>
                <a:spcPct val="30000"/>
              </a:spcBef>
            </a:pPr>
            <a:r>
              <a:rPr lang="en-US" altLang="zh-CN" sz="3200">
                <a:ea typeface="黑体" pitchFamily="2" charset="-122"/>
              </a:rPr>
              <a:t>4</a:t>
            </a:r>
            <a:r>
              <a:rPr lang="zh-CN" altLang="en-US" sz="3200">
                <a:ea typeface="黑体" pitchFamily="2" charset="-122"/>
              </a:rPr>
              <a:t>、从题目的约束条件看，大盘上可以随便摞小盘，相反则不允许。在将</a:t>
            </a:r>
            <a:r>
              <a:rPr lang="en-US" altLang="zh-CN" sz="3200">
                <a:ea typeface="黑体" pitchFamily="2" charset="-122"/>
              </a:rPr>
              <a:t>1</a:t>
            </a:r>
            <a:r>
              <a:rPr lang="zh-CN" altLang="en-US" sz="3200">
                <a:ea typeface="黑体" pitchFamily="2" charset="-122"/>
              </a:rPr>
              <a:t>号和</a:t>
            </a:r>
            <a:r>
              <a:rPr lang="en-US" altLang="zh-CN" sz="3200">
                <a:ea typeface="黑体" pitchFamily="2" charset="-122"/>
              </a:rPr>
              <a:t>2</a:t>
            </a:r>
            <a:r>
              <a:rPr lang="zh-CN" altLang="en-US" sz="3200">
                <a:ea typeface="黑体" pitchFamily="2" charset="-122"/>
              </a:rPr>
              <a:t>号盘当整体从</a:t>
            </a:r>
            <a:r>
              <a:rPr lang="en-US" altLang="zh-CN" sz="3200">
                <a:ea typeface="黑体" pitchFamily="2" charset="-122"/>
              </a:rPr>
              <a:t>A</a:t>
            </a:r>
            <a:r>
              <a:rPr lang="zh-CN" altLang="en-US" sz="3200">
                <a:ea typeface="黑体" pitchFamily="2" charset="-122"/>
              </a:rPr>
              <a:t>移至</a:t>
            </a:r>
            <a:r>
              <a:rPr lang="en-US" altLang="zh-CN" sz="3200">
                <a:ea typeface="黑体" pitchFamily="2" charset="-122"/>
              </a:rPr>
              <a:t>B</a:t>
            </a:r>
            <a:r>
              <a:rPr lang="zh-CN" altLang="en-US" sz="3200">
                <a:ea typeface="黑体" pitchFamily="2" charset="-122"/>
              </a:rPr>
              <a:t>的过程中 </a:t>
            </a:r>
            <a:r>
              <a:rPr lang="en-US" altLang="zh-CN" sz="3200">
                <a:solidFill>
                  <a:schemeClr val="tx2"/>
                </a:solidFill>
                <a:ea typeface="黑体" pitchFamily="2" charset="-122"/>
              </a:rPr>
              <a:t>move(2, A, C, B) </a:t>
            </a:r>
            <a:r>
              <a:rPr lang="zh-CN" altLang="en-US" sz="3200">
                <a:ea typeface="黑体" pitchFamily="2" charset="-122"/>
              </a:rPr>
              <a:t>实际上是分解为以下三步	</a:t>
            </a:r>
          </a:p>
          <a:p>
            <a:pPr>
              <a:lnSpc>
                <a:spcPct val="130000"/>
              </a:lnSpc>
              <a:spcBef>
                <a:spcPct val="30000"/>
              </a:spcBef>
            </a:pPr>
            <a:r>
              <a:rPr lang="zh-CN" altLang="en-US" sz="3200">
                <a:ea typeface="黑体" pitchFamily="2" charset="-122"/>
              </a:rPr>
              <a:t>		第（</a:t>
            </a:r>
            <a:r>
              <a:rPr lang="en-US" altLang="zh-CN" sz="3200">
                <a:ea typeface="黑体" pitchFamily="2" charset="-122"/>
              </a:rPr>
              <a:t>1</a:t>
            </a:r>
            <a:r>
              <a:rPr lang="zh-CN" altLang="en-US" sz="3200">
                <a:ea typeface="黑体" pitchFamily="2" charset="-122"/>
              </a:rPr>
              <a:t>）</a:t>
            </a:r>
            <a:r>
              <a:rPr lang="en-US" altLang="zh-CN" sz="3200">
                <a:ea typeface="黑体" pitchFamily="2" charset="-122"/>
              </a:rPr>
              <a:t>.1</a:t>
            </a:r>
            <a:r>
              <a:rPr lang="zh-CN" altLang="en-US" sz="3200">
                <a:ea typeface="黑体" pitchFamily="2" charset="-122"/>
              </a:rPr>
              <a:t>步：</a:t>
            </a:r>
            <a:r>
              <a:rPr lang="en-US" altLang="zh-CN" sz="3200">
                <a:ea typeface="黑体" pitchFamily="2" charset="-122"/>
              </a:rPr>
              <a:t>move 1 form A to C;</a:t>
            </a:r>
          </a:p>
          <a:p>
            <a:pPr>
              <a:lnSpc>
                <a:spcPct val="130000"/>
              </a:lnSpc>
              <a:spcBef>
                <a:spcPct val="30000"/>
              </a:spcBef>
            </a:pPr>
            <a:r>
              <a:rPr lang="zh-CN" altLang="en-US" sz="3200">
                <a:ea typeface="黑体" pitchFamily="2" charset="-122"/>
              </a:rPr>
              <a:t>		第（</a:t>
            </a:r>
            <a:r>
              <a:rPr lang="en-US" altLang="zh-CN" sz="3200">
                <a:ea typeface="黑体" pitchFamily="2" charset="-122"/>
              </a:rPr>
              <a:t>1</a:t>
            </a:r>
            <a:r>
              <a:rPr lang="zh-CN" altLang="en-US" sz="3200">
                <a:ea typeface="黑体" pitchFamily="2" charset="-122"/>
              </a:rPr>
              <a:t>）</a:t>
            </a:r>
            <a:r>
              <a:rPr lang="en-US" altLang="zh-CN" sz="3200">
                <a:ea typeface="黑体" pitchFamily="2" charset="-122"/>
              </a:rPr>
              <a:t>.2</a:t>
            </a:r>
            <a:r>
              <a:rPr lang="zh-CN" altLang="en-US" sz="3200">
                <a:ea typeface="黑体" pitchFamily="2" charset="-122"/>
              </a:rPr>
              <a:t>步：</a:t>
            </a:r>
            <a:r>
              <a:rPr lang="en-US" altLang="zh-CN" sz="3200">
                <a:ea typeface="黑体" pitchFamily="2" charset="-122"/>
              </a:rPr>
              <a:t>move 2 form A to B;</a:t>
            </a:r>
          </a:p>
          <a:p>
            <a:pPr>
              <a:lnSpc>
                <a:spcPct val="130000"/>
              </a:lnSpc>
              <a:spcBef>
                <a:spcPct val="30000"/>
              </a:spcBef>
            </a:pPr>
            <a:r>
              <a:rPr lang="zh-CN" altLang="en-US" sz="3200">
                <a:ea typeface="黑体" pitchFamily="2" charset="-122"/>
              </a:rPr>
              <a:t>		第（</a:t>
            </a:r>
            <a:r>
              <a:rPr lang="en-US" altLang="zh-CN" sz="3200">
                <a:ea typeface="黑体" pitchFamily="2" charset="-122"/>
              </a:rPr>
              <a:t>1</a:t>
            </a:r>
            <a:r>
              <a:rPr lang="zh-CN" altLang="en-US" sz="3200">
                <a:ea typeface="黑体" pitchFamily="2" charset="-122"/>
              </a:rPr>
              <a:t>）</a:t>
            </a:r>
            <a:r>
              <a:rPr lang="en-US" altLang="zh-CN" sz="3200">
                <a:ea typeface="黑体" pitchFamily="2" charset="-122"/>
              </a:rPr>
              <a:t>.3</a:t>
            </a:r>
            <a:r>
              <a:rPr lang="zh-CN" altLang="en-US" sz="3200">
                <a:ea typeface="黑体" pitchFamily="2" charset="-122"/>
              </a:rPr>
              <a:t>步：</a:t>
            </a:r>
            <a:r>
              <a:rPr lang="en-US" altLang="zh-CN" sz="3200">
                <a:ea typeface="黑体" pitchFamily="2" charset="-122"/>
              </a:rPr>
              <a:t>move 1 form C to B;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F63D72-7B3E-4E1F-83B3-C2B2BD319DC1}" type="slidenum">
              <a:rPr lang="zh-CN" altLang="en-US"/>
              <a:pPr/>
              <a:t>9</a:t>
            </a:fld>
            <a:endParaRPr lang="en-US" altLang="zh-CN"/>
          </a:p>
        </p:txBody>
      </p:sp>
      <p:sp>
        <p:nvSpPr>
          <p:cNvPr id="280578" name="Text Box 2"/>
          <p:cNvSpPr txBox="1">
            <a:spLocks noChangeArrowheads="1"/>
          </p:cNvSpPr>
          <p:nvPr/>
        </p:nvSpPr>
        <p:spPr bwMode="auto">
          <a:xfrm>
            <a:off x="250825" y="908050"/>
            <a:ext cx="8713788" cy="5573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>
                    <a:alpha val="70000"/>
                  </a:srgbClr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0"/>
              </a:spcBef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>
              <a:spcBef>
                <a:spcPct val="0"/>
              </a:spcBef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>
              <a:spcBef>
                <a:spcPct val="0"/>
              </a:spcBef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>
              <a:spcBef>
                <a:spcPct val="0"/>
              </a:spcBef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>
              <a:spcBef>
                <a:spcPct val="0"/>
              </a:spcBef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>
              <a:lnSpc>
                <a:spcPct val="115000"/>
              </a:lnSpc>
              <a:spcBef>
                <a:spcPct val="30000"/>
              </a:spcBef>
            </a:pPr>
            <a:r>
              <a:rPr lang="zh-CN" altLang="en-US" sz="3200">
                <a:ea typeface="黑体" pitchFamily="2" charset="-122"/>
              </a:rPr>
              <a:t>		经过以上步骤，将 </a:t>
            </a:r>
            <a:r>
              <a:rPr lang="en-US" altLang="zh-CN" sz="3200">
                <a:ea typeface="黑体" pitchFamily="2" charset="-122"/>
              </a:rPr>
              <a:t>1 </a:t>
            </a:r>
            <a:r>
              <a:rPr lang="zh-CN" altLang="en-US" sz="3200">
                <a:ea typeface="黑体" pitchFamily="2" charset="-122"/>
              </a:rPr>
              <a:t>号和 </a:t>
            </a:r>
            <a:r>
              <a:rPr lang="en-US" altLang="zh-CN" sz="3200">
                <a:ea typeface="黑体" pitchFamily="2" charset="-122"/>
              </a:rPr>
              <a:t>2 </a:t>
            </a:r>
            <a:r>
              <a:rPr lang="zh-CN" altLang="en-US" sz="3200">
                <a:ea typeface="黑体" pitchFamily="2" charset="-122"/>
              </a:rPr>
              <a:t>号盘作为整体从 </a:t>
            </a:r>
            <a:r>
              <a:rPr lang="en-US" altLang="zh-CN" sz="3200">
                <a:solidFill>
                  <a:schemeClr val="tx2"/>
                </a:solidFill>
                <a:ea typeface="黑体" pitchFamily="2" charset="-122"/>
              </a:rPr>
              <a:t>A</a:t>
            </a:r>
            <a:r>
              <a:rPr lang="en-US" altLang="zh-CN" sz="3200">
                <a:ea typeface="黑体" pitchFamily="2" charset="-122"/>
              </a:rPr>
              <a:t> </a:t>
            </a:r>
            <a:r>
              <a:rPr lang="zh-CN" altLang="en-US" sz="3200">
                <a:ea typeface="黑体" pitchFamily="2" charset="-122"/>
              </a:rPr>
              <a:t>移至 </a:t>
            </a:r>
            <a:r>
              <a:rPr lang="en-US" altLang="zh-CN" sz="3200">
                <a:solidFill>
                  <a:schemeClr val="tx2"/>
                </a:solidFill>
                <a:ea typeface="黑体" pitchFamily="2" charset="-122"/>
              </a:rPr>
              <a:t>B</a:t>
            </a:r>
            <a:r>
              <a:rPr lang="zh-CN" altLang="en-US" sz="3200">
                <a:ea typeface="黑体" pitchFamily="2" charset="-122"/>
              </a:rPr>
              <a:t>，为 </a:t>
            </a:r>
            <a:r>
              <a:rPr lang="en-US" altLang="zh-CN" sz="3200">
                <a:ea typeface="黑体" pitchFamily="2" charset="-122"/>
              </a:rPr>
              <a:t>3 </a:t>
            </a:r>
            <a:r>
              <a:rPr lang="zh-CN" altLang="en-US" sz="3200">
                <a:ea typeface="黑体" pitchFamily="2" charset="-122"/>
              </a:rPr>
              <a:t>号盘从 </a:t>
            </a:r>
            <a:r>
              <a:rPr lang="en-US" altLang="zh-CN" sz="3200">
                <a:solidFill>
                  <a:schemeClr val="tx2"/>
                </a:solidFill>
                <a:ea typeface="黑体" pitchFamily="2" charset="-122"/>
              </a:rPr>
              <a:t>A</a:t>
            </a:r>
            <a:r>
              <a:rPr lang="en-US" altLang="zh-CN" sz="3200">
                <a:ea typeface="黑体" pitchFamily="2" charset="-122"/>
              </a:rPr>
              <a:t> </a:t>
            </a:r>
            <a:r>
              <a:rPr lang="zh-CN" altLang="en-US" sz="3200">
                <a:ea typeface="黑体" pitchFamily="2" charset="-122"/>
              </a:rPr>
              <a:t>移至 </a:t>
            </a:r>
            <a:r>
              <a:rPr lang="en-US" altLang="zh-CN" sz="3200">
                <a:solidFill>
                  <a:schemeClr val="tx2"/>
                </a:solidFill>
                <a:ea typeface="黑体" pitchFamily="2" charset="-122"/>
              </a:rPr>
              <a:t>C</a:t>
            </a:r>
            <a:r>
              <a:rPr lang="en-US" altLang="zh-CN" sz="3200">
                <a:ea typeface="黑体" pitchFamily="2" charset="-122"/>
              </a:rPr>
              <a:t> </a:t>
            </a:r>
            <a:r>
              <a:rPr lang="zh-CN" altLang="en-US" sz="3200">
                <a:ea typeface="黑体" pitchFamily="2" charset="-122"/>
              </a:rPr>
              <a:t>创造了条件。同样，</a:t>
            </a:r>
            <a:r>
              <a:rPr lang="en-US" altLang="zh-CN" sz="3200">
                <a:ea typeface="黑体" pitchFamily="2" charset="-122"/>
              </a:rPr>
              <a:t>3</a:t>
            </a:r>
            <a:r>
              <a:rPr lang="zh-CN" altLang="en-US" sz="3200">
                <a:ea typeface="黑体" pitchFamily="2" charset="-122"/>
              </a:rPr>
              <a:t>号盘一旦到了 </a:t>
            </a:r>
            <a:r>
              <a:rPr lang="en-US" altLang="zh-CN" sz="3200">
                <a:solidFill>
                  <a:schemeClr val="tx2"/>
                </a:solidFill>
                <a:ea typeface="黑体" pitchFamily="2" charset="-122"/>
              </a:rPr>
              <a:t>C</a:t>
            </a:r>
            <a:r>
              <a:rPr lang="zh-CN" altLang="en-US" sz="3200">
                <a:ea typeface="黑体" pitchFamily="2" charset="-122"/>
              </a:rPr>
              <a:t>，就要考虑如何实现将 </a:t>
            </a:r>
            <a:r>
              <a:rPr lang="en-US" altLang="zh-CN" sz="3200">
                <a:ea typeface="黑体" pitchFamily="2" charset="-122"/>
              </a:rPr>
              <a:t>1 </a:t>
            </a:r>
            <a:r>
              <a:rPr lang="zh-CN" altLang="en-US" sz="3200">
                <a:ea typeface="黑体" pitchFamily="2" charset="-122"/>
              </a:rPr>
              <a:t>号和 </a:t>
            </a:r>
            <a:r>
              <a:rPr lang="en-US" altLang="zh-CN" sz="3200">
                <a:ea typeface="黑体" pitchFamily="2" charset="-122"/>
              </a:rPr>
              <a:t>2 </a:t>
            </a:r>
            <a:r>
              <a:rPr lang="zh-CN" altLang="en-US" sz="3200">
                <a:ea typeface="黑体" pitchFamily="2" charset="-122"/>
              </a:rPr>
              <a:t>号盘当整体从 </a:t>
            </a:r>
            <a:r>
              <a:rPr lang="en-US" altLang="zh-CN" sz="3200">
                <a:solidFill>
                  <a:schemeClr val="tx2"/>
                </a:solidFill>
                <a:ea typeface="黑体" pitchFamily="2" charset="-122"/>
              </a:rPr>
              <a:t>B</a:t>
            </a:r>
            <a:r>
              <a:rPr lang="en-US" altLang="zh-CN" sz="3200">
                <a:ea typeface="黑体" pitchFamily="2" charset="-122"/>
              </a:rPr>
              <a:t> </a:t>
            </a:r>
            <a:r>
              <a:rPr lang="zh-CN" altLang="en-US" sz="3200">
                <a:ea typeface="黑体" pitchFamily="2" charset="-122"/>
              </a:rPr>
              <a:t>移至 </a:t>
            </a:r>
            <a:r>
              <a:rPr lang="en-US" altLang="zh-CN" sz="3200">
                <a:solidFill>
                  <a:schemeClr val="tx2"/>
                </a:solidFill>
                <a:ea typeface="黑体" pitchFamily="2" charset="-122"/>
              </a:rPr>
              <a:t>C </a:t>
            </a:r>
            <a:r>
              <a:rPr lang="zh-CN" altLang="en-US" sz="3200">
                <a:ea typeface="黑体" pitchFamily="2" charset="-122"/>
              </a:rPr>
              <a:t>的过程了。实际上  </a:t>
            </a:r>
            <a:r>
              <a:rPr lang="en-US" altLang="zh-CN" sz="3200">
                <a:solidFill>
                  <a:schemeClr val="tx2"/>
                </a:solidFill>
                <a:ea typeface="黑体" pitchFamily="2" charset="-122"/>
              </a:rPr>
              <a:t>move( 2, B, A, C )</a:t>
            </a:r>
            <a:r>
              <a:rPr lang="en-US" altLang="zh-CN" sz="3200">
                <a:ea typeface="黑体" pitchFamily="2" charset="-122"/>
              </a:rPr>
              <a:t> </a:t>
            </a:r>
            <a:r>
              <a:rPr lang="zh-CN" altLang="en-US" sz="3200">
                <a:ea typeface="黑体" pitchFamily="2" charset="-122"/>
              </a:rPr>
              <a:t>也要分解为三步：</a:t>
            </a:r>
          </a:p>
          <a:p>
            <a:pPr>
              <a:lnSpc>
                <a:spcPct val="115000"/>
              </a:lnSpc>
              <a:spcBef>
                <a:spcPct val="30000"/>
              </a:spcBef>
            </a:pPr>
            <a:r>
              <a:rPr lang="zh-CN" altLang="en-US" sz="3200">
                <a:ea typeface="黑体" pitchFamily="2" charset="-122"/>
              </a:rPr>
              <a:t>		第（</a:t>
            </a:r>
            <a:r>
              <a:rPr lang="en-US" altLang="zh-CN" sz="3200">
                <a:ea typeface="黑体" pitchFamily="2" charset="-122"/>
              </a:rPr>
              <a:t>3</a:t>
            </a:r>
            <a:r>
              <a:rPr lang="zh-CN" altLang="en-US" sz="3200">
                <a:ea typeface="黑体" pitchFamily="2" charset="-122"/>
              </a:rPr>
              <a:t>）</a:t>
            </a:r>
            <a:r>
              <a:rPr lang="en-US" altLang="zh-CN" sz="3200">
                <a:ea typeface="黑体" pitchFamily="2" charset="-122"/>
              </a:rPr>
              <a:t>.1</a:t>
            </a:r>
            <a:r>
              <a:rPr lang="zh-CN" altLang="en-US" sz="3200">
                <a:ea typeface="黑体" pitchFamily="2" charset="-122"/>
              </a:rPr>
              <a:t>步：</a:t>
            </a:r>
            <a:r>
              <a:rPr lang="en-US" altLang="zh-CN" sz="3200">
                <a:solidFill>
                  <a:schemeClr val="tx2"/>
                </a:solidFill>
                <a:ea typeface="黑体" pitchFamily="2" charset="-122"/>
              </a:rPr>
              <a:t>move 1 form B to A;</a:t>
            </a:r>
          </a:p>
          <a:p>
            <a:pPr>
              <a:lnSpc>
                <a:spcPct val="115000"/>
              </a:lnSpc>
              <a:spcBef>
                <a:spcPct val="30000"/>
              </a:spcBef>
            </a:pPr>
            <a:r>
              <a:rPr lang="zh-CN" altLang="en-US" sz="3200">
                <a:ea typeface="黑体" pitchFamily="2" charset="-122"/>
              </a:rPr>
              <a:t>		第（</a:t>
            </a:r>
            <a:r>
              <a:rPr lang="en-US" altLang="zh-CN" sz="3200">
                <a:ea typeface="黑体" pitchFamily="2" charset="-122"/>
              </a:rPr>
              <a:t>3</a:t>
            </a:r>
            <a:r>
              <a:rPr lang="zh-CN" altLang="en-US" sz="3200">
                <a:ea typeface="黑体" pitchFamily="2" charset="-122"/>
              </a:rPr>
              <a:t>）</a:t>
            </a:r>
            <a:r>
              <a:rPr lang="en-US" altLang="zh-CN" sz="3200">
                <a:ea typeface="黑体" pitchFamily="2" charset="-122"/>
              </a:rPr>
              <a:t>.2</a:t>
            </a:r>
            <a:r>
              <a:rPr lang="zh-CN" altLang="en-US" sz="3200">
                <a:ea typeface="黑体" pitchFamily="2" charset="-122"/>
              </a:rPr>
              <a:t>步：</a:t>
            </a:r>
            <a:r>
              <a:rPr lang="en-US" altLang="zh-CN" sz="3200">
                <a:solidFill>
                  <a:schemeClr val="tx2"/>
                </a:solidFill>
                <a:ea typeface="黑体" pitchFamily="2" charset="-122"/>
              </a:rPr>
              <a:t>move 2 form B to C;</a:t>
            </a:r>
          </a:p>
          <a:p>
            <a:pPr>
              <a:lnSpc>
                <a:spcPct val="115000"/>
              </a:lnSpc>
              <a:spcBef>
                <a:spcPct val="30000"/>
              </a:spcBef>
            </a:pPr>
            <a:r>
              <a:rPr lang="zh-CN" altLang="en-US" sz="3200">
                <a:ea typeface="黑体" pitchFamily="2" charset="-122"/>
              </a:rPr>
              <a:t>		第（</a:t>
            </a:r>
            <a:r>
              <a:rPr lang="en-US" altLang="zh-CN" sz="3200">
                <a:ea typeface="黑体" pitchFamily="2" charset="-122"/>
              </a:rPr>
              <a:t>3</a:t>
            </a:r>
            <a:r>
              <a:rPr lang="zh-CN" altLang="en-US" sz="3200">
                <a:ea typeface="黑体" pitchFamily="2" charset="-122"/>
              </a:rPr>
              <a:t>）</a:t>
            </a:r>
            <a:r>
              <a:rPr lang="en-US" altLang="zh-CN" sz="3200">
                <a:ea typeface="黑体" pitchFamily="2" charset="-122"/>
              </a:rPr>
              <a:t>.3</a:t>
            </a:r>
            <a:r>
              <a:rPr lang="zh-CN" altLang="en-US" sz="3200">
                <a:ea typeface="黑体" pitchFamily="2" charset="-122"/>
              </a:rPr>
              <a:t>步：</a:t>
            </a:r>
            <a:r>
              <a:rPr lang="en-US" altLang="zh-CN" sz="3200">
                <a:solidFill>
                  <a:schemeClr val="tx2"/>
                </a:solidFill>
                <a:ea typeface="黑体" pitchFamily="2" charset="-122"/>
              </a:rPr>
              <a:t>move 1 form A to C;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07B65E-D346-4C4A-9871-7C30B53812D7}" type="slidenum">
              <a:rPr lang="zh-CN" altLang="en-US"/>
              <a:pPr/>
              <a:t>10</a:t>
            </a:fld>
            <a:endParaRPr lang="en-US" altLang="zh-CN"/>
          </a:p>
        </p:txBody>
      </p:sp>
      <p:sp>
        <p:nvSpPr>
          <p:cNvPr id="243714" name="Text Box 2"/>
          <p:cNvSpPr txBox="1">
            <a:spLocks noChangeArrowheads="1"/>
          </p:cNvSpPr>
          <p:nvPr/>
        </p:nvSpPr>
        <p:spPr bwMode="auto">
          <a:xfrm>
            <a:off x="250825" y="1052513"/>
            <a:ext cx="8713788" cy="4870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>
                    <a:alpha val="70000"/>
                  </a:srgbClr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0"/>
              </a:spcBef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>
              <a:spcBef>
                <a:spcPct val="0"/>
              </a:spcBef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>
              <a:spcBef>
                <a:spcPct val="0"/>
              </a:spcBef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>
              <a:spcBef>
                <a:spcPct val="0"/>
              </a:spcBef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>
              <a:spcBef>
                <a:spcPct val="0"/>
              </a:spcBef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>
              <a:lnSpc>
                <a:spcPct val="140000"/>
              </a:lnSpc>
              <a:spcBef>
                <a:spcPct val="20000"/>
              </a:spcBef>
            </a:pPr>
            <a:r>
              <a:rPr lang="en-US" altLang="zh-CN" sz="3200">
                <a:ea typeface="黑体" pitchFamily="2" charset="-122"/>
              </a:rPr>
              <a:t>5</a:t>
            </a:r>
            <a:r>
              <a:rPr lang="zh-CN" altLang="en-US" sz="3200">
                <a:ea typeface="黑体" pitchFamily="2" charset="-122"/>
              </a:rPr>
              <a:t>、看 </a:t>
            </a:r>
            <a:r>
              <a:rPr lang="en-US" altLang="zh-CN" sz="3200">
                <a:solidFill>
                  <a:schemeClr val="tx2"/>
                </a:solidFill>
                <a:ea typeface="黑体" pitchFamily="2" charset="-122"/>
              </a:rPr>
              <a:t>move(2, A, C, B)</a:t>
            </a:r>
            <a:r>
              <a:rPr lang="en-US" altLang="zh-CN" sz="3200">
                <a:ea typeface="黑体" pitchFamily="2" charset="-122"/>
              </a:rPr>
              <a:t> </a:t>
            </a:r>
            <a:r>
              <a:rPr lang="zh-CN" altLang="en-US" sz="3200">
                <a:ea typeface="黑体" pitchFamily="2" charset="-122"/>
              </a:rPr>
              <a:t>是说要将 </a:t>
            </a:r>
            <a:r>
              <a:rPr lang="en-US" altLang="zh-CN" sz="3200">
                <a:ea typeface="黑体" pitchFamily="2" charset="-122"/>
              </a:rPr>
              <a:t>2 </a:t>
            </a:r>
            <a:r>
              <a:rPr lang="zh-CN" altLang="en-US" sz="3200">
                <a:ea typeface="黑体" pitchFamily="2" charset="-122"/>
              </a:rPr>
              <a:t>只盘子从 </a:t>
            </a:r>
            <a:r>
              <a:rPr lang="en-US" altLang="zh-CN" sz="3200">
                <a:solidFill>
                  <a:schemeClr val="tx2"/>
                </a:solidFill>
                <a:ea typeface="黑体" pitchFamily="2" charset="-122"/>
              </a:rPr>
              <a:t>A</a:t>
            </a:r>
            <a:r>
              <a:rPr lang="en-US" altLang="zh-CN" sz="3200">
                <a:ea typeface="黑体" pitchFamily="2" charset="-122"/>
              </a:rPr>
              <a:t> </a:t>
            </a:r>
            <a:r>
              <a:rPr lang="zh-CN" altLang="en-US" sz="3200">
                <a:ea typeface="黑体" pitchFamily="2" charset="-122"/>
              </a:rPr>
              <a:t>搬至 </a:t>
            </a:r>
            <a:r>
              <a:rPr lang="en-US" altLang="zh-CN" sz="3200">
                <a:solidFill>
                  <a:schemeClr val="tx2"/>
                </a:solidFill>
                <a:ea typeface="黑体" pitchFamily="2" charset="-122"/>
              </a:rPr>
              <a:t>B</a:t>
            </a:r>
            <a:r>
              <a:rPr lang="zh-CN" altLang="en-US" sz="3200">
                <a:ea typeface="黑体" pitchFamily="2" charset="-122"/>
              </a:rPr>
              <a:t>，但没有</a:t>
            </a:r>
            <a:r>
              <a:rPr lang="zh-CN" altLang="en-US" sz="3200">
                <a:solidFill>
                  <a:schemeClr val="tx2"/>
                </a:solidFill>
                <a:ea typeface="黑体" pitchFamily="2" charset="-122"/>
              </a:rPr>
              <a:t> </a:t>
            </a:r>
            <a:r>
              <a:rPr lang="en-US" altLang="zh-CN" sz="3200">
                <a:solidFill>
                  <a:schemeClr val="tx2"/>
                </a:solidFill>
                <a:ea typeface="黑体" pitchFamily="2" charset="-122"/>
              </a:rPr>
              <a:t>C</a:t>
            </a:r>
            <a:r>
              <a:rPr lang="en-US" altLang="zh-CN" sz="3200">
                <a:ea typeface="黑体" pitchFamily="2" charset="-122"/>
              </a:rPr>
              <a:t> </a:t>
            </a:r>
            <a:r>
              <a:rPr lang="zh-CN" altLang="en-US" sz="3200">
                <a:ea typeface="黑体" pitchFamily="2" charset="-122"/>
              </a:rPr>
              <a:t>是不行的，因为第（</a:t>
            </a:r>
            <a:r>
              <a:rPr lang="en-US" altLang="zh-CN" sz="3200">
                <a:ea typeface="黑体" pitchFamily="2" charset="-122"/>
              </a:rPr>
              <a:t>1</a:t>
            </a:r>
            <a:r>
              <a:rPr lang="zh-CN" altLang="en-US" sz="3200">
                <a:ea typeface="黑体" pitchFamily="2" charset="-122"/>
              </a:rPr>
              <a:t>）</a:t>
            </a:r>
            <a:r>
              <a:rPr lang="en-US" altLang="zh-CN" sz="3200">
                <a:ea typeface="黑体" pitchFamily="2" charset="-122"/>
              </a:rPr>
              <a:t>.1</a:t>
            </a:r>
            <a:r>
              <a:rPr lang="zh-CN" altLang="en-US" sz="3200">
                <a:ea typeface="黑体" pitchFamily="2" charset="-122"/>
              </a:rPr>
              <a:t>步就要将 </a:t>
            </a:r>
            <a:r>
              <a:rPr lang="en-US" altLang="zh-CN" sz="3200">
                <a:ea typeface="黑体" pitchFamily="2" charset="-122"/>
              </a:rPr>
              <a:t>1 </a:t>
            </a:r>
            <a:r>
              <a:rPr lang="zh-CN" altLang="en-US" sz="3200">
                <a:ea typeface="黑体" pitchFamily="2" charset="-122"/>
              </a:rPr>
              <a:t>盘从 </a:t>
            </a:r>
            <a:r>
              <a:rPr lang="en-US" altLang="zh-CN" sz="3200">
                <a:solidFill>
                  <a:schemeClr val="tx2"/>
                </a:solidFill>
                <a:ea typeface="黑体" pitchFamily="2" charset="-122"/>
              </a:rPr>
              <a:t>A</a:t>
            </a:r>
            <a:r>
              <a:rPr lang="en-US" altLang="zh-CN" sz="3200">
                <a:ea typeface="黑体" pitchFamily="2" charset="-122"/>
              </a:rPr>
              <a:t> </a:t>
            </a:r>
            <a:r>
              <a:rPr lang="zh-CN" altLang="en-US" sz="3200">
                <a:ea typeface="黑体" pitchFamily="2" charset="-122"/>
              </a:rPr>
              <a:t>移到 </a:t>
            </a:r>
            <a:r>
              <a:rPr lang="en-US" altLang="zh-CN" sz="3200">
                <a:solidFill>
                  <a:schemeClr val="tx2"/>
                </a:solidFill>
                <a:ea typeface="黑体" pitchFamily="2" charset="-122"/>
              </a:rPr>
              <a:t>C</a:t>
            </a:r>
            <a:r>
              <a:rPr lang="zh-CN" altLang="en-US" sz="3200">
                <a:ea typeface="黑体" pitchFamily="2" charset="-122"/>
              </a:rPr>
              <a:t>，给 </a:t>
            </a:r>
            <a:r>
              <a:rPr lang="en-US" altLang="zh-CN" sz="3200">
                <a:ea typeface="黑体" pitchFamily="2" charset="-122"/>
              </a:rPr>
              <a:t>2 </a:t>
            </a:r>
            <a:r>
              <a:rPr lang="zh-CN" altLang="en-US" sz="3200">
                <a:ea typeface="黑体" pitchFamily="2" charset="-122"/>
              </a:rPr>
              <a:t>盘创造条件从 </a:t>
            </a:r>
            <a:r>
              <a:rPr lang="en-US" altLang="zh-CN" sz="3200">
                <a:solidFill>
                  <a:schemeClr val="tx2"/>
                </a:solidFill>
                <a:ea typeface="黑体" pitchFamily="2" charset="-122"/>
              </a:rPr>
              <a:t>A</a:t>
            </a:r>
            <a:r>
              <a:rPr lang="en-US" altLang="zh-CN" sz="3200">
                <a:ea typeface="黑体" pitchFamily="2" charset="-122"/>
              </a:rPr>
              <a:t> </a:t>
            </a:r>
            <a:r>
              <a:rPr lang="zh-CN" altLang="en-US" sz="3200">
                <a:ea typeface="黑体" pitchFamily="2" charset="-122"/>
              </a:rPr>
              <a:t>移至 </a:t>
            </a:r>
            <a:r>
              <a:rPr lang="en-US" altLang="zh-CN" sz="3200">
                <a:solidFill>
                  <a:schemeClr val="tx2"/>
                </a:solidFill>
                <a:ea typeface="黑体" pitchFamily="2" charset="-122"/>
              </a:rPr>
              <a:t>B</a:t>
            </a:r>
            <a:r>
              <a:rPr lang="zh-CN" altLang="en-US" sz="3200">
                <a:ea typeface="黑体" pitchFamily="2" charset="-122"/>
              </a:rPr>
              <a:t>，然后再把 </a:t>
            </a:r>
            <a:r>
              <a:rPr lang="en-US" altLang="zh-CN" sz="3200">
                <a:ea typeface="黑体" pitchFamily="2" charset="-122"/>
              </a:rPr>
              <a:t>1 </a:t>
            </a:r>
            <a:r>
              <a:rPr lang="zh-CN" altLang="en-US" sz="3200">
                <a:ea typeface="黑体" pitchFamily="2" charset="-122"/>
              </a:rPr>
              <a:t>盘从 </a:t>
            </a:r>
            <a:r>
              <a:rPr lang="en-US" altLang="zh-CN" sz="3200">
                <a:solidFill>
                  <a:schemeClr val="tx2"/>
                </a:solidFill>
                <a:ea typeface="黑体" pitchFamily="2" charset="-122"/>
              </a:rPr>
              <a:t>C</a:t>
            </a:r>
            <a:r>
              <a:rPr lang="en-US" altLang="zh-CN" sz="3200">
                <a:ea typeface="黑体" pitchFamily="2" charset="-122"/>
              </a:rPr>
              <a:t> </a:t>
            </a:r>
            <a:r>
              <a:rPr lang="zh-CN" altLang="en-US" sz="3200">
                <a:ea typeface="黑体" pitchFamily="2" charset="-122"/>
              </a:rPr>
              <a:t>移至 </a:t>
            </a:r>
            <a:r>
              <a:rPr lang="en-US" altLang="zh-CN" sz="3200">
                <a:solidFill>
                  <a:schemeClr val="tx2"/>
                </a:solidFill>
                <a:ea typeface="黑体" pitchFamily="2" charset="-122"/>
              </a:rPr>
              <a:t>B</a:t>
            </a:r>
            <a:r>
              <a:rPr lang="zh-CN" altLang="en-US" sz="3200">
                <a:ea typeface="黑体" pitchFamily="2" charset="-122"/>
              </a:rPr>
              <a:t>。看到这里就能明白借助 </a:t>
            </a:r>
            <a:r>
              <a:rPr lang="en-US" altLang="zh-CN" sz="3200">
                <a:solidFill>
                  <a:schemeClr val="tx2"/>
                </a:solidFill>
                <a:ea typeface="黑体" pitchFamily="2" charset="-122"/>
              </a:rPr>
              <a:t>C</a:t>
            </a:r>
            <a:r>
              <a:rPr lang="en-US" altLang="zh-CN" sz="3200">
                <a:ea typeface="黑体" pitchFamily="2" charset="-122"/>
              </a:rPr>
              <a:t> </a:t>
            </a:r>
            <a:r>
              <a:rPr lang="zh-CN" altLang="en-US" sz="3200">
                <a:ea typeface="黑体" pitchFamily="2" charset="-122"/>
              </a:rPr>
              <a:t>的含义了。因此，在构思搬移过程的参量时，要把 </a:t>
            </a:r>
            <a:r>
              <a:rPr lang="en-US" altLang="zh-CN" sz="3200">
                <a:ea typeface="黑体" pitchFamily="2" charset="-122"/>
              </a:rPr>
              <a:t>3 </a:t>
            </a:r>
            <a:r>
              <a:rPr lang="zh-CN" altLang="en-US" sz="3200">
                <a:ea typeface="黑体" pitchFamily="2" charset="-122"/>
              </a:rPr>
              <a:t>个柱子都用上。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E52F52-FB98-465B-8ACE-572A4F8CD82E}" type="slidenum">
              <a:rPr lang="zh-CN" altLang="en-US"/>
              <a:pPr/>
              <a:t>11</a:t>
            </a:fld>
            <a:endParaRPr lang="en-US" altLang="zh-CN"/>
          </a:p>
        </p:txBody>
      </p:sp>
      <p:sp>
        <p:nvSpPr>
          <p:cNvPr id="281602" name="Text Box 2"/>
          <p:cNvSpPr txBox="1">
            <a:spLocks noChangeArrowheads="1"/>
          </p:cNvSpPr>
          <p:nvPr/>
        </p:nvSpPr>
        <p:spPr bwMode="auto">
          <a:xfrm>
            <a:off x="250825" y="1135063"/>
            <a:ext cx="8713788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>
                    <a:alpha val="70000"/>
                  </a:srgbClr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0"/>
              </a:spcBef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>
              <a:spcBef>
                <a:spcPct val="0"/>
              </a:spcBef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>
              <a:spcBef>
                <a:spcPct val="0"/>
              </a:spcBef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>
              <a:spcBef>
                <a:spcPct val="0"/>
              </a:spcBef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>
              <a:spcBef>
                <a:spcPct val="0"/>
              </a:spcBef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r>
              <a:rPr lang="en-US" altLang="zh-CN" sz="3200">
                <a:ea typeface="黑体" pitchFamily="2" charset="-122"/>
              </a:rPr>
              <a:t>6</a:t>
            </a:r>
            <a:r>
              <a:rPr lang="zh-CN" altLang="en-US" sz="3200">
                <a:ea typeface="黑体" pitchFamily="2" charset="-122"/>
              </a:rPr>
              <a:t>、定义搬移函数 </a:t>
            </a:r>
            <a:r>
              <a:rPr lang="en-US" altLang="zh-CN" sz="3200">
                <a:ea typeface="黑体" pitchFamily="2" charset="-122"/>
              </a:rPr>
              <a:t>move(n, A, B, C)</a:t>
            </a:r>
            <a:r>
              <a:rPr lang="zh-CN" altLang="en-US" sz="3200">
                <a:ea typeface="黑体" pitchFamily="2" charset="-122"/>
              </a:rPr>
              <a:t>，物理意义是将 </a:t>
            </a:r>
            <a:r>
              <a:rPr lang="en-US" altLang="zh-CN" sz="3200">
                <a:ea typeface="黑体" pitchFamily="2" charset="-122"/>
              </a:rPr>
              <a:t>n </a:t>
            </a:r>
            <a:r>
              <a:rPr lang="zh-CN" altLang="en-US" sz="3200">
                <a:ea typeface="黑体" pitchFamily="2" charset="-122"/>
              </a:rPr>
              <a:t>只盘子从 </a:t>
            </a:r>
            <a:r>
              <a:rPr lang="en-US" altLang="zh-CN" sz="3200">
                <a:ea typeface="黑体" pitchFamily="2" charset="-122"/>
              </a:rPr>
              <a:t>A </a:t>
            </a:r>
            <a:r>
              <a:rPr lang="zh-CN" altLang="en-US" sz="3200">
                <a:ea typeface="黑体" pitchFamily="2" charset="-122"/>
              </a:rPr>
              <a:t>经 </a:t>
            </a:r>
            <a:r>
              <a:rPr lang="en-US" altLang="zh-CN" sz="3200">
                <a:ea typeface="黑体" pitchFamily="2" charset="-122"/>
              </a:rPr>
              <a:t>B </a:t>
            </a:r>
            <a:r>
              <a:rPr lang="zh-CN" altLang="en-US" sz="3200">
                <a:ea typeface="黑体" pitchFamily="2" charset="-122"/>
              </a:rPr>
              <a:t>搬到 </a:t>
            </a:r>
            <a:r>
              <a:rPr lang="en-US" altLang="zh-CN" sz="3200">
                <a:ea typeface="黑体" pitchFamily="2" charset="-122"/>
              </a:rPr>
              <a:t>C</a:t>
            </a:r>
          </a:p>
        </p:txBody>
      </p:sp>
      <p:graphicFrame>
        <p:nvGraphicFramePr>
          <p:cNvPr id="281603" name="Object 3"/>
          <p:cNvGraphicFramePr>
            <a:graphicFrameLocks noChangeAspect="1"/>
          </p:cNvGraphicFramePr>
          <p:nvPr/>
        </p:nvGraphicFramePr>
        <p:xfrm>
          <a:off x="3995738" y="2290763"/>
          <a:ext cx="4752975" cy="40973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1605" name="VISIO" r:id="rId3" imgW="7464240" imgH="6432480" progId="Visio.Drawing.6">
                  <p:embed/>
                </p:oleObj>
              </mc:Choice>
              <mc:Fallback>
                <p:oleObj name="VISIO" r:id="rId3" imgW="7464240" imgH="6432480" progId="Visio.Drawing.6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95738" y="2290763"/>
                        <a:ext cx="4752975" cy="40973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81604" name="Text Box 4"/>
          <p:cNvSpPr txBox="1">
            <a:spLocks noChangeArrowheads="1"/>
          </p:cNvSpPr>
          <p:nvPr/>
        </p:nvSpPr>
        <p:spPr bwMode="auto">
          <a:xfrm>
            <a:off x="539750" y="2924175"/>
            <a:ext cx="2952750" cy="3214688"/>
          </a:xfrm>
          <a:prstGeom prst="rect">
            <a:avLst/>
          </a:prstGeom>
          <a:noFill/>
          <a:ln w="12700" cap="sq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>
                    <a:alpha val="70000"/>
                  </a:srgbClr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0"/>
              </a:spcBef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>
              <a:spcBef>
                <a:spcPct val="0"/>
              </a:spcBef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>
              <a:spcBef>
                <a:spcPct val="0"/>
              </a:spcBef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>
              <a:spcBef>
                <a:spcPct val="0"/>
              </a:spcBef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>
              <a:spcBef>
                <a:spcPct val="0"/>
              </a:spcBef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r>
              <a:rPr lang="zh-CN" altLang="en-US" sz="2800">
                <a:ea typeface="黑体" pitchFamily="2" charset="-122"/>
              </a:rPr>
              <a:t>	考虑到前面已经研究过的</a:t>
            </a:r>
            <a:r>
              <a:rPr lang="en-US" altLang="zh-CN" sz="2800">
                <a:ea typeface="黑体" pitchFamily="2" charset="-122"/>
              </a:rPr>
              <a:t>(1)(2)(3)</a:t>
            </a:r>
            <a:r>
              <a:rPr lang="zh-CN" altLang="en-US" sz="2800">
                <a:ea typeface="黑体" pitchFamily="2" charset="-122"/>
              </a:rPr>
              <a:t>步，可以将搬移过程用如下的与或结点图表示。</a:t>
            </a:r>
          </a:p>
          <a:p>
            <a:pPr>
              <a:spcBef>
                <a:spcPct val="50000"/>
              </a:spcBef>
            </a:pPr>
            <a:endParaRPr lang="zh-CN" altLang="en-US">
              <a:solidFill>
                <a:schemeClr val="bg2"/>
              </a:solidFill>
              <a:ea typeface="黑体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ABDA8-3C2B-43F0-9A47-19F761858A76}" type="slidenum">
              <a:rPr lang="zh-CN" altLang="en-US"/>
              <a:pPr/>
              <a:t>12</a:t>
            </a:fld>
            <a:endParaRPr lang="en-US" altLang="zh-CN"/>
          </a:p>
        </p:txBody>
      </p:sp>
      <p:sp>
        <p:nvSpPr>
          <p:cNvPr id="244738" name="Text Box 2"/>
          <p:cNvSpPr txBox="1">
            <a:spLocks noChangeArrowheads="1"/>
          </p:cNvSpPr>
          <p:nvPr/>
        </p:nvSpPr>
        <p:spPr bwMode="auto">
          <a:xfrm>
            <a:off x="250825" y="552450"/>
            <a:ext cx="8713788" cy="5643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>
                    <a:alpha val="70000"/>
                  </a:srgbClr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0"/>
              </a:spcBef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>
              <a:spcBef>
                <a:spcPct val="0"/>
              </a:spcBef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>
              <a:spcBef>
                <a:spcPct val="0"/>
              </a:spcBef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>
              <a:spcBef>
                <a:spcPct val="0"/>
              </a:spcBef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>
              <a:spcBef>
                <a:spcPct val="0"/>
              </a:spcBef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r>
              <a:rPr lang="zh-CN" altLang="en-US" sz="2800">
                <a:ea typeface="黑体" pitchFamily="2" charset="-122"/>
              </a:rPr>
              <a:t>		这里用与或结点的含义是分解为</a:t>
            </a:r>
            <a:r>
              <a:rPr lang="en-US" altLang="zh-CN" sz="2800">
                <a:ea typeface="黑体" pitchFamily="2" charset="-122"/>
              </a:rPr>
              <a:t>(1)(2)(3)</a:t>
            </a:r>
            <a:r>
              <a:rPr lang="zh-CN" altLang="en-US" sz="2800">
                <a:ea typeface="黑体" pitchFamily="2" charset="-122"/>
              </a:rPr>
              <a:t>步。这</a:t>
            </a:r>
            <a:r>
              <a:rPr lang="en-US" altLang="zh-CN" sz="2800">
                <a:ea typeface="黑体" pitchFamily="2" charset="-122"/>
              </a:rPr>
              <a:t>3</a:t>
            </a:r>
            <a:r>
              <a:rPr lang="zh-CN" altLang="en-US" sz="2800">
                <a:ea typeface="黑体" pitchFamily="2" charset="-122"/>
              </a:rPr>
              <a:t>步是相关的，相互依存的，而且是有序的，从左至右执行。</a:t>
            </a:r>
          </a:p>
          <a:p>
            <a:endParaRPr lang="zh-CN" altLang="en-US" sz="2800">
              <a:ea typeface="黑体" pitchFamily="2" charset="-122"/>
            </a:endParaRPr>
          </a:p>
          <a:p>
            <a:r>
              <a:rPr lang="en-US" altLang="zh-CN" sz="2800">
                <a:solidFill>
                  <a:schemeClr val="tx2"/>
                </a:solidFill>
                <a:ea typeface="黑体" pitchFamily="2" charset="-122"/>
              </a:rPr>
              <a:t>move(n, A, B, C)</a:t>
            </a:r>
            <a:r>
              <a:rPr lang="en-US" altLang="zh-CN" sz="2800">
                <a:ea typeface="黑体" pitchFamily="2" charset="-122"/>
              </a:rPr>
              <a:t> </a:t>
            </a:r>
            <a:r>
              <a:rPr lang="zh-CN" altLang="en-US" sz="2800">
                <a:ea typeface="黑体" pitchFamily="2" charset="-122"/>
              </a:rPr>
              <a:t>分解为</a:t>
            </a:r>
            <a:r>
              <a:rPr lang="en-US" altLang="zh-CN" sz="2800">
                <a:ea typeface="黑体" pitchFamily="2" charset="-122"/>
              </a:rPr>
              <a:t>3</a:t>
            </a:r>
            <a:r>
              <a:rPr lang="zh-CN" altLang="en-US" sz="2800">
                <a:ea typeface="黑体" pitchFamily="2" charset="-122"/>
              </a:rPr>
              <a:t>步</a:t>
            </a:r>
          </a:p>
          <a:p>
            <a:r>
              <a:rPr lang="en-US" altLang="zh-CN" sz="2800">
                <a:ea typeface="黑体" pitchFamily="2" charset="-122"/>
              </a:rPr>
              <a:t>(1)move(n-1, A, C, B)</a:t>
            </a:r>
            <a:r>
              <a:rPr lang="zh-CN" altLang="en-US" sz="2800">
                <a:ea typeface="黑体" pitchFamily="2" charset="-122"/>
              </a:rPr>
              <a:t>理解为将上面的</a:t>
            </a:r>
            <a:r>
              <a:rPr lang="en-US" altLang="zh-CN" sz="2800">
                <a:ea typeface="黑体" pitchFamily="2" charset="-122"/>
              </a:rPr>
              <a:t>n-1</a:t>
            </a:r>
            <a:r>
              <a:rPr lang="zh-CN" altLang="en-US" sz="2800">
                <a:ea typeface="黑体" pitchFamily="2" charset="-122"/>
              </a:rPr>
              <a:t>只盘子作为一个整体从</a:t>
            </a:r>
            <a:r>
              <a:rPr lang="en-US" altLang="zh-CN" sz="2800">
                <a:ea typeface="黑体" pitchFamily="2" charset="-122"/>
              </a:rPr>
              <a:t>A</a:t>
            </a:r>
            <a:r>
              <a:rPr lang="zh-CN" altLang="en-US" sz="2800">
                <a:ea typeface="黑体" pitchFamily="2" charset="-122"/>
              </a:rPr>
              <a:t>经</a:t>
            </a:r>
            <a:r>
              <a:rPr lang="en-US" altLang="zh-CN" sz="2800">
                <a:ea typeface="黑体" pitchFamily="2" charset="-122"/>
              </a:rPr>
              <a:t>C</a:t>
            </a:r>
            <a:r>
              <a:rPr lang="zh-CN" altLang="en-US" sz="2800">
                <a:ea typeface="黑体" pitchFamily="2" charset="-122"/>
              </a:rPr>
              <a:t>移至</a:t>
            </a:r>
            <a:r>
              <a:rPr lang="en-US" altLang="zh-CN" sz="2800">
                <a:ea typeface="黑体" pitchFamily="2" charset="-122"/>
              </a:rPr>
              <a:t>B</a:t>
            </a:r>
            <a:r>
              <a:rPr lang="zh-CN" altLang="en-US" sz="2800">
                <a:ea typeface="黑体" pitchFamily="2" charset="-122"/>
              </a:rPr>
              <a:t>；</a:t>
            </a:r>
          </a:p>
          <a:p>
            <a:endParaRPr lang="zh-CN" altLang="en-US" sz="2800">
              <a:ea typeface="黑体" pitchFamily="2" charset="-122"/>
            </a:endParaRPr>
          </a:p>
          <a:p>
            <a:r>
              <a:rPr lang="en-US" altLang="zh-CN" sz="2800">
                <a:ea typeface="黑体" pitchFamily="2" charset="-122"/>
              </a:rPr>
              <a:t>(2)</a:t>
            </a:r>
            <a:r>
              <a:rPr lang="zh-CN" altLang="en-US" sz="2800">
                <a:ea typeface="黑体" pitchFamily="2" charset="-122"/>
              </a:rPr>
              <a:t>输出</a:t>
            </a:r>
            <a:r>
              <a:rPr lang="en-US" altLang="zh-CN" sz="2800">
                <a:ea typeface="黑体" pitchFamily="2" charset="-122"/>
              </a:rPr>
              <a:t>n</a:t>
            </a:r>
            <a:r>
              <a:rPr lang="zh-CN" altLang="en-US" sz="2800">
                <a:ea typeface="黑体" pitchFamily="2" charset="-122"/>
              </a:rPr>
              <a:t>：</a:t>
            </a:r>
            <a:r>
              <a:rPr lang="en-US" altLang="zh-CN" sz="2800">
                <a:ea typeface="黑体" pitchFamily="2" charset="-122"/>
              </a:rPr>
              <a:t>A to C</a:t>
            </a:r>
            <a:r>
              <a:rPr lang="zh-CN" altLang="en-US" sz="2800">
                <a:ea typeface="黑体" pitchFamily="2" charset="-122"/>
              </a:rPr>
              <a:t>，理解将</a:t>
            </a:r>
            <a:r>
              <a:rPr lang="en-US" altLang="zh-CN" sz="2800">
                <a:ea typeface="黑体" pitchFamily="2" charset="-122"/>
              </a:rPr>
              <a:t>n</a:t>
            </a:r>
            <a:r>
              <a:rPr lang="zh-CN" altLang="en-US" sz="2800">
                <a:ea typeface="黑体" pitchFamily="2" charset="-122"/>
              </a:rPr>
              <a:t>号盘从</a:t>
            </a:r>
            <a:r>
              <a:rPr lang="en-US" altLang="zh-CN" sz="2800">
                <a:ea typeface="黑体" pitchFamily="2" charset="-122"/>
              </a:rPr>
              <a:t>A</a:t>
            </a:r>
            <a:r>
              <a:rPr lang="zh-CN" altLang="en-US" sz="2800">
                <a:ea typeface="黑体" pitchFamily="2" charset="-122"/>
              </a:rPr>
              <a:t>移至</a:t>
            </a:r>
            <a:r>
              <a:rPr lang="en-US" altLang="zh-CN" sz="2800">
                <a:ea typeface="黑体" pitchFamily="2" charset="-122"/>
              </a:rPr>
              <a:t>C</a:t>
            </a:r>
            <a:r>
              <a:rPr lang="zh-CN" altLang="en-US" sz="2800">
                <a:ea typeface="黑体" pitchFamily="2" charset="-122"/>
              </a:rPr>
              <a:t>，是直接可解结点；</a:t>
            </a:r>
          </a:p>
          <a:p>
            <a:endParaRPr lang="zh-CN" altLang="en-US" sz="2800">
              <a:ea typeface="黑体" pitchFamily="2" charset="-122"/>
            </a:endParaRPr>
          </a:p>
          <a:p>
            <a:r>
              <a:rPr lang="en-US" altLang="zh-CN" sz="2800">
                <a:ea typeface="黑体" pitchFamily="2" charset="-122"/>
              </a:rPr>
              <a:t>(3)Move(n-1, B, A, C)</a:t>
            </a:r>
            <a:r>
              <a:rPr lang="zh-CN" altLang="en-US" sz="2800">
                <a:ea typeface="黑体" pitchFamily="2" charset="-122"/>
              </a:rPr>
              <a:t>理解为将上面的</a:t>
            </a:r>
            <a:r>
              <a:rPr lang="en-US" altLang="zh-CN" sz="2800">
                <a:ea typeface="黑体" pitchFamily="2" charset="-122"/>
              </a:rPr>
              <a:t>n-1</a:t>
            </a:r>
            <a:r>
              <a:rPr lang="zh-CN" altLang="en-US" sz="2800">
                <a:ea typeface="黑体" pitchFamily="2" charset="-122"/>
              </a:rPr>
              <a:t>只盘子作为一个整体从</a:t>
            </a:r>
            <a:r>
              <a:rPr lang="en-US" altLang="zh-CN" sz="2800">
                <a:ea typeface="黑体" pitchFamily="2" charset="-122"/>
              </a:rPr>
              <a:t>B</a:t>
            </a:r>
            <a:r>
              <a:rPr lang="zh-CN" altLang="en-US" sz="2800">
                <a:ea typeface="黑体" pitchFamily="2" charset="-122"/>
              </a:rPr>
              <a:t>经</a:t>
            </a:r>
            <a:r>
              <a:rPr lang="en-US" altLang="zh-CN" sz="2800">
                <a:ea typeface="黑体" pitchFamily="2" charset="-122"/>
              </a:rPr>
              <a:t>A</a:t>
            </a:r>
            <a:r>
              <a:rPr lang="zh-CN" altLang="en-US" sz="2800">
                <a:ea typeface="黑体" pitchFamily="2" charset="-122"/>
              </a:rPr>
              <a:t>移至</a:t>
            </a:r>
            <a:r>
              <a:rPr lang="en-US" altLang="zh-CN" sz="2800">
                <a:ea typeface="黑体" pitchFamily="2" charset="-122"/>
              </a:rPr>
              <a:t>C</a:t>
            </a:r>
            <a:r>
              <a:rPr lang="zh-CN" altLang="en-US" sz="2800">
                <a:ea typeface="黑体" pitchFamily="2" charset="-122"/>
              </a:rPr>
              <a:t>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060B21-009B-4C34-8CE4-F996CB2C2A4B}" type="slidenum">
              <a:rPr lang="zh-CN" altLang="en-US"/>
              <a:pPr/>
              <a:t>13</a:t>
            </a:fld>
            <a:endParaRPr lang="en-US" altLang="zh-CN"/>
          </a:p>
        </p:txBody>
      </p:sp>
      <p:sp>
        <p:nvSpPr>
          <p:cNvPr id="245762" name="Text Box 2"/>
          <p:cNvSpPr txBox="1">
            <a:spLocks noChangeArrowheads="1"/>
          </p:cNvSpPr>
          <p:nvPr/>
        </p:nvSpPr>
        <p:spPr bwMode="auto">
          <a:xfrm>
            <a:off x="250825" y="552450"/>
            <a:ext cx="8713788" cy="5216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>
                    <a:alpha val="70000"/>
                  </a:srgbClr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0"/>
              </a:spcBef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>
              <a:spcBef>
                <a:spcPct val="0"/>
              </a:spcBef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>
              <a:spcBef>
                <a:spcPct val="0"/>
              </a:spcBef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>
              <a:spcBef>
                <a:spcPct val="0"/>
              </a:spcBef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>
              <a:spcBef>
                <a:spcPct val="0"/>
              </a:spcBef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r>
              <a:rPr lang="zh-CN" altLang="en-US" sz="2800">
                <a:ea typeface="黑体" pitchFamily="2" charset="-122"/>
              </a:rPr>
              <a:t>		这里显然是一种递归定义，当着解 </a:t>
            </a:r>
            <a:r>
              <a:rPr lang="en-US" altLang="zh-CN" sz="2800">
                <a:ea typeface="黑体" pitchFamily="2" charset="-122"/>
              </a:rPr>
              <a:t>move(n-1, A, C, B)</a:t>
            </a:r>
            <a:r>
              <a:rPr lang="zh-CN" altLang="en-US" sz="2800">
                <a:ea typeface="黑体" pitchFamily="2" charset="-122"/>
              </a:rPr>
              <a:t>时又可想到，将其分解为 </a:t>
            </a:r>
            <a:r>
              <a:rPr lang="en-US" altLang="zh-CN" sz="2800">
                <a:ea typeface="黑体" pitchFamily="2" charset="-122"/>
              </a:rPr>
              <a:t>3 </a:t>
            </a:r>
            <a:r>
              <a:rPr lang="zh-CN" altLang="en-US" sz="2800">
                <a:ea typeface="黑体" pitchFamily="2" charset="-122"/>
              </a:rPr>
              <a:t>步：</a:t>
            </a:r>
          </a:p>
          <a:p>
            <a:endParaRPr lang="zh-CN" altLang="en-US" sz="2800">
              <a:ea typeface="黑体" pitchFamily="2" charset="-122"/>
            </a:endParaRPr>
          </a:p>
          <a:p>
            <a:pPr>
              <a:buClr>
                <a:schemeClr val="tx2"/>
              </a:buClr>
              <a:buFont typeface="Wingdings" pitchFamily="2" charset="2"/>
              <a:buChar char="Ø"/>
            </a:pPr>
            <a:r>
              <a:rPr lang="zh-CN" altLang="en-US" sz="2800">
                <a:ea typeface="黑体" pitchFamily="2" charset="-122"/>
              </a:rPr>
              <a:t>第</a:t>
            </a:r>
            <a:r>
              <a:rPr lang="en-US" altLang="zh-CN" sz="2800">
                <a:ea typeface="黑体" pitchFamily="2" charset="-122"/>
              </a:rPr>
              <a:t>1</a:t>
            </a:r>
            <a:r>
              <a:rPr lang="zh-CN" altLang="en-US" sz="2800">
                <a:ea typeface="黑体" pitchFamily="2" charset="-122"/>
              </a:rPr>
              <a:t>步：将上面的</a:t>
            </a:r>
            <a:r>
              <a:rPr lang="en-US" altLang="zh-CN" sz="2800">
                <a:ea typeface="黑体" pitchFamily="2" charset="-122"/>
              </a:rPr>
              <a:t>n-2</a:t>
            </a:r>
            <a:r>
              <a:rPr lang="zh-CN" altLang="en-US" sz="2800">
                <a:ea typeface="黑体" pitchFamily="2" charset="-122"/>
              </a:rPr>
              <a:t>只盘子作为一个整体从</a:t>
            </a:r>
            <a:r>
              <a:rPr lang="en-US" altLang="zh-CN" sz="2800">
                <a:ea typeface="黑体" pitchFamily="2" charset="-122"/>
              </a:rPr>
              <a:t>A</a:t>
            </a:r>
            <a:r>
              <a:rPr lang="zh-CN" altLang="en-US" sz="2800">
                <a:ea typeface="黑体" pitchFamily="2" charset="-122"/>
              </a:rPr>
              <a:t>经</a:t>
            </a:r>
            <a:r>
              <a:rPr lang="en-US" altLang="zh-CN" sz="2800">
                <a:ea typeface="黑体" pitchFamily="2" charset="-122"/>
              </a:rPr>
              <a:t>B</a:t>
            </a:r>
            <a:r>
              <a:rPr lang="zh-CN" altLang="en-US" sz="2800">
                <a:ea typeface="黑体" pitchFamily="2" charset="-122"/>
              </a:rPr>
              <a:t>到</a:t>
            </a:r>
            <a:r>
              <a:rPr lang="en-US" altLang="zh-CN" sz="2800">
                <a:ea typeface="黑体" pitchFamily="2" charset="-122"/>
              </a:rPr>
              <a:t>C</a:t>
            </a:r>
            <a:r>
              <a:rPr lang="zh-CN" altLang="en-US" sz="2800">
                <a:ea typeface="黑体" pitchFamily="2" charset="-122"/>
              </a:rPr>
              <a:t>，</a:t>
            </a:r>
            <a:r>
              <a:rPr lang="en-US" altLang="zh-CN" sz="2800">
                <a:ea typeface="黑体" pitchFamily="2" charset="-122"/>
              </a:rPr>
              <a:t>move(n-2, A, B, C)</a:t>
            </a:r>
            <a:r>
              <a:rPr lang="zh-CN" altLang="en-US" sz="2800">
                <a:ea typeface="黑体" pitchFamily="2" charset="-122"/>
              </a:rPr>
              <a:t>；</a:t>
            </a:r>
          </a:p>
          <a:p>
            <a:pPr>
              <a:buClr>
                <a:schemeClr val="tx2"/>
              </a:buClr>
              <a:buFont typeface="Wingdings" pitchFamily="2" charset="2"/>
              <a:buChar char="Ø"/>
            </a:pPr>
            <a:endParaRPr lang="zh-CN" altLang="en-US" sz="2800">
              <a:ea typeface="黑体" pitchFamily="2" charset="-122"/>
            </a:endParaRPr>
          </a:p>
          <a:p>
            <a:pPr>
              <a:buClr>
                <a:schemeClr val="tx2"/>
              </a:buClr>
              <a:buFont typeface="Wingdings" pitchFamily="2" charset="2"/>
              <a:buChar char="Ø"/>
            </a:pPr>
            <a:r>
              <a:rPr lang="zh-CN" altLang="en-US" sz="2800">
                <a:ea typeface="黑体" pitchFamily="2" charset="-122"/>
              </a:rPr>
              <a:t>第</a:t>
            </a:r>
            <a:r>
              <a:rPr lang="en-US" altLang="zh-CN" sz="2800">
                <a:ea typeface="黑体" pitchFamily="2" charset="-122"/>
              </a:rPr>
              <a:t>2</a:t>
            </a:r>
            <a:r>
              <a:rPr lang="zh-CN" altLang="en-US" sz="2800">
                <a:ea typeface="黑体" pitchFamily="2" charset="-122"/>
              </a:rPr>
              <a:t>步：第</a:t>
            </a:r>
            <a:r>
              <a:rPr lang="en-US" altLang="zh-CN" sz="2800">
                <a:ea typeface="黑体" pitchFamily="2" charset="-122"/>
              </a:rPr>
              <a:t>n-1</a:t>
            </a:r>
            <a:r>
              <a:rPr lang="zh-CN" altLang="en-US" sz="2800">
                <a:ea typeface="黑体" pitchFamily="2" charset="-122"/>
              </a:rPr>
              <a:t>号盘子从</a:t>
            </a:r>
            <a:r>
              <a:rPr lang="en-US" altLang="zh-CN" sz="2800">
                <a:ea typeface="黑体" pitchFamily="2" charset="-122"/>
              </a:rPr>
              <a:t>A</a:t>
            </a:r>
            <a:r>
              <a:rPr lang="zh-CN" altLang="en-US" sz="2800">
                <a:ea typeface="黑体" pitchFamily="2" charset="-122"/>
              </a:rPr>
              <a:t>直接移至</a:t>
            </a:r>
            <a:r>
              <a:rPr lang="en-US" altLang="zh-CN" sz="2800">
                <a:ea typeface="黑体" pitchFamily="2" charset="-122"/>
              </a:rPr>
              <a:t>B</a:t>
            </a:r>
            <a:r>
              <a:rPr lang="zh-CN" altLang="en-US" sz="2800">
                <a:ea typeface="黑体" pitchFamily="2" charset="-122"/>
              </a:rPr>
              <a:t>，即</a:t>
            </a:r>
            <a:r>
              <a:rPr lang="en-US" altLang="zh-CN" sz="2800">
                <a:ea typeface="黑体" pitchFamily="2" charset="-122"/>
              </a:rPr>
              <a:t>n-1:A to B</a:t>
            </a:r>
            <a:r>
              <a:rPr lang="zh-CN" altLang="en-US" sz="2800">
                <a:ea typeface="黑体" pitchFamily="2" charset="-122"/>
              </a:rPr>
              <a:t>；</a:t>
            </a:r>
          </a:p>
          <a:p>
            <a:pPr>
              <a:buClr>
                <a:schemeClr val="tx2"/>
              </a:buClr>
              <a:buFont typeface="Wingdings" pitchFamily="2" charset="2"/>
              <a:buChar char="Ø"/>
            </a:pPr>
            <a:endParaRPr lang="zh-CN" altLang="en-US" sz="2800">
              <a:ea typeface="黑体" pitchFamily="2" charset="-122"/>
            </a:endParaRPr>
          </a:p>
          <a:p>
            <a:pPr>
              <a:buClr>
                <a:schemeClr val="tx2"/>
              </a:buClr>
              <a:buFont typeface="Wingdings" pitchFamily="2" charset="2"/>
              <a:buChar char="Ø"/>
            </a:pPr>
            <a:r>
              <a:rPr lang="zh-CN" altLang="en-US" sz="2800">
                <a:ea typeface="黑体" pitchFamily="2" charset="-122"/>
              </a:rPr>
              <a:t>第</a:t>
            </a:r>
            <a:r>
              <a:rPr lang="en-US" altLang="zh-CN" sz="2800">
                <a:ea typeface="黑体" pitchFamily="2" charset="-122"/>
              </a:rPr>
              <a:t>3</a:t>
            </a:r>
            <a:r>
              <a:rPr lang="zh-CN" altLang="en-US" sz="2800">
                <a:ea typeface="黑体" pitchFamily="2" charset="-122"/>
              </a:rPr>
              <a:t>步：再将上面的</a:t>
            </a:r>
            <a:r>
              <a:rPr lang="en-US" altLang="zh-CN" sz="2800">
                <a:ea typeface="黑体" pitchFamily="2" charset="-122"/>
              </a:rPr>
              <a:t>n-2</a:t>
            </a:r>
            <a:r>
              <a:rPr lang="zh-CN" altLang="en-US" sz="2800">
                <a:ea typeface="黑体" pitchFamily="2" charset="-122"/>
              </a:rPr>
              <a:t>只盘子作为一个整体从</a:t>
            </a:r>
            <a:r>
              <a:rPr lang="en-US" altLang="zh-CN" sz="2800">
                <a:ea typeface="黑体" pitchFamily="2" charset="-122"/>
              </a:rPr>
              <a:t>C</a:t>
            </a:r>
            <a:r>
              <a:rPr lang="zh-CN" altLang="en-US" sz="2800">
                <a:ea typeface="黑体" pitchFamily="2" charset="-122"/>
              </a:rPr>
              <a:t>经</a:t>
            </a:r>
            <a:r>
              <a:rPr lang="en-US" altLang="zh-CN" sz="2800">
                <a:ea typeface="黑体" pitchFamily="2" charset="-122"/>
              </a:rPr>
              <a:t>A</a:t>
            </a:r>
            <a:r>
              <a:rPr lang="zh-CN" altLang="en-US" sz="2800">
                <a:ea typeface="黑体" pitchFamily="2" charset="-122"/>
              </a:rPr>
              <a:t>移至</a:t>
            </a:r>
            <a:r>
              <a:rPr lang="en-US" altLang="zh-CN" sz="2800">
                <a:ea typeface="黑体" pitchFamily="2" charset="-122"/>
              </a:rPr>
              <a:t>B</a:t>
            </a:r>
            <a:r>
              <a:rPr lang="zh-CN" altLang="en-US" sz="2800">
                <a:ea typeface="黑体" pitchFamily="2" charset="-122"/>
              </a:rPr>
              <a:t>，</a:t>
            </a:r>
            <a:r>
              <a:rPr lang="en-US" altLang="zh-CN" sz="2800">
                <a:ea typeface="黑体" pitchFamily="2" charset="-122"/>
              </a:rPr>
              <a:t>move(n-2, C, A, B)</a:t>
            </a:r>
            <a:r>
              <a:rPr lang="zh-CN" altLang="en-US" sz="2800">
                <a:ea typeface="黑体" pitchFamily="2" charset="-122"/>
              </a:rPr>
              <a:t>；</a:t>
            </a:r>
          </a:p>
          <a:p>
            <a:endParaRPr lang="zh-CN" altLang="en-US" sz="2800">
              <a:ea typeface="黑体" pitchFamily="2" charset="-122"/>
            </a:endParaRPr>
          </a:p>
          <a:p>
            <a:r>
              <a:rPr lang="zh-CN" altLang="en-US" sz="2800">
                <a:ea typeface="黑体" pitchFamily="2" charset="-122"/>
              </a:rPr>
              <a:t>下面，我们还是以</a:t>
            </a:r>
            <a:r>
              <a:rPr lang="en-US" altLang="zh-CN" sz="2800">
                <a:ea typeface="黑体" pitchFamily="2" charset="-122"/>
              </a:rPr>
              <a:t>3</a:t>
            </a:r>
            <a:r>
              <a:rPr lang="zh-CN" altLang="en-US" sz="2800">
                <a:ea typeface="黑体" pitchFamily="2" charset="-122"/>
              </a:rPr>
              <a:t>只盘子为例画出递归的与或图。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75BAA-4D20-4505-99A4-3382DE962776}" type="slidenum">
              <a:rPr lang="zh-CN" altLang="en-US"/>
              <a:pPr/>
              <a:t>14</a:t>
            </a:fld>
            <a:endParaRPr lang="en-US" altLang="zh-CN"/>
          </a:p>
        </p:txBody>
      </p:sp>
      <p:sp>
        <p:nvSpPr>
          <p:cNvPr id="246786" name="Text Box 2"/>
          <p:cNvSpPr txBox="1">
            <a:spLocks noChangeArrowheads="1"/>
          </p:cNvSpPr>
          <p:nvPr/>
        </p:nvSpPr>
        <p:spPr bwMode="auto">
          <a:xfrm>
            <a:off x="250825" y="5876925"/>
            <a:ext cx="8893175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>
                    <a:alpha val="70000"/>
                  </a:srgbClr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0"/>
              </a:spcBef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>
              <a:spcBef>
                <a:spcPct val="0"/>
              </a:spcBef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>
              <a:spcBef>
                <a:spcPct val="0"/>
              </a:spcBef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>
              <a:spcBef>
                <a:spcPct val="0"/>
              </a:spcBef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>
              <a:spcBef>
                <a:spcPct val="0"/>
              </a:spcBef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r>
              <a:rPr lang="zh-CN" altLang="en-US" sz="2800">
                <a:ea typeface="黑体" pitchFamily="2" charset="-122"/>
              </a:rPr>
              <a:t>这个图很象一颗倒置着的树，结点</a:t>
            </a:r>
            <a:r>
              <a:rPr lang="en-US" altLang="zh-CN" sz="2800">
                <a:ea typeface="黑体" pitchFamily="2" charset="-122"/>
              </a:rPr>
              <a:t>move(3, A, B, C)</a:t>
            </a:r>
            <a:r>
              <a:rPr lang="zh-CN" altLang="en-US" sz="2800">
                <a:ea typeface="黑体" pitchFamily="2" charset="-122"/>
              </a:rPr>
              <a:t>是树根，与结点是树的分枝，叶子都是直接可解结点。</a:t>
            </a:r>
          </a:p>
        </p:txBody>
      </p:sp>
      <p:graphicFrame>
        <p:nvGraphicFramePr>
          <p:cNvPr id="246787" name="Object 3"/>
          <p:cNvGraphicFramePr>
            <a:graphicFrameLocks noChangeAspect="1"/>
          </p:cNvGraphicFramePr>
          <p:nvPr/>
        </p:nvGraphicFramePr>
        <p:xfrm>
          <a:off x="1619250" y="115888"/>
          <a:ext cx="5308600" cy="5616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6788" name="VISIO" r:id="rId3" imgW="8778600" imgH="9289800" progId="Visio.Drawing.6">
                  <p:embed/>
                </p:oleObj>
              </mc:Choice>
              <mc:Fallback>
                <p:oleObj name="VISIO" r:id="rId3" imgW="8778600" imgH="9289800" progId="Visio.Drawing.6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19250" y="115888"/>
                        <a:ext cx="5308600" cy="56165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C8BBEC-127E-4DF2-94C2-13A03B94C39F}" type="slidenum">
              <a:rPr lang="zh-CN" altLang="en-US"/>
              <a:pPr/>
              <a:t>15</a:t>
            </a:fld>
            <a:endParaRPr lang="en-US" altLang="zh-CN"/>
          </a:p>
        </p:txBody>
      </p:sp>
      <p:graphicFrame>
        <p:nvGraphicFramePr>
          <p:cNvPr id="247810" name="Object 2"/>
          <p:cNvGraphicFramePr>
            <a:graphicFrameLocks noChangeAspect="1"/>
          </p:cNvGraphicFramePr>
          <p:nvPr/>
        </p:nvGraphicFramePr>
        <p:xfrm>
          <a:off x="1019175" y="330200"/>
          <a:ext cx="7321550" cy="6527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7811" name="图片" r:id="rId3" imgW="5781600" imgH="5048280" progId="Word.Picture.8">
                  <p:embed/>
                </p:oleObj>
              </mc:Choice>
              <mc:Fallback>
                <p:oleObj name="图片" r:id="rId3" imgW="5781600" imgH="5048280" progId="Word.Picture.8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19175" y="330200"/>
                        <a:ext cx="7321550" cy="6527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48834" name="Object 2"/>
          <p:cNvGraphicFramePr>
            <a:graphicFrameLocks noGrp="1" noChangeAspect="1"/>
          </p:cNvGraphicFramePr>
          <p:nvPr>
            <p:ph/>
          </p:nvPr>
        </p:nvGraphicFramePr>
        <p:xfrm>
          <a:off x="2057400" y="523875"/>
          <a:ext cx="5029200" cy="52768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8835" name="图片" r:id="rId3" imgW="5029200" imgH="5276880" progId="Word.Picture.8">
                  <p:embed/>
                </p:oleObj>
              </mc:Choice>
              <mc:Fallback>
                <p:oleObj name="图片" r:id="rId3" imgW="5029200" imgH="5276880" progId="Word.Picture.8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57400" y="523875"/>
                        <a:ext cx="5029200" cy="52768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cap="flat">
                            <a:solidFill>
                              <a:srgbClr val="000000"/>
                            </a:solidFill>
                            <a:miter lim="800000"/>
                            <a:headEnd type="none" w="med" len="med"/>
                            <a:tailEnd type="none" w="med" len="med"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F8C80D-5EE4-4ECD-8B04-C9729B827603}" type="slidenum">
              <a:rPr lang="zh-CN" altLang="en-US"/>
              <a:pPr/>
              <a:t>16</a:t>
            </a:fld>
            <a:endParaRPr lang="en-US" altLang="zh-CN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2259" name="Rectangle 3"/>
          <p:cNvSpPr>
            <a:spLocks noGrp="1" noChangeArrowheads="1"/>
          </p:cNvSpPr>
          <p:nvPr>
            <p:ph idx="1"/>
          </p:nvPr>
        </p:nvSpPr>
        <p:spPr>
          <a:xfrm>
            <a:off x="685800" y="620713"/>
            <a:ext cx="7772400" cy="5475287"/>
          </a:xfrm>
        </p:spPr>
        <p:txBody>
          <a:bodyPr/>
          <a:lstStyle/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n-US" altLang="en-US" sz="2800" b="1">
                <a:solidFill>
                  <a:schemeClr val="tx2"/>
                </a:solidFill>
                <a:effectLst/>
              </a:rPr>
              <a:t>void move(int m, char p, char q, char r)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n-US" altLang="en-US" sz="2800" b="1">
                <a:solidFill>
                  <a:schemeClr val="tx2"/>
                </a:solidFill>
                <a:effectLst/>
              </a:rPr>
              <a:t>{			</a:t>
            </a:r>
            <a:r>
              <a:rPr lang="en-US" altLang="zh-CN" sz="2800" b="1">
                <a:solidFill>
                  <a:schemeClr val="tx2"/>
                </a:solidFill>
                <a:effectLst/>
              </a:rPr>
              <a:t>	</a:t>
            </a:r>
            <a:r>
              <a:rPr lang="en-US" altLang="en-US" sz="2800" b="1">
                <a:effectLst/>
              </a:rPr>
              <a:t>// 自定义函数体开始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n-US" altLang="en-US" sz="2800" b="1">
                <a:effectLst/>
              </a:rPr>
              <a:t>	</a:t>
            </a:r>
            <a:r>
              <a:rPr lang="en-US" altLang="en-US" sz="2800" b="1">
                <a:solidFill>
                  <a:schemeClr val="tx2"/>
                </a:solidFill>
                <a:effectLst/>
              </a:rPr>
              <a:t>if (m==1)</a:t>
            </a:r>
            <a:r>
              <a:rPr lang="en-US" altLang="zh-CN" sz="2800" b="1">
                <a:solidFill>
                  <a:schemeClr val="tx2"/>
                </a:solidFill>
                <a:effectLst/>
              </a:rPr>
              <a:t> </a:t>
            </a:r>
            <a:r>
              <a:rPr lang="en-US" altLang="en-US" sz="2800" b="1">
                <a:solidFill>
                  <a:schemeClr val="tx2"/>
                </a:solidFill>
                <a:effectLst/>
              </a:rPr>
              <a:t>	</a:t>
            </a:r>
            <a:r>
              <a:rPr lang="en-US" altLang="en-US" sz="2800" b="1">
                <a:effectLst/>
              </a:rPr>
              <a:t>// 如果m为1,则为直接可解结点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n-US" altLang="en-US" sz="2800" b="1">
                <a:effectLst/>
              </a:rPr>
              <a:t>	</a:t>
            </a:r>
            <a:r>
              <a:rPr lang="en-US" altLang="en-US" sz="2800" b="1">
                <a:solidFill>
                  <a:schemeClr val="tx2"/>
                </a:solidFill>
                <a:effectLst/>
              </a:rPr>
              <a:t>{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n-US" altLang="en-US" sz="2800" b="1">
                <a:effectLst/>
              </a:rPr>
              <a:t>		// 输出移盘信息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n-US" altLang="en-US" sz="2800" b="1">
                <a:effectLst/>
              </a:rPr>
              <a:t>		</a:t>
            </a:r>
            <a:r>
              <a:rPr lang="en-US" altLang="en-US" sz="2800" b="1">
                <a:solidFill>
                  <a:schemeClr val="tx2"/>
                </a:solidFill>
                <a:effectLst/>
              </a:rPr>
              <a:t>cout&lt;&lt;</a:t>
            </a:r>
            <a:r>
              <a:rPr lang="en-US" altLang="zh-CN" sz="2800" b="1">
                <a:solidFill>
                  <a:schemeClr val="tx2"/>
                </a:solidFill>
                <a:effectLst/>
              </a:rPr>
              <a:t> </a:t>
            </a:r>
            <a:r>
              <a:rPr lang="en-US" altLang="en-US" sz="2800" b="1">
                <a:solidFill>
                  <a:schemeClr val="tx2"/>
                </a:solidFill>
                <a:effectLst/>
              </a:rPr>
              <a:t>"[“</a:t>
            </a:r>
            <a:r>
              <a:rPr lang="en-US" altLang="zh-CN" sz="2800" b="1">
                <a:solidFill>
                  <a:schemeClr val="tx2"/>
                </a:solidFill>
                <a:effectLst/>
              </a:rPr>
              <a:t> </a:t>
            </a:r>
            <a:r>
              <a:rPr lang="en-US" altLang="en-US" sz="2800" b="1">
                <a:solidFill>
                  <a:schemeClr val="tx2"/>
                </a:solidFill>
                <a:effectLst/>
              </a:rPr>
              <a:t>&lt;&lt;</a:t>
            </a:r>
            <a:r>
              <a:rPr lang="en-US" altLang="zh-CN" sz="2800" b="1">
                <a:solidFill>
                  <a:schemeClr val="tx2"/>
                </a:solidFill>
                <a:effectLst/>
              </a:rPr>
              <a:t> </a:t>
            </a:r>
            <a:r>
              <a:rPr lang="en-US" altLang="en-US" sz="2800" b="1">
                <a:solidFill>
                  <a:schemeClr val="tx2"/>
                </a:solidFill>
                <a:effectLst/>
              </a:rPr>
              <a:t>step</a:t>
            </a:r>
            <a:r>
              <a:rPr lang="en-US" altLang="zh-CN" sz="2800" b="1">
                <a:solidFill>
                  <a:schemeClr val="tx2"/>
                </a:solidFill>
                <a:effectLst/>
              </a:rPr>
              <a:t> 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n-US" altLang="zh-CN" sz="2800" b="1">
                <a:solidFill>
                  <a:schemeClr val="tx2"/>
                </a:solidFill>
                <a:effectLst/>
              </a:rPr>
              <a:t>                 </a:t>
            </a:r>
            <a:r>
              <a:rPr lang="en-US" altLang="en-US" sz="2800" b="1">
                <a:solidFill>
                  <a:schemeClr val="tx2"/>
                </a:solidFill>
                <a:effectLst/>
              </a:rPr>
              <a:t>&lt;&lt;</a:t>
            </a:r>
            <a:r>
              <a:rPr lang="en-US" altLang="zh-CN" sz="2800" b="1">
                <a:solidFill>
                  <a:schemeClr val="tx2"/>
                </a:solidFill>
                <a:effectLst/>
              </a:rPr>
              <a:t>  </a:t>
            </a:r>
            <a:r>
              <a:rPr lang="en-US" altLang="en-US" sz="2800" b="1">
                <a:solidFill>
                  <a:schemeClr val="tx2"/>
                </a:solidFill>
                <a:effectLst/>
              </a:rPr>
              <a:t>"] move 1#</a:t>
            </a:r>
            <a:r>
              <a:rPr lang="en-US" altLang="zh-CN" sz="2800" b="1">
                <a:solidFill>
                  <a:schemeClr val="tx2"/>
                </a:solidFill>
                <a:effectLst/>
              </a:rPr>
              <a:t> </a:t>
            </a:r>
            <a:r>
              <a:rPr lang="en-US" altLang="en-US" sz="2800" b="1">
                <a:solidFill>
                  <a:schemeClr val="tx2"/>
                </a:solidFill>
                <a:effectLst/>
              </a:rPr>
              <a:t> from “</a:t>
            </a:r>
            <a:endParaRPr lang="en-US" altLang="zh-CN" sz="2800" b="1">
              <a:solidFill>
                <a:schemeClr val="tx2"/>
              </a:solidFill>
              <a:effectLst/>
            </a:endParaRP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n-US" altLang="zh-CN" sz="2800" b="1">
                <a:solidFill>
                  <a:schemeClr val="tx2"/>
                </a:solidFill>
                <a:effectLst/>
              </a:rPr>
              <a:t>                </a:t>
            </a:r>
            <a:r>
              <a:rPr lang="en-US" altLang="en-US" sz="2800" b="1">
                <a:solidFill>
                  <a:schemeClr val="tx2"/>
                </a:solidFill>
                <a:effectLst/>
              </a:rPr>
              <a:t>&lt;&lt;</a:t>
            </a:r>
            <a:r>
              <a:rPr lang="en-US" altLang="zh-CN" sz="2800" b="1">
                <a:solidFill>
                  <a:schemeClr val="tx2"/>
                </a:solidFill>
                <a:effectLst/>
              </a:rPr>
              <a:t>  </a:t>
            </a:r>
            <a:r>
              <a:rPr lang="en-US" altLang="en-US" sz="2800" b="1">
                <a:solidFill>
                  <a:schemeClr val="tx2"/>
                </a:solidFill>
                <a:effectLst/>
              </a:rPr>
              <a:t>p</a:t>
            </a:r>
            <a:r>
              <a:rPr lang="en-US" altLang="zh-CN" sz="2800" b="1">
                <a:solidFill>
                  <a:schemeClr val="tx2"/>
                </a:solidFill>
                <a:effectLst/>
              </a:rPr>
              <a:t> </a:t>
            </a:r>
            <a:r>
              <a:rPr lang="en-US" altLang="en-US" sz="2800" b="1">
                <a:solidFill>
                  <a:schemeClr val="tx2"/>
                </a:solidFill>
                <a:effectLst/>
              </a:rPr>
              <a:t>&lt;&lt;</a:t>
            </a:r>
            <a:r>
              <a:rPr lang="en-US" altLang="zh-CN" sz="2800" b="1">
                <a:solidFill>
                  <a:schemeClr val="tx2"/>
                </a:solidFill>
                <a:effectLst/>
              </a:rPr>
              <a:t> </a:t>
            </a:r>
            <a:r>
              <a:rPr lang="en-US" altLang="en-US" sz="2800" b="1">
                <a:solidFill>
                  <a:schemeClr val="tx2"/>
                </a:solidFill>
                <a:effectLst/>
              </a:rPr>
              <a:t>" to “</a:t>
            </a:r>
            <a:r>
              <a:rPr lang="en-US" altLang="zh-CN" sz="2800" b="1">
                <a:solidFill>
                  <a:schemeClr val="tx2"/>
                </a:solidFill>
                <a:effectLst/>
              </a:rPr>
              <a:t> </a:t>
            </a:r>
            <a:r>
              <a:rPr lang="en-US" altLang="en-US" sz="2800" b="1">
                <a:solidFill>
                  <a:schemeClr val="tx2"/>
                </a:solidFill>
                <a:effectLst/>
              </a:rPr>
              <a:t>&lt;&lt;</a:t>
            </a:r>
            <a:r>
              <a:rPr lang="en-US" altLang="zh-CN" sz="2800" b="1">
                <a:solidFill>
                  <a:schemeClr val="tx2"/>
                </a:solidFill>
                <a:effectLst/>
              </a:rPr>
              <a:t> </a:t>
            </a:r>
            <a:r>
              <a:rPr lang="en-US" altLang="en-US" sz="2800" b="1">
                <a:solidFill>
                  <a:schemeClr val="tx2"/>
                </a:solidFill>
                <a:effectLst/>
              </a:rPr>
              <a:t>r</a:t>
            </a:r>
            <a:r>
              <a:rPr lang="en-US" altLang="zh-CN" sz="2800" b="1">
                <a:solidFill>
                  <a:schemeClr val="tx2"/>
                </a:solidFill>
                <a:effectLst/>
              </a:rPr>
              <a:t> </a:t>
            </a:r>
            <a:r>
              <a:rPr lang="en-US" altLang="en-US" sz="2800" b="1">
                <a:solidFill>
                  <a:schemeClr val="tx2"/>
                </a:solidFill>
                <a:effectLst/>
              </a:rPr>
              <a:t>&lt;&lt;</a:t>
            </a:r>
            <a:r>
              <a:rPr lang="en-US" altLang="zh-CN" sz="2800" b="1">
                <a:solidFill>
                  <a:schemeClr val="tx2"/>
                </a:solidFill>
                <a:effectLst/>
              </a:rPr>
              <a:t> </a:t>
            </a:r>
            <a:r>
              <a:rPr lang="en-US" altLang="en-US" sz="2800" b="1">
                <a:solidFill>
                  <a:schemeClr val="tx2"/>
                </a:solidFill>
                <a:effectLst/>
              </a:rPr>
              <a:t>endl;  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n-US" altLang="en-US" sz="2800" b="1">
                <a:solidFill>
                  <a:schemeClr val="tx2"/>
                </a:solidFill>
                <a:effectLst/>
              </a:rPr>
              <a:t>		step++;	</a:t>
            </a:r>
            <a:r>
              <a:rPr lang="en-US" altLang="zh-CN" sz="2800" b="1">
                <a:effectLst/>
              </a:rPr>
              <a:t>	</a:t>
            </a:r>
            <a:r>
              <a:rPr lang="en-US" altLang="en-US" sz="2800" b="1">
                <a:effectLst/>
              </a:rPr>
              <a:t>// 步数加1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n-US" altLang="en-US" sz="2800" b="1">
                <a:effectLst/>
              </a:rPr>
              <a:t>	}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n-US" altLang="en-US" sz="2800" b="1">
                <a:effectLst/>
              </a:rPr>
              <a:t>	</a:t>
            </a:r>
            <a:endParaRPr lang="zh-CN" altLang="en-US" sz="2800"/>
          </a:p>
        </p:txBody>
      </p:sp>
      <p:sp>
        <p:nvSpPr>
          <p:cNvPr id="3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33B781-29EF-47B5-B3BC-5BA1AF37C298}" type="slidenum">
              <a:rPr lang="zh-CN" altLang="en-US"/>
              <a:pPr/>
              <a:t>17</a:t>
            </a:fld>
            <a:endParaRPr lang="en-US" altLang="zh-CN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3283" name="Rectangle 3"/>
          <p:cNvSpPr>
            <a:spLocks noGrp="1" noChangeArrowheads="1"/>
          </p:cNvSpPr>
          <p:nvPr>
            <p:ph idx="1"/>
          </p:nvPr>
        </p:nvSpPr>
        <p:spPr>
          <a:xfrm>
            <a:off x="685800" y="908050"/>
            <a:ext cx="7772400" cy="5187950"/>
          </a:xfrm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en-US" altLang="en-US" sz="2800" b="1">
                <a:solidFill>
                  <a:schemeClr val="tx2"/>
                </a:solidFill>
                <a:effectLst/>
              </a:rPr>
              <a:t>else</a:t>
            </a:r>
            <a:r>
              <a:rPr lang="en-US" altLang="en-US" sz="2800" b="1">
                <a:effectLst/>
              </a:rPr>
              <a:t>		// 如果不为1,则要调用move(m-1)</a:t>
            </a:r>
          </a:p>
          <a:p>
            <a:pPr>
              <a:buFont typeface="Wingdings" pitchFamily="2" charset="2"/>
              <a:buNone/>
            </a:pPr>
            <a:r>
              <a:rPr lang="en-US" altLang="en-US" sz="2800" b="1">
                <a:effectLst/>
              </a:rPr>
              <a:t>	</a:t>
            </a:r>
            <a:r>
              <a:rPr lang="en-US" altLang="en-US" sz="2800" b="1">
                <a:solidFill>
                  <a:schemeClr val="tx2"/>
                </a:solidFill>
                <a:effectLst/>
              </a:rPr>
              <a:t>{</a:t>
            </a:r>
          </a:p>
          <a:p>
            <a:pPr>
              <a:buFont typeface="Wingdings" pitchFamily="2" charset="2"/>
              <a:buNone/>
            </a:pPr>
            <a:r>
              <a:rPr lang="en-US" altLang="en-US" sz="2800" b="1">
                <a:effectLst/>
              </a:rPr>
              <a:t>		</a:t>
            </a:r>
            <a:r>
              <a:rPr lang="en-US" altLang="en-US" sz="2800" b="1">
                <a:solidFill>
                  <a:schemeClr val="tx2"/>
                </a:solidFill>
                <a:effectLst/>
              </a:rPr>
              <a:t>move(m-1,p,r,q);</a:t>
            </a:r>
            <a:r>
              <a:rPr lang="en-US" altLang="en-US" sz="2800" b="1">
                <a:effectLst/>
              </a:rPr>
              <a:t>	// 递归调用move(m-1)</a:t>
            </a:r>
          </a:p>
          <a:p>
            <a:pPr>
              <a:buFont typeface="Wingdings" pitchFamily="2" charset="2"/>
              <a:buNone/>
            </a:pPr>
            <a:r>
              <a:rPr lang="en-US" altLang="en-US" sz="2800" b="1">
                <a:effectLst/>
              </a:rPr>
              <a:t>		</a:t>
            </a:r>
            <a:r>
              <a:rPr lang="en-US" altLang="zh-CN" sz="2800" b="1">
                <a:effectLst/>
              </a:rPr>
              <a:t>                       </a:t>
            </a:r>
            <a:r>
              <a:rPr lang="en-US" altLang="en-US" sz="2800" b="1">
                <a:effectLst/>
              </a:rPr>
              <a:t>//直接可解结点,输出移盘信息</a:t>
            </a:r>
          </a:p>
          <a:p>
            <a:pPr>
              <a:buFont typeface="Wingdings" pitchFamily="2" charset="2"/>
              <a:buNone/>
            </a:pPr>
            <a:r>
              <a:rPr lang="en-US" altLang="en-US" sz="2800" b="1">
                <a:effectLst/>
              </a:rPr>
              <a:t>		</a:t>
            </a:r>
            <a:r>
              <a:rPr lang="en-US" altLang="en-US" sz="2800" b="1">
                <a:solidFill>
                  <a:schemeClr val="tx2"/>
                </a:solidFill>
                <a:effectLst/>
              </a:rPr>
              <a:t>cout&lt;&lt;</a:t>
            </a:r>
            <a:r>
              <a:rPr lang="en-US" altLang="zh-CN" sz="2800" b="1">
                <a:solidFill>
                  <a:schemeClr val="tx2"/>
                </a:solidFill>
                <a:effectLst/>
              </a:rPr>
              <a:t> </a:t>
            </a:r>
            <a:r>
              <a:rPr lang="en-US" altLang="en-US" sz="2800" b="1">
                <a:solidFill>
                  <a:schemeClr val="tx2"/>
                </a:solidFill>
                <a:effectLst/>
              </a:rPr>
              <a:t>"["&lt;&lt;</a:t>
            </a:r>
            <a:r>
              <a:rPr lang="en-US" altLang="zh-CN" sz="2800" b="1">
                <a:solidFill>
                  <a:schemeClr val="tx2"/>
                </a:solidFill>
                <a:effectLst/>
              </a:rPr>
              <a:t> </a:t>
            </a:r>
            <a:r>
              <a:rPr lang="en-US" altLang="en-US" sz="2800" b="1">
                <a:solidFill>
                  <a:schemeClr val="tx2"/>
                </a:solidFill>
                <a:effectLst/>
              </a:rPr>
              <a:t>step</a:t>
            </a:r>
            <a:r>
              <a:rPr lang="en-US" altLang="zh-CN" sz="2800" b="1">
                <a:solidFill>
                  <a:schemeClr val="tx2"/>
                </a:solidFill>
                <a:effectLst/>
              </a:rPr>
              <a:t> </a:t>
            </a:r>
            <a:r>
              <a:rPr lang="en-US" altLang="en-US" sz="2800" b="1">
                <a:solidFill>
                  <a:schemeClr val="tx2"/>
                </a:solidFill>
                <a:effectLst/>
              </a:rPr>
              <a:t>&lt;&lt;</a:t>
            </a:r>
            <a:r>
              <a:rPr lang="en-US" altLang="zh-CN" sz="2800" b="1">
                <a:solidFill>
                  <a:schemeClr val="tx2"/>
                </a:solidFill>
                <a:effectLst/>
              </a:rPr>
              <a:t> </a:t>
            </a:r>
            <a:r>
              <a:rPr lang="en-US" altLang="en-US" sz="2800" b="1">
                <a:solidFill>
                  <a:schemeClr val="tx2"/>
                </a:solidFill>
                <a:effectLst/>
              </a:rPr>
              <a:t>"] move "&lt;&lt;</a:t>
            </a:r>
            <a:r>
              <a:rPr lang="en-US" altLang="zh-CN" sz="2800" b="1">
                <a:solidFill>
                  <a:schemeClr val="tx2"/>
                </a:solidFill>
                <a:effectLst/>
              </a:rPr>
              <a:t> </a:t>
            </a:r>
            <a:r>
              <a:rPr lang="en-US" altLang="en-US" sz="2800" b="1">
                <a:solidFill>
                  <a:schemeClr val="tx2"/>
                </a:solidFill>
                <a:effectLst/>
              </a:rPr>
              <a:t>m</a:t>
            </a:r>
            <a:endParaRPr lang="en-US" altLang="zh-CN" sz="2800" b="1">
              <a:solidFill>
                <a:schemeClr val="tx2"/>
              </a:solidFill>
              <a:effectLst/>
            </a:endParaRPr>
          </a:p>
          <a:p>
            <a:pPr>
              <a:buFont typeface="Wingdings" pitchFamily="2" charset="2"/>
              <a:buNone/>
            </a:pPr>
            <a:r>
              <a:rPr lang="en-US" altLang="zh-CN" sz="2800" b="1">
                <a:solidFill>
                  <a:schemeClr val="tx2"/>
                </a:solidFill>
                <a:effectLst/>
              </a:rPr>
              <a:t>		       </a:t>
            </a:r>
            <a:r>
              <a:rPr lang="en-US" altLang="en-US" sz="2800" b="1">
                <a:solidFill>
                  <a:schemeClr val="tx2"/>
                </a:solidFill>
                <a:effectLst/>
              </a:rPr>
              <a:t>&lt;&lt;"# from "&lt;&lt; p&lt;&lt;" to "&lt;&lt; r&lt;&lt;endl; </a:t>
            </a:r>
          </a:p>
          <a:p>
            <a:pPr>
              <a:buFont typeface="Wingdings" pitchFamily="2" charset="2"/>
              <a:buNone/>
            </a:pPr>
            <a:r>
              <a:rPr lang="en-US" altLang="en-US" sz="2800" b="1">
                <a:solidFill>
                  <a:schemeClr val="tx2"/>
                </a:solidFill>
                <a:effectLst/>
              </a:rPr>
              <a:t>		step++;			</a:t>
            </a:r>
            <a:r>
              <a:rPr lang="en-US" altLang="zh-CN" sz="2800" b="1">
                <a:effectLst/>
              </a:rPr>
              <a:t>          </a:t>
            </a:r>
            <a:r>
              <a:rPr lang="en-US" altLang="en-US" sz="2800" b="1">
                <a:effectLst/>
              </a:rPr>
              <a:t>// 步数加1</a:t>
            </a:r>
          </a:p>
          <a:p>
            <a:pPr>
              <a:buFont typeface="Wingdings" pitchFamily="2" charset="2"/>
              <a:buNone/>
            </a:pPr>
            <a:r>
              <a:rPr lang="en-US" altLang="en-US" sz="2800" b="1">
                <a:effectLst/>
              </a:rPr>
              <a:t>		</a:t>
            </a:r>
            <a:r>
              <a:rPr lang="en-US" altLang="en-US" sz="2800" b="1">
                <a:solidFill>
                  <a:schemeClr val="tx2"/>
                </a:solidFill>
                <a:effectLst/>
              </a:rPr>
              <a:t>move(m-1,q,p,r);	</a:t>
            </a:r>
            <a:r>
              <a:rPr lang="en-US" altLang="zh-CN" sz="2800" b="1">
                <a:effectLst/>
              </a:rPr>
              <a:t>     </a:t>
            </a:r>
            <a:r>
              <a:rPr lang="en-US" altLang="en-US" sz="2800" b="1">
                <a:effectLst/>
              </a:rPr>
              <a:t>// 递归调用move(m-1)</a:t>
            </a:r>
          </a:p>
          <a:p>
            <a:pPr>
              <a:buFont typeface="Wingdings" pitchFamily="2" charset="2"/>
              <a:buNone/>
            </a:pPr>
            <a:r>
              <a:rPr lang="en-US" altLang="en-US" sz="2800" b="1">
                <a:effectLst/>
              </a:rPr>
              <a:t>	</a:t>
            </a:r>
            <a:r>
              <a:rPr lang="en-US" altLang="en-US" sz="2800" b="1">
                <a:solidFill>
                  <a:schemeClr val="tx2"/>
                </a:solidFill>
                <a:effectLst/>
              </a:rPr>
              <a:t>}</a:t>
            </a:r>
          </a:p>
          <a:p>
            <a:pPr>
              <a:buFont typeface="Wingdings" pitchFamily="2" charset="2"/>
              <a:buNone/>
            </a:pPr>
            <a:r>
              <a:rPr lang="en-US" altLang="en-US" sz="2800" b="1">
                <a:effectLst/>
              </a:rPr>
              <a:t>}				</a:t>
            </a:r>
            <a:r>
              <a:rPr lang="en-US" altLang="zh-CN" sz="2800" b="1">
                <a:effectLst/>
              </a:rPr>
              <a:t>                /</a:t>
            </a:r>
            <a:r>
              <a:rPr lang="en-US" altLang="en-US" sz="2800" b="1">
                <a:effectLst/>
              </a:rPr>
              <a:t>/自定义函数体结束</a:t>
            </a:r>
            <a:endParaRPr lang="zh-CN" altLang="en-US" sz="2800" b="1">
              <a:effectLst/>
            </a:endParaRPr>
          </a:p>
          <a:p>
            <a:pPr>
              <a:buFont typeface="Wingdings" pitchFamily="2" charset="2"/>
              <a:buNone/>
            </a:pPr>
            <a:endParaRPr lang="zh-CN" altLang="en-US" sz="2800"/>
          </a:p>
          <a:p>
            <a:pPr>
              <a:buFont typeface="Wingdings" pitchFamily="2" charset="2"/>
              <a:buNone/>
            </a:pPr>
            <a:endParaRPr lang="zh-CN" altLang="en-US" sz="2800"/>
          </a:p>
        </p:txBody>
      </p:sp>
      <p:sp>
        <p:nvSpPr>
          <p:cNvPr id="3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AC2A8E-5E7B-4C6B-97A5-650AE678BBDD}" type="slidenum">
              <a:rPr lang="zh-CN" altLang="en-US"/>
              <a:pPr/>
              <a:t>18</a:t>
            </a:fld>
            <a:endParaRPr lang="en-US" altLang="zh-CN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凤舞九天">
  <a:themeElements>
    <a:clrScheme name="凤舞九天">
      <a:dk1>
        <a:sysClr val="windowText" lastClr="000000"/>
      </a:dk1>
      <a:lt1>
        <a:sysClr val="window" lastClr="FFFFFF"/>
      </a:lt1>
      <a:dk2>
        <a:srgbClr val="004646"/>
      </a:dk2>
      <a:lt2>
        <a:srgbClr val="E1F0FF"/>
      </a:lt2>
      <a:accent1>
        <a:srgbClr val="50742F"/>
      </a:accent1>
      <a:accent2>
        <a:srgbClr val="268868"/>
      </a:accent2>
      <a:accent3>
        <a:srgbClr val="33BD56"/>
      </a:accent3>
      <a:accent4>
        <a:srgbClr val="4BC5B9"/>
      </a:accent4>
      <a:accent5>
        <a:srgbClr val="3163CA"/>
      </a:accent5>
      <a:accent6>
        <a:srgbClr val="4B14AA"/>
      </a:accent6>
      <a:hlink>
        <a:srgbClr val="D9BE02"/>
      </a:hlink>
      <a:folHlink>
        <a:srgbClr val="F900F9"/>
      </a:folHlink>
    </a:clrScheme>
    <a:fontScheme name="凤舞九天">
      <a:majorFont>
        <a:latin typeface="Footlight MT Light"/>
        <a:ea typeface=""/>
        <a:cs typeface=""/>
        <a:font script="Jpan" typeface="ＭＳ Ｐゴシック"/>
        <a:font script="Hang" typeface="맑은 고딕"/>
        <a:font script="Hans" typeface="华文新魏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oudy Old Style"/>
        <a:ea typeface=""/>
        <a:cs typeface=""/>
        <a:font script="Jpan" typeface="ＭＳ Ｐ明朝"/>
        <a:font script="Hang" typeface="HY견명조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凤舞九天">
      <a:fillStyleLst>
        <a:solidFill>
          <a:schemeClr val="phClr">
            <a:tint val="100000"/>
            <a:shade val="100000"/>
            <a:hueMod val="100000"/>
            <a:satMod val="100000"/>
          </a:schemeClr>
        </a:solidFill>
        <a:gradFill rotWithShape="1">
          <a:gsLst>
            <a:gs pos="0">
              <a:schemeClr val="phClr">
                <a:tint val="65000"/>
                <a:satMod val="180000"/>
              </a:schemeClr>
            </a:gs>
            <a:gs pos="50000">
              <a:schemeClr val="phClr">
                <a:tint val="40000"/>
                <a:satMod val="175000"/>
              </a:schemeClr>
            </a:gs>
            <a:gs pos="100000">
              <a:schemeClr val="phClr">
                <a:tint val="65000"/>
                <a:satMod val="180000"/>
              </a:schemeClr>
            </a:gs>
          </a:gsLst>
          <a:lin ang="0" scaled="1"/>
        </a:gradFill>
        <a:gradFill rotWithShape="1">
          <a:gsLst>
            <a:gs pos="0">
              <a:schemeClr val="phClr">
                <a:shade val="38000"/>
                <a:satMod val="150000"/>
              </a:schemeClr>
            </a:gs>
            <a:gs pos="50000">
              <a:schemeClr val="phClr">
                <a:shade val="100000"/>
                <a:satMod val="100000"/>
              </a:schemeClr>
            </a:gs>
            <a:gs pos="100000">
              <a:schemeClr val="phClr">
                <a:shade val="38000"/>
                <a:satMod val="150000"/>
              </a:schemeClr>
            </a:gs>
          </a:gsLst>
          <a:lin ang="0" scaled="1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90500" dist="78600" dir="2700000" rotWithShape="0">
              <a:srgbClr val="000000">
                <a:alpha val="35500"/>
              </a:srgbClr>
            </a:outerShdw>
          </a:effectLst>
        </a:effectStyle>
        <a:effectStyle>
          <a:effectLst>
            <a:outerShdw blurRad="190500" dist="78600" dir="2700000" rotWithShape="0">
              <a:srgbClr val="000000">
                <a:alpha val="35500"/>
              </a:srgbClr>
            </a:outerShdw>
          </a:effectLst>
        </a:effectStyle>
        <a:effectStyle>
          <a:effectLst>
            <a:outerShdw blurRad="190500" dist="78600" dir="2700000" rotWithShape="0">
              <a:srgbClr val="000000">
                <a:alpha val="3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>
            <a:tint val="100000"/>
            <a:shade val="100000"/>
            <a:hueMod val="100000"/>
            <a:satMod val="100000"/>
          </a:schemeClr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00000"/>
              </a:schemeClr>
            </a:gs>
            <a:gs pos="100000">
              <a:schemeClr val="phClr">
                <a:shade val="15000"/>
                <a:satMod val="300000"/>
              </a:schemeClr>
            </a:gs>
          </a:gsLst>
          <a:path path="circle">
            <a:fillToRect l="10000" t="180000" r="1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100000"/>
                <a:shade val="70000"/>
                <a:hueMod val="100000"/>
                <a:satMod val="100000"/>
              </a:schemeClr>
              <a:schemeClr val="phClr">
                <a:tint val="90000"/>
                <a:shade val="100000"/>
                <a:hueMod val="100000"/>
                <a:satMod val="100000"/>
              </a:schemeClr>
            </a:duotone>
          </a:blip>
          <a:tile tx="0" ty="0" sx="50000" sy="50000" flip="x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​​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​​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Phoenix</Template>
  <TotalTime>7070</TotalTime>
  <Words>704</Words>
  <Application>Microsoft Office PowerPoint</Application>
  <PresentationFormat>全屏显示(4:3)</PresentationFormat>
  <Paragraphs>130</Paragraphs>
  <Slides>18</Slides>
  <Notes>1</Notes>
  <HiddenSlides>0</HiddenSlides>
  <MMClips>0</MMClips>
  <ScaleCrop>false</ScaleCrop>
  <HeadingPairs>
    <vt:vector size="8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2</vt:i4>
      </vt:variant>
      <vt:variant>
        <vt:lpstr>幻灯片标题</vt:lpstr>
      </vt:variant>
      <vt:variant>
        <vt:i4>18</vt:i4>
      </vt:variant>
    </vt:vector>
  </HeadingPairs>
  <TitlesOfParts>
    <vt:vector size="27" baseType="lpstr">
      <vt:lpstr>Times New Roman</vt:lpstr>
      <vt:lpstr>宋体</vt:lpstr>
      <vt:lpstr>Arial</vt:lpstr>
      <vt:lpstr>Wingdings</vt:lpstr>
      <vt:lpstr>Tahoma</vt:lpstr>
      <vt:lpstr>黑体</vt:lpstr>
      <vt:lpstr>凤舞九天</vt:lpstr>
      <vt:lpstr>Microsoft Word 图片</vt:lpstr>
      <vt:lpstr>Visio 2000 Drawing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mingko</dc:creator>
  <cp:lastModifiedBy>mingko</cp:lastModifiedBy>
  <cp:revision>437</cp:revision>
  <dcterms:created xsi:type="dcterms:W3CDTF">1601-01-01T00:00:00Z</dcterms:created>
  <dcterms:modified xsi:type="dcterms:W3CDTF">2021-07-14T11:00:13Z</dcterms:modified>
</cp:coreProperties>
</file>