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theme/theme15.xml" ContentType="application/vnd.openxmlformats-officedocument.theme+xml"/>
  <Override PartName="/ppt/theme/theme16.xml" ContentType="application/vnd.openxmlformats-officedocument.theme+xml"/>
  <Override PartName="/ppt/theme/theme17.xml" ContentType="application/vnd.openxmlformats-officedocument.theme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theme/theme22.xml" ContentType="application/vnd.openxmlformats-officedocument.theme+xml"/>
  <Override PartName="/ppt/theme/theme23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4" r:id="rId4"/>
    <p:sldMasterId id="2147483686" r:id="rId5"/>
    <p:sldMasterId id="2147483699" r:id="rId6"/>
    <p:sldMasterId id="2147483711" r:id="rId7"/>
    <p:sldMasterId id="2147483723" r:id="rId8"/>
    <p:sldMasterId id="2147483735" r:id="rId9"/>
    <p:sldMasterId id="2147483747" r:id="rId10"/>
    <p:sldMasterId id="2147483759" r:id="rId11"/>
    <p:sldMasterId id="2147483771" r:id="rId12"/>
    <p:sldMasterId id="2147483783" r:id="rId13"/>
    <p:sldMasterId id="2147483795" r:id="rId14"/>
    <p:sldMasterId id="2147483808" r:id="rId15"/>
    <p:sldMasterId id="2147483820" r:id="rId16"/>
    <p:sldMasterId id="2147483832" r:id="rId17"/>
    <p:sldMasterId id="2147483844" r:id="rId18"/>
    <p:sldMasterId id="2147483856" r:id="rId19"/>
    <p:sldMasterId id="2147483869" r:id="rId20"/>
    <p:sldMasterId id="2147483881" r:id="rId21"/>
    <p:sldMasterId id="2147483893" r:id="rId22"/>
    <p:sldMasterId id="2147483905" r:id="rId23"/>
  </p:sldMasterIdLst>
  <p:notesMasterIdLst>
    <p:notesMasterId r:id="rId32"/>
  </p:notesMasterIdLst>
  <p:sldIdLst>
    <p:sldId id="272" r:id="rId24"/>
    <p:sldId id="258" r:id="rId25"/>
    <p:sldId id="259" r:id="rId26"/>
    <p:sldId id="257" r:id="rId27"/>
    <p:sldId id="261" r:id="rId28"/>
    <p:sldId id="260" r:id="rId29"/>
    <p:sldId id="262" r:id="rId30"/>
    <p:sldId id="263" r:id="rId31"/>
    <p:sldId id="264" r:id="rId33"/>
    <p:sldId id="265" r:id="rId34"/>
    <p:sldId id="266" r:id="rId35"/>
    <p:sldId id="267" r:id="rId36"/>
    <p:sldId id="268" r:id="rId37"/>
    <p:sldId id="269" r:id="rId38"/>
    <p:sldId id="270" r:id="rId39"/>
    <p:sldId id="271" r:id="rId40"/>
    <p:sldId id="284" r:id="rId41"/>
    <p:sldId id="273" r:id="rId42"/>
    <p:sldId id="276" r:id="rId43"/>
    <p:sldId id="277" r:id="rId44"/>
    <p:sldId id="278" r:id="rId45"/>
    <p:sldId id="279" r:id="rId46"/>
    <p:sldId id="274" r:id="rId47"/>
    <p:sldId id="280" r:id="rId48"/>
    <p:sldId id="281" r:id="rId49"/>
    <p:sldId id="275" r:id="rId50"/>
    <p:sldId id="282" r:id="rId51"/>
    <p:sldId id="283" r:id="rId52"/>
    <p:sldId id="318" r:id="rId53"/>
    <p:sldId id="316" r:id="rId54"/>
    <p:sldId id="317" r:id="rId55"/>
    <p:sldId id="285" r:id="rId56"/>
    <p:sldId id="286" r:id="rId57"/>
    <p:sldId id="287" r:id="rId58"/>
    <p:sldId id="288" r:id="rId59"/>
    <p:sldId id="289" r:id="rId60"/>
    <p:sldId id="291" r:id="rId61"/>
    <p:sldId id="292" r:id="rId62"/>
    <p:sldId id="293" r:id="rId63"/>
    <p:sldId id="294" r:id="rId64"/>
    <p:sldId id="295" r:id="rId65"/>
    <p:sldId id="296" r:id="rId66"/>
    <p:sldId id="297" r:id="rId67"/>
    <p:sldId id="298" r:id="rId68"/>
    <p:sldId id="299" r:id="rId69"/>
    <p:sldId id="300" r:id="rId70"/>
    <p:sldId id="301" r:id="rId71"/>
    <p:sldId id="302" r:id="rId72"/>
    <p:sldId id="303" r:id="rId73"/>
    <p:sldId id="304" r:id="rId74"/>
    <p:sldId id="305" r:id="rId75"/>
    <p:sldId id="311" r:id="rId76"/>
    <p:sldId id="312" r:id="rId77"/>
    <p:sldId id="308" r:id="rId78"/>
    <p:sldId id="309" r:id="rId79"/>
    <p:sldId id="306" r:id="rId80"/>
    <p:sldId id="313" r:id="rId81"/>
    <p:sldId id="307" r:id="rId82"/>
    <p:sldId id="310" r:id="rId83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366"/>
    <p:restoredTop sz="94660"/>
  </p:normalViewPr>
  <p:slideViewPr>
    <p:cSldViewPr showGuides="1">
      <p:cViewPr varScale="1">
        <p:scale>
          <a:sx n="68" d="100"/>
          <a:sy n="68" d="100"/>
        </p:scale>
        <p:origin x="-10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6" Type="http://schemas.openxmlformats.org/officeDocument/2006/relationships/tableStyles" Target="tableStyles.xml"/><Relationship Id="rId85" Type="http://schemas.openxmlformats.org/officeDocument/2006/relationships/viewProps" Target="viewProps.xml"/><Relationship Id="rId84" Type="http://schemas.openxmlformats.org/officeDocument/2006/relationships/presProps" Target="presProps.xml"/><Relationship Id="rId83" Type="http://schemas.openxmlformats.org/officeDocument/2006/relationships/slide" Target="slides/slide59.xml"/><Relationship Id="rId82" Type="http://schemas.openxmlformats.org/officeDocument/2006/relationships/slide" Target="slides/slide58.xml"/><Relationship Id="rId81" Type="http://schemas.openxmlformats.org/officeDocument/2006/relationships/slide" Target="slides/slide57.xml"/><Relationship Id="rId80" Type="http://schemas.openxmlformats.org/officeDocument/2006/relationships/slide" Target="slides/slide56.xml"/><Relationship Id="rId8" Type="http://schemas.openxmlformats.org/officeDocument/2006/relationships/slideMaster" Target="slideMasters/slideMaster7.xml"/><Relationship Id="rId79" Type="http://schemas.openxmlformats.org/officeDocument/2006/relationships/slide" Target="slides/slide55.xml"/><Relationship Id="rId78" Type="http://schemas.openxmlformats.org/officeDocument/2006/relationships/slide" Target="slides/slide54.xml"/><Relationship Id="rId77" Type="http://schemas.openxmlformats.org/officeDocument/2006/relationships/slide" Target="slides/slide53.xml"/><Relationship Id="rId76" Type="http://schemas.openxmlformats.org/officeDocument/2006/relationships/slide" Target="slides/slide52.xml"/><Relationship Id="rId75" Type="http://schemas.openxmlformats.org/officeDocument/2006/relationships/slide" Target="slides/slide51.xml"/><Relationship Id="rId74" Type="http://schemas.openxmlformats.org/officeDocument/2006/relationships/slide" Target="slides/slide50.xml"/><Relationship Id="rId73" Type="http://schemas.openxmlformats.org/officeDocument/2006/relationships/slide" Target="slides/slide49.xml"/><Relationship Id="rId72" Type="http://schemas.openxmlformats.org/officeDocument/2006/relationships/slide" Target="slides/slide48.xml"/><Relationship Id="rId71" Type="http://schemas.openxmlformats.org/officeDocument/2006/relationships/slide" Target="slides/slide47.xml"/><Relationship Id="rId70" Type="http://schemas.openxmlformats.org/officeDocument/2006/relationships/slide" Target="slides/slide46.xml"/><Relationship Id="rId7" Type="http://schemas.openxmlformats.org/officeDocument/2006/relationships/slideMaster" Target="slideMasters/slideMaster6.xml"/><Relationship Id="rId69" Type="http://schemas.openxmlformats.org/officeDocument/2006/relationships/slide" Target="slides/slide45.xml"/><Relationship Id="rId68" Type="http://schemas.openxmlformats.org/officeDocument/2006/relationships/slide" Target="slides/slide44.xml"/><Relationship Id="rId67" Type="http://schemas.openxmlformats.org/officeDocument/2006/relationships/slide" Target="slides/slide43.xml"/><Relationship Id="rId66" Type="http://schemas.openxmlformats.org/officeDocument/2006/relationships/slide" Target="slides/slide42.xml"/><Relationship Id="rId65" Type="http://schemas.openxmlformats.org/officeDocument/2006/relationships/slide" Target="slides/slide41.xml"/><Relationship Id="rId64" Type="http://schemas.openxmlformats.org/officeDocument/2006/relationships/slide" Target="slides/slide40.xml"/><Relationship Id="rId63" Type="http://schemas.openxmlformats.org/officeDocument/2006/relationships/slide" Target="slides/slide39.xml"/><Relationship Id="rId62" Type="http://schemas.openxmlformats.org/officeDocument/2006/relationships/slide" Target="slides/slide38.xml"/><Relationship Id="rId61" Type="http://schemas.openxmlformats.org/officeDocument/2006/relationships/slide" Target="slides/slide37.xml"/><Relationship Id="rId60" Type="http://schemas.openxmlformats.org/officeDocument/2006/relationships/slide" Target="slides/slide36.xml"/><Relationship Id="rId6" Type="http://schemas.openxmlformats.org/officeDocument/2006/relationships/slideMaster" Target="slideMasters/slideMaster5.xml"/><Relationship Id="rId59" Type="http://schemas.openxmlformats.org/officeDocument/2006/relationships/slide" Target="slides/slide35.xml"/><Relationship Id="rId58" Type="http://schemas.openxmlformats.org/officeDocument/2006/relationships/slide" Target="slides/slide34.xml"/><Relationship Id="rId57" Type="http://schemas.openxmlformats.org/officeDocument/2006/relationships/slide" Target="slides/slide33.xml"/><Relationship Id="rId56" Type="http://schemas.openxmlformats.org/officeDocument/2006/relationships/slide" Target="slides/slide32.xml"/><Relationship Id="rId55" Type="http://schemas.openxmlformats.org/officeDocument/2006/relationships/slide" Target="slides/slide31.xml"/><Relationship Id="rId54" Type="http://schemas.openxmlformats.org/officeDocument/2006/relationships/slide" Target="slides/slide30.xml"/><Relationship Id="rId53" Type="http://schemas.openxmlformats.org/officeDocument/2006/relationships/slide" Target="slides/slide29.xml"/><Relationship Id="rId52" Type="http://schemas.openxmlformats.org/officeDocument/2006/relationships/slide" Target="slides/slide28.xml"/><Relationship Id="rId51" Type="http://schemas.openxmlformats.org/officeDocument/2006/relationships/slide" Target="slides/slide27.xml"/><Relationship Id="rId50" Type="http://schemas.openxmlformats.org/officeDocument/2006/relationships/slide" Target="slides/slide26.xml"/><Relationship Id="rId5" Type="http://schemas.openxmlformats.org/officeDocument/2006/relationships/slideMaster" Target="slideMasters/slideMaster4.xml"/><Relationship Id="rId49" Type="http://schemas.openxmlformats.org/officeDocument/2006/relationships/slide" Target="slides/slide25.xml"/><Relationship Id="rId48" Type="http://schemas.openxmlformats.org/officeDocument/2006/relationships/slide" Target="slides/slide24.xml"/><Relationship Id="rId47" Type="http://schemas.openxmlformats.org/officeDocument/2006/relationships/slide" Target="slides/slide23.xml"/><Relationship Id="rId46" Type="http://schemas.openxmlformats.org/officeDocument/2006/relationships/slide" Target="slides/slide22.xml"/><Relationship Id="rId45" Type="http://schemas.openxmlformats.org/officeDocument/2006/relationships/slide" Target="slides/slide21.xml"/><Relationship Id="rId44" Type="http://schemas.openxmlformats.org/officeDocument/2006/relationships/slide" Target="slides/slide20.xml"/><Relationship Id="rId43" Type="http://schemas.openxmlformats.org/officeDocument/2006/relationships/slide" Target="slides/slide19.xml"/><Relationship Id="rId42" Type="http://schemas.openxmlformats.org/officeDocument/2006/relationships/slide" Target="slides/slide18.xml"/><Relationship Id="rId41" Type="http://schemas.openxmlformats.org/officeDocument/2006/relationships/slide" Target="slides/slide17.xml"/><Relationship Id="rId40" Type="http://schemas.openxmlformats.org/officeDocument/2006/relationships/slide" Target="slides/slide16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15.xml"/><Relationship Id="rId38" Type="http://schemas.openxmlformats.org/officeDocument/2006/relationships/slide" Target="slides/slide14.xml"/><Relationship Id="rId37" Type="http://schemas.openxmlformats.org/officeDocument/2006/relationships/slide" Target="slides/slide13.xml"/><Relationship Id="rId36" Type="http://schemas.openxmlformats.org/officeDocument/2006/relationships/slide" Target="slides/slide12.xml"/><Relationship Id="rId35" Type="http://schemas.openxmlformats.org/officeDocument/2006/relationships/slide" Target="slides/slide11.xml"/><Relationship Id="rId34" Type="http://schemas.openxmlformats.org/officeDocument/2006/relationships/slide" Target="slides/slide10.xml"/><Relationship Id="rId33" Type="http://schemas.openxmlformats.org/officeDocument/2006/relationships/slide" Target="slides/slide9.xml"/><Relationship Id="rId32" Type="http://schemas.openxmlformats.org/officeDocument/2006/relationships/notesMaster" Target="notesMasters/notesMaster1.xml"/><Relationship Id="rId31" Type="http://schemas.openxmlformats.org/officeDocument/2006/relationships/slide" Target="slides/slide8.xml"/><Relationship Id="rId30" Type="http://schemas.openxmlformats.org/officeDocument/2006/relationships/slide" Target="slides/slide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6.xml"/><Relationship Id="rId28" Type="http://schemas.openxmlformats.org/officeDocument/2006/relationships/slide" Target="slides/slide5.xml"/><Relationship Id="rId27" Type="http://schemas.openxmlformats.org/officeDocument/2006/relationships/slide" Target="slides/slide4.xml"/><Relationship Id="rId26" Type="http://schemas.openxmlformats.org/officeDocument/2006/relationships/slide" Target="slides/slide3.xml"/><Relationship Id="rId25" Type="http://schemas.openxmlformats.org/officeDocument/2006/relationships/slide" Target="slides/slide2.xml"/><Relationship Id="rId24" Type="http://schemas.openxmlformats.org/officeDocument/2006/relationships/slide" Target="slides/slide1.xml"/><Relationship Id="rId23" Type="http://schemas.openxmlformats.org/officeDocument/2006/relationships/slideMaster" Target="slideMasters/slideMaster22.xml"/><Relationship Id="rId22" Type="http://schemas.openxmlformats.org/officeDocument/2006/relationships/slideMaster" Target="slideMasters/slideMaster21.xml"/><Relationship Id="rId21" Type="http://schemas.openxmlformats.org/officeDocument/2006/relationships/slideMaster" Target="slideMasters/slideMaster20.xml"/><Relationship Id="rId20" Type="http://schemas.openxmlformats.org/officeDocument/2006/relationships/slideMaster" Target="slideMasters/slideMaster19.xml"/><Relationship Id="rId2" Type="http://schemas.openxmlformats.org/officeDocument/2006/relationships/theme" Target="theme/theme1.xml"/><Relationship Id="rId19" Type="http://schemas.openxmlformats.org/officeDocument/2006/relationships/slideMaster" Target="slideMasters/slideMaster18.xml"/><Relationship Id="rId18" Type="http://schemas.openxmlformats.org/officeDocument/2006/relationships/slideMaster" Target="slideMasters/slideMaster17.xml"/><Relationship Id="rId17" Type="http://schemas.openxmlformats.org/officeDocument/2006/relationships/slideMaster" Target="slideMasters/slideMaster16.xml"/><Relationship Id="rId16" Type="http://schemas.openxmlformats.org/officeDocument/2006/relationships/slideMaster" Target="slideMasters/slideMaster15.xml"/><Relationship Id="rId15" Type="http://schemas.openxmlformats.org/officeDocument/2006/relationships/slideMaster" Target="slideMasters/slideMaster14.xml"/><Relationship Id="rId14" Type="http://schemas.openxmlformats.org/officeDocument/2006/relationships/slideMaster" Target="slideMasters/slideMaster13.xml"/><Relationship Id="rId13" Type="http://schemas.openxmlformats.org/officeDocument/2006/relationships/slideMaster" Target="slideMasters/slideMaster12.xml"/><Relationship Id="rId12" Type="http://schemas.openxmlformats.org/officeDocument/2006/relationships/slideMaster" Target="slideMasters/slideMaster1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2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页眉占位符 2048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0483" name="日期占位符 2048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0484" name="幻灯片图像占位符 20483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0485" name="文本占位符 2048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0486" name="页脚占位符 2048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20487" name="灯片编号占位符 2048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24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1250" name="幻灯片图像占位符 1812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81251" name="文本占位符 1812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2" name="幻灯片图像占位符 11776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17763" name="文本占位符 11776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 err="1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7218" name="幻灯片图像占位符 1372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37219" name="文本占位符 1372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 err="1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9266" name="幻灯片图像占位符 1392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39267" name="文本占位符 1392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1314" name="幻灯片图像占位符 1413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1315" name="文本占位符 1413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62" name="幻灯片图像占位符 14336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3363" name="文本占位符 14336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image" Target="../media/image10.wmf"/><Relationship Id="rId2" Type="http://schemas.openxmlformats.org/officeDocument/2006/relationships/control" Target="../activeX/activeX1.xml"/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任意多边形 5121"/>
          <p:cNvSpPr/>
          <p:nvPr/>
        </p:nvSpPr>
        <p:spPr>
          <a:xfrm>
            <a:off x="20638" y="12700"/>
            <a:ext cx="8896350" cy="6780213"/>
          </a:xfrm>
          <a:custGeom>
            <a:avLst/>
            <a:gdLst/>
            <a:ahLst/>
            <a:cxnLst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23" name="标题 5122"/>
          <p:cNvSpPr>
            <a:spLocks noGrp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 w="9525">
            <a:noFill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>
            <a:lvl1pPr lvl="0">
              <a:defRPr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</a:defRPr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124" name="副标题 5123"/>
          <p:cNvSpPr>
            <a:spLocks noGrp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1pPr>
            <a:lvl2pPr marL="457200" lvl="1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2pPr>
            <a:lvl3pPr marL="914400" lvl="2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3pPr>
            <a:lvl4pPr marL="1371600" lvl="3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4pPr>
            <a:lvl5pPr marL="1828800" lvl="4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5125" name="日期占位符 5124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126" name="页脚占位符 512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127" name="灯片编号占位符 512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5128" name="组合 5127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任意多边形 5128"/>
            <p:cNvSpPr/>
            <p:nvPr userDrawn="1"/>
          </p:nvSpPr>
          <p:spPr>
            <a:xfrm>
              <a:off x="177" y="177"/>
              <a:ext cx="2250" cy="1017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0" name="任意多边形 5129"/>
            <p:cNvSpPr/>
            <p:nvPr userDrawn="1"/>
          </p:nvSpPr>
          <p:spPr>
            <a:xfrm>
              <a:off x="166" y="261"/>
              <a:ext cx="2244" cy="1007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1" name="任意多边形 5130"/>
            <p:cNvSpPr/>
            <p:nvPr userDrawn="1"/>
          </p:nvSpPr>
          <p:spPr>
            <a:xfrm>
              <a:off x="474" y="344"/>
              <a:ext cx="1488" cy="919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5132" name="组合 5131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任意多边形 5132"/>
              <p:cNvSpPr/>
              <p:nvPr userDrawn="1"/>
            </p:nvSpPr>
            <p:spPr>
              <a:xfrm>
                <a:off x="2005" y="934"/>
                <a:ext cx="212" cy="214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4" name="任意多边形 5133"/>
              <p:cNvSpPr/>
              <p:nvPr userDrawn="1"/>
            </p:nvSpPr>
            <p:spPr>
              <a:xfrm>
                <a:off x="123" y="148"/>
                <a:ext cx="2386" cy="108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5" name="任意多边形 5134"/>
              <p:cNvSpPr/>
              <p:nvPr userDrawn="1"/>
            </p:nvSpPr>
            <p:spPr>
              <a:xfrm>
                <a:off x="324" y="158"/>
                <a:ext cx="1686" cy="614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6" name="任意多边形 5135"/>
              <p:cNvSpPr/>
              <p:nvPr userDrawn="1"/>
            </p:nvSpPr>
            <p:spPr>
              <a:xfrm>
                <a:off x="409" y="251"/>
                <a:ext cx="227" cy="410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37" name="任意多边形 5136"/>
              <p:cNvSpPr/>
              <p:nvPr userDrawn="1"/>
            </p:nvSpPr>
            <p:spPr>
              <a:xfrm>
                <a:off x="846" y="536"/>
                <a:ext cx="691" cy="36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5138" name="组合 5137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任意多边形 5138"/>
            <p:cNvSpPr/>
            <p:nvPr userDrawn="1"/>
          </p:nvSpPr>
          <p:spPr>
            <a:xfrm rot="7320404">
              <a:off x="4909" y="2936"/>
              <a:ext cx="629" cy="293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40" name="任意多边形 5139"/>
            <p:cNvSpPr/>
            <p:nvPr userDrawn="1"/>
          </p:nvSpPr>
          <p:spPr>
            <a:xfrm rot="7320404">
              <a:off x="4893" y="2922"/>
              <a:ext cx="627" cy="29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41" name="任意多边形 5140"/>
            <p:cNvSpPr/>
            <p:nvPr userDrawn="1"/>
          </p:nvSpPr>
          <p:spPr>
            <a:xfrm rot="7320404">
              <a:off x="4999" y="2912"/>
              <a:ext cx="416" cy="265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5142" name="组合 5141"/>
            <p:cNvGrpSpPr/>
            <p:nvPr userDrawn="1"/>
          </p:nvGrpSpPr>
          <p:grpSpPr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任意多边形 5142"/>
              <p:cNvSpPr/>
              <p:nvPr userDrawn="1"/>
            </p:nvSpPr>
            <p:spPr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44" name="任意多边形 5143"/>
              <p:cNvSpPr/>
              <p:nvPr userDrawn="1"/>
            </p:nvSpPr>
            <p:spPr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45" name="任意多边形 5144"/>
              <p:cNvSpPr/>
              <p:nvPr userDrawn="1"/>
            </p:nvSpPr>
            <p:spPr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46" name="任意多边形 5145"/>
              <p:cNvSpPr/>
              <p:nvPr userDrawn="1"/>
            </p:nvSpPr>
            <p:spPr>
              <a:xfrm rot="7320404">
                <a:off x="5363" y="2873"/>
                <a:ext cx="63" cy="118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5147" name="任意多边形 5146"/>
              <p:cNvSpPr/>
              <p:nvPr userDrawn="1"/>
            </p:nvSpPr>
            <p:spPr>
              <a:xfrm rot="7320404">
                <a:off x="5136" y="2999"/>
                <a:ext cx="193" cy="10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5148" name="任意多边形 5147"/>
          <p:cNvSpPr/>
          <p:nvPr/>
        </p:nvSpPr>
        <p:spPr>
          <a:xfrm>
            <a:off x="901700" y="5054600"/>
            <a:ext cx="6807200" cy="728663"/>
          </a:xfrm>
          <a:custGeom>
            <a:avLst/>
            <a:gdLst/>
            <a:ahLst/>
            <a:cxnLst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49" name="任意多边形 5148"/>
          <p:cNvSpPr/>
          <p:nvPr/>
        </p:nvSpPr>
        <p:spPr>
          <a:xfrm>
            <a:off x="4076700" y="1930400"/>
            <a:ext cx="889000" cy="381000"/>
          </a:xfrm>
          <a:custGeom>
            <a:avLst/>
            <a:gdLst/>
            <a:ahLst/>
            <a:cxnLst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862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60611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 shadeToTitle="1">
        <a:gradFill rotWithShape="0">
          <a:gsLst>
            <a:gs pos="0">
              <a:srgbClr val="99FF99"/>
            </a:gs>
            <a:gs pos="100000">
              <a:srgbClr val="FFCC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9698" name="任意多边形 29697"/>
          <p:cNvSpPr/>
          <p:nvPr/>
        </p:nvSpPr>
        <p:spPr>
          <a:xfrm>
            <a:off x="20638" y="12700"/>
            <a:ext cx="8896350" cy="6780213"/>
          </a:xfrm>
          <a:custGeom>
            <a:avLst/>
            <a:gdLst/>
            <a:ahLst/>
            <a:cxnLst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9699" name="标题 29698"/>
          <p:cNvSpPr>
            <a:spLocks noGrp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 w="9525">
            <a:noFill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>
            <a:lvl1pPr lvl="0">
              <a:defRPr>
                <a:solidFill>
                  <a:schemeClr val="tx2"/>
                </a:solidFill>
                <a:effectLst>
                  <a:outerShdw blurRad="38100" dist="38100" dir="2700000">
                    <a:srgbClr val="000000"/>
                  </a:outerShdw>
                </a:effectLst>
              </a:defRPr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9700" name="副标题 29699"/>
          <p:cNvSpPr>
            <a:spLocks noGrp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1pPr>
            <a:lvl2pPr marL="457200" lvl="1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2pPr>
            <a:lvl3pPr marL="914400" lvl="2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3pPr>
            <a:lvl4pPr marL="1371600" lvl="3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4pPr>
            <a:lvl5pPr marL="1828800" lvl="4" indent="0" algn="ctr">
              <a:buNone/>
              <a:defRPr sz="2800">
                <a:effectLst>
                  <a:outerShdw blurRad="38100" dist="38100" dir="2700000">
                    <a:srgbClr val="FFFFFF"/>
                  </a:outerShdw>
                </a:effectLst>
              </a:defRPr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29701" name="日期占位符 29700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9702" name="页脚占位符 2970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29703" name="灯片编号占位符 2970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29704" name="组合 29703"/>
          <p:cNvGrpSpPr/>
          <p:nvPr/>
        </p:nvGrpSpPr>
        <p:grpSpPr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29705" name="任意多边形 29704"/>
            <p:cNvSpPr/>
            <p:nvPr userDrawn="1"/>
          </p:nvSpPr>
          <p:spPr>
            <a:xfrm>
              <a:off x="177" y="177"/>
              <a:ext cx="2250" cy="1017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6" name="任意多边形 29705"/>
            <p:cNvSpPr/>
            <p:nvPr userDrawn="1"/>
          </p:nvSpPr>
          <p:spPr>
            <a:xfrm>
              <a:off x="166" y="261"/>
              <a:ext cx="2244" cy="1007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7" name="任意多边形 29706"/>
            <p:cNvSpPr/>
            <p:nvPr userDrawn="1"/>
          </p:nvSpPr>
          <p:spPr>
            <a:xfrm>
              <a:off x="474" y="344"/>
              <a:ext cx="1488" cy="919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9708" name="组合 29707"/>
            <p:cNvGrpSpPr/>
            <p:nvPr userDrawn="1"/>
          </p:nvGrpSpPr>
          <p:grpSpPr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29709" name="任意多边形 29708"/>
              <p:cNvSpPr/>
              <p:nvPr userDrawn="1"/>
            </p:nvSpPr>
            <p:spPr>
              <a:xfrm>
                <a:off x="2005" y="934"/>
                <a:ext cx="212" cy="214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0" name="任意多边形 29709"/>
              <p:cNvSpPr/>
              <p:nvPr userDrawn="1"/>
            </p:nvSpPr>
            <p:spPr>
              <a:xfrm>
                <a:off x="123" y="148"/>
                <a:ext cx="2386" cy="108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1" name="任意多边形 29710"/>
              <p:cNvSpPr/>
              <p:nvPr userDrawn="1"/>
            </p:nvSpPr>
            <p:spPr>
              <a:xfrm>
                <a:off x="324" y="158"/>
                <a:ext cx="1686" cy="614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2" name="任意多边形 29711"/>
              <p:cNvSpPr/>
              <p:nvPr userDrawn="1"/>
            </p:nvSpPr>
            <p:spPr>
              <a:xfrm>
                <a:off x="409" y="251"/>
                <a:ext cx="227" cy="410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13" name="任意多边形 29712"/>
              <p:cNvSpPr/>
              <p:nvPr userDrawn="1"/>
            </p:nvSpPr>
            <p:spPr>
              <a:xfrm>
                <a:off x="846" y="536"/>
                <a:ext cx="691" cy="36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29714" name="组合 29713"/>
          <p:cNvGrpSpPr/>
          <p:nvPr/>
        </p:nvGrpSpPr>
        <p:grpSpPr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29715" name="任意多边形 29714"/>
            <p:cNvSpPr/>
            <p:nvPr userDrawn="1"/>
          </p:nvSpPr>
          <p:spPr>
            <a:xfrm rot="7320404">
              <a:off x="4909" y="2936"/>
              <a:ext cx="629" cy="293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6" name="任意多边形 29715"/>
            <p:cNvSpPr/>
            <p:nvPr userDrawn="1"/>
          </p:nvSpPr>
          <p:spPr>
            <a:xfrm rot="7320404">
              <a:off x="4893" y="2922"/>
              <a:ext cx="627" cy="29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17" name="任意多边形 29716"/>
            <p:cNvSpPr/>
            <p:nvPr userDrawn="1"/>
          </p:nvSpPr>
          <p:spPr>
            <a:xfrm rot="7320404">
              <a:off x="4999" y="2912"/>
              <a:ext cx="416" cy="265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9718" name="组合 29717"/>
            <p:cNvGrpSpPr/>
            <p:nvPr userDrawn="1"/>
          </p:nvGrpSpPr>
          <p:grpSpPr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29719" name="任意多边形 29718"/>
              <p:cNvSpPr/>
              <p:nvPr userDrawn="1"/>
            </p:nvSpPr>
            <p:spPr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0" name="任意多边形 29719"/>
              <p:cNvSpPr/>
              <p:nvPr userDrawn="1"/>
            </p:nvSpPr>
            <p:spPr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1" name="任意多边形 29720"/>
              <p:cNvSpPr/>
              <p:nvPr userDrawn="1"/>
            </p:nvSpPr>
            <p:spPr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2" name="任意多边形 29721"/>
              <p:cNvSpPr/>
              <p:nvPr userDrawn="1"/>
            </p:nvSpPr>
            <p:spPr>
              <a:xfrm rot="7320404">
                <a:off x="5363" y="2873"/>
                <a:ext cx="63" cy="118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9723" name="任意多边形 29722"/>
              <p:cNvSpPr/>
              <p:nvPr userDrawn="1"/>
            </p:nvSpPr>
            <p:spPr>
              <a:xfrm rot="7320404">
                <a:off x="5136" y="2999"/>
                <a:ext cx="193" cy="10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29724" name="任意多边形 29723"/>
          <p:cNvSpPr/>
          <p:nvPr/>
        </p:nvSpPr>
        <p:spPr>
          <a:xfrm>
            <a:off x="901700" y="5054600"/>
            <a:ext cx="6807200" cy="728663"/>
          </a:xfrm>
          <a:custGeom>
            <a:avLst/>
            <a:gdLst/>
            <a:ahLst/>
            <a:cxnLst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>
                <a:alpha val="100000"/>
              </a:schemeClr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9725" name="任意多边形 29724"/>
          <p:cNvSpPr/>
          <p:nvPr/>
        </p:nvSpPr>
        <p:spPr>
          <a:xfrm>
            <a:off x="4076700" y="1930400"/>
            <a:ext cx="889000" cy="381000"/>
          </a:xfrm>
          <a:custGeom>
            <a:avLst/>
            <a:gdLst/>
            <a:ahLst/>
            <a:cxnLst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862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60611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3794" name="矩形 33793" descr="图片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3795" name="标题 33794"/>
          <p:cNvSpPr>
            <a:spLocks noGrp="1"/>
          </p:cNvSpPr>
          <p:nvPr>
            <p:ph type="ctrTitle"/>
          </p:nvPr>
        </p:nvSpPr>
        <p:spPr>
          <a:xfrm>
            <a:off x="685800" y="1557338"/>
            <a:ext cx="7772400" cy="7604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lvl="0" algn="ctr"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3796" name="副标题 33795"/>
          <p:cNvSpPr>
            <a:spLocks noGrp="1"/>
          </p:cNvSpPr>
          <p:nvPr>
            <p:ph type="subTitle" idx="1"/>
          </p:nvPr>
        </p:nvSpPr>
        <p:spPr>
          <a:xfrm>
            <a:off x="1403350" y="2428875"/>
            <a:ext cx="640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>
            <a:lvl1pPr marL="0" lvl="0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33797" name="日期占位符 3379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798" name="页脚占位符 33797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3799" name="灯片编号占位符 33798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98563"/>
            <a:ext cx="4032504" cy="48244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5409" y="1198563"/>
            <a:ext cx="4032504" cy="48244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92100"/>
            <a:ext cx="2057400" cy="57308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92100"/>
            <a:ext cx="6052930" cy="57308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010" name="矩形 43009" descr="图片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3011" name="标题 43010"/>
          <p:cNvSpPr>
            <a:spLocks noGrp="1"/>
          </p:cNvSpPr>
          <p:nvPr>
            <p:ph type="ctrTitle"/>
          </p:nvPr>
        </p:nvSpPr>
        <p:spPr>
          <a:xfrm>
            <a:off x="685800" y="1557338"/>
            <a:ext cx="7772400" cy="7604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lvl="0" algn="ctr"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3012" name="副标题 43011"/>
          <p:cNvSpPr>
            <a:spLocks noGrp="1"/>
          </p:cNvSpPr>
          <p:nvPr>
            <p:ph type="subTitle" idx="1"/>
          </p:nvPr>
        </p:nvSpPr>
        <p:spPr>
          <a:xfrm>
            <a:off x="1403350" y="2428875"/>
            <a:ext cx="6400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>
            <a:lvl1pPr marL="0" lvl="0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None/>
              <a:defRPr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3013" name="日期占位符 4301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014" name="页脚占位符 4301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3015" name="灯片编号占位符 4301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68313" y="1198563"/>
            <a:ext cx="4032504" cy="48244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5409" y="1198563"/>
            <a:ext cx="4032504" cy="48244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40513" y="292100"/>
            <a:ext cx="2057400" cy="57308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68313" y="292100"/>
            <a:ext cx="6052930" cy="57308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9154" name="组合 49153"/>
          <p:cNvGrpSpPr/>
          <p:nvPr/>
        </p:nvGrpSpPr>
        <p:grpSpPr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49155" name="组合 49154"/>
            <p:cNvGrpSpPr/>
            <p:nvPr/>
          </p:nvGrpSpPr>
          <p:grpSpPr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49156" name="矩形 49155"/>
              <p:cNvSpPr/>
              <p:nvPr/>
            </p:nvSpPr>
            <p:spPr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9157" name="矩形 49156"/>
              <p:cNvSpPr/>
              <p:nvPr/>
            </p:nvSpPr>
            <p:spPr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grpSp>
          <p:nvGrpSpPr>
            <p:cNvPr id="49158" name="组合 49157"/>
            <p:cNvGrpSpPr/>
            <p:nvPr/>
          </p:nvGrpSpPr>
          <p:grpSpPr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49159" name="矩形 49158"/>
              <p:cNvSpPr/>
              <p:nvPr/>
            </p:nvSpPr>
            <p:spPr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9160" name="矩形 49159"/>
              <p:cNvSpPr/>
              <p:nvPr/>
            </p:nvSpPr>
            <p:spPr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49161" name="矩形 49160"/>
            <p:cNvSpPr/>
            <p:nvPr/>
          </p:nvSpPr>
          <p:spPr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9162" name="矩形 49161"/>
            <p:cNvSpPr/>
            <p:nvPr/>
          </p:nvSpPr>
          <p:spPr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9163" name="矩形 49162"/>
            <p:cNvSpPr/>
            <p:nvPr/>
          </p:nvSpPr>
          <p:spPr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49164" name="标题 49163"/>
          <p:cNvSpPr>
            <a:spLocks noGrp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9165" name="副标题 4916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9166" name="日期占位符 49165"/>
          <p:cNvSpPr>
            <a:spLocks noGrp="1"/>
          </p:cNvSpPr>
          <p:nvPr>
            <p:ph type="dt" sz="half" idx="2"/>
          </p:nvPr>
        </p:nvSpPr>
        <p:spPr>
          <a:xfrm>
            <a:off x="990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9167" name="页脚占位符 49166"/>
          <p:cNvSpPr>
            <a:spLocks noGrp="1"/>
          </p:cNvSpPr>
          <p:nvPr>
            <p:ph type="ftr" sz="quarter" idx="3"/>
          </p:nvPr>
        </p:nvSpPr>
        <p:spPr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pPr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9168" name="灯片编号占位符 49167"/>
          <p:cNvSpPr>
            <a:spLocks noGrp="1"/>
          </p:cNvSpPr>
          <p:nvPr>
            <p:ph type="sldNum" sz="quarter" idx="4"/>
          </p:nvPr>
        </p:nvSpPr>
        <p:spPr>
          <a:xfrm>
            <a:off x="68580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solidFill>
                  <a:schemeClr val="bg2"/>
                </a:solidFill>
                <a:latin typeface="Tahoma" panose="020B0604030504040204" pitchFamily="34" charset="0"/>
              </a:defRPr>
            </a:lvl1pPr>
          </a:lstStyle>
          <a:p>
            <a:pPr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46612" y="2017713"/>
            <a:ext cx="3808476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004051" y="214313"/>
            <a:ext cx="1951038" cy="5918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40009" cy="5918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7346" name="直接连接符 57345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7347" name="标题 57346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8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7348" name="副标题 57347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sz="3200"/>
            </a:lvl1pPr>
            <a:lvl2pPr marL="344805" lvl="1" indent="0" algn="ctr">
              <a:buNone/>
              <a:defRPr sz="3200"/>
            </a:lvl2pPr>
            <a:lvl3pPr marL="694055" lvl="2" indent="0" algn="ctr">
              <a:buNone/>
              <a:defRPr sz="3200"/>
            </a:lvl3pPr>
            <a:lvl4pPr marL="989330" lvl="3" indent="0" algn="ctr">
              <a:buNone/>
              <a:defRPr sz="3200"/>
            </a:lvl4pPr>
            <a:lvl5pPr marL="1282700" lvl="4" indent="0" algn="ctr">
              <a:buNone/>
              <a:defRPr sz="32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57349" name="日期占位符 57348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7350" name="页脚占位符 57349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7351" name="灯片编号占位符 57350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57352" name="组合 57351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57353" name="椭圆 57352"/>
            <p:cNvSpPr/>
            <p:nvPr/>
          </p:nvSpPr>
          <p:spPr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4" name="椭圆 57353"/>
            <p:cNvSpPr/>
            <p:nvPr/>
          </p:nvSpPr>
          <p:spPr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5" name="椭圆 57354"/>
            <p:cNvSpPr/>
            <p:nvPr/>
          </p:nvSpPr>
          <p:spPr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6" name="椭圆 57355"/>
            <p:cNvSpPr/>
            <p:nvPr/>
          </p:nvSpPr>
          <p:spPr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7" name="椭圆 57356"/>
            <p:cNvSpPr/>
            <p:nvPr/>
          </p:nvSpPr>
          <p:spPr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8" name="椭圆 57357"/>
            <p:cNvSpPr/>
            <p:nvPr/>
          </p:nvSpPr>
          <p:spPr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59" name="椭圆 57358"/>
            <p:cNvSpPr/>
            <p:nvPr/>
          </p:nvSpPr>
          <p:spPr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0" name="椭圆 57359"/>
            <p:cNvSpPr/>
            <p:nvPr/>
          </p:nvSpPr>
          <p:spPr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1" name="椭圆 57360"/>
            <p:cNvSpPr/>
            <p:nvPr/>
          </p:nvSpPr>
          <p:spPr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2" name="椭圆 57361"/>
            <p:cNvSpPr/>
            <p:nvPr/>
          </p:nvSpPr>
          <p:spPr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3" name="椭圆 57362"/>
            <p:cNvSpPr/>
            <p:nvPr/>
          </p:nvSpPr>
          <p:spPr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4" name="椭圆 57363"/>
            <p:cNvSpPr/>
            <p:nvPr/>
          </p:nvSpPr>
          <p:spPr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5" name="椭圆 57364"/>
            <p:cNvSpPr/>
            <p:nvPr/>
          </p:nvSpPr>
          <p:spPr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6" name="椭圆 57365"/>
            <p:cNvSpPr/>
            <p:nvPr/>
          </p:nvSpPr>
          <p:spPr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7" name="椭圆 57366"/>
            <p:cNvSpPr/>
            <p:nvPr/>
          </p:nvSpPr>
          <p:spPr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8" name="椭圆 57367"/>
            <p:cNvSpPr/>
            <p:nvPr/>
          </p:nvSpPr>
          <p:spPr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69" name="椭圆 57368"/>
            <p:cNvSpPr/>
            <p:nvPr/>
          </p:nvSpPr>
          <p:spPr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0" name="椭圆 57369"/>
            <p:cNvSpPr/>
            <p:nvPr/>
          </p:nvSpPr>
          <p:spPr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1" name="椭圆 57370"/>
            <p:cNvSpPr/>
            <p:nvPr/>
          </p:nvSpPr>
          <p:spPr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2" name="椭圆 57371"/>
            <p:cNvSpPr/>
            <p:nvPr/>
          </p:nvSpPr>
          <p:spPr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3" name="椭圆 57372"/>
            <p:cNvSpPr/>
            <p:nvPr/>
          </p:nvSpPr>
          <p:spPr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4" name="椭圆 57373"/>
            <p:cNvSpPr/>
            <p:nvPr/>
          </p:nvSpPr>
          <p:spPr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5" name="椭圆 57374"/>
            <p:cNvSpPr/>
            <p:nvPr/>
          </p:nvSpPr>
          <p:spPr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6" name="椭圆 57375"/>
            <p:cNvSpPr/>
            <p:nvPr/>
          </p:nvSpPr>
          <p:spPr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7" name="椭圆 57376"/>
            <p:cNvSpPr/>
            <p:nvPr/>
          </p:nvSpPr>
          <p:spPr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8" name="椭圆 57377"/>
            <p:cNvSpPr/>
            <p:nvPr/>
          </p:nvSpPr>
          <p:spPr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79" name="椭圆 57378"/>
            <p:cNvSpPr/>
            <p:nvPr/>
          </p:nvSpPr>
          <p:spPr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80" name="椭圆 57379"/>
            <p:cNvSpPr/>
            <p:nvPr/>
          </p:nvSpPr>
          <p:spPr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81" name="椭圆 57380"/>
            <p:cNvSpPr/>
            <p:nvPr/>
          </p:nvSpPr>
          <p:spPr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82" name="椭圆 57381"/>
            <p:cNvSpPr/>
            <p:nvPr/>
          </p:nvSpPr>
          <p:spPr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7383" name="椭圆 57382"/>
            <p:cNvSpPr/>
            <p:nvPr/>
          </p:nvSpPr>
          <p:spPr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7384" name="直接连接符 57383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5778" name="直接连接符 75777"/>
          <p:cNvSpPr/>
          <p:nvPr/>
        </p:nvSpPr>
        <p:spPr>
          <a:xfrm>
            <a:off x="7315200" y="1066800"/>
            <a:ext cx="0" cy="449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5779" name="标题 75778"/>
          <p:cNvSpPr>
            <a:spLocks noGrp="1"/>
          </p:cNvSpPr>
          <p:nvPr>
            <p:ph type="ctrTitle"/>
          </p:nvPr>
        </p:nvSpPr>
        <p:spPr>
          <a:xfrm>
            <a:off x="315913" y="466725"/>
            <a:ext cx="6781800" cy="2133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 algn="r">
              <a:defRPr sz="41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5780" name="副标题 75779"/>
          <p:cNvSpPr>
            <a:spLocks noGrp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r">
              <a:buNone/>
              <a:defRPr sz="3000"/>
            </a:lvl1pPr>
            <a:lvl2pPr marL="344805" lvl="1" indent="0" algn="ctr">
              <a:buNone/>
              <a:defRPr sz="3000"/>
            </a:lvl2pPr>
            <a:lvl3pPr marL="694055" lvl="2" indent="0" algn="ctr">
              <a:buNone/>
              <a:defRPr sz="3000"/>
            </a:lvl3pPr>
            <a:lvl4pPr marL="989330" lvl="3" indent="0" algn="ctr">
              <a:buNone/>
              <a:defRPr sz="3000"/>
            </a:lvl4pPr>
            <a:lvl5pPr marL="1282700" lvl="4" indent="0" algn="ctr">
              <a:buNone/>
              <a:defRPr sz="3000"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75781" name="日期占位符 75780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5782" name="页脚占位符 75781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0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5783" name="灯片编号占位符 75782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0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75784" name="组合 75783"/>
          <p:cNvGrpSpPr/>
          <p:nvPr/>
        </p:nvGrpSpPr>
        <p:grpSpPr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75785" name="椭圆 75784"/>
            <p:cNvSpPr/>
            <p:nvPr/>
          </p:nvSpPr>
          <p:spPr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6" name="椭圆 75785"/>
            <p:cNvSpPr/>
            <p:nvPr/>
          </p:nvSpPr>
          <p:spPr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7" name="椭圆 75786"/>
            <p:cNvSpPr/>
            <p:nvPr/>
          </p:nvSpPr>
          <p:spPr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8" name="椭圆 75787"/>
            <p:cNvSpPr/>
            <p:nvPr/>
          </p:nvSpPr>
          <p:spPr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89" name="椭圆 75788"/>
            <p:cNvSpPr/>
            <p:nvPr/>
          </p:nvSpPr>
          <p:spPr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0" name="椭圆 75789"/>
            <p:cNvSpPr/>
            <p:nvPr/>
          </p:nvSpPr>
          <p:spPr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1" name="椭圆 75790"/>
            <p:cNvSpPr/>
            <p:nvPr/>
          </p:nvSpPr>
          <p:spPr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2" name="椭圆 75791"/>
            <p:cNvSpPr/>
            <p:nvPr/>
          </p:nvSpPr>
          <p:spPr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3" name="椭圆 75792"/>
            <p:cNvSpPr/>
            <p:nvPr/>
          </p:nvSpPr>
          <p:spPr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4" name="椭圆 75793"/>
            <p:cNvSpPr/>
            <p:nvPr/>
          </p:nvSpPr>
          <p:spPr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5" name="椭圆 75794"/>
            <p:cNvSpPr/>
            <p:nvPr/>
          </p:nvSpPr>
          <p:spPr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6" name="椭圆 75795"/>
            <p:cNvSpPr/>
            <p:nvPr/>
          </p:nvSpPr>
          <p:spPr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7" name="椭圆 75796"/>
            <p:cNvSpPr/>
            <p:nvPr/>
          </p:nvSpPr>
          <p:spPr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8" name="椭圆 75797"/>
            <p:cNvSpPr/>
            <p:nvPr/>
          </p:nvSpPr>
          <p:spPr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799" name="椭圆 75798"/>
            <p:cNvSpPr/>
            <p:nvPr/>
          </p:nvSpPr>
          <p:spPr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0" name="椭圆 75799"/>
            <p:cNvSpPr/>
            <p:nvPr/>
          </p:nvSpPr>
          <p:spPr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1" name="椭圆 75800"/>
            <p:cNvSpPr/>
            <p:nvPr/>
          </p:nvSpPr>
          <p:spPr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2" name="椭圆 75801"/>
            <p:cNvSpPr/>
            <p:nvPr/>
          </p:nvSpPr>
          <p:spPr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3" name="椭圆 75802"/>
            <p:cNvSpPr/>
            <p:nvPr/>
          </p:nvSpPr>
          <p:spPr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4" name="椭圆 75803"/>
            <p:cNvSpPr/>
            <p:nvPr/>
          </p:nvSpPr>
          <p:spPr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5" name="椭圆 75804"/>
            <p:cNvSpPr/>
            <p:nvPr/>
          </p:nvSpPr>
          <p:spPr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6" name="椭圆 75805"/>
            <p:cNvSpPr/>
            <p:nvPr/>
          </p:nvSpPr>
          <p:spPr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7" name="椭圆 75806"/>
            <p:cNvSpPr/>
            <p:nvPr/>
          </p:nvSpPr>
          <p:spPr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8" name="椭圆 75807"/>
            <p:cNvSpPr/>
            <p:nvPr/>
          </p:nvSpPr>
          <p:spPr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09" name="椭圆 75808"/>
            <p:cNvSpPr/>
            <p:nvPr/>
          </p:nvSpPr>
          <p:spPr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0" name="椭圆 75809"/>
            <p:cNvSpPr/>
            <p:nvPr/>
          </p:nvSpPr>
          <p:spPr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1" name="椭圆 75810"/>
            <p:cNvSpPr/>
            <p:nvPr/>
          </p:nvSpPr>
          <p:spPr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2" name="椭圆 75811"/>
            <p:cNvSpPr/>
            <p:nvPr/>
          </p:nvSpPr>
          <p:spPr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3" name="椭圆 75812"/>
            <p:cNvSpPr/>
            <p:nvPr/>
          </p:nvSpPr>
          <p:spPr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4" name="椭圆 75813"/>
            <p:cNvSpPr/>
            <p:nvPr/>
          </p:nvSpPr>
          <p:spPr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5815" name="椭圆 75814"/>
            <p:cNvSpPr/>
            <p:nvPr/>
          </p:nvSpPr>
          <p:spPr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5816" name="直接连接符 75815"/>
          <p:cNvSpPr/>
          <p:nvPr/>
        </p:nvSpPr>
        <p:spPr>
          <a:xfrm>
            <a:off x="304800" y="2819400"/>
            <a:ext cx="8229600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hf sldNum="0" hdr="0" ftr="0" dt="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719263"/>
            <a:ext cx="4032504" cy="441166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22238"/>
            <a:ext cx="2057400" cy="600868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2238"/>
            <a:ext cx="6052930" cy="600868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8066" name="图片 88065" descr="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1112"/>
            <a:ext cx="9144000" cy="6899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67" name="标题 88066"/>
          <p:cNvSpPr>
            <a:spLocks noGrp="1"/>
          </p:cNvSpPr>
          <p:nvPr>
            <p:ph type="ctrTitle"/>
          </p:nvPr>
        </p:nvSpPr>
        <p:spPr>
          <a:xfrm>
            <a:off x="2844800" y="933450"/>
            <a:ext cx="5688013" cy="13731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 algn="ctr">
              <a:defRPr sz="3600"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8068" name="副标题 88067"/>
          <p:cNvSpPr>
            <a:spLocks noGrp="1"/>
          </p:cNvSpPr>
          <p:nvPr>
            <p:ph type="subTitle" idx="1"/>
          </p:nvPr>
        </p:nvSpPr>
        <p:spPr>
          <a:xfrm>
            <a:off x="2844800" y="2470150"/>
            <a:ext cx="5689600" cy="7683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2400"/>
            </a:lvl1pPr>
            <a:lvl2pPr marL="457200" lvl="1" indent="0" algn="ctr">
              <a:buNone/>
              <a:defRPr sz="2800"/>
            </a:lvl2pPr>
            <a:lvl3pPr marL="914400" lvl="2" indent="0" algn="ctr">
              <a:buNone/>
              <a:defRPr sz="2800"/>
            </a:lvl3pPr>
            <a:lvl4pPr marL="1371600" lvl="3" indent="0" algn="ctr">
              <a:buNone/>
              <a:defRPr sz="2800"/>
            </a:lvl4pPr>
            <a:lvl5pPr marL="1828800" lvl="4" indent="0" algn="ctr">
              <a:buNone/>
              <a:defRPr sz="28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88069" name="日期占位符 88068"/>
          <p:cNvSpPr>
            <a:spLocks noGrp="1"/>
          </p:cNvSpPr>
          <p:nvPr>
            <p:ph type="dt" sz="half" idx="2"/>
          </p:nvPr>
        </p:nvSpPr>
        <p:spPr>
          <a:xfrm>
            <a:off x="457200" y="6246813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pPr lvl="0">
              <a:buChar char="•"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8070" name="页脚占位符 88069"/>
          <p:cNvSpPr>
            <a:spLocks noGrp="1"/>
          </p:cNvSpPr>
          <p:nvPr>
            <p:ph type="ftr" sz="quarter" idx="3"/>
          </p:nvPr>
        </p:nvSpPr>
        <p:spPr>
          <a:xfrm>
            <a:off x="3124200" y="6246813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lvl="0">
              <a:buChar char="•"/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8071" name="灯片编号占位符 88070"/>
          <p:cNvSpPr>
            <a:spLocks noGrp="1"/>
          </p:cNvSpPr>
          <p:nvPr>
            <p:ph type="sldNum" sz="quarter" idx="4"/>
          </p:nvPr>
        </p:nvSpPr>
        <p:spPr>
          <a:xfrm>
            <a:off x="6553200" y="6246813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lvl="0">
              <a:buChar char="•"/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/>
  <p:hf sldNum="0" hdr="0" ftr="0" dt="0"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med"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8788" y="1220788"/>
            <a:ext cx="4203637" cy="5472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34002" y="1220788"/>
            <a:ext cx="4203637" cy="5472112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med"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med"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2529" y="274638"/>
            <a:ext cx="2145110" cy="64182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310974" cy="64182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med"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6674" name="未知"/>
          <p:cNvSpPr/>
          <p:nvPr/>
        </p:nvSpPr>
        <p:spPr>
          <a:xfrm>
            <a:off x="20638" y="12700"/>
            <a:ext cx="8896350" cy="6780213"/>
          </a:xfrm>
          <a:custGeom>
            <a:avLst/>
            <a:gdLst/>
            <a:ahLst/>
            <a:cxnLst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6675" name="标题 156674"/>
          <p:cNvSpPr/>
          <p:nvPr>
            <p:ph type="ctrTitle"/>
          </p:nvPr>
        </p:nvSpPr>
        <p:spPr>
          <a:xfrm>
            <a:off x="1371600" y="1511300"/>
            <a:ext cx="6400800" cy="2273300"/>
          </a:xfrm>
          <a:prstGeom prst="rect">
            <a:avLst/>
          </a:prstGeom>
          <a:noFill/>
          <a:ln w="9525">
            <a:noFill/>
          </a:ln>
          <a:effectLst>
            <a:outerShdw dist="45791" dir="2021404" algn="ctr" rotWithShape="0">
              <a:schemeClr val="bg2"/>
            </a:outerShdw>
          </a:effectLst>
        </p:spPr>
        <p:txBody>
          <a:bodyPr anchor="b"/>
          <a:lstStyle>
            <a:lvl1pPr lvl="0">
              <a:defRPr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56676" name="副标题 156675"/>
          <p:cNvSpPr/>
          <p:nvPr>
            <p:ph type="subTitle" idx="1"/>
          </p:nvPr>
        </p:nvSpPr>
        <p:spPr>
          <a:xfrm>
            <a:off x="1549400" y="4051300"/>
            <a:ext cx="6032500" cy="1003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None/>
              <a:defRPr sz="2800"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56677" name="日期占位符 156676"/>
          <p:cNvSpPr/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6678" name="页脚占位符 156677"/>
          <p:cNvSpPr/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56679" name="灯片编号占位符 156678"/>
          <p:cNvSpPr/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156680" name="组合 156679"/>
          <p:cNvGrpSpPr/>
          <p:nvPr/>
        </p:nvGrpSpPr>
        <p:grpSpPr>
          <a:xfrm>
            <a:off x="195263" y="234950"/>
            <a:ext cx="3787775" cy="1778000"/>
            <a:chOff x="0" y="0"/>
            <a:chExt cx="2386" cy="1120"/>
          </a:xfrm>
        </p:grpSpPr>
        <p:sp>
          <p:nvSpPr>
            <p:cNvPr id="156681" name="未知"/>
            <p:cNvSpPr/>
            <p:nvPr userDrawn="1"/>
          </p:nvSpPr>
          <p:spPr>
            <a:xfrm>
              <a:off x="54" y="29"/>
              <a:ext cx="2250" cy="1017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6682" name="未知"/>
            <p:cNvSpPr/>
            <p:nvPr userDrawn="1"/>
          </p:nvSpPr>
          <p:spPr>
            <a:xfrm>
              <a:off x="43" y="113"/>
              <a:ext cx="2244" cy="1007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6683" name="未知"/>
            <p:cNvSpPr/>
            <p:nvPr userDrawn="1"/>
          </p:nvSpPr>
          <p:spPr>
            <a:xfrm>
              <a:off x="351" y="196"/>
              <a:ext cx="1488" cy="919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6684" name="组合 156683"/>
            <p:cNvGrpSpPr/>
            <p:nvPr userDrawn="1"/>
          </p:nvGrpSpPr>
          <p:grpSpPr>
            <a:xfrm>
              <a:off x="0" y="0"/>
              <a:ext cx="2386" cy="1081"/>
              <a:chOff x="0" y="0"/>
              <a:chExt cx="2386" cy="1081"/>
            </a:xfrm>
          </p:grpSpPr>
          <p:sp>
            <p:nvSpPr>
              <p:cNvPr id="156685" name="未知"/>
              <p:cNvSpPr/>
              <p:nvPr userDrawn="1"/>
            </p:nvSpPr>
            <p:spPr>
              <a:xfrm>
                <a:off x="1882" y="786"/>
                <a:ext cx="212" cy="214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86" name="未知"/>
              <p:cNvSpPr/>
              <p:nvPr userDrawn="1"/>
            </p:nvSpPr>
            <p:spPr>
              <a:xfrm>
                <a:off x="0" y="0"/>
                <a:ext cx="2386" cy="108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87" name="未知"/>
              <p:cNvSpPr/>
              <p:nvPr userDrawn="1"/>
            </p:nvSpPr>
            <p:spPr>
              <a:xfrm>
                <a:off x="201" y="10"/>
                <a:ext cx="1686" cy="614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88" name="未知"/>
              <p:cNvSpPr/>
              <p:nvPr userDrawn="1"/>
            </p:nvSpPr>
            <p:spPr>
              <a:xfrm>
                <a:off x="286" y="103"/>
                <a:ext cx="227" cy="410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89" name="未知"/>
              <p:cNvSpPr/>
              <p:nvPr userDrawn="1"/>
            </p:nvSpPr>
            <p:spPr>
              <a:xfrm>
                <a:off x="723" y="388"/>
                <a:ext cx="691" cy="36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grpSp>
        <p:nvGrpSpPr>
          <p:cNvPr id="156690" name="组合 156689"/>
          <p:cNvGrpSpPr/>
          <p:nvPr/>
        </p:nvGrpSpPr>
        <p:grpSpPr>
          <a:xfrm>
            <a:off x="7915275" y="4368800"/>
            <a:ext cx="742950" cy="1058863"/>
            <a:chOff x="0" y="0"/>
            <a:chExt cx="468" cy="667"/>
          </a:xfrm>
        </p:grpSpPr>
        <p:sp>
          <p:nvSpPr>
            <p:cNvPr id="156691" name="未知"/>
            <p:cNvSpPr/>
            <p:nvPr userDrawn="1"/>
          </p:nvSpPr>
          <p:spPr>
            <a:xfrm rot="7320404">
              <a:off x="-78" y="183"/>
              <a:ext cx="629" cy="293"/>
            </a:xfrm>
            <a:custGeom>
              <a:avLst/>
              <a:gdLst/>
              <a:ahLst/>
              <a:cxnLst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6692" name="未知"/>
            <p:cNvSpPr/>
            <p:nvPr userDrawn="1"/>
          </p:nvSpPr>
          <p:spPr>
            <a:xfrm rot="7320404">
              <a:off x="-92" y="169"/>
              <a:ext cx="627" cy="29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6693" name="未知"/>
            <p:cNvSpPr/>
            <p:nvPr userDrawn="1"/>
          </p:nvSpPr>
          <p:spPr>
            <a:xfrm rot="7320404">
              <a:off x="12" y="159"/>
              <a:ext cx="416" cy="265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6694" name="组合 156693"/>
            <p:cNvGrpSpPr/>
            <p:nvPr userDrawn="1"/>
          </p:nvGrpSpPr>
          <p:grpSpPr>
            <a:xfrm>
              <a:off x="0" y="0"/>
              <a:ext cx="468" cy="667"/>
              <a:chOff x="0" y="0"/>
              <a:chExt cx="468" cy="667"/>
            </a:xfrm>
          </p:grpSpPr>
          <p:sp>
            <p:nvSpPr>
              <p:cNvPr id="156695" name="未知"/>
              <p:cNvSpPr/>
              <p:nvPr userDrawn="1"/>
            </p:nvSpPr>
            <p:spPr>
              <a:xfrm rot="7320404">
                <a:off x="1" y="437"/>
                <a:ext cx="59" cy="61"/>
              </a:xfrm>
              <a:custGeom>
                <a:avLst/>
                <a:gdLst/>
                <a:ahLst/>
                <a:cxnLst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96" name="未知"/>
              <p:cNvSpPr/>
              <p:nvPr userDrawn="1"/>
            </p:nvSpPr>
            <p:spPr>
              <a:xfrm rot="7320404">
                <a:off x="-100" y="178"/>
                <a:ext cx="667" cy="311"/>
              </a:xfrm>
              <a:custGeom>
                <a:avLst/>
                <a:gdLst/>
                <a:ahLst/>
                <a:cxnLst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97" name="未知"/>
              <p:cNvSpPr/>
              <p:nvPr userDrawn="1"/>
            </p:nvSpPr>
            <p:spPr>
              <a:xfrm rot="7320404">
                <a:off x="76" y="245"/>
                <a:ext cx="472" cy="176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98" name="未知"/>
              <p:cNvSpPr/>
              <p:nvPr userDrawn="1"/>
            </p:nvSpPr>
            <p:spPr>
              <a:xfrm rot="7320404">
                <a:off x="376" y="120"/>
                <a:ext cx="63" cy="118"/>
              </a:xfrm>
              <a:custGeom>
                <a:avLst/>
                <a:gdLst/>
                <a:ahLst/>
                <a:cxnLst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6699" name="未知"/>
              <p:cNvSpPr/>
              <p:nvPr userDrawn="1"/>
            </p:nvSpPr>
            <p:spPr>
              <a:xfrm rot="7320404">
                <a:off x="149" y="246"/>
                <a:ext cx="193" cy="104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</p:grpSp>
      <p:sp>
        <p:nvSpPr>
          <p:cNvPr id="156700" name="未知"/>
          <p:cNvSpPr/>
          <p:nvPr/>
        </p:nvSpPr>
        <p:spPr>
          <a:xfrm>
            <a:off x="901700" y="5054600"/>
            <a:ext cx="6807200" cy="728663"/>
          </a:xfrm>
          <a:custGeom>
            <a:avLst/>
            <a:gdLst/>
            <a:ahLst/>
            <a:cxnLst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56701" name="未知"/>
          <p:cNvSpPr/>
          <p:nvPr/>
        </p:nvSpPr>
        <p:spPr>
          <a:xfrm>
            <a:off x="4076700" y="1930400"/>
            <a:ext cx="889000" cy="381000"/>
          </a:xfrm>
          <a:custGeom>
            <a:avLst/>
            <a:gdLst/>
            <a:ahLst/>
            <a:cxnLst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ap="flat" cmpd="sng">
            <a:solidFill>
              <a:schemeClr val="tx2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10862" y="1828800"/>
            <a:ext cx="3771138" cy="36576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60611" cy="53340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0770" name="标题 160769"/>
          <p:cNvSpPr>
            <a:spLocks noGrp="1" noRot="1"/>
          </p:cNvSpPr>
          <p:nvPr>
            <p:ph type="ctrTitle"/>
          </p:nvPr>
        </p:nvSpPr>
        <p:spPr>
          <a:xfrm>
            <a:off x="685800" y="19812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0771" name="副标题 160770"/>
          <p:cNvSpPr>
            <a:spLocks noGrp="1" noRot="1"/>
          </p:cNvSpPr>
          <p:nvPr>
            <p:ph type="subTitle" idx="1"/>
          </p:nvPr>
        </p:nvSpPr>
        <p:spPr>
          <a:xfrm>
            <a:off x="1371600" y="35814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0772" name="日期占位符 160771"/>
          <p:cNvSpPr>
            <a:spLocks noGrp="1"/>
          </p:cNvSpPr>
          <p:nvPr>
            <p:ph type="dt" sz="half" idx="2"/>
          </p:nvPr>
        </p:nvSpPr>
        <p:spPr>
          <a:xfrm>
            <a:off x="301625" y="61722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0773" name="页脚占位符 160772"/>
          <p:cNvSpPr>
            <a:spLocks noGrp="1"/>
          </p:cNvSpPr>
          <p:nvPr>
            <p:ph type="ftr" sz="quarter" idx="3"/>
          </p:nvPr>
        </p:nvSpPr>
        <p:spPr>
          <a:xfrm>
            <a:off x="3124200" y="61722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0774" name="灯片编号占位符 160773"/>
          <p:cNvSpPr>
            <a:spLocks noGrp="1"/>
          </p:cNvSpPr>
          <p:nvPr>
            <p:ph type="sldNum" sz="quarter" idx="4"/>
          </p:nvPr>
        </p:nvSpPr>
        <p:spPr>
          <a:xfrm>
            <a:off x="6553200" y="61722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hf sldNum="0" hdr="0" ftr="0" dt="0"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8496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600200"/>
            <a:ext cx="4184968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8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81784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gradFill rotWithShape="0">
          <a:gsLst>
            <a:gs pos="0">
              <a:srgbClr val="FF3399">
                <a:alpha val="100000"/>
              </a:srgbClr>
            </a:gs>
            <a:gs pos="25000">
              <a:srgbClr val="FF6633">
                <a:alpha val="100000"/>
              </a:srgbClr>
            </a:gs>
            <a:gs pos="50000">
              <a:srgbClr val="FFFF00">
                <a:alpha val="100000"/>
              </a:srgbClr>
            </a:gs>
            <a:gs pos="75000">
              <a:srgbClr val="01A78F">
                <a:alpha val="100000"/>
              </a:srgbClr>
            </a:gs>
            <a:gs pos="100000">
              <a:srgbClr val="3366FF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/>
    </p:spTree>
    <p:controls>
      <mc:AlternateContent xmlns:mc="http://schemas.openxmlformats.org/markup-compatibility/2006">
        <mc:Choice xmlns:v="urn:schemas-microsoft-com:vml" Requires="v">
          <p:control spid="179202" name="" r:id="rId2" imgW="9142412" imgH="1657350"/>
        </mc:Choice>
        <mc:Fallback>
          <p:control name="" r:id="rId2" imgW="9142412" imgH="1657350">
            <p:pic>
              <p:nvPicPr>
                <p:cNvPr id="0" name="ShockwaveFlash1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588" y="2708275"/>
                  <a:ext cx="9142412" cy="1657350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  <p:hf sldNum="0" hdr="0"/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17500" y="1412875"/>
            <a:ext cx="4201303" cy="48958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90285" y="1412875"/>
            <a:ext cx="4201303" cy="48958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48066" y="260350"/>
            <a:ext cx="2143522" cy="60483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17500" y="260350"/>
            <a:ext cx="6306304" cy="60483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4.xml"/><Relationship Id="rId8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1.xml"/><Relationship Id="rId5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7.xml"/><Relationship Id="rId14" Type="http://schemas.openxmlformats.org/officeDocument/2006/relationships/theme" Target="../theme/theme4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6.xml"/><Relationship Id="rId8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Relationship Id="rId3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9.xml"/><Relationship Id="rId13" Type="http://schemas.openxmlformats.org/officeDocument/2006/relationships/theme" Target="../theme/theme5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48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7.xml"/><Relationship Id="rId8" Type="http://schemas.openxmlformats.org/officeDocument/2006/relationships/slideLayout" Target="../slideLayouts/slideLayout66.xml"/><Relationship Id="rId7" Type="http://schemas.openxmlformats.org/officeDocument/2006/relationships/slideLayout" Target="../slideLayouts/slideLayout65.xml"/><Relationship Id="rId6" Type="http://schemas.openxmlformats.org/officeDocument/2006/relationships/slideLayout" Target="../slideLayouts/slideLayout64.xml"/><Relationship Id="rId5" Type="http://schemas.openxmlformats.org/officeDocument/2006/relationships/slideLayout" Target="../slideLayouts/slideLayout63.xml"/><Relationship Id="rId4" Type="http://schemas.openxmlformats.org/officeDocument/2006/relationships/slideLayout" Target="../slideLayouts/slideLayout62.xml"/><Relationship Id="rId3" Type="http://schemas.openxmlformats.org/officeDocument/2006/relationships/slideLayout" Target="../slideLayouts/slideLayout61.xml"/><Relationship Id="rId2" Type="http://schemas.openxmlformats.org/officeDocument/2006/relationships/slideLayout" Target="../slideLayouts/slideLayout60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8.xml"/><Relationship Id="rId1" Type="http://schemas.openxmlformats.org/officeDocument/2006/relationships/slideLayout" Target="../slideLayouts/slideLayout59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8.xml"/><Relationship Id="rId8" Type="http://schemas.openxmlformats.org/officeDocument/2006/relationships/slideLayout" Target="../slideLayouts/slideLayout77.xml"/><Relationship Id="rId7" Type="http://schemas.openxmlformats.org/officeDocument/2006/relationships/slideLayout" Target="../slideLayouts/slideLayout76.xml"/><Relationship Id="rId6" Type="http://schemas.openxmlformats.org/officeDocument/2006/relationships/slideLayout" Target="../slideLayouts/slideLayout75.xml"/><Relationship Id="rId5" Type="http://schemas.openxmlformats.org/officeDocument/2006/relationships/slideLayout" Target="../slideLayouts/slideLayout74.xml"/><Relationship Id="rId4" Type="http://schemas.openxmlformats.org/officeDocument/2006/relationships/slideLayout" Target="../slideLayouts/slideLayout73.xml"/><Relationship Id="rId3" Type="http://schemas.openxmlformats.org/officeDocument/2006/relationships/slideLayout" Target="../slideLayouts/slideLayout72.xml"/><Relationship Id="rId2" Type="http://schemas.openxmlformats.org/officeDocument/2006/relationships/slideLayout" Target="../slideLayouts/slideLayout71.xml"/><Relationship Id="rId13" Type="http://schemas.openxmlformats.org/officeDocument/2006/relationships/theme" Target="../theme/theme7.xml"/><Relationship Id="rId12" Type="http://schemas.openxmlformats.org/officeDocument/2006/relationships/image" Target="../media/image4.png"/><Relationship Id="rId11" Type="http://schemas.openxmlformats.org/officeDocument/2006/relationships/slideLayout" Target="../slideLayouts/slideLayout80.xml"/><Relationship Id="rId10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0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9.xml"/><Relationship Id="rId8" Type="http://schemas.openxmlformats.org/officeDocument/2006/relationships/slideLayout" Target="../slideLayouts/slideLayout88.xml"/><Relationship Id="rId7" Type="http://schemas.openxmlformats.org/officeDocument/2006/relationships/slideLayout" Target="../slideLayouts/slideLayout87.xml"/><Relationship Id="rId6" Type="http://schemas.openxmlformats.org/officeDocument/2006/relationships/slideLayout" Target="../slideLayouts/slideLayout86.xml"/><Relationship Id="rId5" Type="http://schemas.openxmlformats.org/officeDocument/2006/relationships/slideLayout" Target="../slideLayouts/slideLayout85.xml"/><Relationship Id="rId4" Type="http://schemas.openxmlformats.org/officeDocument/2006/relationships/slideLayout" Target="../slideLayouts/slideLayout84.xml"/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3" Type="http://schemas.openxmlformats.org/officeDocument/2006/relationships/theme" Target="../theme/theme8.xml"/><Relationship Id="rId12" Type="http://schemas.openxmlformats.org/officeDocument/2006/relationships/image" Target="../media/image4.png"/><Relationship Id="rId11" Type="http://schemas.openxmlformats.org/officeDocument/2006/relationships/slideLayout" Target="../slideLayouts/slideLayout91.xml"/><Relationship Id="rId10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1.xml"/></Relationships>
</file>

<file path=ppt/slideMasters/_rels/slideMaster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0.xml"/><Relationship Id="rId8" Type="http://schemas.openxmlformats.org/officeDocument/2006/relationships/slideLayout" Target="../slideLayouts/slideLayout99.xml"/><Relationship Id="rId7" Type="http://schemas.openxmlformats.org/officeDocument/2006/relationships/slideLayout" Target="../slideLayouts/slideLayout98.xml"/><Relationship Id="rId6" Type="http://schemas.openxmlformats.org/officeDocument/2006/relationships/slideLayout" Target="../slideLayouts/slideLayout97.xml"/><Relationship Id="rId5" Type="http://schemas.openxmlformats.org/officeDocument/2006/relationships/slideLayout" Target="../slideLayouts/slideLayout96.xml"/><Relationship Id="rId4" Type="http://schemas.openxmlformats.org/officeDocument/2006/relationships/slideLayout" Target="../slideLayouts/slideLayout95.xml"/><Relationship Id="rId3" Type="http://schemas.openxmlformats.org/officeDocument/2006/relationships/slideLayout" Target="../slideLayouts/slideLayout94.xml"/><Relationship Id="rId2" Type="http://schemas.openxmlformats.org/officeDocument/2006/relationships/slideLayout" Target="../slideLayouts/slideLayout93.xml"/><Relationship Id="rId12" Type="http://schemas.openxmlformats.org/officeDocument/2006/relationships/theme" Target="../theme/theme9.xml"/><Relationship Id="rId11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92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1.xml"/><Relationship Id="rId8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6.xml"/><Relationship Id="rId3" Type="http://schemas.openxmlformats.org/officeDocument/2006/relationships/slideLayout" Target="../slideLayouts/slideLayout105.xml"/><Relationship Id="rId2" Type="http://schemas.openxmlformats.org/officeDocument/2006/relationships/slideLayout" Target="../slideLayouts/slideLayout104.xml"/><Relationship Id="rId13" Type="http://schemas.openxmlformats.org/officeDocument/2006/relationships/theme" Target="../theme/theme10.xml"/><Relationship Id="rId12" Type="http://schemas.openxmlformats.org/officeDocument/2006/relationships/image" Target="../media/image5.jpeg"/><Relationship Id="rId11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03.xml"/></Relationships>
</file>

<file path=ppt/slideMasters/_rels/slideMaster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2.xml"/><Relationship Id="rId8" Type="http://schemas.openxmlformats.org/officeDocument/2006/relationships/slideLayout" Target="../slideLayouts/slideLayout121.xml"/><Relationship Id="rId7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7.xml"/><Relationship Id="rId3" Type="http://schemas.openxmlformats.org/officeDocument/2006/relationships/slideLayout" Target="../slideLayouts/slideLayout116.xml"/><Relationship Id="rId2" Type="http://schemas.openxmlformats.org/officeDocument/2006/relationships/slideLayout" Target="../slideLayouts/slideLayout115.xml"/><Relationship Id="rId12" Type="http://schemas.openxmlformats.org/officeDocument/2006/relationships/theme" Target="../theme/theme11.xml"/><Relationship Id="rId11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14.xml"/></Relationships>
</file>

<file path=ppt/slideMasters/_rels/slideMaster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3.xml"/><Relationship Id="rId8" Type="http://schemas.openxmlformats.org/officeDocument/2006/relationships/slideLayout" Target="../slideLayouts/slideLayout132.xml"/><Relationship Id="rId7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27.xml"/><Relationship Id="rId2" Type="http://schemas.openxmlformats.org/officeDocument/2006/relationships/slideLayout" Target="../slideLayouts/slideLayout126.xml"/><Relationship Id="rId12" Type="http://schemas.openxmlformats.org/officeDocument/2006/relationships/theme" Target="../theme/theme12.xml"/><Relationship Id="rId11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25.xml"/></Relationships>
</file>

<file path=ppt/slideMasters/_rels/slideMaster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4.xml"/><Relationship Id="rId8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9.xml"/><Relationship Id="rId3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37.xml"/><Relationship Id="rId13" Type="http://schemas.openxmlformats.org/officeDocument/2006/relationships/theme" Target="../theme/theme13.xml"/><Relationship Id="rId12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36.xml"/></Relationships>
</file>

<file path=ppt/slideMasters/_rels/slideMaster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56.xml"/><Relationship Id="rId8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3.xml"/><Relationship Id="rId5" Type="http://schemas.openxmlformats.org/officeDocument/2006/relationships/slideLayout" Target="../slideLayouts/slideLayout152.xml"/><Relationship Id="rId4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50.xml"/><Relationship Id="rId2" Type="http://schemas.openxmlformats.org/officeDocument/2006/relationships/slideLayout" Target="../slideLayouts/slideLayout149.xml"/><Relationship Id="rId13" Type="http://schemas.openxmlformats.org/officeDocument/2006/relationships/theme" Target="../theme/theme14.xml"/><Relationship Id="rId12" Type="http://schemas.openxmlformats.org/officeDocument/2006/relationships/image" Target="../media/image7.png"/><Relationship Id="rId11" Type="http://schemas.openxmlformats.org/officeDocument/2006/relationships/slideLayout" Target="../slideLayouts/slideLayout158.xml"/><Relationship Id="rId10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48.xml"/></Relationships>
</file>

<file path=ppt/slideMasters/_rels/slideMaster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67.xml"/><Relationship Id="rId8" Type="http://schemas.openxmlformats.org/officeDocument/2006/relationships/slideLayout" Target="../slideLayouts/slideLayout166.xml"/><Relationship Id="rId7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61.xml"/><Relationship Id="rId2" Type="http://schemas.openxmlformats.org/officeDocument/2006/relationships/slideLayout" Target="../slideLayouts/slideLayout160.xml"/><Relationship Id="rId12" Type="http://schemas.openxmlformats.org/officeDocument/2006/relationships/theme" Target="../theme/theme15.xml"/><Relationship Id="rId11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68.xml"/><Relationship Id="rId1" Type="http://schemas.openxmlformats.org/officeDocument/2006/relationships/slideLayout" Target="../slideLayouts/slideLayout159.xml"/></Relationships>
</file>

<file path=ppt/slideMasters/_rels/slideMaster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78.xml"/><Relationship Id="rId8" Type="http://schemas.openxmlformats.org/officeDocument/2006/relationships/slideLayout" Target="../slideLayouts/slideLayout177.xml"/><Relationship Id="rId7" Type="http://schemas.openxmlformats.org/officeDocument/2006/relationships/slideLayout" Target="../slideLayouts/slideLayout176.xml"/><Relationship Id="rId6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71.xml"/><Relationship Id="rId12" Type="http://schemas.openxmlformats.org/officeDocument/2006/relationships/theme" Target="../theme/theme16.xml"/><Relationship Id="rId11" Type="http://schemas.openxmlformats.org/officeDocument/2006/relationships/slideLayout" Target="../slideLayouts/slideLayout180.xml"/><Relationship Id="rId10" Type="http://schemas.openxmlformats.org/officeDocument/2006/relationships/slideLayout" Target="../slideLayouts/slideLayout179.xml"/><Relationship Id="rId1" Type="http://schemas.openxmlformats.org/officeDocument/2006/relationships/slideLayout" Target="../slideLayouts/slideLayout170.xml"/></Relationships>
</file>

<file path=ppt/slideMasters/_rels/slideMaster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89.xml"/><Relationship Id="rId8" Type="http://schemas.openxmlformats.org/officeDocument/2006/relationships/slideLayout" Target="../slideLayouts/slideLayout188.xml"/><Relationship Id="rId7" Type="http://schemas.openxmlformats.org/officeDocument/2006/relationships/slideLayout" Target="../slideLayouts/slideLayout187.xml"/><Relationship Id="rId6" Type="http://schemas.openxmlformats.org/officeDocument/2006/relationships/slideLayout" Target="../slideLayouts/slideLayout186.xml"/><Relationship Id="rId5" Type="http://schemas.openxmlformats.org/officeDocument/2006/relationships/slideLayout" Target="../slideLayouts/slideLayout185.xml"/><Relationship Id="rId4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83.xml"/><Relationship Id="rId2" Type="http://schemas.openxmlformats.org/officeDocument/2006/relationships/slideLayout" Target="../slideLayouts/slideLayout182.xml"/><Relationship Id="rId13" Type="http://schemas.openxmlformats.org/officeDocument/2006/relationships/theme" Target="../theme/theme17.xml"/><Relationship Id="rId12" Type="http://schemas.openxmlformats.org/officeDocument/2006/relationships/image" Target="../media/image8.jpeg"/><Relationship Id="rId11" Type="http://schemas.openxmlformats.org/officeDocument/2006/relationships/slideLayout" Target="../slideLayouts/slideLayout191.xml"/><Relationship Id="rId10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1.xml"/></Relationships>
</file>

<file path=ppt/slideMasters/_rels/slideMaster1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0.xml"/><Relationship Id="rId8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198.xml"/><Relationship Id="rId6" Type="http://schemas.openxmlformats.org/officeDocument/2006/relationships/slideLayout" Target="../slideLayouts/slideLayout197.xml"/><Relationship Id="rId5" Type="http://schemas.openxmlformats.org/officeDocument/2006/relationships/slideLayout" Target="../slideLayouts/slideLayout196.xml"/><Relationship Id="rId4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4.xml"/><Relationship Id="rId2" Type="http://schemas.openxmlformats.org/officeDocument/2006/relationships/slideLayout" Target="../slideLayouts/slideLayout193.xml"/><Relationship Id="rId13" Type="http://schemas.openxmlformats.org/officeDocument/2006/relationships/theme" Target="../theme/theme18.xml"/><Relationship Id="rId12" Type="http://schemas.openxmlformats.org/officeDocument/2006/relationships/slideLayout" Target="../slideLayouts/slideLayout203.xml"/><Relationship Id="rId11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201.xml"/><Relationship Id="rId1" Type="http://schemas.openxmlformats.org/officeDocument/2006/relationships/slideLayout" Target="../slideLayouts/slideLayout192.xml"/></Relationships>
</file>

<file path=ppt/slideMasters/_rels/slideMaster1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2.xml"/><Relationship Id="rId8" Type="http://schemas.openxmlformats.org/officeDocument/2006/relationships/slideLayout" Target="../slideLayouts/slideLayout211.xml"/><Relationship Id="rId7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7.xml"/><Relationship Id="rId3" Type="http://schemas.openxmlformats.org/officeDocument/2006/relationships/slideLayout" Target="../slideLayouts/slideLayout206.xml"/><Relationship Id="rId2" Type="http://schemas.openxmlformats.org/officeDocument/2006/relationships/slideLayout" Target="../slideLayouts/slideLayout205.xml"/><Relationship Id="rId13" Type="http://schemas.openxmlformats.org/officeDocument/2006/relationships/theme" Target="../theme/theme19.xml"/><Relationship Id="rId12" Type="http://schemas.openxmlformats.org/officeDocument/2006/relationships/image" Target="../media/image9.jpeg"/><Relationship Id="rId11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3.xml"/><Relationship Id="rId1" Type="http://schemas.openxmlformats.org/officeDocument/2006/relationships/slideLayout" Target="../slideLayouts/slideLayout204.xml"/></Relationships>
</file>

<file path=ppt/slideMasters/_rels/slideMaster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3.xml"/><Relationship Id="rId8" Type="http://schemas.openxmlformats.org/officeDocument/2006/relationships/slideLayout" Target="../slideLayouts/slideLayout222.xml"/><Relationship Id="rId7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8.xml"/><Relationship Id="rId3" Type="http://schemas.openxmlformats.org/officeDocument/2006/relationships/slideLayout" Target="../slideLayouts/slideLayout217.xml"/><Relationship Id="rId2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11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24.xml"/><Relationship Id="rId1" Type="http://schemas.openxmlformats.org/officeDocument/2006/relationships/slideLayout" Target="../slideLayouts/slideLayout215.xml"/></Relationships>
</file>

<file path=ppt/slideMasters/_rels/slideMaster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4.xml"/><Relationship Id="rId8" Type="http://schemas.openxmlformats.org/officeDocument/2006/relationships/slideLayout" Target="../slideLayouts/slideLayout233.xml"/><Relationship Id="rId7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9.xml"/><Relationship Id="rId3" Type="http://schemas.openxmlformats.org/officeDocument/2006/relationships/slideLayout" Target="../slideLayouts/slideLayout228.xml"/><Relationship Id="rId2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11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26.xml"/></Relationships>
</file>

<file path=ppt/slideMasters/_rels/slideMaster2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45.xml"/><Relationship Id="rId8" Type="http://schemas.openxmlformats.org/officeDocument/2006/relationships/slideLayout" Target="../slideLayouts/slideLayout244.xml"/><Relationship Id="rId7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40.xml"/><Relationship Id="rId3" Type="http://schemas.openxmlformats.org/officeDocument/2006/relationships/slideLayout" Target="../slideLayouts/slideLayout239.xml"/><Relationship Id="rId2" Type="http://schemas.openxmlformats.org/officeDocument/2006/relationships/slideLayout" Target="../slideLayouts/slideLayout238.xml"/><Relationship Id="rId13" Type="http://schemas.openxmlformats.org/officeDocument/2006/relationships/theme" Target="../theme/theme22.xml"/><Relationship Id="rId12" Type="http://schemas.openxmlformats.org/officeDocument/2006/relationships/image" Target="../media/image11.jpeg"/><Relationship Id="rId11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46.xml"/><Relationship Id="rId1" Type="http://schemas.openxmlformats.org/officeDocument/2006/relationships/slideLayout" Target="../slideLayouts/slideLayout2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任意多边形 4097"/>
          <p:cNvSpPr/>
          <p:nvPr/>
        </p:nvSpPr>
        <p:spPr>
          <a:xfrm rot="-3172564">
            <a:off x="7777163" y="-14287"/>
            <a:ext cx="1162050" cy="2084387"/>
          </a:xfrm>
          <a:custGeom>
            <a:avLst/>
            <a:gdLst/>
            <a:ahLst/>
            <a:cxnLst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099" name="标题 4098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100" name="文本占位符 4099"/>
          <p:cNvSpPr>
            <a:spLocks noGrp="1"/>
          </p:cNvSpPr>
          <p:nvPr>
            <p:ph type="body" idx="1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101" name="日期占位符 4100"/>
          <p:cNvSpPr>
            <a:spLocks noGrp="1"/>
          </p:cNvSpPr>
          <p:nvPr>
            <p:ph type="dt" sz="half" idx="2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2" name="页脚占位符 4101"/>
          <p:cNvSpPr>
            <a:spLocks noGrp="1"/>
          </p:cNvSpPr>
          <p:nvPr>
            <p:ph type="ftr" sz="quarter" idx="3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103" name="灯片编号占位符 4102"/>
          <p:cNvSpPr>
            <a:spLocks noGrp="1"/>
          </p:cNvSpPr>
          <p:nvPr>
            <p:ph type="sldNum" sz="quarter" idx="4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04" name="任意多边形 4103"/>
          <p:cNvSpPr/>
          <p:nvPr/>
        </p:nvSpPr>
        <p:spPr>
          <a:xfrm rot="-3172564">
            <a:off x="7864475" y="23813"/>
            <a:ext cx="1165225" cy="2097087"/>
          </a:xfrm>
          <a:custGeom>
            <a:avLst/>
            <a:gdLst/>
            <a:ahLst/>
            <a:cxnLst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05" name="任意多边形 4104"/>
          <p:cNvSpPr/>
          <p:nvPr/>
        </p:nvSpPr>
        <p:spPr>
          <a:xfrm rot="-3172564">
            <a:off x="7831138" y="192088"/>
            <a:ext cx="1025525" cy="1571625"/>
          </a:xfrm>
          <a:custGeom>
            <a:avLst/>
            <a:gdLst/>
            <a:ahLst/>
            <a:cxnLst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4106" name="组合 4105"/>
          <p:cNvGrpSpPr/>
          <p:nvPr/>
        </p:nvGrpSpPr>
        <p:grpSpPr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任意多边形 4106"/>
            <p:cNvSpPr/>
            <p:nvPr userDrawn="1"/>
          </p:nvSpPr>
          <p:spPr>
            <a:xfrm>
              <a:off x="24" y="3505"/>
              <a:ext cx="1089" cy="649"/>
            </a:xfrm>
            <a:custGeom>
              <a:avLst/>
              <a:gdLst/>
              <a:ahLst/>
              <a:cxnLst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8" name="任意多边形 4107"/>
            <p:cNvSpPr/>
            <p:nvPr userDrawn="1"/>
          </p:nvSpPr>
          <p:spPr>
            <a:xfrm>
              <a:off x="1022" y="3582"/>
              <a:ext cx="71" cy="129"/>
            </a:xfrm>
            <a:custGeom>
              <a:avLst/>
              <a:gdLst/>
              <a:ahLst/>
              <a:cxnLst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09" name="任意多边形 4108"/>
            <p:cNvSpPr/>
            <p:nvPr userDrawn="1"/>
          </p:nvSpPr>
          <p:spPr>
            <a:xfrm>
              <a:off x="20" y="3774"/>
              <a:ext cx="792" cy="41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0" name="任意多边形 4109"/>
            <p:cNvSpPr/>
            <p:nvPr userDrawn="1"/>
          </p:nvSpPr>
          <p:spPr>
            <a:xfrm>
              <a:off x="129" y="3808"/>
              <a:ext cx="525" cy="374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1" name="任意多边形 4110"/>
            <p:cNvSpPr/>
            <p:nvPr userDrawn="1"/>
          </p:nvSpPr>
          <p:spPr>
            <a:xfrm>
              <a:off x="485" y="3532"/>
              <a:ext cx="135" cy="121"/>
            </a:xfrm>
            <a:custGeom>
              <a:avLst/>
              <a:gdLst/>
              <a:ahLst/>
              <a:cxnLst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2" name="任意多边形 4111"/>
            <p:cNvSpPr/>
            <p:nvPr userDrawn="1"/>
          </p:nvSpPr>
          <p:spPr>
            <a:xfrm>
              <a:off x="641" y="4163"/>
              <a:ext cx="76" cy="112"/>
            </a:xfrm>
            <a:custGeom>
              <a:avLst/>
              <a:gdLst/>
              <a:ahLst/>
              <a:cxnLst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3" name="任意多边形 4112"/>
            <p:cNvSpPr/>
            <p:nvPr userDrawn="1"/>
          </p:nvSpPr>
          <p:spPr>
            <a:xfrm>
              <a:off x="504" y="3607"/>
              <a:ext cx="193" cy="383"/>
            </a:xfrm>
            <a:custGeom>
              <a:avLst/>
              <a:gdLst/>
              <a:ahLst/>
              <a:cxnLst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4" name="任意多边形 4113"/>
            <p:cNvSpPr/>
            <p:nvPr userDrawn="1"/>
          </p:nvSpPr>
          <p:spPr>
            <a:xfrm>
              <a:off x="668" y="3590"/>
              <a:ext cx="364" cy="174"/>
            </a:xfrm>
            <a:custGeom>
              <a:avLst/>
              <a:gdLst/>
              <a:ahLst/>
              <a:cxnLst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15" name="任意多边形 4114"/>
            <p:cNvSpPr/>
            <p:nvPr userDrawn="1"/>
          </p:nvSpPr>
          <p:spPr>
            <a:xfrm>
              <a:off x="347" y="3693"/>
              <a:ext cx="156" cy="67"/>
            </a:xfrm>
            <a:custGeom>
              <a:avLst/>
              <a:gdLst/>
              <a:ahLst/>
              <a:cxnLst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4116" name="组合 4115"/>
            <p:cNvGrpSpPr/>
            <p:nvPr userDrawn="1"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组合 4116"/>
              <p:cNvGrpSpPr/>
              <p:nvPr userDrawn="1"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任意多边形 4117"/>
                <p:cNvSpPr/>
                <p:nvPr userDrawn="1"/>
              </p:nvSpPr>
              <p:spPr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19" name="任意多边形 4118"/>
                <p:cNvSpPr/>
                <p:nvPr userDrawn="1"/>
              </p:nvSpPr>
              <p:spPr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20" name="任意多边形 4119"/>
                <p:cNvSpPr/>
                <p:nvPr userDrawn="1"/>
              </p:nvSpPr>
              <p:spPr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4121" name="任意多边形 4120"/>
              <p:cNvSpPr/>
              <p:nvPr userDrawn="1"/>
            </p:nvSpPr>
            <p:spPr>
              <a:xfrm>
                <a:off x="76" y="3732"/>
                <a:ext cx="595" cy="250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22" name="任意多边形 4121"/>
              <p:cNvSpPr/>
              <p:nvPr userDrawn="1"/>
            </p:nvSpPr>
            <p:spPr>
              <a:xfrm>
                <a:off x="260" y="3886"/>
                <a:ext cx="244" cy="148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4123" name="任意多边形 4122"/>
              <p:cNvSpPr/>
              <p:nvPr userDrawn="1"/>
            </p:nvSpPr>
            <p:spPr>
              <a:xfrm>
                <a:off x="565" y="3680"/>
                <a:ext cx="107" cy="238"/>
              </a:xfrm>
              <a:custGeom>
                <a:avLst/>
                <a:gdLst/>
                <a:ahLst/>
                <a:cxnLst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4124" name="组合 4123"/>
              <p:cNvGrpSpPr/>
              <p:nvPr userDrawn="1"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任意多边形 4124"/>
                <p:cNvSpPr/>
                <p:nvPr userDrawn="1"/>
              </p:nvSpPr>
              <p:spPr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26" name="任意多边形 4125"/>
                <p:cNvSpPr/>
                <p:nvPr userDrawn="1"/>
              </p:nvSpPr>
              <p:spPr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27" name="任意多边形 4126"/>
                <p:cNvSpPr/>
                <p:nvPr userDrawn="1"/>
              </p:nvSpPr>
              <p:spPr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28" name="任意多边形 4127"/>
                <p:cNvSpPr/>
                <p:nvPr userDrawn="1"/>
              </p:nvSpPr>
              <p:spPr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29" name="任意多边形 4128"/>
                <p:cNvSpPr/>
                <p:nvPr userDrawn="1"/>
              </p:nvSpPr>
              <p:spPr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30" name="任意多边形 4129"/>
                <p:cNvSpPr/>
                <p:nvPr userDrawn="1"/>
              </p:nvSpPr>
              <p:spPr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31" name="任意多边形 4130"/>
                <p:cNvSpPr/>
                <p:nvPr userDrawn="1"/>
              </p:nvSpPr>
              <p:spPr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32" name="任意多边形 4131"/>
                <p:cNvSpPr/>
                <p:nvPr userDrawn="1"/>
              </p:nvSpPr>
              <p:spPr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4133" name="组合 4132"/>
          <p:cNvGrpSpPr/>
          <p:nvPr/>
        </p:nvGrpSpPr>
        <p:grpSpPr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任意多边形 4133"/>
            <p:cNvSpPr/>
            <p:nvPr userDrawn="1"/>
          </p:nvSpPr>
          <p:spPr>
            <a:xfrm flipH="1">
              <a:off x="5468" y="2620"/>
              <a:ext cx="205" cy="1427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135" name="任意多边形 4134"/>
            <p:cNvSpPr/>
            <p:nvPr userDrawn="1"/>
          </p:nvSpPr>
          <p:spPr>
            <a:xfrm flipH="1">
              <a:off x="5506" y="1333"/>
              <a:ext cx="205" cy="1633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4136" name="组合 4135"/>
          <p:cNvGrpSpPr/>
          <p:nvPr/>
        </p:nvGrpSpPr>
        <p:grpSpPr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组合 4136"/>
            <p:cNvGrpSpPr/>
            <p:nvPr userDrawn="1"/>
          </p:nvGrpSpPr>
          <p:grpSpPr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任意多边形 4137"/>
              <p:cNvSpPr/>
              <p:nvPr userDrawn="1"/>
            </p:nvSpPr>
            <p:spPr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4139" name="组合 4138"/>
              <p:cNvGrpSpPr/>
              <p:nvPr userDrawn="1"/>
            </p:nvGrpSpPr>
            <p:grpSpPr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任意多边形 4139"/>
                <p:cNvSpPr/>
                <p:nvPr userDrawn="1"/>
              </p:nvSpPr>
              <p:spPr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1" name="任意多边形 4140"/>
                <p:cNvSpPr/>
                <p:nvPr userDrawn="1"/>
              </p:nvSpPr>
              <p:spPr>
                <a:xfrm rot="-3172564">
                  <a:off x="5048" y="331"/>
                  <a:ext cx="269" cy="438"/>
                </a:xfrm>
                <a:custGeom>
                  <a:avLst/>
                  <a:gdLst/>
                  <a:ahLst/>
                  <a:cxnLst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2" name="任意多边形 4141"/>
                <p:cNvSpPr/>
                <p:nvPr userDrawn="1"/>
              </p:nvSpPr>
              <p:spPr>
                <a:xfrm rot="-3172564">
                  <a:off x="4858" y="181"/>
                  <a:ext cx="505" cy="898"/>
                </a:xfrm>
                <a:custGeom>
                  <a:avLst/>
                  <a:gdLst/>
                  <a:ahLst/>
                  <a:cxnLst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3" name="任意多边形 4142"/>
                <p:cNvSpPr/>
                <p:nvPr userDrawn="1"/>
              </p:nvSpPr>
              <p:spPr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4" name="任意多边形 4143"/>
                <p:cNvSpPr/>
                <p:nvPr userDrawn="1"/>
              </p:nvSpPr>
              <p:spPr>
                <a:xfrm rot="-3172564">
                  <a:off x="5297" y="896"/>
                  <a:ext cx="169" cy="122"/>
                </a:xfrm>
                <a:custGeom>
                  <a:avLst/>
                  <a:gdLst/>
                  <a:ahLst/>
                  <a:cxnLst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5" name="任意多边形 4144"/>
                <p:cNvSpPr/>
                <p:nvPr userDrawn="1"/>
              </p:nvSpPr>
              <p:spPr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6" name="任意多边形 4145"/>
                <p:cNvSpPr/>
                <p:nvPr userDrawn="1"/>
              </p:nvSpPr>
              <p:spPr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4147" name="任意多边形 4146"/>
                <p:cNvSpPr/>
                <p:nvPr userDrawn="1"/>
              </p:nvSpPr>
              <p:spPr>
                <a:xfrm rot="-3172564">
                  <a:off x="4948" y="141"/>
                  <a:ext cx="179" cy="138"/>
                </a:xfrm>
                <a:custGeom>
                  <a:avLst/>
                  <a:gdLst/>
                  <a:ahLst/>
                  <a:cxnLst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sp>
          <p:nvSpPr>
            <p:cNvPr id="4148" name="直接连接符 4147"/>
            <p:cNvSpPr/>
            <p:nvPr userDrawn="1"/>
          </p:nvSpPr>
          <p:spPr>
            <a:xfrm>
              <a:off x="4870" y="84"/>
              <a:ext cx="42" cy="96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290" name="标题 1228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2291" name="文本占位符 1229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2292" name="日期占位符 1229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3" name="页脚占位符 1229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2294" name="灯片编号占位符 1229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5364" name="日期占位符 1536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5" name="页脚占位符 1536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6" name="灯片编号占位符 1536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2532" name="日期占位符 2253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33" name="页脚占位符 2253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2534" name="灯片编号占位符 2253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FF99"/>
            </a:gs>
            <a:gs pos="100000">
              <a:srgbClr val="FFCC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8674" name="任意多边形 28673"/>
          <p:cNvSpPr/>
          <p:nvPr/>
        </p:nvSpPr>
        <p:spPr>
          <a:xfrm rot="-3172564">
            <a:off x="7777163" y="-14287"/>
            <a:ext cx="1162050" cy="2084387"/>
          </a:xfrm>
          <a:custGeom>
            <a:avLst/>
            <a:gdLst/>
            <a:ahLst/>
            <a:cxnLst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8675" name="标题 28674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8676" name="文本占位符 28675"/>
          <p:cNvSpPr>
            <a:spLocks noGrp="1"/>
          </p:cNvSpPr>
          <p:nvPr>
            <p:ph type="body" idx="1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8677" name="日期占位符 28676"/>
          <p:cNvSpPr>
            <a:spLocks noGrp="1"/>
          </p:cNvSpPr>
          <p:nvPr>
            <p:ph type="dt" sz="half" idx="2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78" name="页脚占位符 28677"/>
          <p:cNvSpPr>
            <a:spLocks noGrp="1"/>
          </p:cNvSpPr>
          <p:nvPr>
            <p:ph type="ftr" sz="quarter" idx="3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28679" name="灯片编号占位符 28678"/>
          <p:cNvSpPr>
            <a:spLocks noGrp="1"/>
          </p:cNvSpPr>
          <p:nvPr>
            <p:ph type="sldNum" sz="quarter" idx="4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680" name="任意多边形 28679"/>
          <p:cNvSpPr/>
          <p:nvPr/>
        </p:nvSpPr>
        <p:spPr>
          <a:xfrm rot="-3172564">
            <a:off x="7864475" y="23813"/>
            <a:ext cx="1165225" cy="2097087"/>
          </a:xfrm>
          <a:custGeom>
            <a:avLst/>
            <a:gdLst/>
            <a:ahLst/>
            <a:cxnLst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28681" name="任意多边形 28680"/>
          <p:cNvSpPr/>
          <p:nvPr/>
        </p:nvSpPr>
        <p:spPr>
          <a:xfrm rot="-3172564">
            <a:off x="7831138" y="192088"/>
            <a:ext cx="1025525" cy="1571625"/>
          </a:xfrm>
          <a:custGeom>
            <a:avLst/>
            <a:gdLst/>
            <a:ahLst/>
            <a:cxnLst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28682" name="组合 28681"/>
          <p:cNvGrpSpPr/>
          <p:nvPr/>
        </p:nvGrpSpPr>
        <p:grpSpPr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28683" name="任意多边形 28682"/>
            <p:cNvSpPr/>
            <p:nvPr userDrawn="1"/>
          </p:nvSpPr>
          <p:spPr>
            <a:xfrm>
              <a:off x="24" y="3505"/>
              <a:ext cx="1089" cy="649"/>
            </a:xfrm>
            <a:custGeom>
              <a:avLst/>
              <a:gdLst/>
              <a:ahLst/>
              <a:cxnLst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4" name="任意多边形 28683"/>
            <p:cNvSpPr/>
            <p:nvPr userDrawn="1"/>
          </p:nvSpPr>
          <p:spPr>
            <a:xfrm>
              <a:off x="1022" y="3582"/>
              <a:ext cx="71" cy="129"/>
            </a:xfrm>
            <a:custGeom>
              <a:avLst/>
              <a:gdLst/>
              <a:ahLst/>
              <a:cxnLst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5" name="任意多边形 28684"/>
            <p:cNvSpPr/>
            <p:nvPr userDrawn="1"/>
          </p:nvSpPr>
          <p:spPr>
            <a:xfrm>
              <a:off x="20" y="3774"/>
              <a:ext cx="792" cy="41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6" name="任意多边形 28685"/>
            <p:cNvSpPr/>
            <p:nvPr userDrawn="1"/>
          </p:nvSpPr>
          <p:spPr>
            <a:xfrm>
              <a:off x="129" y="3808"/>
              <a:ext cx="525" cy="374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7" name="任意多边形 28686"/>
            <p:cNvSpPr/>
            <p:nvPr userDrawn="1"/>
          </p:nvSpPr>
          <p:spPr>
            <a:xfrm>
              <a:off x="485" y="3532"/>
              <a:ext cx="135" cy="121"/>
            </a:xfrm>
            <a:custGeom>
              <a:avLst/>
              <a:gdLst/>
              <a:ahLst/>
              <a:cxnLst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8" name="任意多边形 28687"/>
            <p:cNvSpPr/>
            <p:nvPr userDrawn="1"/>
          </p:nvSpPr>
          <p:spPr>
            <a:xfrm>
              <a:off x="641" y="4163"/>
              <a:ext cx="76" cy="112"/>
            </a:xfrm>
            <a:custGeom>
              <a:avLst/>
              <a:gdLst/>
              <a:ahLst/>
              <a:cxnLst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89" name="任意多边形 28688"/>
            <p:cNvSpPr/>
            <p:nvPr userDrawn="1"/>
          </p:nvSpPr>
          <p:spPr>
            <a:xfrm>
              <a:off x="504" y="3607"/>
              <a:ext cx="193" cy="383"/>
            </a:xfrm>
            <a:custGeom>
              <a:avLst/>
              <a:gdLst/>
              <a:ahLst/>
              <a:cxnLst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90" name="任意多边形 28689"/>
            <p:cNvSpPr/>
            <p:nvPr userDrawn="1"/>
          </p:nvSpPr>
          <p:spPr>
            <a:xfrm>
              <a:off x="668" y="3590"/>
              <a:ext cx="364" cy="174"/>
            </a:xfrm>
            <a:custGeom>
              <a:avLst/>
              <a:gdLst/>
              <a:ahLst/>
              <a:cxnLst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691" name="任意多边形 28690"/>
            <p:cNvSpPr/>
            <p:nvPr userDrawn="1"/>
          </p:nvSpPr>
          <p:spPr>
            <a:xfrm>
              <a:off x="347" y="3693"/>
              <a:ext cx="156" cy="67"/>
            </a:xfrm>
            <a:custGeom>
              <a:avLst/>
              <a:gdLst/>
              <a:ahLst/>
              <a:cxnLst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28692" name="组合 28691"/>
            <p:cNvGrpSpPr/>
            <p:nvPr userDrawn="1"/>
          </p:nvGrpSpPr>
          <p:grpSpPr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28693" name="组合 28692"/>
              <p:cNvGrpSpPr/>
              <p:nvPr userDrawn="1"/>
            </p:nvGrpSpPr>
            <p:grpSpPr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28694" name="任意多边形 28693"/>
                <p:cNvSpPr/>
                <p:nvPr userDrawn="1"/>
              </p:nvSpPr>
              <p:spPr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695" name="任意多边形 28694"/>
                <p:cNvSpPr/>
                <p:nvPr userDrawn="1"/>
              </p:nvSpPr>
              <p:spPr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696" name="任意多边形 28695"/>
                <p:cNvSpPr/>
                <p:nvPr userDrawn="1"/>
              </p:nvSpPr>
              <p:spPr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28697" name="任意多边形 28696"/>
              <p:cNvSpPr/>
              <p:nvPr userDrawn="1"/>
            </p:nvSpPr>
            <p:spPr>
              <a:xfrm>
                <a:off x="76" y="3732"/>
                <a:ext cx="595" cy="250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8698" name="任意多边形 28697"/>
              <p:cNvSpPr/>
              <p:nvPr userDrawn="1"/>
            </p:nvSpPr>
            <p:spPr>
              <a:xfrm>
                <a:off x="260" y="3886"/>
                <a:ext cx="244" cy="148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8699" name="任意多边形 28698"/>
              <p:cNvSpPr/>
              <p:nvPr userDrawn="1"/>
            </p:nvSpPr>
            <p:spPr>
              <a:xfrm>
                <a:off x="565" y="3680"/>
                <a:ext cx="107" cy="238"/>
              </a:xfrm>
              <a:custGeom>
                <a:avLst/>
                <a:gdLst/>
                <a:ahLst/>
                <a:cxnLst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28700" name="组合 28699"/>
              <p:cNvGrpSpPr/>
              <p:nvPr userDrawn="1"/>
            </p:nvGrpSpPr>
            <p:grpSpPr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28701" name="任意多边形 28700"/>
                <p:cNvSpPr/>
                <p:nvPr userDrawn="1"/>
              </p:nvSpPr>
              <p:spPr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2" name="任意多边形 28701"/>
                <p:cNvSpPr/>
                <p:nvPr userDrawn="1"/>
              </p:nvSpPr>
              <p:spPr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3" name="任意多边形 28702"/>
                <p:cNvSpPr/>
                <p:nvPr userDrawn="1"/>
              </p:nvSpPr>
              <p:spPr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4" name="任意多边形 28703"/>
                <p:cNvSpPr/>
                <p:nvPr userDrawn="1"/>
              </p:nvSpPr>
              <p:spPr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5" name="任意多边形 28704"/>
                <p:cNvSpPr/>
                <p:nvPr userDrawn="1"/>
              </p:nvSpPr>
              <p:spPr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6" name="任意多边形 28705"/>
                <p:cNvSpPr/>
                <p:nvPr userDrawn="1"/>
              </p:nvSpPr>
              <p:spPr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7" name="任意多边形 28706"/>
                <p:cNvSpPr/>
                <p:nvPr userDrawn="1"/>
              </p:nvSpPr>
              <p:spPr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08" name="任意多边形 28707"/>
                <p:cNvSpPr/>
                <p:nvPr userDrawn="1"/>
              </p:nvSpPr>
              <p:spPr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28709" name="组合 28708"/>
          <p:cNvGrpSpPr/>
          <p:nvPr/>
        </p:nvGrpSpPr>
        <p:grpSpPr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28710" name="任意多边形 28709"/>
            <p:cNvSpPr/>
            <p:nvPr userDrawn="1"/>
          </p:nvSpPr>
          <p:spPr>
            <a:xfrm flipH="1">
              <a:off x="5468" y="2620"/>
              <a:ext cx="205" cy="1427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8711" name="任意多边形 28710"/>
            <p:cNvSpPr/>
            <p:nvPr userDrawn="1"/>
          </p:nvSpPr>
          <p:spPr>
            <a:xfrm flipH="1">
              <a:off x="5506" y="1333"/>
              <a:ext cx="205" cy="1633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28712" name="组合 28711"/>
          <p:cNvGrpSpPr/>
          <p:nvPr/>
        </p:nvGrpSpPr>
        <p:grpSpPr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28713" name="组合 28712"/>
            <p:cNvGrpSpPr/>
            <p:nvPr userDrawn="1"/>
          </p:nvGrpSpPr>
          <p:grpSpPr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28714" name="任意多边形 28713"/>
              <p:cNvSpPr/>
              <p:nvPr userDrawn="1"/>
            </p:nvSpPr>
            <p:spPr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28715" name="组合 28714"/>
              <p:cNvGrpSpPr/>
              <p:nvPr userDrawn="1"/>
            </p:nvGrpSpPr>
            <p:grpSpPr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28716" name="任意多边形 28715"/>
                <p:cNvSpPr/>
                <p:nvPr userDrawn="1"/>
              </p:nvSpPr>
              <p:spPr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17" name="任意多边形 28716"/>
                <p:cNvSpPr/>
                <p:nvPr userDrawn="1"/>
              </p:nvSpPr>
              <p:spPr>
                <a:xfrm rot="-3172564">
                  <a:off x="5048" y="331"/>
                  <a:ext cx="269" cy="438"/>
                </a:xfrm>
                <a:custGeom>
                  <a:avLst/>
                  <a:gdLst/>
                  <a:ahLst/>
                  <a:cxnLst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18" name="任意多边形 28717"/>
                <p:cNvSpPr/>
                <p:nvPr userDrawn="1"/>
              </p:nvSpPr>
              <p:spPr>
                <a:xfrm rot="-3172564">
                  <a:off x="4858" y="181"/>
                  <a:ext cx="505" cy="898"/>
                </a:xfrm>
                <a:custGeom>
                  <a:avLst/>
                  <a:gdLst/>
                  <a:ahLst/>
                  <a:cxnLst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19" name="任意多边形 28718"/>
                <p:cNvSpPr/>
                <p:nvPr userDrawn="1"/>
              </p:nvSpPr>
              <p:spPr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20" name="任意多边形 28719"/>
                <p:cNvSpPr/>
                <p:nvPr userDrawn="1"/>
              </p:nvSpPr>
              <p:spPr>
                <a:xfrm rot="-3172564">
                  <a:off x="5297" y="896"/>
                  <a:ext cx="169" cy="122"/>
                </a:xfrm>
                <a:custGeom>
                  <a:avLst/>
                  <a:gdLst/>
                  <a:ahLst/>
                  <a:cxnLst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21" name="任意多边形 28720"/>
                <p:cNvSpPr/>
                <p:nvPr userDrawn="1"/>
              </p:nvSpPr>
              <p:spPr>
                <a:xfrm rot="-3172564">
                  <a:off x="5253" y="805"/>
                  <a:ext cx="181" cy="144"/>
                </a:xfrm>
                <a:custGeom>
                  <a:avLst/>
                  <a:gdLst/>
                  <a:ahLst/>
                  <a:cxnLst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22" name="任意多边形 28721"/>
                <p:cNvSpPr/>
                <p:nvPr userDrawn="1"/>
              </p:nvSpPr>
              <p:spPr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28723" name="任意多边形 28722"/>
                <p:cNvSpPr/>
                <p:nvPr userDrawn="1"/>
              </p:nvSpPr>
              <p:spPr>
                <a:xfrm rot="-3172564">
                  <a:off x="4948" y="141"/>
                  <a:ext cx="179" cy="138"/>
                </a:xfrm>
                <a:custGeom>
                  <a:avLst/>
                  <a:gdLst/>
                  <a:ahLst/>
                  <a:cxnLst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sp>
          <p:nvSpPr>
            <p:cNvPr id="28724" name="直接连接符 28723"/>
            <p:cNvSpPr/>
            <p:nvPr userDrawn="1"/>
          </p:nvSpPr>
          <p:spPr>
            <a:xfrm>
              <a:off x="4870" y="84"/>
              <a:ext cx="42" cy="96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2770" name="矩形 32769" descr="图片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1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32771" name="标题 32770"/>
          <p:cNvSpPr>
            <a:spLocks noGrp="1"/>
          </p:cNvSpPr>
          <p:nvPr>
            <p:ph type="title"/>
          </p:nvPr>
        </p:nvSpPr>
        <p:spPr>
          <a:xfrm>
            <a:off x="468313" y="292100"/>
            <a:ext cx="8229600" cy="6381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2772" name="文本占位符 32771"/>
          <p:cNvSpPr>
            <a:spLocks noGrp="1"/>
          </p:cNvSpPr>
          <p:nvPr>
            <p:ph type="body" idx="1"/>
          </p:nvPr>
        </p:nvSpPr>
        <p:spPr>
          <a:xfrm>
            <a:off x="468313" y="1198563"/>
            <a:ext cx="8229600" cy="48244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2773" name="日期占位符 3277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774" name="页脚占位符 3277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2775" name="灯片编号占位符 3277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hf sldNum="0" hdr="0" ftr="0" dt="0"/>
  <p:txStyles>
    <p:titleStyle>
      <a:lvl1pPr marL="0" lvl="0" indent="0" algn="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1986" name="矩形 41985" descr="图片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rotWithShape="1">
            <a:blip r:embed="rId12"/>
            <a:stretch>
              <a:fillRect/>
            </a:stretch>
          </a:blip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41987" name="标题 41986"/>
          <p:cNvSpPr>
            <a:spLocks noGrp="1"/>
          </p:cNvSpPr>
          <p:nvPr>
            <p:ph type="title"/>
          </p:nvPr>
        </p:nvSpPr>
        <p:spPr>
          <a:xfrm>
            <a:off x="468313" y="292100"/>
            <a:ext cx="8229600" cy="6381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988" name="文本占位符 41987"/>
          <p:cNvSpPr>
            <a:spLocks noGrp="1"/>
          </p:cNvSpPr>
          <p:nvPr>
            <p:ph type="body" idx="1"/>
          </p:nvPr>
        </p:nvSpPr>
        <p:spPr>
          <a:xfrm>
            <a:off x="468313" y="1198563"/>
            <a:ext cx="8229600" cy="48244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989" name="日期占位符 41988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0" name="页脚占位符 41989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1991" name="灯片编号占位符 41990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hf sldNum="0" hdr="0" ftr="0" dt="0"/>
  <p:txStyles>
    <p:titleStyle>
      <a:lvl1pPr marL="0" lvl="0" indent="0" algn="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8130" name="矩形 48129"/>
          <p:cNvSpPr/>
          <p:nvPr/>
        </p:nvSpPr>
        <p:spPr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1" name="矩形 48130"/>
          <p:cNvSpPr/>
          <p:nvPr/>
        </p:nvSpPr>
        <p:spPr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2" name="矩形 48131"/>
          <p:cNvSpPr/>
          <p:nvPr/>
        </p:nvSpPr>
        <p:spPr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3" name="矩形 48132"/>
          <p:cNvSpPr/>
          <p:nvPr/>
        </p:nvSpPr>
        <p:spPr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4" name="矩形 48133"/>
          <p:cNvSpPr/>
          <p:nvPr/>
        </p:nvSpPr>
        <p:spPr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5" name="矩形 48134"/>
          <p:cNvSpPr/>
          <p:nvPr/>
        </p:nvSpPr>
        <p:spPr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6" name="矩形 48135"/>
          <p:cNvSpPr/>
          <p:nvPr/>
        </p:nvSpPr>
        <p:spPr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  <a:tileRect/>
          </a:gradFill>
          <a:ln w="9525">
            <a:noFill/>
          </a:ln>
        </p:spPr>
        <p:txBody>
          <a:bodyPr wrap="none" anchor="ctr"/>
          <a:p>
            <a:pPr lvl="0" algn="ctr">
              <a:buClr>
                <a:schemeClr val="bg1"/>
              </a:buClr>
            </a:pPr>
            <a:endParaRPr sz="2400" dirty="0">
              <a:latin typeface="Tahoma" panose="020B0604030504040204" pitchFamily="34" charset="0"/>
            </a:endParaRPr>
          </a:p>
        </p:txBody>
      </p:sp>
      <p:sp>
        <p:nvSpPr>
          <p:cNvPr id="48137" name="标题 48136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8138" name="文本占位符 48137"/>
          <p:cNvSpPr>
            <a:spLocks noGrp="1"/>
          </p:cNvSpPr>
          <p:nvPr>
            <p:ph type="body" idx="1"/>
          </p:nvPr>
        </p:nvSpPr>
        <p:spPr>
          <a:xfrm>
            <a:off x="1182688" y="2017713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8139" name="日期占位符 48138"/>
          <p:cNvSpPr>
            <a:spLocks noGrp="1"/>
          </p:cNvSpPr>
          <p:nvPr>
            <p:ph type="dt" sz="half" idx="2"/>
          </p:nvPr>
        </p:nvSpPr>
        <p:spPr>
          <a:xfrm>
            <a:off x="1162050" y="6243638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400">
                <a:latin typeface="Tahoma" panose="020B0604030504040204" pitchFamily="34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8140" name="页脚占位符 48139"/>
          <p:cNvSpPr>
            <a:spLocks noGrp="1"/>
          </p:cNvSpPr>
          <p:nvPr>
            <p:ph type="ftr" sz="quarter" idx="3"/>
          </p:nvPr>
        </p:nvSpPr>
        <p:spPr>
          <a:xfrm>
            <a:off x="3657600" y="6243638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400">
                <a:latin typeface="Tahoma" panose="020B0604030504040204" pitchFamily="34" charset="0"/>
              </a:defRPr>
            </a:lvl1pPr>
          </a:lstStyle>
          <a:p>
            <a:pPr lvl="0">
              <a:buClr>
                <a:schemeClr val="bg1"/>
              </a:buClr>
            </a:pPr>
            <a:endParaRPr lang="zh-CN" altLang="en-US" dirty="0"/>
          </a:p>
        </p:txBody>
      </p:sp>
      <p:sp>
        <p:nvSpPr>
          <p:cNvPr id="48141" name="灯片编号占位符 48140"/>
          <p:cNvSpPr>
            <a:spLocks noGrp="1"/>
          </p:cNvSpPr>
          <p:nvPr>
            <p:ph type="sldNum" sz="quarter" idx="4"/>
          </p:nvPr>
        </p:nvSpPr>
        <p:spPr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400">
                <a:latin typeface="Tahoma" panose="020B0604030504040204" pitchFamily="34" charset="0"/>
              </a:defRPr>
            </a:lvl1pPr>
          </a:lstStyle>
          <a:p>
            <a:pPr lvl="0">
              <a:buClr>
                <a:schemeClr val="bg1"/>
              </a:buClr>
            </a:pPr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n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u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6322" name="直接连接符 56321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6323" name="标题 56322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6324" name="文本占位符 56323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6325" name="日期占位符 56324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6" name="页脚占位符 56325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6327" name="灯片编号占位符 56326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56328" name="组合 56327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56329" name="椭圆 56328"/>
            <p:cNvSpPr/>
            <p:nvPr/>
          </p:nvSpPr>
          <p:spPr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0" name="椭圆 56329"/>
            <p:cNvSpPr/>
            <p:nvPr/>
          </p:nvSpPr>
          <p:spPr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1" name="椭圆 56330"/>
            <p:cNvSpPr/>
            <p:nvPr/>
          </p:nvSpPr>
          <p:spPr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2" name="椭圆 56331"/>
            <p:cNvSpPr/>
            <p:nvPr/>
          </p:nvSpPr>
          <p:spPr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3" name="椭圆 56332"/>
            <p:cNvSpPr/>
            <p:nvPr/>
          </p:nvSpPr>
          <p:spPr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4" name="椭圆 56333"/>
            <p:cNvSpPr/>
            <p:nvPr/>
          </p:nvSpPr>
          <p:spPr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5" name="椭圆 56334"/>
            <p:cNvSpPr/>
            <p:nvPr/>
          </p:nvSpPr>
          <p:spPr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6" name="椭圆 56335"/>
            <p:cNvSpPr/>
            <p:nvPr/>
          </p:nvSpPr>
          <p:spPr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7" name="椭圆 56336"/>
            <p:cNvSpPr/>
            <p:nvPr/>
          </p:nvSpPr>
          <p:spPr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8" name="椭圆 56337"/>
            <p:cNvSpPr/>
            <p:nvPr/>
          </p:nvSpPr>
          <p:spPr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39" name="椭圆 56338"/>
            <p:cNvSpPr/>
            <p:nvPr/>
          </p:nvSpPr>
          <p:spPr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0" name="椭圆 56339"/>
            <p:cNvSpPr/>
            <p:nvPr/>
          </p:nvSpPr>
          <p:spPr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1" name="椭圆 56340"/>
            <p:cNvSpPr/>
            <p:nvPr/>
          </p:nvSpPr>
          <p:spPr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2" name="椭圆 56341"/>
            <p:cNvSpPr/>
            <p:nvPr/>
          </p:nvSpPr>
          <p:spPr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3" name="椭圆 56342"/>
            <p:cNvSpPr/>
            <p:nvPr/>
          </p:nvSpPr>
          <p:spPr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4" name="椭圆 56343"/>
            <p:cNvSpPr/>
            <p:nvPr/>
          </p:nvSpPr>
          <p:spPr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5" name="椭圆 56344"/>
            <p:cNvSpPr/>
            <p:nvPr/>
          </p:nvSpPr>
          <p:spPr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6" name="椭圆 56345"/>
            <p:cNvSpPr/>
            <p:nvPr/>
          </p:nvSpPr>
          <p:spPr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7" name="椭圆 56346"/>
            <p:cNvSpPr/>
            <p:nvPr/>
          </p:nvSpPr>
          <p:spPr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8" name="椭圆 56347"/>
            <p:cNvSpPr/>
            <p:nvPr/>
          </p:nvSpPr>
          <p:spPr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49" name="椭圆 56348"/>
            <p:cNvSpPr/>
            <p:nvPr/>
          </p:nvSpPr>
          <p:spPr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0" name="椭圆 56349"/>
            <p:cNvSpPr/>
            <p:nvPr/>
          </p:nvSpPr>
          <p:spPr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1" name="椭圆 56350"/>
            <p:cNvSpPr/>
            <p:nvPr/>
          </p:nvSpPr>
          <p:spPr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2" name="椭圆 56351"/>
            <p:cNvSpPr/>
            <p:nvPr/>
          </p:nvSpPr>
          <p:spPr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3" name="椭圆 56352"/>
            <p:cNvSpPr/>
            <p:nvPr/>
          </p:nvSpPr>
          <p:spPr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4" name="椭圆 56353"/>
            <p:cNvSpPr/>
            <p:nvPr/>
          </p:nvSpPr>
          <p:spPr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5" name="椭圆 56354"/>
            <p:cNvSpPr/>
            <p:nvPr/>
          </p:nvSpPr>
          <p:spPr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6" name="椭圆 56355"/>
            <p:cNvSpPr/>
            <p:nvPr/>
          </p:nvSpPr>
          <p:spPr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7" name="椭圆 56356"/>
            <p:cNvSpPr/>
            <p:nvPr/>
          </p:nvSpPr>
          <p:spPr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8" name="椭圆 56357"/>
            <p:cNvSpPr/>
            <p:nvPr/>
          </p:nvSpPr>
          <p:spPr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6359" name="椭圆 56358"/>
            <p:cNvSpPr/>
            <p:nvPr/>
          </p:nvSpPr>
          <p:spPr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900" b="1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3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87425" lvl="2" indent="-29337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281430" lvl="3" indent="-2921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74754" name="直接连接符 74753"/>
          <p:cNvSpPr/>
          <p:nvPr/>
        </p:nvSpPr>
        <p:spPr>
          <a:xfrm>
            <a:off x="7962900" y="152400"/>
            <a:ext cx="0" cy="1524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4755" name="标题 74754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4756" name="文本占位符 74755"/>
          <p:cNvSpPr>
            <a:spLocks noGrp="1"/>
          </p:cNvSpPr>
          <p:nvPr>
            <p:ph type="body" idx="1"/>
          </p:nvPr>
        </p:nvSpPr>
        <p:spPr>
          <a:xfrm>
            <a:off x="457200" y="1719263"/>
            <a:ext cx="8229600" cy="44116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4757" name="日期占位符 74756"/>
          <p:cNvSpPr>
            <a:spLocks noGrp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4758" name="页脚占位符 74757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0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4759" name="灯片编号占位符 74758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0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grpSp>
        <p:nvGrpSpPr>
          <p:cNvPr id="74760" name="组合 74759"/>
          <p:cNvGrpSpPr/>
          <p:nvPr/>
        </p:nvGrpSpPr>
        <p:grpSpPr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74761" name="椭圆 74760"/>
            <p:cNvSpPr/>
            <p:nvPr/>
          </p:nvSpPr>
          <p:spPr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2" name="椭圆 74761"/>
            <p:cNvSpPr/>
            <p:nvPr/>
          </p:nvSpPr>
          <p:spPr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3" name="椭圆 74762"/>
            <p:cNvSpPr/>
            <p:nvPr/>
          </p:nvSpPr>
          <p:spPr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4" name="椭圆 74763"/>
            <p:cNvSpPr/>
            <p:nvPr/>
          </p:nvSpPr>
          <p:spPr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5" name="椭圆 74764"/>
            <p:cNvSpPr/>
            <p:nvPr/>
          </p:nvSpPr>
          <p:spPr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6" name="椭圆 74765"/>
            <p:cNvSpPr/>
            <p:nvPr/>
          </p:nvSpPr>
          <p:spPr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7" name="椭圆 74766"/>
            <p:cNvSpPr/>
            <p:nvPr/>
          </p:nvSpPr>
          <p:spPr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8" name="椭圆 74767"/>
            <p:cNvSpPr/>
            <p:nvPr/>
          </p:nvSpPr>
          <p:spPr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69" name="椭圆 74768"/>
            <p:cNvSpPr/>
            <p:nvPr/>
          </p:nvSpPr>
          <p:spPr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0" name="椭圆 74769"/>
            <p:cNvSpPr/>
            <p:nvPr/>
          </p:nvSpPr>
          <p:spPr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1" name="椭圆 74770"/>
            <p:cNvSpPr/>
            <p:nvPr/>
          </p:nvSpPr>
          <p:spPr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2" name="椭圆 74771"/>
            <p:cNvSpPr/>
            <p:nvPr/>
          </p:nvSpPr>
          <p:spPr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3" name="椭圆 74772"/>
            <p:cNvSpPr/>
            <p:nvPr/>
          </p:nvSpPr>
          <p:spPr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4" name="椭圆 74773"/>
            <p:cNvSpPr/>
            <p:nvPr/>
          </p:nvSpPr>
          <p:spPr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5" name="椭圆 74774"/>
            <p:cNvSpPr/>
            <p:nvPr/>
          </p:nvSpPr>
          <p:spPr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6" name="椭圆 74775"/>
            <p:cNvSpPr/>
            <p:nvPr/>
          </p:nvSpPr>
          <p:spPr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7" name="椭圆 74776"/>
            <p:cNvSpPr/>
            <p:nvPr/>
          </p:nvSpPr>
          <p:spPr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8" name="椭圆 74777"/>
            <p:cNvSpPr/>
            <p:nvPr/>
          </p:nvSpPr>
          <p:spPr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79" name="椭圆 74778"/>
            <p:cNvSpPr/>
            <p:nvPr/>
          </p:nvSpPr>
          <p:spPr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0" name="椭圆 74779"/>
            <p:cNvSpPr/>
            <p:nvPr/>
          </p:nvSpPr>
          <p:spPr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1" name="椭圆 74780"/>
            <p:cNvSpPr/>
            <p:nvPr/>
          </p:nvSpPr>
          <p:spPr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2" name="椭圆 74781"/>
            <p:cNvSpPr/>
            <p:nvPr/>
          </p:nvSpPr>
          <p:spPr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3" name="椭圆 74782"/>
            <p:cNvSpPr/>
            <p:nvPr/>
          </p:nvSpPr>
          <p:spPr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4" name="椭圆 74783"/>
            <p:cNvSpPr/>
            <p:nvPr/>
          </p:nvSpPr>
          <p:spPr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5" name="椭圆 74784"/>
            <p:cNvSpPr/>
            <p:nvPr/>
          </p:nvSpPr>
          <p:spPr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6" name="椭圆 74785"/>
            <p:cNvSpPr/>
            <p:nvPr/>
          </p:nvSpPr>
          <p:spPr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7" name="椭圆 74786"/>
            <p:cNvSpPr/>
            <p:nvPr/>
          </p:nvSpPr>
          <p:spPr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8" name="椭圆 74787"/>
            <p:cNvSpPr/>
            <p:nvPr/>
          </p:nvSpPr>
          <p:spPr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89" name="椭圆 74788"/>
            <p:cNvSpPr/>
            <p:nvPr/>
          </p:nvSpPr>
          <p:spPr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90" name="椭圆 74789"/>
            <p:cNvSpPr/>
            <p:nvPr/>
          </p:nvSpPr>
          <p:spPr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4791" name="椭圆 74790"/>
            <p:cNvSpPr/>
            <p:nvPr/>
          </p:nvSpPr>
          <p:spPr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1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l"/>
        <a:defRPr sz="28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92150" lvl="1" indent="-34734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l"/>
        <a:defRPr sz="2400" b="1" i="0" u="none" kern="1200" baseline="0">
          <a:solidFill>
            <a:srgbClr val="0000FF"/>
          </a:solidFill>
          <a:latin typeface="+mn-lt"/>
          <a:ea typeface="+mn-ea"/>
          <a:cs typeface="+mn-cs"/>
        </a:defRPr>
      </a:lvl2pPr>
      <a:lvl3pPr marL="987425" lvl="2" indent="-29337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l"/>
        <a:defRPr sz="2400" b="1" i="0" u="none" kern="1200" baseline="0">
          <a:solidFill>
            <a:srgbClr val="0000FF"/>
          </a:solidFill>
          <a:latin typeface="+mn-lt"/>
          <a:ea typeface="+mn-ea"/>
          <a:cs typeface="+mn-cs"/>
        </a:defRPr>
      </a:lvl3pPr>
      <a:lvl4pPr marL="1281430" lvl="3" indent="-2921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598930" lvl="4" indent="-31623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§"/>
        <a:defRPr sz="2000" b="1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82946" name="标题 8294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2947" name="文本占位符 8294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2948" name="日期占位符 8294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2949" name="页脚占位符 829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2950" name="灯片编号占位符 829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7042" name="图片 87041" descr="图片2副本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3" name="标题 8704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413" cy="8509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7044" name="文本占位符 87043"/>
          <p:cNvSpPr>
            <a:spLocks noGrp="1"/>
          </p:cNvSpPr>
          <p:nvPr>
            <p:ph type="body" idx="1"/>
          </p:nvPr>
        </p:nvSpPr>
        <p:spPr>
          <a:xfrm>
            <a:off x="458788" y="1220788"/>
            <a:ext cx="8578850" cy="547211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ransition spd="med"/>
  <p:hf sldNum="0" hdr="0"/>
  <p:txStyles>
    <p:titleStyle>
      <a:lvl1pPr marL="0" lvl="0" indent="0" algn="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r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5714" name="标题 115713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15715" name="文本占位符 115714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15716" name="日期占位符 115715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17" name="页脚占位符 115716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15718" name="灯片编号占位符 115717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ransition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2185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 smtClean="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 smtClean="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33122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33123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5170" name="标题 135169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35171" name="文本占位符 135170"/>
          <p:cNvSpPr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35172" name="日期占位符 135171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5173" name="页脚占位符 135172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35174" name="灯片编号占位符 135173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2" r:id="rId6"/>
    <p:sldLayoutId id="2147483863" r:id="rId7"/>
    <p:sldLayoutId id="2147483864" r:id="rId8"/>
    <p:sldLayoutId id="2147483865" r:id="rId9"/>
    <p:sldLayoutId id="2147483866" r:id="rId10"/>
    <p:sldLayoutId id="2147483867" r:id="rId11"/>
    <p:sldLayoutId id="2147483868" r:id="rId12"/>
  </p:sldLayoutIdLst>
  <p:transition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hf sldNum="0" hdr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1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l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n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u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1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5650" name="未知"/>
          <p:cNvSpPr/>
          <p:nvPr/>
        </p:nvSpPr>
        <p:spPr>
          <a:xfrm rot="18427436">
            <a:off x="7777163" y="-14287"/>
            <a:ext cx="1162050" cy="2084387"/>
          </a:xfrm>
          <a:custGeom>
            <a:avLst/>
            <a:gdLst/>
            <a:ahLst/>
            <a:cxnLst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5651" name="标题 155650"/>
          <p:cNvSpPr/>
          <p:nvPr>
            <p:ph type="title"/>
          </p:nvPr>
        </p:nvSpPr>
        <p:spPr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55652" name="文本占位符 155651"/>
          <p:cNvSpPr/>
          <p:nvPr>
            <p:ph type="body" idx="1"/>
          </p:nvPr>
        </p:nvSpPr>
        <p:spPr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55653" name="日期占位符 155652"/>
          <p:cNvSpPr/>
          <p:nvPr>
            <p:ph type="dt" sz="half" idx="2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5654" name="页脚占位符 155653"/>
          <p:cNvSpPr/>
          <p:nvPr>
            <p:ph type="ftr" sz="quarter" idx="3"/>
          </p:nvPr>
        </p:nvSpPr>
        <p:spPr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55655" name="灯片编号占位符 155654"/>
          <p:cNvSpPr/>
          <p:nvPr>
            <p:ph type="sldNum" sz="quarter" idx="4"/>
          </p:nvPr>
        </p:nvSpPr>
        <p:spPr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Comic Sans MS" panose="030F0702030302020204" pitchFamily="66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5656" name="未知"/>
          <p:cNvSpPr/>
          <p:nvPr/>
        </p:nvSpPr>
        <p:spPr>
          <a:xfrm rot="18427436">
            <a:off x="7864475" y="23813"/>
            <a:ext cx="1165225" cy="2097087"/>
          </a:xfrm>
          <a:custGeom>
            <a:avLst/>
            <a:gdLst/>
            <a:ahLst/>
            <a:cxnLst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5657" name="未知"/>
          <p:cNvSpPr/>
          <p:nvPr/>
        </p:nvSpPr>
        <p:spPr>
          <a:xfrm rot="18427436">
            <a:off x="7831138" y="192088"/>
            <a:ext cx="1025525" cy="1571625"/>
          </a:xfrm>
          <a:custGeom>
            <a:avLst/>
            <a:gdLst/>
            <a:ahLst/>
            <a:cxnLst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155658" name="组合 155657"/>
          <p:cNvGrpSpPr/>
          <p:nvPr/>
        </p:nvGrpSpPr>
        <p:grpSpPr>
          <a:xfrm>
            <a:off x="7938" y="5540375"/>
            <a:ext cx="1784350" cy="1246188"/>
            <a:chOff x="0" y="0"/>
            <a:chExt cx="1124" cy="785"/>
          </a:xfrm>
        </p:grpSpPr>
        <p:sp>
          <p:nvSpPr>
            <p:cNvPr id="155659" name="未知"/>
            <p:cNvSpPr/>
            <p:nvPr userDrawn="1"/>
          </p:nvSpPr>
          <p:spPr>
            <a:xfrm>
              <a:off x="19" y="15"/>
              <a:ext cx="1089" cy="649"/>
            </a:xfrm>
            <a:custGeom>
              <a:avLst/>
              <a:gdLst/>
              <a:ahLst/>
              <a:cxnLst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0" name="未知"/>
            <p:cNvSpPr/>
            <p:nvPr userDrawn="1"/>
          </p:nvSpPr>
          <p:spPr>
            <a:xfrm>
              <a:off x="1017" y="92"/>
              <a:ext cx="71" cy="129"/>
            </a:xfrm>
            <a:custGeom>
              <a:avLst/>
              <a:gdLst/>
              <a:ahLst/>
              <a:cxnLst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1" name="未知"/>
            <p:cNvSpPr/>
            <p:nvPr userDrawn="1"/>
          </p:nvSpPr>
          <p:spPr>
            <a:xfrm>
              <a:off x="15" y="284"/>
              <a:ext cx="792" cy="410"/>
            </a:xfrm>
            <a:custGeom>
              <a:avLst/>
              <a:gdLst/>
              <a:ahLst/>
              <a:cxnLst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2" name="未知"/>
            <p:cNvSpPr/>
            <p:nvPr userDrawn="1"/>
          </p:nvSpPr>
          <p:spPr>
            <a:xfrm>
              <a:off x="124" y="318"/>
              <a:ext cx="525" cy="374"/>
            </a:xfrm>
            <a:custGeom>
              <a:avLst/>
              <a:gdLst/>
              <a:ahLst/>
              <a:cxnLst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3" name="未知"/>
            <p:cNvSpPr/>
            <p:nvPr userDrawn="1"/>
          </p:nvSpPr>
          <p:spPr>
            <a:xfrm>
              <a:off x="480" y="42"/>
              <a:ext cx="135" cy="121"/>
            </a:xfrm>
            <a:custGeom>
              <a:avLst/>
              <a:gdLst/>
              <a:ahLst/>
              <a:cxnLst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4" name="未知"/>
            <p:cNvSpPr/>
            <p:nvPr userDrawn="1"/>
          </p:nvSpPr>
          <p:spPr>
            <a:xfrm>
              <a:off x="636" y="673"/>
              <a:ext cx="76" cy="112"/>
            </a:xfrm>
            <a:custGeom>
              <a:avLst/>
              <a:gdLst/>
              <a:ahLst/>
              <a:cxnLst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5" name="未知"/>
            <p:cNvSpPr/>
            <p:nvPr userDrawn="1"/>
          </p:nvSpPr>
          <p:spPr>
            <a:xfrm>
              <a:off x="499" y="117"/>
              <a:ext cx="193" cy="383"/>
            </a:xfrm>
            <a:custGeom>
              <a:avLst/>
              <a:gdLst/>
              <a:ahLst/>
              <a:cxnLst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6" name="未知"/>
            <p:cNvSpPr/>
            <p:nvPr userDrawn="1"/>
          </p:nvSpPr>
          <p:spPr>
            <a:xfrm>
              <a:off x="663" y="100"/>
              <a:ext cx="364" cy="174"/>
            </a:xfrm>
            <a:custGeom>
              <a:avLst/>
              <a:gdLst/>
              <a:ahLst/>
              <a:cxnLst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67" name="未知"/>
            <p:cNvSpPr/>
            <p:nvPr userDrawn="1"/>
          </p:nvSpPr>
          <p:spPr>
            <a:xfrm>
              <a:off x="342" y="203"/>
              <a:ext cx="156" cy="67"/>
            </a:xfrm>
            <a:custGeom>
              <a:avLst/>
              <a:gdLst/>
              <a:ahLst/>
              <a:cxnLst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grpSp>
          <p:nvGrpSpPr>
            <p:cNvPr id="155668" name="组合 155667"/>
            <p:cNvGrpSpPr/>
            <p:nvPr userDrawn="1"/>
          </p:nvGrpSpPr>
          <p:grpSpPr>
            <a:xfrm>
              <a:off x="0" y="0"/>
              <a:ext cx="1124" cy="780"/>
              <a:chOff x="0" y="0"/>
              <a:chExt cx="1124" cy="780"/>
            </a:xfrm>
          </p:grpSpPr>
          <p:grpSp>
            <p:nvGrpSpPr>
              <p:cNvPr id="155669" name="组合 155668"/>
              <p:cNvGrpSpPr/>
              <p:nvPr userDrawn="1"/>
            </p:nvGrpSpPr>
            <p:grpSpPr>
              <a:xfrm>
                <a:off x="494" y="72"/>
                <a:ext cx="548" cy="708"/>
                <a:chOff x="0" y="0"/>
                <a:chExt cx="548" cy="708"/>
              </a:xfrm>
            </p:grpSpPr>
            <p:sp>
              <p:nvSpPr>
                <p:cNvPr id="155670" name="未知"/>
                <p:cNvSpPr/>
                <p:nvPr userDrawn="1"/>
              </p:nvSpPr>
              <p:spPr>
                <a:xfrm>
                  <a:off x="0" y="25"/>
                  <a:ext cx="157" cy="87"/>
                </a:xfrm>
                <a:custGeom>
                  <a:avLst/>
                  <a:gdLst/>
                  <a:ahLst/>
                  <a:cxnLst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71" name="未知"/>
                <p:cNvSpPr/>
                <p:nvPr userDrawn="1"/>
              </p:nvSpPr>
              <p:spPr>
                <a:xfrm>
                  <a:off x="137" y="575"/>
                  <a:ext cx="115" cy="133"/>
                </a:xfrm>
                <a:custGeom>
                  <a:avLst/>
                  <a:gdLst/>
                  <a:ahLst/>
                  <a:cxnLst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72" name="未知"/>
                <p:cNvSpPr/>
                <p:nvPr userDrawn="1"/>
              </p:nvSpPr>
              <p:spPr>
                <a:xfrm>
                  <a:off x="505" y="0"/>
                  <a:ext cx="43" cy="117"/>
                </a:xfrm>
                <a:custGeom>
                  <a:avLst/>
                  <a:gdLst/>
                  <a:ahLst/>
                  <a:cxnLst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  <p:sp>
            <p:nvSpPr>
              <p:cNvPr id="155673" name="未知"/>
              <p:cNvSpPr/>
              <p:nvPr userDrawn="1"/>
            </p:nvSpPr>
            <p:spPr>
              <a:xfrm>
                <a:off x="71" y="242"/>
                <a:ext cx="595" cy="250"/>
              </a:xfrm>
              <a:custGeom>
                <a:avLst/>
                <a:gdLst/>
                <a:ahLst/>
                <a:cxnLst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5674" name="未知"/>
              <p:cNvSpPr/>
              <p:nvPr userDrawn="1"/>
            </p:nvSpPr>
            <p:spPr>
              <a:xfrm>
                <a:off x="255" y="396"/>
                <a:ext cx="244" cy="148"/>
              </a:xfrm>
              <a:custGeom>
                <a:avLst/>
                <a:gdLst/>
                <a:ahLst/>
                <a:cxnLst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5675" name="未知"/>
              <p:cNvSpPr/>
              <p:nvPr userDrawn="1"/>
            </p:nvSpPr>
            <p:spPr>
              <a:xfrm>
                <a:off x="560" y="190"/>
                <a:ext cx="107" cy="238"/>
              </a:xfrm>
              <a:custGeom>
                <a:avLst/>
                <a:gdLst/>
                <a:ahLst/>
                <a:cxnLst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155676" name="组合 155675"/>
              <p:cNvGrpSpPr/>
              <p:nvPr userDrawn="1"/>
            </p:nvGrpSpPr>
            <p:grpSpPr>
              <a:xfrm>
                <a:off x="0" y="0"/>
                <a:ext cx="1124" cy="678"/>
                <a:chOff x="0" y="0"/>
                <a:chExt cx="1124" cy="678"/>
              </a:xfrm>
            </p:grpSpPr>
            <p:sp>
              <p:nvSpPr>
                <p:cNvPr id="155677" name="未知"/>
                <p:cNvSpPr/>
                <p:nvPr userDrawn="1"/>
              </p:nvSpPr>
              <p:spPr>
                <a:xfrm>
                  <a:off x="664" y="558"/>
                  <a:ext cx="75" cy="87"/>
                </a:xfrm>
                <a:custGeom>
                  <a:avLst/>
                  <a:gdLst/>
                  <a:ahLst/>
                  <a:cxnLst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78" name="未知"/>
                <p:cNvSpPr/>
                <p:nvPr userDrawn="1"/>
              </p:nvSpPr>
              <p:spPr>
                <a:xfrm>
                  <a:off x="0" y="238"/>
                  <a:ext cx="842" cy="440"/>
                </a:xfrm>
                <a:custGeom>
                  <a:avLst/>
                  <a:gdLst/>
                  <a:ahLst/>
                  <a:cxnLst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79" name="未知"/>
                <p:cNvSpPr/>
                <p:nvPr userDrawn="1"/>
              </p:nvSpPr>
              <p:spPr>
                <a:xfrm>
                  <a:off x="101" y="280"/>
                  <a:ext cx="80" cy="167"/>
                </a:xfrm>
                <a:custGeom>
                  <a:avLst/>
                  <a:gdLst/>
                  <a:ahLst/>
                  <a:cxnLst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80" name="未知"/>
                <p:cNvSpPr/>
                <p:nvPr userDrawn="1"/>
              </p:nvSpPr>
              <p:spPr>
                <a:xfrm>
                  <a:off x="444" y="0"/>
                  <a:ext cx="322" cy="594"/>
                </a:xfrm>
                <a:custGeom>
                  <a:avLst/>
                  <a:gdLst/>
                  <a:ahLst/>
                  <a:cxnLst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81" name="未知"/>
                <p:cNvSpPr/>
                <p:nvPr userDrawn="1"/>
              </p:nvSpPr>
              <p:spPr>
                <a:xfrm>
                  <a:off x="573" y="160"/>
                  <a:ext cx="96" cy="252"/>
                </a:xfrm>
                <a:custGeom>
                  <a:avLst/>
                  <a:gdLst/>
                  <a:ahLst/>
                  <a:cxnLst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82" name="未知"/>
                <p:cNvSpPr/>
                <p:nvPr userDrawn="1"/>
              </p:nvSpPr>
              <p:spPr>
                <a:xfrm>
                  <a:off x="323" y="140"/>
                  <a:ext cx="195" cy="135"/>
                </a:xfrm>
                <a:custGeom>
                  <a:avLst/>
                  <a:gdLst/>
                  <a:ahLst/>
                  <a:cxnLst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83" name="未知"/>
                <p:cNvSpPr/>
                <p:nvPr userDrawn="1"/>
              </p:nvSpPr>
              <p:spPr>
                <a:xfrm>
                  <a:off x="653" y="48"/>
                  <a:ext cx="471" cy="212"/>
                </a:xfrm>
                <a:custGeom>
                  <a:avLst/>
                  <a:gdLst/>
                  <a:ahLst/>
                  <a:cxnLst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84" name="未知"/>
                <p:cNvSpPr/>
                <p:nvPr userDrawn="1"/>
              </p:nvSpPr>
              <p:spPr>
                <a:xfrm>
                  <a:off x="712" y="116"/>
                  <a:ext cx="245" cy="86"/>
                </a:xfrm>
                <a:custGeom>
                  <a:avLst/>
                  <a:gdLst/>
                  <a:ahLst/>
                  <a:cxnLst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</p:grpSp>
      <p:grpSp>
        <p:nvGrpSpPr>
          <p:cNvPr id="155685" name="组合 155684"/>
          <p:cNvGrpSpPr/>
          <p:nvPr/>
        </p:nvGrpSpPr>
        <p:grpSpPr>
          <a:xfrm>
            <a:off x="8680450" y="2116138"/>
            <a:ext cx="385763" cy="4308475"/>
            <a:chOff x="0" y="0"/>
            <a:chExt cx="243" cy="2714"/>
          </a:xfrm>
        </p:grpSpPr>
        <p:sp>
          <p:nvSpPr>
            <p:cNvPr id="155686" name="未知"/>
            <p:cNvSpPr/>
            <p:nvPr userDrawn="1"/>
          </p:nvSpPr>
          <p:spPr>
            <a:xfrm flipH="1">
              <a:off x="0" y="1287"/>
              <a:ext cx="205" cy="1427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5687" name="未知"/>
            <p:cNvSpPr/>
            <p:nvPr userDrawn="1"/>
          </p:nvSpPr>
          <p:spPr>
            <a:xfrm flipH="1">
              <a:off x="38" y="0"/>
              <a:ext cx="205" cy="1633"/>
            </a:xfrm>
            <a:custGeom>
              <a:avLst/>
              <a:gdLst/>
              <a:ahLst/>
              <a:cxnLst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55688" name="组合 155687"/>
          <p:cNvGrpSpPr/>
          <p:nvPr/>
        </p:nvGrpSpPr>
        <p:grpSpPr>
          <a:xfrm>
            <a:off x="7318375" y="90488"/>
            <a:ext cx="2133600" cy="1911350"/>
            <a:chOff x="0" y="0"/>
            <a:chExt cx="1344" cy="1204"/>
          </a:xfrm>
        </p:grpSpPr>
        <p:grpSp>
          <p:nvGrpSpPr>
            <p:cNvPr id="155689" name="组合 155688"/>
            <p:cNvGrpSpPr/>
            <p:nvPr userDrawn="1"/>
          </p:nvGrpSpPr>
          <p:grpSpPr>
            <a:xfrm>
              <a:off x="0" y="0"/>
              <a:ext cx="1344" cy="1204"/>
              <a:chOff x="0" y="0"/>
              <a:chExt cx="1344" cy="1204"/>
            </a:xfrm>
          </p:grpSpPr>
          <p:sp>
            <p:nvSpPr>
              <p:cNvPr id="155690" name="未知"/>
              <p:cNvSpPr/>
              <p:nvPr userDrawn="1"/>
            </p:nvSpPr>
            <p:spPr>
              <a:xfrm rot="18427436">
                <a:off x="820" y="1029"/>
                <a:ext cx="62" cy="288"/>
              </a:xfrm>
              <a:custGeom>
                <a:avLst/>
                <a:gdLst/>
                <a:ahLst/>
                <a:cxnLst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grpSp>
            <p:nvGrpSpPr>
              <p:cNvPr id="155691" name="组合 155690"/>
              <p:cNvGrpSpPr/>
              <p:nvPr userDrawn="1"/>
            </p:nvGrpSpPr>
            <p:grpSpPr>
              <a:xfrm>
                <a:off x="0" y="0"/>
                <a:ext cx="1344" cy="985"/>
                <a:chOff x="0" y="0"/>
                <a:chExt cx="1344" cy="985"/>
              </a:xfrm>
            </p:grpSpPr>
            <p:sp>
              <p:nvSpPr>
                <p:cNvPr id="155692" name="未知"/>
                <p:cNvSpPr/>
                <p:nvPr userDrawn="1"/>
              </p:nvSpPr>
              <p:spPr>
                <a:xfrm rot="18427436">
                  <a:off x="355" y="14"/>
                  <a:ext cx="153" cy="125"/>
                </a:xfrm>
                <a:custGeom>
                  <a:avLst/>
                  <a:gdLst/>
                  <a:ahLst/>
                  <a:cxnLst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3" name="未知"/>
                <p:cNvSpPr/>
                <p:nvPr userDrawn="1"/>
              </p:nvSpPr>
              <p:spPr>
                <a:xfrm rot="18427436">
                  <a:off x="437" y="273"/>
                  <a:ext cx="269" cy="438"/>
                </a:xfrm>
                <a:custGeom>
                  <a:avLst/>
                  <a:gdLst/>
                  <a:ahLst/>
                  <a:cxnLst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4" name="未知"/>
                <p:cNvSpPr/>
                <p:nvPr userDrawn="1"/>
              </p:nvSpPr>
              <p:spPr>
                <a:xfrm rot="18427436">
                  <a:off x="247" y="123"/>
                  <a:ext cx="505" cy="898"/>
                </a:xfrm>
                <a:custGeom>
                  <a:avLst/>
                  <a:gdLst/>
                  <a:ahLst/>
                  <a:cxnLst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5" name="未知"/>
                <p:cNvSpPr/>
                <p:nvPr userDrawn="1"/>
              </p:nvSpPr>
              <p:spPr>
                <a:xfrm rot="18427436">
                  <a:off x="293" y="-76"/>
                  <a:ext cx="758" cy="1344"/>
                </a:xfrm>
                <a:custGeom>
                  <a:avLst/>
                  <a:gdLst/>
                  <a:ahLst/>
                  <a:cxnLst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6" name="未知"/>
                <p:cNvSpPr/>
                <p:nvPr userDrawn="1"/>
              </p:nvSpPr>
              <p:spPr>
                <a:xfrm rot="18427436">
                  <a:off x="686" y="838"/>
                  <a:ext cx="169" cy="122"/>
                </a:xfrm>
                <a:custGeom>
                  <a:avLst/>
                  <a:gdLst/>
                  <a:ahLst/>
                  <a:cxnLst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7" name="未知"/>
                <p:cNvSpPr/>
                <p:nvPr userDrawn="1"/>
              </p:nvSpPr>
              <p:spPr>
                <a:xfrm rot="18427436">
                  <a:off x="642" y="747"/>
                  <a:ext cx="181" cy="144"/>
                </a:xfrm>
                <a:custGeom>
                  <a:avLst/>
                  <a:gdLst/>
                  <a:ahLst/>
                  <a:cxnLst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8" name="未知"/>
                <p:cNvSpPr/>
                <p:nvPr userDrawn="1"/>
              </p:nvSpPr>
              <p:spPr>
                <a:xfrm rot="18427436">
                  <a:off x="374" y="152"/>
                  <a:ext cx="181" cy="147"/>
                </a:xfrm>
                <a:custGeom>
                  <a:avLst/>
                  <a:gdLst/>
                  <a:ahLst/>
                  <a:cxnLst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  <p:sp>
              <p:nvSpPr>
                <p:cNvPr id="155699" name="未知"/>
                <p:cNvSpPr/>
                <p:nvPr userDrawn="1"/>
              </p:nvSpPr>
              <p:spPr>
                <a:xfrm rot="18427436">
                  <a:off x="337" y="83"/>
                  <a:ext cx="179" cy="138"/>
                </a:xfrm>
                <a:custGeom>
                  <a:avLst/>
                  <a:gdLst/>
                  <a:ahLst/>
                  <a:cxnLst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p>
                  <a:endParaRPr lang="zh-CN" altLang="en-US"/>
                </a:p>
              </p:txBody>
            </p:sp>
          </p:grpSp>
        </p:grpSp>
        <p:sp>
          <p:nvSpPr>
            <p:cNvPr id="155700" name="直接连接符 155699"/>
            <p:cNvSpPr/>
            <p:nvPr userDrawn="1"/>
          </p:nvSpPr>
          <p:spPr>
            <a:xfrm>
              <a:off x="260" y="27"/>
              <a:ext cx="42" cy="96"/>
            </a:xfrm>
            <a:prstGeom prst="line">
              <a:avLst/>
            </a:prstGeom>
            <a:ln w="3810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9746" name="标题 159745"/>
          <p:cNvSpPr>
            <a:spLocks noGrp="1" noRot="1"/>
          </p:cNvSpPr>
          <p:nvPr>
            <p:ph type="title"/>
          </p:nvPr>
        </p:nvSpPr>
        <p:spPr>
          <a:xfrm>
            <a:off x="301625" y="228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9747" name="文本占位符 159746"/>
          <p:cNvSpPr>
            <a:spLocks noGrp="1" noRot="1"/>
          </p:cNvSpPr>
          <p:nvPr>
            <p:ph type="body" idx="1"/>
          </p:nvPr>
        </p:nvSpPr>
        <p:spPr>
          <a:xfrm>
            <a:off x="301625" y="1600200"/>
            <a:ext cx="8540750" cy="44989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9748" name="日期占位符 15974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9749" name="页脚占位符 1597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9750" name="灯片编号占位符 1597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0" r:id="rId7"/>
    <p:sldLayoutId id="2147483901" r:id="rId8"/>
    <p:sldLayoutId id="2147483902" r:id="rId9"/>
    <p:sldLayoutId id="2147483903" r:id="rId10"/>
    <p:sldLayoutId id="2147483904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anose="05020102010507070707" pitchFamily="18" charset="2"/>
        <a:buChar char="¡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 2" panose="05020102010507070707" pitchFamily="18" charset="2"/>
        <a:buChar char="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 2" panose="05020102010507070707" pitchFamily="18" charset="2"/>
        <a:buChar char="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Font typeface="Wingdings 2" panose="05020102010507070707" pitchFamily="18" charset="2"/>
        <a:buChar char="¡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8178" name="标题 178177"/>
          <p:cNvSpPr>
            <a:spLocks noGrp="1"/>
          </p:cNvSpPr>
          <p:nvPr>
            <p:ph type="title"/>
          </p:nvPr>
        </p:nvSpPr>
        <p:spPr>
          <a:xfrm>
            <a:off x="3043238" y="260350"/>
            <a:ext cx="4719637" cy="685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78179" name="文本占位符 178178"/>
          <p:cNvSpPr>
            <a:spLocks noGrp="1"/>
          </p:cNvSpPr>
          <p:nvPr>
            <p:ph type="body" idx="1"/>
          </p:nvPr>
        </p:nvSpPr>
        <p:spPr>
          <a:xfrm>
            <a:off x="317500" y="1412875"/>
            <a:ext cx="8574088" cy="489585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</p:sldLayoutIdLst>
  <p:hf sldNum="0" hdr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200" b="0" i="0" u="none" kern="1200" baseline="0">
          <a:solidFill>
            <a:srgbClr val="993366"/>
          </a:solidFill>
          <a:effectLst>
            <a:outerShdw blurRad="38100" dist="38100" dir="2700000">
              <a:srgbClr val="000000"/>
            </a:outerShdw>
          </a:effectLst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Ø"/>
        <a:defRPr sz="28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ü"/>
        <a:defRPr sz="24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•"/>
        <a:defRPr sz="24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–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Font typeface="Wingdings" panose="05000000000000000000" pitchFamily="2" charset="2"/>
        <a:buChar char="»"/>
        <a:defRPr sz="2000" b="0" i="0" u="none" kern="1200" baseline="0">
          <a:solidFill>
            <a:srgbClr val="365AC0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9.xml"/><Relationship Id="rId1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image" Target="../media/image16.GIF"/><Relationship Id="rId1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23.xml"/><Relationship Id="rId4" Type="http://schemas.openxmlformats.org/officeDocument/2006/relationships/image" Target="../media/image18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17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7.GIF"/><Relationship Id="rId8" Type="http://schemas.openxmlformats.org/officeDocument/2006/relationships/image" Target="../media/image26.GIF"/><Relationship Id="rId7" Type="http://schemas.openxmlformats.org/officeDocument/2006/relationships/image" Target="../media/image25.GIF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2" Type="http://schemas.openxmlformats.org/officeDocument/2006/relationships/slideLayout" Target="../slideLayouts/slideLayout18.xml"/><Relationship Id="rId11" Type="http://schemas.openxmlformats.org/officeDocument/2006/relationships/image" Target="../media/image29.GIF"/><Relationship Id="rId10" Type="http://schemas.openxmlformats.org/officeDocument/2006/relationships/image" Target="../media/image28.GIF"/><Relationship Id="rId1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5.xml"/><Relationship Id="rId1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92.xml"/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38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41.GIF"/><Relationship Id="rId3" Type="http://schemas.openxmlformats.org/officeDocument/2006/relationships/image" Target="../media/image37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43.png"/><Relationship Id="rId2" Type="http://schemas.openxmlformats.org/officeDocument/2006/relationships/image" Target="../media/image42.wmf"/><Relationship Id="rId1" Type="http://schemas.openxmlformats.org/officeDocument/2006/relationships/oleObject" Target="../embeddings/oleObject4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4.xml"/><Relationship Id="rId2" Type="http://schemas.openxmlformats.org/officeDocument/2006/relationships/image" Target="../media/image44.wmf"/><Relationship Id="rId1" Type="http://schemas.openxmlformats.org/officeDocument/2006/relationships/oleObject" Target="../embeddings/oleObject5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0.xml"/><Relationship Id="rId1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6.vml"/><Relationship Id="rId5" Type="http://schemas.openxmlformats.org/officeDocument/2006/relationships/slideLayout" Target="../slideLayouts/slideLayout120.xml"/><Relationship Id="rId4" Type="http://schemas.openxmlformats.org/officeDocument/2006/relationships/image" Target="../media/image48.wmf"/><Relationship Id="rId3" Type="http://schemas.openxmlformats.org/officeDocument/2006/relationships/oleObject" Target="../embeddings/oleObject6.bin"/><Relationship Id="rId2" Type="http://schemas.openxmlformats.org/officeDocument/2006/relationships/image" Target="../media/image47.GIF"/><Relationship Id="rId1" Type="http://schemas.openxmlformats.org/officeDocument/2006/relationships/image" Target="../media/image46.GIF"/></Relationships>
</file>

<file path=ppt/slides/_rels/slide2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7.vml"/><Relationship Id="rId5" Type="http://schemas.openxmlformats.org/officeDocument/2006/relationships/slideLayout" Target="../slideLayouts/slideLayout120.xml"/><Relationship Id="rId4" Type="http://schemas.openxmlformats.org/officeDocument/2006/relationships/image" Target="../media/image49.wmf"/><Relationship Id="rId3" Type="http://schemas.openxmlformats.org/officeDocument/2006/relationships/oleObject" Target="../embeddings/oleObject7.bin"/><Relationship Id="rId2" Type="http://schemas.openxmlformats.org/officeDocument/2006/relationships/image" Target="../media/image47.GIF"/><Relationship Id="rId1" Type="http://schemas.openxmlformats.org/officeDocument/2006/relationships/image" Target="../media/image46.GI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0.xml"/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120.xml"/><Relationship Id="rId7" Type="http://schemas.openxmlformats.org/officeDocument/2006/relationships/image" Target="../media/image55.wmf"/><Relationship Id="rId6" Type="http://schemas.openxmlformats.org/officeDocument/2006/relationships/oleObject" Target="../embeddings/oleObject10.bin"/><Relationship Id="rId5" Type="http://schemas.openxmlformats.org/officeDocument/2006/relationships/image" Target="../media/image54.wmf"/><Relationship Id="rId4" Type="http://schemas.openxmlformats.org/officeDocument/2006/relationships/oleObject" Target="../embeddings/oleObject9.bin"/><Relationship Id="rId3" Type="http://schemas.openxmlformats.org/officeDocument/2006/relationships/image" Target="../media/image53.wmf"/><Relationship Id="rId2" Type="http://schemas.openxmlformats.org/officeDocument/2006/relationships/oleObject" Target="../embeddings/oleObject8.bin"/><Relationship Id="rId1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7.xml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0.xml"/><Relationship Id="rId3" Type="http://schemas.openxmlformats.org/officeDocument/2006/relationships/image" Target="../media/image58.png"/><Relationship Id="rId2" Type="http://schemas.openxmlformats.org/officeDocument/2006/relationships/image" Target="../media/image57.GIF"/><Relationship Id="rId1" Type="http://schemas.openxmlformats.org/officeDocument/2006/relationships/image" Target="../media/image56.GIF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0.xml"/><Relationship Id="rId3" Type="http://schemas.openxmlformats.org/officeDocument/2006/relationships/image" Target="../media/image59.png"/><Relationship Id="rId2" Type="http://schemas.openxmlformats.org/officeDocument/2006/relationships/image" Target="../media/image57.GIF"/><Relationship Id="rId1" Type="http://schemas.openxmlformats.org/officeDocument/2006/relationships/image" Target="../media/image56.GIF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9.vml"/><Relationship Id="rId5" Type="http://schemas.openxmlformats.org/officeDocument/2006/relationships/slideLayout" Target="../slideLayouts/slideLayout131.xml"/><Relationship Id="rId4" Type="http://schemas.openxmlformats.org/officeDocument/2006/relationships/image" Target="../media/image60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57.GIF"/><Relationship Id="rId1" Type="http://schemas.openxmlformats.org/officeDocument/2006/relationships/image" Target="../media/image56.GIF"/></Relationships>
</file>

<file path=ppt/slides/_rels/slide3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131.xml"/><Relationship Id="rId4" Type="http://schemas.openxmlformats.org/officeDocument/2006/relationships/image" Target="../media/image61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57.GIF"/><Relationship Id="rId1" Type="http://schemas.openxmlformats.org/officeDocument/2006/relationships/image" Target="../media/image56.GIF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7.xml"/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image" Target="../media/image62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1.vml"/><Relationship Id="rId7" Type="http://schemas.openxmlformats.org/officeDocument/2006/relationships/slideLayout" Target="../slideLayouts/slideLayout31.xml"/><Relationship Id="rId6" Type="http://schemas.openxmlformats.org/officeDocument/2006/relationships/image" Target="../media/image67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6.wmf"/><Relationship Id="rId3" Type="http://schemas.openxmlformats.org/officeDocument/2006/relationships/oleObject" Target="../embeddings/oleObject14.bin"/><Relationship Id="rId2" Type="http://schemas.openxmlformats.org/officeDocument/2006/relationships/image" Target="../media/image65.wmf"/><Relationship Id="rId1" Type="http://schemas.openxmlformats.org/officeDocument/2006/relationships/oleObject" Target="../embeddings/oleObject13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68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65.xml"/><Relationship Id="rId1" Type="http://schemas.openxmlformats.org/officeDocument/2006/relationships/image" Target="../media/image69.jpeg"/></Relationships>
</file>

<file path=ppt/slides/_rels/slide42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65.xml"/><Relationship Id="rId4" Type="http://schemas.openxmlformats.org/officeDocument/2006/relationships/image" Target="../media/image72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71.png"/><Relationship Id="rId1" Type="http://schemas.openxmlformats.org/officeDocument/2006/relationships/image" Target="../media/image70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7.xml"/></Relationships>
</file>

<file path=ppt/slides/_rels/slide4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98.xml"/><Relationship Id="rId2" Type="http://schemas.openxmlformats.org/officeDocument/2006/relationships/image" Target="../media/image74.jpeg"/><Relationship Id="rId1" Type="http://schemas.openxmlformats.org/officeDocument/2006/relationships/image" Target="../media/image73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3.xml"/></Relationships>
</file>

<file path=ppt/slides/_rels/slide4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vmlDrawing" Target="../drawings/vmlDrawing13.vml"/><Relationship Id="rId5" Type="http://schemas.openxmlformats.org/officeDocument/2006/relationships/slideLayout" Target="../slideLayouts/slideLayout203.xml"/><Relationship Id="rId4" Type="http://schemas.openxmlformats.org/officeDocument/2006/relationships/image" Target="../media/image76.wmf"/><Relationship Id="rId3" Type="http://schemas.openxmlformats.org/officeDocument/2006/relationships/oleObject" Target="../embeddings/oleObject18.bin"/><Relationship Id="rId2" Type="http://schemas.openxmlformats.org/officeDocument/2006/relationships/image" Target="../media/image75.wmf"/><Relationship Id="rId1" Type="http://schemas.openxmlformats.org/officeDocument/2006/relationships/oleObject" Target="../embeddings/oleObject17.bin"/></Relationships>
</file>

<file path=ppt/slides/_rels/slide4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203.xml"/><Relationship Id="rId2" Type="http://schemas.openxmlformats.org/officeDocument/2006/relationships/image" Target="../media/image77.wmf"/><Relationship Id="rId1" Type="http://schemas.openxmlformats.org/officeDocument/2006/relationships/oleObject" Target="../embeddings/oleObject19.bin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8.wmf"/></Relationships>
</file>

<file path=ppt/slides/_rels/slide5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5.v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80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79.wmf"/><Relationship Id="rId1" Type="http://schemas.openxmlformats.org/officeDocument/2006/relationships/oleObject" Target="../embeddings/oleObject20.bin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16.xml"/><Relationship Id="rId4" Type="http://schemas.openxmlformats.org/officeDocument/2006/relationships/image" Target="../media/image84.png"/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image" Target="../media/image8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2.xml"/><Relationship Id="rId2" Type="http://schemas.openxmlformats.org/officeDocument/2006/relationships/image" Target="../media/image85.GIF"/><Relationship Id="rId1" Type="http://schemas.openxmlformats.org/officeDocument/2006/relationships/slide" Target="slide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10.xml"/><Relationship Id="rId1" Type="http://schemas.openxmlformats.org/officeDocument/2006/relationships/image" Target="../media/image86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0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0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Text Box 8"/>
          <p:cNvSpPr txBox="1"/>
          <p:nvPr/>
        </p:nvSpPr>
        <p:spPr>
          <a:xfrm>
            <a:off x="468313" y="1700213"/>
            <a:ext cx="8240712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任何人都可以成为自己想成为的那种人</a:t>
            </a:r>
            <a:r>
              <a:rPr lang="en-US" altLang="x-none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任何人都可以实现自己的愿望</a:t>
            </a:r>
            <a:r>
              <a:rPr lang="en-US" altLang="x-none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只要你愿意</a:t>
            </a:r>
            <a:r>
              <a:rPr lang="en-US" altLang="x-none" sz="400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!</a:t>
            </a:r>
            <a:r>
              <a:rPr lang="en-US" altLang="x-none" sz="4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en-US" altLang="x-none" sz="40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2227" name="Picture 8" descr="末页放的彩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0" y="228600"/>
            <a:ext cx="4038600" cy="12779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4" name="Picture 4" descr="C:\Users\Administrator\Desktop\ppt背景\ppt背景\2009320072459648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WordArt 21"/>
          <p:cNvSpPr>
            <a:spLocks noTextEdit="1"/>
          </p:cNvSpPr>
          <p:nvPr/>
        </p:nvSpPr>
        <p:spPr>
          <a:xfrm>
            <a:off x="1835150" y="1052513"/>
            <a:ext cx="5327650" cy="1511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盈亏问题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42" name="矩形 10241"/>
          <p:cNvSpPr/>
          <p:nvPr/>
        </p:nvSpPr>
        <p:spPr>
          <a:xfrm>
            <a:off x="250825" y="357188"/>
            <a:ext cx="8893175" cy="58070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lnSpc>
                <a:spcPct val="130000"/>
              </a:lnSpc>
            </a:pPr>
            <a:r>
              <a:rPr lang="en-US" altLang="zh-CN" sz="3600" b="1" dirty="0">
                <a:latin typeface="Comic Sans MS" panose="030F0702030302020204" pitchFamily="66" charset="0"/>
              </a:rPr>
              <a:t> </a:t>
            </a:r>
            <a:r>
              <a:rPr lang="zh-CN" altLang="en-US" sz="3600" b="1" dirty="0">
                <a:latin typeface="Comic Sans MS" panose="030F0702030302020204" pitchFamily="66" charset="0"/>
              </a:rPr>
              <a:t>盈亏问题的特点</a:t>
            </a:r>
            <a:endParaRPr lang="zh-CN" altLang="en-US" sz="3600" b="1" dirty="0">
              <a:latin typeface="Comic Sans MS" panose="030F0702030302020204" pitchFamily="66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600" b="1" dirty="0">
                <a:latin typeface="Comic Sans MS" panose="030F0702030302020204" pitchFamily="66" charset="0"/>
              </a:rPr>
              <a:t>     </a:t>
            </a:r>
            <a:r>
              <a:rPr lang="zh-CN" altLang="en-US" sz="3600" b="1" dirty="0">
                <a:latin typeface="Comic Sans MS" panose="030F0702030302020204" pitchFamily="66" charset="0"/>
              </a:rPr>
              <a:t>盈亏问题的特点是问题中每一同类量都要出现两种不同的情况。</a:t>
            </a:r>
            <a:endParaRPr lang="zh-CN" altLang="en-US" sz="3600" b="1" dirty="0">
              <a:latin typeface="Comic Sans MS" panose="030F0702030302020204" pitchFamily="66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latin typeface="Comic Sans MS" panose="030F0702030302020204" pitchFamily="66" charset="0"/>
              </a:rPr>
              <a:t>     还有些实际问题，是把一定数量的物品平均分给一定数量的人时，如果每人少分，则物品就有余</a:t>
            </a:r>
            <a:r>
              <a:rPr lang="en-US" altLang="zh-CN" sz="3600" b="1" dirty="0">
                <a:latin typeface="Comic Sans MS" panose="030F0702030302020204" pitchFamily="66" charset="0"/>
              </a:rPr>
              <a:t>(</a:t>
            </a:r>
            <a:r>
              <a:rPr lang="zh-CN" altLang="en-US" sz="3600" b="1" dirty="0">
                <a:latin typeface="Comic Sans MS" panose="030F0702030302020204" pitchFamily="66" charset="0"/>
              </a:rPr>
              <a:t>也就是盈</a:t>
            </a:r>
            <a:r>
              <a:rPr lang="en-US" altLang="zh-CN" sz="3600" b="1" dirty="0">
                <a:latin typeface="Comic Sans MS" panose="030F0702030302020204" pitchFamily="66" charset="0"/>
              </a:rPr>
              <a:t>)</a:t>
            </a:r>
            <a:r>
              <a:rPr lang="zh-CN" altLang="en-US" sz="3600" b="1" dirty="0">
                <a:latin typeface="Comic Sans MS" panose="030F0702030302020204" pitchFamily="66" charset="0"/>
              </a:rPr>
              <a:t>，如果每人多分，则物品就不足</a:t>
            </a:r>
            <a:r>
              <a:rPr lang="en-US" altLang="zh-CN" sz="3600" b="1" dirty="0">
                <a:latin typeface="Comic Sans MS" panose="030F0702030302020204" pitchFamily="66" charset="0"/>
              </a:rPr>
              <a:t>(</a:t>
            </a:r>
            <a:r>
              <a:rPr lang="zh-CN" altLang="en-US" sz="3600" b="1" dirty="0">
                <a:latin typeface="Comic Sans MS" panose="030F0702030302020204" pitchFamily="66" charset="0"/>
              </a:rPr>
              <a:t>也就是亏</a:t>
            </a:r>
            <a:r>
              <a:rPr lang="en-US" altLang="zh-CN" sz="3600" b="1" dirty="0">
                <a:latin typeface="Comic Sans MS" panose="030F0702030302020204" pitchFamily="66" charset="0"/>
              </a:rPr>
              <a:t>)</a:t>
            </a:r>
            <a:r>
              <a:rPr lang="zh-CN" altLang="en-US" sz="3600" b="1" dirty="0">
                <a:latin typeface="Comic Sans MS" panose="030F0702030302020204" pitchFamily="66" charset="0"/>
              </a:rPr>
              <a:t>，凡研究这一类算法的应用题叫做“盈亏问题”。</a:t>
            </a:r>
            <a:endParaRPr lang="zh-CN" altLang="en-US" sz="3600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矩形 6145"/>
          <p:cNvSpPr/>
          <p:nvPr/>
        </p:nvSpPr>
        <p:spPr>
          <a:xfrm>
            <a:off x="0" y="4437063"/>
            <a:ext cx="3816350" cy="208915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47" name="矩形 6146"/>
          <p:cNvSpPr/>
          <p:nvPr/>
        </p:nvSpPr>
        <p:spPr>
          <a:xfrm>
            <a:off x="179388" y="0"/>
            <a:ext cx="8964612" cy="239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20000"/>
              </a:spcBef>
            </a:pPr>
            <a:r>
              <a:rPr lang="en-US" altLang="zh-CN" sz="3600" b="1" dirty="0">
                <a:latin typeface="Comic Sans MS" panose="030F0702030302020204" pitchFamily="66" charset="0"/>
              </a:rPr>
              <a:t>     </a:t>
            </a:r>
            <a:r>
              <a:rPr lang="zh-CN" altLang="en-US" sz="3600" b="1" dirty="0">
                <a:latin typeface="Comic Sans MS" panose="030F0702030302020204" pitchFamily="66" charset="0"/>
              </a:rPr>
              <a:t>小明和几位同学合买一本书，如果每人出</a:t>
            </a:r>
            <a:r>
              <a:rPr lang="en-US" altLang="zh-CN" sz="3600" b="1" dirty="0">
                <a:latin typeface="Comic Sans MS" panose="030F0702030302020204" pitchFamily="66" charset="0"/>
              </a:rPr>
              <a:t>5</a:t>
            </a:r>
            <a:r>
              <a:rPr lang="zh-CN" altLang="en-US" sz="3600" b="1" dirty="0">
                <a:latin typeface="Comic Sans MS" panose="030F0702030302020204" pitchFamily="66" charset="0"/>
              </a:rPr>
              <a:t>元则还少</a:t>
            </a:r>
            <a:r>
              <a:rPr lang="en-US" altLang="zh-CN" sz="3600" b="1" dirty="0">
                <a:latin typeface="Comic Sans MS" panose="030F0702030302020204" pitchFamily="66" charset="0"/>
              </a:rPr>
              <a:t>2</a:t>
            </a:r>
            <a:r>
              <a:rPr lang="zh-CN" altLang="en-US" sz="3600" b="1" dirty="0">
                <a:latin typeface="Comic Sans MS" panose="030F0702030302020204" pitchFamily="66" charset="0"/>
              </a:rPr>
              <a:t>元；如果每人出</a:t>
            </a:r>
            <a:r>
              <a:rPr lang="en-US" altLang="zh-CN" sz="3600" b="1" dirty="0">
                <a:latin typeface="Comic Sans MS" panose="030F0702030302020204" pitchFamily="66" charset="0"/>
              </a:rPr>
              <a:t>4</a:t>
            </a:r>
            <a:r>
              <a:rPr lang="zh-CN" altLang="en-US" sz="3600" b="1" dirty="0">
                <a:latin typeface="Comic Sans MS" panose="030F0702030302020204" pitchFamily="66" charset="0"/>
              </a:rPr>
              <a:t>元则少</a:t>
            </a:r>
            <a:r>
              <a:rPr lang="en-US" altLang="zh-CN" sz="3600" b="1" dirty="0">
                <a:latin typeface="Comic Sans MS" panose="030F0702030302020204" pitchFamily="66" charset="0"/>
              </a:rPr>
              <a:t>5</a:t>
            </a:r>
            <a:r>
              <a:rPr lang="zh-CN" altLang="en-US" sz="3600" b="1" dirty="0">
                <a:latin typeface="Comic Sans MS" panose="030F0702030302020204" pitchFamily="66" charset="0"/>
              </a:rPr>
              <a:t>元，那么有几位小朋友买书？</a:t>
            </a:r>
            <a:endParaRPr lang="zh-CN" altLang="en-US" sz="3600" b="1" dirty="0">
              <a:latin typeface="Comic Sans MS" panose="030F0702030302020204" pitchFamily="66" charset="0"/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468313" y="2276475"/>
            <a:ext cx="7827962" cy="1676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4000" b="1" dirty="0">
                <a:solidFill>
                  <a:schemeClr val="tx2"/>
                </a:solidFill>
                <a:latin typeface="Comic Sans MS" panose="030F0702030302020204" pitchFamily="66" charset="0"/>
              </a:rPr>
              <a:t>分析：</a:t>
            </a:r>
            <a:r>
              <a:rPr lang="zh-CN" altLang="en-US" sz="4000" b="1" dirty="0">
                <a:solidFill>
                  <a:srgbClr val="0000FF"/>
                </a:solidFill>
                <a:latin typeface="Comic Sans MS" panose="030F0702030302020204" pitchFamily="66" charset="0"/>
              </a:rPr>
              <a:t>人不变，书的价钱也没变。</a:t>
            </a:r>
            <a:endParaRPr lang="zh-CN" altLang="en-US" sz="4000" b="1" dirty="0">
              <a:solidFill>
                <a:srgbClr val="0000FF"/>
              </a:solidFill>
              <a:latin typeface="Comic Sans MS" panose="030F0702030302020204" pitchFamily="66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4000" b="1" dirty="0">
                <a:latin typeface="Comic Sans MS" panose="030F0702030302020204" pitchFamily="66" charset="0"/>
              </a:rPr>
              <a:t>       应该选取哪一个线段图？</a:t>
            </a:r>
            <a:endParaRPr lang="zh-CN" altLang="en-US" sz="4000" b="1" dirty="0">
              <a:latin typeface="Comic Sans MS" panose="030F0702030302020204" pitchFamily="66" charset="0"/>
            </a:endParaRPr>
          </a:p>
        </p:txBody>
      </p:sp>
      <p:pic>
        <p:nvPicPr>
          <p:cNvPr id="6149" name="图片 61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713" y="4941888"/>
            <a:ext cx="9031287" cy="13144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2708275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图片 16386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213" y="3141663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图片 16387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24075" y="3860800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16388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913" y="3500438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0" name="图片 16389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3575" y="4076700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1" name="图片 16390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1600000">
            <a:off x="5148263" y="4221163"/>
            <a:ext cx="476250" cy="3603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2" name="图片 16391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1600000">
            <a:off x="6227763" y="3933825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3" name="图片 16392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1600000">
            <a:off x="7235825" y="3644900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4" name="图片 16393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1600000">
            <a:off x="7812088" y="3357563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5" name="图片 16394" descr="会动的小花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1600000">
            <a:off x="7956550" y="2708275"/>
            <a:ext cx="476250" cy="431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6" name="图片 16395" descr="蝴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1725" y="454025"/>
            <a:ext cx="8001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7" name="图片 16396" descr="蝴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4826395">
            <a:off x="812800" y="2508250"/>
            <a:ext cx="8001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8" name="图片 16397" descr="蝴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4665129">
            <a:off x="6934200" y="2508250"/>
            <a:ext cx="800100" cy="914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99" name="图片 16398" descr="蝴蝶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3137" y="8110538"/>
            <a:ext cx="800100" cy="914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00" name="矩形 16399"/>
          <p:cNvSpPr/>
          <p:nvPr/>
        </p:nvSpPr>
        <p:spPr>
          <a:xfrm>
            <a:off x="395288" y="5300663"/>
            <a:ext cx="8497887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53882" dir="2699999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成功属于每天都努力学习的人！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53882" dir="2699999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401" name="矩形 16400"/>
          <p:cNvSpPr/>
          <p:nvPr/>
        </p:nvSpPr>
        <p:spPr>
          <a:xfrm>
            <a:off x="1547813" y="1557338"/>
            <a:ext cx="6192837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《比和比的应用》</a:t>
            </a:r>
            <a:endParaRPr lang="zh-CN" altLang="en-US" sz="3600">
              <a:ln w="190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文本占位符 13313"/>
          <p:cNvSpPr>
            <a:spLocks noGrp="1"/>
          </p:cNvSpPr>
          <p:nvPr>
            <p:ph type="body" sz="half" idx="1"/>
          </p:nvPr>
        </p:nvSpPr>
        <p:spPr>
          <a:xfrm>
            <a:off x="-228600" y="0"/>
            <a:ext cx="9372600" cy="2016125"/>
          </a:xfrm>
          <a:ln/>
        </p:spPr>
        <p:txBody>
          <a:bodyPr/>
          <a:p>
            <a:pPr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洗衣厂今年计划生产洗衣机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25500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其中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Ⅰ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en-US" altLang="zh-CN" sz="3600" b="1">
                <a:solidFill>
                  <a:srgbClr val="0033CC"/>
                </a:solidFill>
              </a:rPr>
              <a:t>Ⅱ</a:t>
            </a:r>
            <a:r>
              <a:rPr lang="zh-CN" altLang="en-US" sz="3600" b="1" dirty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en-US" altLang="zh-CN" sz="36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en-US" altLang="zh-CN" sz="3600" b="1">
                <a:solidFill>
                  <a:srgbClr val="0033CC"/>
                </a:solidFill>
              </a:rPr>
              <a:t>Ⅲ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型三种洗衣机的数量之比为</a:t>
            </a:r>
            <a:r>
              <a:rPr lang="en-US" altLang="zh-CN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1:2:14,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这三种洗衣机计划各生产多少台</a:t>
            </a:r>
            <a:r>
              <a:rPr lang="en-US" altLang="zh-CN" sz="36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36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3315" name="内容占位符 13314"/>
          <p:cNvGraphicFramePr/>
          <p:nvPr>
            <p:ph sz="quarter" idx="2"/>
          </p:nvPr>
        </p:nvGraphicFramePr>
        <p:xfrm>
          <a:off x="1447800" y="3505200"/>
          <a:ext cx="5562600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305560" imgH="177800" progId="Equation.DSMT4">
                  <p:embed/>
                </p:oleObj>
              </mc:Choice>
              <mc:Fallback>
                <p:oleObj name="" r:id="rId1" imgW="1305560" imgH="1778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47800" y="3505200"/>
                        <a:ext cx="5562600" cy="808038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6" name="文本框 13315"/>
          <p:cNvSpPr txBox="1"/>
          <p:nvPr/>
        </p:nvSpPr>
        <p:spPr>
          <a:xfrm>
            <a:off x="1295400" y="2438400"/>
            <a:ext cx="35956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0D0D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则</a:t>
            </a:r>
            <a:r>
              <a:rPr lang="en-US" altLang="zh-CN" sz="28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Ⅰ</a:t>
            </a:r>
            <a:r>
              <a:rPr lang="zh-CN" altLang="en-US" sz="28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zh-CN" altLang="en-US" sz="24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 </a:t>
            </a:r>
            <a:r>
              <a:rPr lang="zh-CN" altLang="en-US" sz="32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台，</a:t>
            </a:r>
            <a:endParaRPr lang="zh-CN" altLang="en-US" sz="2400" b="1" dirty="0">
              <a:solidFill>
                <a:srgbClr val="02020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4500563" y="2492375"/>
            <a:ext cx="863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3300"/>
                </a:solidFill>
                <a:latin typeface="Book Antiqua" panose="02040602050305030304" pitchFamily="18" charset="0"/>
              </a:rPr>
              <a:t>2x</a:t>
            </a:r>
            <a:endParaRPr lang="en-US" altLang="zh-CN" sz="3200" b="1">
              <a:solidFill>
                <a:srgbClr val="FF3300"/>
              </a:solidFill>
              <a:latin typeface="Book Antiqua" panose="02040602050305030304" pitchFamily="18" charset="0"/>
            </a:endParaRPr>
          </a:p>
        </p:txBody>
      </p:sp>
      <p:sp>
        <p:nvSpPr>
          <p:cNvPr id="13318" name="文本框 13317"/>
          <p:cNvSpPr txBox="1"/>
          <p:nvPr/>
        </p:nvSpPr>
        <p:spPr>
          <a:xfrm>
            <a:off x="6300788" y="24209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>
                <a:solidFill>
                  <a:srgbClr val="FF3300"/>
                </a:solidFill>
                <a:latin typeface="Book Antiqua" panose="02040602050305030304" pitchFamily="18" charset="0"/>
              </a:rPr>
              <a:t>14 </a:t>
            </a:r>
            <a:r>
              <a:rPr lang="en-US" altLang="zh-CN" sz="3200" b="1">
                <a:solidFill>
                  <a:srgbClr val="FF3300"/>
                </a:solidFill>
                <a:latin typeface="Book Antiqua" panose="02040602050305030304" pitchFamily="18" charset="0"/>
              </a:rPr>
              <a:t>x </a:t>
            </a:r>
            <a:endParaRPr lang="en-US" altLang="zh-CN" sz="3200" b="1">
              <a:solidFill>
                <a:srgbClr val="FF3300"/>
              </a:solidFill>
              <a:latin typeface="Book Antiqua" panose="02040602050305030304" pitchFamily="18" charset="0"/>
            </a:endParaRPr>
          </a:p>
        </p:txBody>
      </p:sp>
      <p:sp>
        <p:nvSpPr>
          <p:cNvPr id="13319" name="文本框 13318"/>
          <p:cNvSpPr txBox="1"/>
          <p:nvPr/>
        </p:nvSpPr>
        <p:spPr>
          <a:xfrm>
            <a:off x="2247900" y="4581525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endParaRPr sz="2400" dirty="0">
              <a:latin typeface="Times New Roman" panose="02020603050405020304" pitchFamily="18" charset="0"/>
            </a:endParaRPr>
          </a:p>
        </p:txBody>
      </p:sp>
      <p:graphicFrame>
        <p:nvGraphicFramePr>
          <p:cNvPr id="13320" name="内容占位符 13319"/>
          <p:cNvGraphicFramePr/>
          <p:nvPr>
            <p:ph sz="quarter" idx="3"/>
          </p:nvPr>
        </p:nvGraphicFramePr>
        <p:xfrm>
          <a:off x="2514600" y="4495800"/>
          <a:ext cx="3733800" cy="63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798830" imgH="177800" progId="Equation.3">
                  <p:embed/>
                </p:oleObj>
              </mc:Choice>
              <mc:Fallback>
                <p:oleObj name="" r:id="rId3" imgW="798830" imgH="177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514600" y="4495800"/>
                        <a:ext cx="3733800" cy="6381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文本框 13320"/>
          <p:cNvSpPr txBox="1"/>
          <p:nvPr/>
        </p:nvSpPr>
        <p:spPr>
          <a:xfrm>
            <a:off x="228600" y="5943600"/>
            <a:ext cx="9601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答：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Ⅰ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1500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,Ⅱ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3000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,Ⅲ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型</a:t>
            </a:r>
            <a:r>
              <a:rPr lang="en-US" altLang="zh-CN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21000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台。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3200400" y="5257800"/>
            <a:ext cx="46085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chemeClr val="tx2"/>
                </a:solidFill>
                <a:latin typeface="Comic Sans MS" panose="030F0702030302020204" pitchFamily="66" charset="0"/>
              </a:rPr>
              <a:t>x = </a:t>
            </a:r>
            <a:r>
              <a:rPr lang="en-US" altLang="zh-CN" sz="3200" b="1">
                <a:solidFill>
                  <a:schemeClr val="tx2"/>
                </a:solidFill>
                <a:latin typeface="Comic Sans MS" panose="030F0702030302020204" pitchFamily="66" charset="0"/>
              </a:rPr>
              <a:t>1500</a:t>
            </a:r>
            <a:endParaRPr lang="en-US" altLang="zh-CN" sz="3200" b="1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3" name="文本框 13322"/>
          <p:cNvSpPr txBox="1"/>
          <p:nvPr/>
        </p:nvSpPr>
        <p:spPr>
          <a:xfrm>
            <a:off x="755650" y="3789363"/>
            <a:ext cx="144145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3779838" y="2492375"/>
            <a:ext cx="22320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20202"/>
                </a:solidFill>
                <a:latin typeface="Comic Sans MS" panose="030F0702030302020204" pitchFamily="66" charset="0"/>
              </a:rPr>
              <a:t>Ⅱ</a:t>
            </a:r>
            <a:r>
              <a:rPr lang="zh-CN" altLang="en-US" sz="2800" b="1" dirty="0">
                <a:solidFill>
                  <a:srgbClr val="020202"/>
                </a:solidFill>
                <a:latin typeface="Comic Sans MS" panose="030F0702030302020204" pitchFamily="66" charset="0"/>
              </a:rPr>
              <a:t>型   台；</a:t>
            </a:r>
            <a:endParaRPr lang="zh-CN" altLang="en-US" sz="2800" b="1" dirty="0">
              <a:solidFill>
                <a:srgbClr val="020202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5508625" y="2492375"/>
            <a:ext cx="2663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20202"/>
                </a:solidFill>
                <a:latin typeface="Comic Sans MS" panose="030F0702030302020204" pitchFamily="66" charset="0"/>
              </a:rPr>
              <a:t>Ⅲ</a:t>
            </a:r>
            <a:r>
              <a:rPr lang="zh-CN" altLang="en-US" sz="2800" b="1" dirty="0">
                <a:solidFill>
                  <a:srgbClr val="020202"/>
                </a:solidFill>
                <a:latin typeface="Comic Sans MS" panose="030F0702030302020204" pitchFamily="66" charset="0"/>
              </a:rPr>
              <a:t>型      台，</a:t>
            </a:r>
            <a:endParaRPr lang="zh-CN" altLang="en-US" sz="2800" b="1" dirty="0">
              <a:solidFill>
                <a:srgbClr val="020202"/>
              </a:solidFill>
              <a:latin typeface="Comic Sans MS" panose="030F0702030302020204" pitchFamily="66" charset="0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1524000" y="3124200"/>
            <a:ext cx="57546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Comic Sans MS" panose="030F0702030302020204" pitchFamily="66" charset="0"/>
              </a:rPr>
              <a:t>由题意得：</a:t>
            </a:r>
            <a:endParaRPr lang="zh-CN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609600" y="1828800"/>
            <a:ext cx="59785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0D0D1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解：设一份为</a:t>
            </a:r>
            <a:r>
              <a:rPr lang="zh-CN" altLang="en-US" sz="24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x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台</a:t>
            </a:r>
            <a:r>
              <a:rPr lang="zh-CN" altLang="en-US" sz="3200" b="1" dirty="0">
                <a:solidFill>
                  <a:srgbClr val="02020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endParaRPr lang="zh-CN" altLang="en-US" sz="2400" b="1" dirty="0">
              <a:solidFill>
                <a:srgbClr val="02020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  <p:bldP spid="13318" grpId="0"/>
      <p:bldP spid="13319" grpId="0"/>
      <p:bldP spid="13321" grpId="0"/>
      <p:bldP spid="13322" grpId="0"/>
      <p:bldP spid="13323" grpId="0"/>
      <p:bldP spid="13324" grpId="0"/>
      <p:bldP spid="13325" grpId="0"/>
      <p:bldP spid="13326" grpId="0"/>
      <p:bldP spid="133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971550" y="2349500"/>
            <a:ext cx="7200900" cy="1766888"/>
          </a:xfrm>
          <a:prstGeom prst="rect">
            <a:avLst/>
          </a:prstGeom>
          <a:solidFill>
            <a:srgbClr val="FFFD55"/>
          </a:solidFill>
          <a:ln w="9525">
            <a:noFill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</a:rPr>
              <a:t>        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</a:rPr>
              <a:t>一元一次方程应用</a:t>
            </a:r>
            <a:endParaRPr lang="zh-CN" altLang="en-US" sz="4400" b="1">
              <a:solidFill>
                <a:srgbClr val="FF33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</a:rPr>
              <a:t>                      </a:t>
            </a:r>
            <a:r>
              <a:rPr lang="en-US" altLang="zh-CN" sz="4400" b="1" dirty="0">
                <a:solidFill>
                  <a:srgbClr val="FF3300"/>
                </a:solidFill>
                <a:latin typeface="Arial" panose="020B0604020202020204" pitchFamily="34" charset="0"/>
              </a:rPr>
              <a:t>----</a:t>
            </a: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</a:rPr>
              <a:t>数字问题</a:t>
            </a:r>
            <a:endParaRPr lang="zh-CN" altLang="en-US" sz="4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pic>
        <p:nvPicPr>
          <p:cNvPr id="18435" name="图片 18434" descr="GIF-2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4221163"/>
            <a:ext cx="70485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6" name="图片 18435" descr="GIF-2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85113" y="4292600"/>
            <a:ext cx="6953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18436" descr="GIF-2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288" y="4724400"/>
            <a:ext cx="71437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18437" descr="GIF-2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04025" y="5373688"/>
            <a:ext cx="6953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9" name="图片 18438" descr="GIF-2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0063" y="5734050"/>
            <a:ext cx="74295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0" name="图片 18439" descr="GIF-2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7900" y="5876925"/>
            <a:ext cx="7239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1" name="图片 18440" descr="GIF-2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3938" y="5876925"/>
            <a:ext cx="71437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2" name="图片 18441" descr="GIF-2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338" y="5661025"/>
            <a:ext cx="7334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3" name="图片 18442" descr="GIF-20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79613" y="5300663"/>
            <a:ext cx="7239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4" name="图片 18443" descr="GIF-20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0113" y="4797425"/>
            <a:ext cx="74295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5" name="图片 18444" descr="GIF-2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725" y="1196975"/>
            <a:ext cx="6953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6" name="图片 18445" descr="GIF-2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588" y="620713"/>
            <a:ext cx="71437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7" name="图片 18446" descr="GIF-2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5963" y="260350"/>
            <a:ext cx="6953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8" name="图片 18447" descr="GIF-2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3438" y="0"/>
            <a:ext cx="74295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49" name="图片 18448" descr="GIF-2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5375" y="0"/>
            <a:ext cx="7239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0" name="图片 18449" descr="GIF-2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27313" y="0"/>
            <a:ext cx="71437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1" name="图片 18450" descr="GIF-2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63713" y="549275"/>
            <a:ext cx="733425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2" name="图片 18451" descr="GIF-20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6013" y="1196975"/>
            <a:ext cx="72390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3" name="图片 18452" descr="GIF-20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8313" y="1844675"/>
            <a:ext cx="742950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54" name="图片 18453" descr="GIF-20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36838"/>
            <a:ext cx="704850" cy="762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3554" name="文本占位符 23553"/>
          <p:cNvSpPr>
            <a:spLocks noGrp="1"/>
          </p:cNvSpPr>
          <p:nvPr>
            <p:ph type="body" sz="half" idx="1"/>
          </p:nvPr>
        </p:nvSpPr>
        <p:spPr>
          <a:xfrm>
            <a:off x="179388" y="188913"/>
            <a:ext cx="8507412" cy="2663825"/>
          </a:xfrm>
          <a:ln/>
        </p:spPr>
        <p:txBody>
          <a:bodyPr/>
          <a:p>
            <a:pPr>
              <a:lnSpc>
                <a:spcPct val="130000"/>
              </a:lnSpc>
              <a:buNone/>
            </a:pPr>
            <a:r>
              <a:rPr lang="en-US" altLang="zh-CN" sz="3600" b="1" dirty="0"/>
              <a:t>          </a:t>
            </a:r>
            <a:r>
              <a:rPr lang="zh-CN" altLang="en-US" sz="3600" b="1" dirty="0"/>
              <a:t>一个两位数，个位上的数是十位上的数的</a:t>
            </a:r>
            <a:r>
              <a:rPr lang="en-US" altLang="zh-CN" sz="3600" b="1" dirty="0"/>
              <a:t>2</a:t>
            </a:r>
            <a:r>
              <a:rPr lang="zh-CN" altLang="en-US" sz="3600" b="1" dirty="0"/>
              <a:t>倍，如果把十位与个位上的数对调，那么所得的两位数比原两位数大</a:t>
            </a:r>
            <a:r>
              <a:rPr lang="en-US" altLang="zh-CN" sz="3600" b="1" dirty="0"/>
              <a:t>36</a:t>
            </a:r>
            <a:r>
              <a:rPr lang="zh-CN" altLang="en-US" sz="3600" b="1" dirty="0"/>
              <a:t>，求：原来的两位数是多少？</a:t>
            </a:r>
            <a:endParaRPr lang="zh-CN" altLang="en-US" sz="3600" b="1"/>
          </a:p>
          <a:p>
            <a:pPr>
              <a:lnSpc>
                <a:spcPct val="130000"/>
              </a:lnSpc>
              <a:buNone/>
            </a:pPr>
            <a:r>
              <a:rPr lang="zh-CN" altLang="en-US" b="1"/>
              <a:t>	</a:t>
            </a:r>
            <a:endParaRPr lang="zh-CN" altLang="en-US" sz="2800" b="1">
              <a:solidFill>
                <a:srgbClr val="FF0000"/>
              </a:solidFill>
            </a:endParaRPr>
          </a:p>
          <a:p>
            <a:pPr>
              <a:buNone/>
            </a:pPr>
            <a:r>
              <a:rPr lang="zh-CN" altLang="en-US" sz="2400" b="1"/>
              <a:t>	</a:t>
            </a:r>
            <a:endParaRPr lang="zh-CN" altLang="en-US" sz="2400" b="1"/>
          </a:p>
        </p:txBody>
      </p:sp>
      <p:sp>
        <p:nvSpPr>
          <p:cNvPr id="23555" name="矩形 23554"/>
          <p:cNvSpPr/>
          <p:nvPr/>
        </p:nvSpPr>
        <p:spPr>
          <a:xfrm>
            <a:off x="250825" y="3213100"/>
            <a:ext cx="8497888" cy="1092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分析：</a:t>
            </a:r>
            <a:r>
              <a:rPr lang="zh-CN" altLang="en-US" sz="3200" b="1" dirty="0">
                <a:solidFill>
                  <a:srgbClr val="0033CC"/>
                </a:solidFill>
                <a:latin typeface="Arial" panose="020B0604020202020204" pitchFamily="34" charset="0"/>
              </a:rPr>
              <a:t>设十位上的数字</a:t>
            </a:r>
            <a:r>
              <a:rPr lang="en-US" altLang="zh-CN" sz="3200" b="1" dirty="0">
                <a:solidFill>
                  <a:srgbClr val="0033CC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solidFill>
                  <a:srgbClr val="0033CC"/>
                </a:solidFill>
                <a:latin typeface="Arial" panose="020B0604020202020204" pitchFamily="34" charset="0"/>
              </a:rPr>
              <a:t>，则个位上的数是</a:t>
            </a:r>
            <a:r>
              <a:rPr lang="en-US" altLang="zh-CN" sz="3200" b="1">
                <a:solidFill>
                  <a:srgbClr val="0033CC"/>
                </a:solidFill>
                <a:latin typeface="Arial" panose="020B0604020202020204" pitchFamily="34" charset="0"/>
              </a:rPr>
              <a:t>2x</a:t>
            </a:r>
            <a:endParaRPr lang="en-US" altLang="zh-CN" sz="3200" b="1">
              <a:solidFill>
                <a:srgbClr val="0033CC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>
                <a:latin typeface="Arial" panose="020B0604020202020204" pitchFamily="34" charset="0"/>
              </a:rPr>
              <a:t>	</a:t>
            </a:r>
            <a:endParaRPr lang="en-US" altLang="zh-CN" sz="2800" b="1">
              <a:latin typeface="Arial" panose="020B0604020202020204" pitchFamily="34" charset="0"/>
            </a:endParaRPr>
          </a:p>
        </p:txBody>
      </p:sp>
      <p:graphicFrame>
        <p:nvGraphicFramePr>
          <p:cNvPr id="23556" name="内容占位符 23555"/>
          <p:cNvGraphicFramePr/>
          <p:nvPr>
            <p:ph sz="half" idx="2"/>
          </p:nvPr>
        </p:nvGraphicFramePr>
        <p:xfrm>
          <a:off x="539750" y="4076700"/>
          <a:ext cx="8147050" cy="2049463"/>
        </p:xfrm>
        <a:graphic>
          <a:graphicData uri="http://schemas.openxmlformats.org/drawingml/2006/table">
            <a:tbl>
              <a:tblPr/>
              <a:tblGrid>
                <a:gridCol w="2036763"/>
                <a:gridCol w="2036762"/>
                <a:gridCol w="2036763"/>
                <a:gridCol w="2036762"/>
              </a:tblGrid>
              <a:tr h="6826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   </a:t>
                      </a:r>
                      <a:r>
                        <a:rPr lang="zh-CN" altLang="en-US" b="1" dirty="0"/>
                        <a:t>十  位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  </a:t>
                      </a:r>
                      <a:r>
                        <a:rPr lang="zh-CN" altLang="en-US" b="1" dirty="0"/>
                        <a:t>个   位 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  </a:t>
                      </a:r>
                      <a:r>
                        <a:rPr lang="zh-CN" altLang="en-US" b="1" dirty="0"/>
                        <a:t>表   示</a:t>
                      </a: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42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</a:t>
                      </a:r>
                      <a:r>
                        <a:rPr lang="zh-CN" altLang="en-US" b="1" dirty="0"/>
                        <a:t>原  数</a:t>
                      </a: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6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 dirty="0"/>
                        <a:t>  </a:t>
                      </a:r>
                      <a:r>
                        <a:rPr lang="zh-CN" altLang="en-US" b="1" dirty="0"/>
                        <a:t>新  数</a:t>
                      </a: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b="1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78" name="矩形 23577"/>
          <p:cNvSpPr/>
          <p:nvPr/>
        </p:nvSpPr>
        <p:spPr>
          <a:xfrm>
            <a:off x="3419475" y="4800600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i="1">
                <a:solidFill>
                  <a:srgbClr val="0033CC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79" name="矩形 23578"/>
          <p:cNvSpPr/>
          <p:nvPr/>
        </p:nvSpPr>
        <p:spPr>
          <a:xfrm>
            <a:off x="5364163" y="4799013"/>
            <a:ext cx="720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0033CC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000" b="1" i="1">
                <a:solidFill>
                  <a:srgbClr val="0033CC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0" name="矩形 23579"/>
          <p:cNvSpPr/>
          <p:nvPr/>
        </p:nvSpPr>
        <p:spPr>
          <a:xfrm>
            <a:off x="3348038" y="5446713"/>
            <a:ext cx="72072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1" name="矩形 23580"/>
          <p:cNvSpPr/>
          <p:nvPr/>
        </p:nvSpPr>
        <p:spPr>
          <a:xfrm>
            <a:off x="5508625" y="5448300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2" name="矩形 23581"/>
          <p:cNvSpPr/>
          <p:nvPr/>
        </p:nvSpPr>
        <p:spPr>
          <a:xfrm>
            <a:off x="6659563" y="5516563"/>
            <a:ext cx="17383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10</a:t>
            </a:r>
            <a:r>
              <a:rPr lang="en-US" altLang="zh-CN" sz="2400" b="1">
                <a:latin typeface="Times New Roman" panose="02020603050405020304" pitchFamily="18" charset="0"/>
              </a:rPr>
              <a:t>×</a:t>
            </a:r>
            <a:r>
              <a:rPr lang="en-US" altLang="zh-CN" sz="3200" b="1">
                <a:latin typeface="Times New Roman" panose="02020603050405020304" pitchFamily="18" charset="0"/>
              </a:rPr>
              <a:t>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+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endParaRPr lang="en-US" altLang="zh-CN" sz="3200" b="1" i="1">
              <a:latin typeface="Times New Roman" panose="02020603050405020304" pitchFamily="18" charset="0"/>
            </a:endParaRPr>
          </a:p>
        </p:txBody>
      </p:sp>
      <p:sp>
        <p:nvSpPr>
          <p:cNvPr id="23583" name="矩形 23582"/>
          <p:cNvSpPr/>
          <p:nvPr/>
        </p:nvSpPr>
        <p:spPr>
          <a:xfrm>
            <a:off x="6948488" y="4868863"/>
            <a:ext cx="14319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10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+2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endParaRPr lang="en-US" altLang="zh-CN" sz="3200" b="1" i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8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8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8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82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8" grpId="0"/>
      <p:bldP spid="23579" grpId="0"/>
      <p:bldP spid="23580" grpId="0"/>
      <p:bldP spid="2358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571500" y="428625"/>
          <a:ext cx="3500438" cy="638175"/>
        </p:xfrm>
        <a:graphic>
          <a:graphicData uri="http://schemas.openxmlformats.org/drawingml/2006/table">
            <a:tbl>
              <a:tblPr/>
              <a:tblGrid>
                <a:gridCol w="3500434"/>
              </a:tblGrid>
              <a:tr h="638628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solidFill>
                            <a:schemeClr val="bg1"/>
                          </a:solidFill>
                        </a:rPr>
                        <a:t>第三章</a:t>
                      </a:r>
                      <a:r>
                        <a:rPr lang="zh-CN" altLang="en-US" sz="2400" b="1" baseline="0" dirty="0" smtClean="0">
                          <a:solidFill>
                            <a:schemeClr val="bg1"/>
                          </a:solidFill>
                        </a:rPr>
                        <a:t>   一元一次方程</a:t>
                      </a:r>
                      <a:endParaRPr lang="zh-CN" altLang="en-US" sz="24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6628" name="Picture 5" descr="E:\李燃\教师教学用书\人民教育电子音像出版社 社标字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矩形 26628"/>
          <p:cNvSpPr/>
          <p:nvPr/>
        </p:nvSpPr>
        <p:spPr>
          <a:xfrm>
            <a:off x="0" y="908050"/>
            <a:ext cx="91440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3.4 </a:t>
            </a:r>
            <a:r>
              <a:rPr lang="zh-CN" altLang="en-US" sz="36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实际问题与一元一次方程</a:t>
            </a:r>
            <a:r>
              <a:rPr lang="zh-CN" altLang="en-US" sz="44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 </a:t>
            </a:r>
            <a:endParaRPr lang="zh-CN" altLang="en-US" sz="44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6630" name="文本框 26629"/>
          <p:cNvSpPr txBox="1"/>
          <p:nvPr/>
        </p:nvSpPr>
        <p:spPr>
          <a:xfrm>
            <a:off x="107950" y="295275"/>
            <a:ext cx="63373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宋体" panose="02010600030101010101" pitchFamily="2" charset="-122"/>
              </a:rPr>
              <a:t>义务教育教科书  数学  七年级  上册</a:t>
            </a:r>
            <a:endParaRPr lang="zh-CN" altLang="en-US" sz="20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6631" name="文本框 26630"/>
          <p:cNvSpPr txBox="1"/>
          <p:nvPr/>
        </p:nvSpPr>
        <p:spPr>
          <a:xfrm>
            <a:off x="2268538" y="1916113"/>
            <a:ext cx="7734300" cy="762000"/>
          </a:xfrm>
          <a:prstGeom prst="rect">
            <a:avLst/>
          </a:prstGeom>
          <a:noFill/>
          <a:ln w="9525">
            <a:noFill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4400" b="1" dirty="0">
                <a:solidFill>
                  <a:schemeClr val="folHlink"/>
                </a:solidFill>
                <a:latin typeface="Times New Roman" panose="02020603050405020304" pitchFamily="18" charset="0"/>
              </a:rPr>
              <a:t>配套问题</a:t>
            </a:r>
            <a:r>
              <a:rPr lang="en-US" altLang="zh-CN" sz="4400" b="1">
                <a:solidFill>
                  <a:schemeClr val="folHlink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00100F"/>
                </a:solidFill>
                <a:latin typeface="Times New Roman" panose="02020603050405020304" pitchFamily="18" charset="0"/>
              </a:rPr>
              <a:t>调</a:t>
            </a:r>
            <a:r>
              <a:rPr lang="en-US" altLang="zh-CN" sz="4400" b="1" dirty="0">
                <a:solidFill>
                  <a:srgbClr val="00100F"/>
                </a:solidFill>
                <a:latin typeface="Times New Roman" panose="02020603050405020304" pitchFamily="18" charset="0"/>
              </a:rPr>
              <a:t>diao</a:t>
            </a:r>
            <a:r>
              <a:rPr lang="zh-CN" altLang="en-US" sz="4400" b="1" dirty="0">
                <a:solidFill>
                  <a:srgbClr val="00100F"/>
                </a:solidFill>
                <a:latin typeface="Times New Roman" panose="02020603050405020304" pitchFamily="18" charset="0"/>
              </a:rPr>
              <a:t>配</a:t>
            </a:r>
            <a:r>
              <a:rPr lang="en-US" altLang="zh-CN" sz="4400" b="1">
                <a:solidFill>
                  <a:schemeClr val="folHlink"/>
                </a:solidFill>
                <a:latin typeface="Times New Roman" panose="02020603050405020304" pitchFamily="18" charset="0"/>
              </a:rPr>
              <a:t>)</a:t>
            </a:r>
            <a:endParaRPr lang="en-US" altLang="zh-CN" sz="4400" b="1">
              <a:solidFill>
                <a:schemeClr val="folHlink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CCFF"/>
            </a:gs>
            <a:gs pos="100000">
              <a:srgbClr val="99FF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722" name="图片 30721" descr="BAS0015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3" name="文本框 30722"/>
          <p:cNvSpPr txBox="1"/>
          <p:nvPr/>
        </p:nvSpPr>
        <p:spPr>
          <a:xfrm>
            <a:off x="2627313" y="4797425"/>
            <a:ext cx="324008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4400" b="1" dirty="0">
                <a:solidFill>
                  <a:srgbClr val="0000FF"/>
                </a:solidFill>
                <a:latin typeface="宋体" panose="02010600030101010101" pitchFamily="2" charset="-122"/>
              </a:rPr>
              <a:t>×4</a:t>
            </a:r>
            <a:r>
              <a:rPr lang="zh-CN" altLang="en-US" sz="4400" b="1" dirty="0">
                <a:solidFill>
                  <a:srgbClr val="0000FF"/>
                </a:solidFill>
                <a:latin typeface="宋体" panose="02010600030101010101" pitchFamily="2" charset="-122"/>
              </a:rPr>
              <a:t>＝</a:t>
            </a:r>
            <a:r>
              <a:rPr lang="en-US" altLang="zh-CN" sz="4400" b="1">
                <a:solidFill>
                  <a:srgbClr val="0000FF"/>
                </a:solidFill>
                <a:latin typeface="宋体" panose="02010600030101010101" pitchFamily="2" charset="-122"/>
              </a:rPr>
              <a:t>2×6</a:t>
            </a:r>
            <a:endParaRPr lang="en-US" altLang="zh-CN" sz="4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30724" name="文本框 30723"/>
          <p:cNvSpPr txBox="1"/>
          <p:nvPr/>
        </p:nvSpPr>
        <p:spPr>
          <a:xfrm>
            <a:off x="611188" y="3860800"/>
            <a:ext cx="8928100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等号两边的分子和分母分别交叉相乘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,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积相等。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0725" name="组合 30724"/>
          <p:cNvGrpSpPr/>
          <p:nvPr/>
        </p:nvGrpSpPr>
        <p:grpSpPr>
          <a:xfrm>
            <a:off x="3059113" y="2276475"/>
            <a:ext cx="2233612" cy="935038"/>
            <a:chOff x="1927" y="1752"/>
            <a:chExt cx="1407" cy="589"/>
          </a:xfrm>
        </p:grpSpPr>
        <p:sp>
          <p:nvSpPr>
            <p:cNvPr id="30726" name="直接连接符 30725"/>
            <p:cNvSpPr/>
            <p:nvPr/>
          </p:nvSpPr>
          <p:spPr>
            <a:xfrm>
              <a:off x="1973" y="1752"/>
              <a:ext cx="1361" cy="589"/>
            </a:xfrm>
            <a:prstGeom prst="line">
              <a:avLst/>
            </a:prstGeom>
            <a:ln w="31750" cap="flat" cmpd="sng">
              <a:solidFill>
                <a:srgbClr val="00FF00"/>
              </a:solidFill>
              <a:prstDash val="sysDot"/>
              <a:headEnd type="none" w="med" len="med"/>
              <a:tailEnd type="triangle" w="med" len="med"/>
            </a:ln>
          </p:spPr>
        </p:sp>
        <p:sp>
          <p:nvSpPr>
            <p:cNvPr id="30727" name="直接连接符 30726"/>
            <p:cNvSpPr/>
            <p:nvPr/>
          </p:nvSpPr>
          <p:spPr>
            <a:xfrm flipV="1">
              <a:off x="1927" y="1752"/>
              <a:ext cx="1315" cy="544"/>
            </a:xfrm>
            <a:prstGeom prst="line">
              <a:avLst/>
            </a:prstGeom>
            <a:ln w="31750" cap="flat" cmpd="sng">
              <a:solidFill>
                <a:srgbClr val="00FF00"/>
              </a:solidFill>
              <a:prstDash val="sysDot"/>
              <a:headEnd type="none" w="med" len="med"/>
              <a:tailEnd type="triangle" w="med" len="med"/>
            </a:ln>
          </p:spPr>
        </p:sp>
      </p:grpSp>
      <p:grpSp>
        <p:nvGrpSpPr>
          <p:cNvPr id="30728" name="组合 30727"/>
          <p:cNvGrpSpPr/>
          <p:nvPr/>
        </p:nvGrpSpPr>
        <p:grpSpPr>
          <a:xfrm>
            <a:off x="323850" y="692150"/>
            <a:ext cx="7848600" cy="2736850"/>
            <a:chOff x="204" y="754"/>
            <a:chExt cx="4944" cy="1724"/>
          </a:xfrm>
        </p:grpSpPr>
        <p:sp>
          <p:nvSpPr>
            <p:cNvPr id="30729" name="文本框 30728"/>
            <p:cNvSpPr txBox="1"/>
            <p:nvPr/>
          </p:nvSpPr>
          <p:spPr>
            <a:xfrm>
              <a:off x="204" y="754"/>
              <a:ext cx="4944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如果把比例 </a:t>
              </a:r>
              <a:r>
                <a:rPr lang="en-US" altLang="zh-CN" sz="4000" b="1">
                  <a:solidFill>
                    <a:srgbClr val="0000FF"/>
                  </a:solidFill>
                  <a:latin typeface="Arial" panose="020B0604020202020204" pitchFamily="34" charset="0"/>
                </a:rPr>
                <a:t>3:6=2:4  </a:t>
              </a:r>
              <a:r>
                <a:rPr lang="zh-CN" altLang="en-US" sz="4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写成分数形式，该怎么乘？</a:t>
              </a:r>
              <a:endParaRPr lang="zh-CN" altLang="en-US" sz="4000" b="1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0730" name="组合 30729"/>
            <p:cNvGrpSpPr/>
            <p:nvPr/>
          </p:nvGrpSpPr>
          <p:grpSpPr>
            <a:xfrm>
              <a:off x="1356" y="1570"/>
              <a:ext cx="862" cy="902"/>
              <a:chOff x="1356" y="1965"/>
              <a:chExt cx="862" cy="902"/>
            </a:xfrm>
          </p:grpSpPr>
          <p:sp>
            <p:nvSpPr>
              <p:cNvPr id="30731" name="文本框 30730"/>
              <p:cNvSpPr txBox="1"/>
              <p:nvPr/>
            </p:nvSpPr>
            <p:spPr>
              <a:xfrm>
                <a:off x="1356" y="1965"/>
                <a:ext cx="862" cy="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en-US" altLang="zh-CN" sz="4400">
                    <a:solidFill>
                      <a:srgbClr val="0000FF"/>
                    </a:solidFill>
                    <a:latin typeface="Arial" panose="020B0604020202020204" pitchFamily="34" charset="0"/>
                  </a:rPr>
                  <a:t>3</a:t>
                </a:r>
                <a:endParaRPr lang="en-US" altLang="zh-CN" sz="440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  <a:p>
                <a:pPr algn="ctr"/>
                <a:r>
                  <a:rPr lang="en-US" altLang="zh-CN" sz="4400">
                    <a:solidFill>
                      <a:srgbClr val="0000FF"/>
                    </a:solidFill>
                    <a:latin typeface="Arial" panose="020B0604020202020204" pitchFamily="34" charset="0"/>
                  </a:rPr>
                  <a:t>6</a:t>
                </a:r>
                <a:endParaRPr lang="en-US" altLang="zh-CN" sz="440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732" name="直接连接符 30731"/>
              <p:cNvSpPr/>
              <p:nvPr/>
            </p:nvSpPr>
            <p:spPr>
              <a:xfrm>
                <a:off x="1519" y="2419"/>
                <a:ext cx="499" cy="0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30733" name="组合 30732"/>
            <p:cNvGrpSpPr/>
            <p:nvPr/>
          </p:nvGrpSpPr>
          <p:grpSpPr>
            <a:xfrm>
              <a:off x="3037" y="1576"/>
              <a:ext cx="862" cy="902"/>
              <a:chOff x="3037" y="1971"/>
              <a:chExt cx="862" cy="902"/>
            </a:xfrm>
          </p:grpSpPr>
          <p:sp>
            <p:nvSpPr>
              <p:cNvPr id="30734" name="文本框 30733"/>
              <p:cNvSpPr txBox="1"/>
              <p:nvPr/>
            </p:nvSpPr>
            <p:spPr>
              <a:xfrm>
                <a:off x="3037" y="1971"/>
                <a:ext cx="862" cy="90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algn="ctr"/>
                <a:r>
                  <a:rPr lang="en-US" altLang="zh-CN" sz="4400">
                    <a:solidFill>
                      <a:srgbClr val="0000FF"/>
                    </a:solidFill>
                    <a:latin typeface="Arial" panose="020B0604020202020204" pitchFamily="34" charset="0"/>
                  </a:rPr>
                  <a:t>2</a:t>
                </a:r>
                <a:endParaRPr lang="en-US" altLang="zh-CN" sz="440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  <a:p>
                <a:pPr algn="ctr"/>
                <a:r>
                  <a:rPr lang="en-US" altLang="zh-CN" sz="4400">
                    <a:solidFill>
                      <a:srgbClr val="0000FF"/>
                    </a:solidFill>
                    <a:latin typeface="Arial" panose="020B0604020202020204" pitchFamily="34" charset="0"/>
                  </a:rPr>
                  <a:t>4</a:t>
                </a:r>
                <a:endParaRPr lang="en-US" altLang="zh-CN" sz="4400">
                  <a:solidFill>
                    <a:srgbClr val="0000FF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735" name="直接连接符 30734"/>
              <p:cNvSpPr/>
              <p:nvPr/>
            </p:nvSpPr>
            <p:spPr>
              <a:xfrm>
                <a:off x="3192" y="2432"/>
                <a:ext cx="499" cy="0"/>
              </a:xfrm>
              <a:prstGeom prst="line">
                <a:avLst/>
              </a:prstGeom>
              <a:ln w="38100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0736" name="文本框 30735"/>
            <p:cNvSpPr txBox="1"/>
            <p:nvPr/>
          </p:nvSpPr>
          <p:spPr>
            <a:xfrm>
              <a:off x="2333" y="1789"/>
              <a:ext cx="54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</a:pPr>
              <a:r>
                <a:rPr lang="en-US" altLang="zh-CN" sz="4000">
                  <a:solidFill>
                    <a:srgbClr val="0000FF"/>
                  </a:solidFill>
                  <a:latin typeface="Arial" panose="020B0604020202020204" pitchFamily="34" charset="0"/>
                </a:rPr>
                <a:t>=</a:t>
              </a:r>
              <a:endParaRPr lang="en-US" altLang="zh-CN" sz="4000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4819" name="文本占位符 34818"/>
          <p:cNvSpPr>
            <a:spLocks noGrp="1"/>
          </p:cNvSpPr>
          <p:nvPr>
            <p:ph type="body" idx="1"/>
          </p:nvPr>
        </p:nvSpPr>
        <p:spPr>
          <a:xfrm>
            <a:off x="0" y="333375"/>
            <a:ext cx="9324975" cy="4824413"/>
          </a:xfrm>
          <a:ln/>
        </p:spPr>
        <p:txBody>
          <a:bodyPr/>
          <a:p>
            <a:pPr>
              <a:lnSpc>
                <a:spcPct val="130000"/>
              </a:lnSpc>
              <a:buNone/>
            </a:pPr>
            <a:r>
              <a:rPr lang="en-US" altLang="zh-CN" sz="4000" b="1" dirty="0"/>
              <a:t>          </a:t>
            </a:r>
            <a:r>
              <a:rPr lang="zh-CN" altLang="en-US" sz="4000" b="1" dirty="0"/>
              <a:t>某服装加工车间有</a:t>
            </a:r>
            <a:r>
              <a:rPr lang="en-US" altLang="zh-CN" sz="4000" b="1" dirty="0"/>
              <a:t>54</a:t>
            </a:r>
            <a:r>
              <a:rPr lang="zh-CN" altLang="en-US" sz="4000" b="1" dirty="0"/>
              <a:t>人，每人每天可加工上衣</a:t>
            </a:r>
            <a:r>
              <a:rPr lang="en-US" altLang="zh-CN" sz="4000" b="1" dirty="0"/>
              <a:t>8</a:t>
            </a:r>
            <a:r>
              <a:rPr lang="zh-CN" altLang="en-US" sz="4000" b="1" dirty="0"/>
              <a:t>件或裤子</a:t>
            </a:r>
            <a:r>
              <a:rPr lang="en-US" altLang="zh-CN" sz="4000" b="1" dirty="0"/>
              <a:t>10</a:t>
            </a:r>
            <a:r>
              <a:rPr lang="zh-CN" altLang="en-US" sz="4000" b="1" dirty="0"/>
              <a:t>条，</a:t>
            </a:r>
            <a:r>
              <a:rPr lang="zh-CN" altLang="en-US" sz="4000" b="1" dirty="0">
                <a:solidFill>
                  <a:srgbClr val="FF0000"/>
                </a:solidFill>
              </a:rPr>
              <a:t>应怎样分配加工上衣和加工裤子的人数，</a:t>
            </a:r>
            <a:r>
              <a:rPr lang="zh-CN" altLang="en-US" sz="4000" b="1" dirty="0"/>
              <a:t>才能是每天加工的上衣和裤子配套</a:t>
            </a:r>
            <a:r>
              <a:rPr lang="zh-CN" altLang="en-US" sz="4000" b="1" dirty="0">
                <a:solidFill>
                  <a:srgbClr val="FF0000"/>
                </a:solidFill>
              </a:rPr>
              <a:t>？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0" y="4508500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配套就是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上衣的总数：裤子的总数</a:t>
            </a: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=1:1</a:t>
            </a:r>
            <a:endParaRPr lang="en-US" altLang="zh-CN" sz="4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1116013" y="5516563"/>
            <a:ext cx="68405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4000" b="1" dirty="0">
                <a:solidFill>
                  <a:srgbClr val="0000FF"/>
                </a:solidFill>
                <a:latin typeface="Arial" panose="020B0604020202020204" pitchFamily="34" charset="0"/>
              </a:rPr>
              <a:t>8x</a:t>
            </a:r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：</a:t>
            </a:r>
            <a:r>
              <a:rPr lang="en-US" altLang="zh-CN" sz="4000" b="1">
                <a:solidFill>
                  <a:srgbClr val="0000FF"/>
                </a:solidFill>
                <a:latin typeface="Arial" panose="020B0604020202020204" pitchFamily="34" charset="0"/>
              </a:rPr>
              <a:t>10(54-x)=1:1</a:t>
            </a:r>
            <a:endParaRPr lang="en-US" altLang="zh-CN" sz="4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9938" name="文本占位符 39937"/>
          <p:cNvSpPr>
            <a:spLocks noGrp="1"/>
          </p:cNvSpPr>
          <p:nvPr>
            <p:ph type="body" idx="1"/>
          </p:nvPr>
        </p:nvSpPr>
        <p:spPr>
          <a:xfrm>
            <a:off x="0" y="0"/>
            <a:ext cx="9145588" cy="4824413"/>
          </a:xfrm>
          <a:ln/>
        </p:spPr>
        <p:txBody>
          <a:bodyPr/>
          <a:p>
            <a:pPr>
              <a:lnSpc>
                <a:spcPct val="135000"/>
              </a:lnSpc>
              <a:buNone/>
            </a:pPr>
            <a:r>
              <a:rPr lang="en-US" altLang="zh-CN" sz="4000" b="1" dirty="0">
                <a:solidFill>
                  <a:srgbClr val="000000"/>
                </a:solidFill>
              </a:rPr>
              <a:t>        </a:t>
            </a:r>
            <a:r>
              <a:rPr lang="zh-CN" altLang="en-US" sz="4000" b="1" dirty="0">
                <a:solidFill>
                  <a:srgbClr val="FF0000"/>
                </a:solidFill>
              </a:rPr>
              <a:t>有甲、乙两个牧童，</a:t>
            </a:r>
            <a:endParaRPr lang="zh-CN" altLang="en-US" sz="4000" b="1" dirty="0">
              <a:solidFill>
                <a:srgbClr val="FF0000"/>
              </a:solidFill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4000" b="1" dirty="0">
                <a:solidFill>
                  <a:srgbClr val="0000CC"/>
                </a:solidFill>
              </a:rPr>
              <a:t>乙对甲说</a:t>
            </a:r>
            <a:r>
              <a:rPr lang="zh-CN" altLang="en-US" sz="4000" b="1" dirty="0">
                <a:solidFill>
                  <a:srgbClr val="000000"/>
                </a:solidFill>
              </a:rPr>
              <a:t>：“最好还是把你的羊给我一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                    只，我们的羊数就一样了．”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4000" b="1" dirty="0">
                <a:solidFill>
                  <a:srgbClr val="0000CC"/>
                </a:solidFill>
              </a:rPr>
              <a:t>甲对乙说</a:t>
            </a:r>
            <a:r>
              <a:rPr lang="zh-CN" altLang="en-US" sz="4000" b="1" dirty="0">
                <a:solidFill>
                  <a:srgbClr val="000000"/>
                </a:solidFill>
              </a:rPr>
              <a:t>：“把你的羊给我一只，我的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4000" b="1" dirty="0">
                <a:solidFill>
                  <a:srgbClr val="000000"/>
                </a:solidFill>
              </a:rPr>
              <a:t>                    羊数就是你的羊数的２倍．”</a:t>
            </a:r>
            <a:endParaRPr lang="zh-CN" altLang="en-US" sz="4000" b="1" dirty="0">
              <a:solidFill>
                <a:srgbClr val="000000"/>
              </a:solidFill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4000" b="1" dirty="0">
                <a:solidFill>
                  <a:srgbClr val="0000CC"/>
                </a:solidFill>
              </a:rPr>
              <a:t>问：</a:t>
            </a:r>
            <a:r>
              <a:rPr lang="zh-CN" altLang="en-US" sz="4000" b="1" dirty="0"/>
              <a:t>甲乙</a:t>
            </a:r>
            <a:r>
              <a:rPr lang="zh-CN" altLang="en-US" sz="4000" b="1" dirty="0">
                <a:solidFill>
                  <a:srgbClr val="000000"/>
                </a:solidFill>
              </a:rPr>
              <a:t>两个牧童各有多少只羊？</a:t>
            </a:r>
            <a:endParaRPr lang="zh-CN" altLang="en-US" sz="40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62" name="矩形 40961"/>
          <p:cNvSpPr/>
          <p:nvPr/>
        </p:nvSpPr>
        <p:spPr>
          <a:xfrm>
            <a:off x="250825" y="333375"/>
            <a:ext cx="8642350" cy="15208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乙对甲说</a:t>
            </a: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</a:rPr>
              <a:t>：“最好还是把你的羊给我一只，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</a:rPr>
              <a:t>                我们的羊数就一样了．”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40963" name="文本框 40962"/>
          <p:cNvSpPr txBox="1"/>
          <p:nvPr/>
        </p:nvSpPr>
        <p:spPr>
          <a:xfrm>
            <a:off x="250825" y="5949950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所以：设甲有</a:t>
            </a:r>
            <a:r>
              <a:rPr lang="en-US" altLang="zh-CN" sz="3600" b="1" dirty="0">
                <a:latin typeface="Verdana" panose="020B0604030504040204" pitchFamily="34" charset="0"/>
              </a:rPr>
              <a:t>x</a:t>
            </a:r>
            <a:r>
              <a:rPr lang="zh-CN" altLang="en-US" sz="3600" b="1" dirty="0">
                <a:latin typeface="Verdana" panose="020B0604030504040204" pitchFamily="34" charset="0"/>
              </a:rPr>
              <a:t>只羊，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0964" name="文本框 40963"/>
          <p:cNvSpPr txBox="1"/>
          <p:nvPr/>
        </p:nvSpPr>
        <p:spPr>
          <a:xfrm>
            <a:off x="4427538" y="5949950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则乙有（</a:t>
            </a:r>
            <a:r>
              <a:rPr lang="en-US" altLang="zh-CN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x-2</a:t>
            </a: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）只羊</a:t>
            </a:r>
            <a:r>
              <a:rPr lang="zh-CN" altLang="en-US" sz="3600" b="1" dirty="0">
                <a:latin typeface="Verdana" panose="020B0604030504040204" pitchFamily="34" charset="0"/>
              </a:rPr>
              <a:t>，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0965" name="文本框 40964"/>
          <p:cNvSpPr txBox="1"/>
          <p:nvPr/>
        </p:nvSpPr>
        <p:spPr>
          <a:xfrm>
            <a:off x="0" y="1916113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分析：假设甲有</a:t>
            </a:r>
            <a:r>
              <a:rPr lang="en-US" altLang="zh-CN" sz="3600" b="1" dirty="0">
                <a:latin typeface="Verdana" panose="020B0604030504040204" pitchFamily="34" charset="0"/>
              </a:rPr>
              <a:t>6</a:t>
            </a:r>
            <a:r>
              <a:rPr lang="zh-CN" altLang="en-US" sz="3600" b="1" dirty="0">
                <a:latin typeface="Verdana" panose="020B0604030504040204" pitchFamily="34" charset="0"/>
              </a:rPr>
              <a:t>只羊，给乙一只，剩下</a:t>
            </a:r>
            <a:r>
              <a:rPr lang="en-US" altLang="zh-CN" sz="3600" b="1" dirty="0">
                <a:latin typeface="Verdana" panose="020B0604030504040204" pitchFamily="34" charset="0"/>
              </a:rPr>
              <a:t>5</a:t>
            </a:r>
            <a:r>
              <a:rPr lang="zh-CN" altLang="en-US" sz="3600" b="1" dirty="0">
                <a:latin typeface="Verdana" panose="020B0604030504040204" pitchFamily="34" charset="0"/>
              </a:rPr>
              <a:t>只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0966" name="文本框 40965"/>
          <p:cNvSpPr txBox="1"/>
          <p:nvPr/>
        </p:nvSpPr>
        <p:spPr>
          <a:xfrm>
            <a:off x="250825" y="2781300"/>
            <a:ext cx="9144000" cy="1465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Verdana" panose="020B0604030504040204" pitchFamily="34" charset="0"/>
              </a:rPr>
              <a:t>      </a:t>
            </a:r>
            <a:r>
              <a:rPr lang="zh-CN" altLang="en-US" sz="3600" b="1" dirty="0">
                <a:latin typeface="Verdana" panose="020B0604030504040204" pitchFamily="34" charset="0"/>
              </a:rPr>
              <a:t>由题意得：乙现在有</a:t>
            </a:r>
            <a:r>
              <a:rPr lang="en-US" altLang="zh-CN" sz="3600" b="1" dirty="0">
                <a:latin typeface="Verdana" panose="020B0604030504040204" pitchFamily="34" charset="0"/>
              </a:rPr>
              <a:t>5</a:t>
            </a:r>
            <a:r>
              <a:rPr lang="zh-CN" altLang="en-US" sz="3600" b="1" dirty="0">
                <a:latin typeface="Verdana" panose="020B0604030504040204" pitchFamily="34" charset="0"/>
              </a:rPr>
              <a:t>只，这</a:t>
            </a:r>
            <a:r>
              <a:rPr lang="en-US" altLang="zh-CN" sz="3600" b="1" dirty="0">
                <a:latin typeface="Verdana" panose="020B0604030504040204" pitchFamily="34" charset="0"/>
              </a:rPr>
              <a:t>5</a:t>
            </a:r>
            <a:r>
              <a:rPr lang="zh-CN" altLang="en-US" sz="3600" b="1" dirty="0">
                <a:latin typeface="Verdana" panose="020B0604030504040204" pitchFamily="34" charset="0"/>
              </a:rPr>
              <a:t>只是甲</a:t>
            </a:r>
            <a:endParaRPr lang="zh-CN" altLang="en-US" sz="3600" b="1" dirty="0">
              <a:latin typeface="Verdana" panose="020B060403050404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 给他一只羊之后的数量，乙原来有几只羊？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0967" name="文本框 40966"/>
          <p:cNvSpPr txBox="1"/>
          <p:nvPr/>
        </p:nvSpPr>
        <p:spPr>
          <a:xfrm>
            <a:off x="468313" y="4365625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乙原来有</a:t>
            </a:r>
            <a:r>
              <a:rPr lang="en-US" altLang="zh-CN" sz="3600" b="1" dirty="0">
                <a:latin typeface="Verdana" panose="020B0604030504040204" pitchFamily="34" charset="0"/>
              </a:rPr>
              <a:t>4</a:t>
            </a:r>
            <a:r>
              <a:rPr lang="zh-CN" altLang="en-US" sz="3600" b="1" dirty="0">
                <a:latin typeface="Verdana" panose="020B0604030504040204" pitchFamily="34" charset="0"/>
              </a:rPr>
              <a:t>只羊，</a:t>
            </a:r>
            <a:r>
              <a:rPr lang="en-US" altLang="zh-CN" sz="3600" b="1" dirty="0">
                <a:latin typeface="Verdana" panose="020B0604030504040204" pitchFamily="34" charset="0"/>
              </a:rPr>
              <a:t>4</a:t>
            </a:r>
            <a:r>
              <a:rPr lang="zh-CN" altLang="en-US" sz="3600" b="1" dirty="0">
                <a:latin typeface="Verdana" panose="020B0604030504040204" pitchFamily="34" charset="0"/>
              </a:rPr>
              <a:t>和</a:t>
            </a:r>
            <a:r>
              <a:rPr lang="en-US" altLang="zh-CN" sz="3600" b="1" dirty="0">
                <a:latin typeface="Verdana" panose="020B0604030504040204" pitchFamily="34" charset="0"/>
              </a:rPr>
              <a:t>6</a:t>
            </a:r>
            <a:r>
              <a:rPr lang="zh-CN" altLang="en-US" sz="3600" b="1" dirty="0">
                <a:latin typeface="Verdana" panose="020B0604030504040204" pitchFamily="34" charset="0"/>
              </a:rPr>
              <a:t>相差多少？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0968" name="矩形 40967"/>
          <p:cNvSpPr/>
          <p:nvPr/>
        </p:nvSpPr>
        <p:spPr>
          <a:xfrm>
            <a:off x="611188" y="5084763"/>
            <a:ext cx="70596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这类问题</a:t>
            </a:r>
            <a:r>
              <a:rPr lang="en-US" altLang="zh-CN" sz="4000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: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要搞清羊的数量变化</a:t>
            </a:r>
            <a:r>
              <a:rPr lang="zh-CN" altLang="en-US" dirty="0">
                <a:latin typeface="Verdana" panose="020B0604030504040204" pitchFamily="34" charset="0"/>
              </a:rPr>
              <a:t> </a:t>
            </a:r>
            <a:endParaRPr lang="zh-CN" altLang="en-US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4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  <p:bldP spid="409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4034" name="文本框 44033"/>
          <p:cNvSpPr txBox="1"/>
          <p:nvPr/>
        </p:nvSpPr>
        <p:spPr>
          <a:xfrm>
            <a:off x="0" y="620713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分析：设甲有</a:t>
            </a:r>
            <a:r>
              <a:rPr lang="en-US" altLang="zh-CN" sz="3600" b="1" dirty="0">
                <a:latin typeface="Verdana" panose="020B0604030504040204" pitchFamily="34" charset="0"/>
              </a:rPr>
              <a:t>x</a:t>
            </a:r>
            <a:r>
              <a:rPr lang="zh-CN" altLang="en-US" sz="3600" b="1" dirty="0">
                <a:latin typeface="Verdana" panose="020B0604030504040204" pitchFamily="34" charset="0"/>
              </a:rPr>
              <a:t>只羊，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35" name="文本框 44034"/>
          <p:cNvSpPr txBox="1"/>
          <p:nvPr/>
        </p:nvSpPr>
        <p:spPr>
          <a:xfrm>
            <a:off x="4176713" y="620713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则乙有（</a:t>
            </a:r>
            <a:r>
              <a:rPr lang="en-US" altLang="zh-CN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x-2</a:t>
            </a: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）只羊</a:t>
            </a:r>
            <a:r>
              <a:rPr lang="zh-CN" altLang="en-US" sz="3600" b="1" dirty="0">
                <a:latin typeface="Verdana" panose="020B0604030504040204" pitchFamily="34" charset="0"/>
              </a:rPr>
              <a:t>，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36" name="矩形 44035"/>
          <p:cNvSpPr/>
          <p:nvPr/>
        </p:nvSpPr>
        <p:spPr>
          <a:xfrm>
            <a:off x="69850" y="2060575"/>
            <a:ext cx="9074150" cy="16843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5000"/>
              </a:lnSpc>
              <a:spcBef>
                <a:spcPct val="2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Verdana" panose="020B0604030504040204" pitchFamily="34" charset="0"/>
              </a:rPr>
              <a:t>甲对乙说</a:t>
            </a: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</a:rPr>
              <a:t>：“把你的羊给我一只，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>
              <a:lnSpc>
                <a:spcPct val="135000"/>
              </a:lnSpc>
              <a:spcBef>
                <a:spcPct val="2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Verdana" panose="020B0604030504040204" pitchFamily="34" charset="0"/>
              </a:rPr>
              <a:t>                我的羊数就是你的羊数的２倍．</a:t>
            </a:r>
            <a:endParaRPr lang="zh-CN" altLang="en-US" sz="3600" b="1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graphicFrame>
        <p:nvGraphicFramePr>
          <p:cNvPr id="44037" name="表格 44036"/>
          <p:cNvGraphicFramePr/>
          <p:nvPr/>
        </p:nvGraphicFramePr>
        <p:xfrm>
          <a:off x="468313" y="4508500"/>
          <a:ext cx="8207375" cy="2016125"/>
        </p:xfrm>
        <a:graphic>
          <a:graphicData uri="http://schemas.openxmlformats.org/drawingml/2006/table">
            <a:tbl>
              <a:tblPr/>
              <a:tblGrid>
                <a:gridCol w="2735263"/>
                <a:gridCol w="2736850"/>
                <a:gridCol w="2735262"/>
              </a:tblGrid>
              <a:tr h="6715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1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55" name="文本框 44054"/>
          <p:cNvSpPr txBox="1"/>
          <p:nvPr/>
        </p:nvSpPr>
        <p:spPr>
          <a:xfrm>
            <a:off x="1116013" y="4581525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名  称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56" name="文本框 44055"/>
          <p:cNvSpPr txBox="1"/>
          <p:nvPr/>
        </p:nvSpPr>
        <p:spPr>
          <a:xfrm>
            <a:off x="1116013" y="5229225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原  来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57" name="文本框 44056"/>
          <p:cNvSpPr txBox="1"/>
          <p:nvPr/>
        </p:nvSpPr>
        <p:spPr>
          <a:xfrm>
            <a:off x="1116013" y="5876925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</a:rPr>
              <a:t>现  在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58" name="文本框 44057"/>
          <p:cNvSpPr txBox="1"/>
          <p:nvPr/>
        </p:nvSpPr>
        <p:spPr>
          <a:xfrm>
            <a:off x="3708400" y="5949950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Verdana" panose="020B0604030504040204" pitchFamily="34" charset="0"/>
              </a:rPr>
              <a:t>(X+1)</a:t>
            </a:r>
            <a:endParaRPr lang="en-US" altLang="zh-CN" sz="3600" b="1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44059" name="文本框 44058"/>
          <p:cNvSpPr txBox="1"/>
          <p:nvPr/>
        </p:nvSpPr>
        <p:spPr>
          <a:xfrm>
            <a:off x="3708400" y="5229225"/>
            <a:ext cx="16557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Verdana" panose="020B0604030504040204" pitchFamily="34" charset="0"/>
              </a:rPr>
              <a:t>   x</a:t>
            </a:r>
            <a:endParaRPr lang="en-US" altLang="zh-CN" sz="3600" b="1">
              <a:latin typeface="Verdana" panose="020B0604030504040204" pitchFamily="34" charset="0"/>
            </a:endParaRPr>
          </a:p>
        </p:txBody>
      </p:sp>
      <p:sp>
        <p:nvSpPr>
          <p:cNvPr id="44060" name="文本框 44059"/>
          <p:cNvSpPr txBox="1"/>
          <p:nvPr/>
        </p:nvSpPr>
        <p:spPr>
          <a:xfrm>
            <a:off x="6443663" y="5229225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latin typeface="Verdana" panose="020B0604030504040204" pitchFamily="34" charset="0"/>
              </a:rPr>
              <a:t>(x-2)</a:t>
            </a:r>
            <a:endParaRPr lang="en-US" altLang="zh-CN" sz="3600" b="1">
              <a:latin typeface="Verdana" panose="020B0604030504040204" pitchFamily="34" charset="0"/>
            </a:endParaRPr>
          </a:p>
        </p:txBody>
      </p:sp>
      <p:sp>
        <p:nvSpPr>
          <p:cNvPr id="44061" name="文本框 44060"/>
          <p:cNvSpPr txBox="1"/>
          <p:nvPr/>
        </p:nvSpPr>
        <p:spPr>
          <a:xfrm>
            <a:off x="6300788" y="5876925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Verdana" panose="020B0604030504040204" pitchFamily="34" charset="0"/>
              </a:rPr>
              <a:t>(x-2-1)</a:t>
            </a:r>
            <a:endParaRPr lang="en-US" altLang="zh-CN" sz="3600" b="1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44062" name="文本框 44061"/>
          <p:cNvSpPr txBox="1"/>
          <p:nvPr/>
        </p:nvSpPr>
        <p:spPr>
          <a:xfrm>
            <a:off x="3708400" y="4508500"/>
            <a:ext cx="16557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Verdana" panose="020B0604030504040204" pitchFamily="34" charset="0"/>
              </a:rPr>
              <a:t>  </a:t>
            </a:r>
            <a:r>
              <a:rPr lang="zh-CN" altLang="en-US" sz="3600" b="1" dirty="0">
                <a:latin typeface="Verdana" panose="020B0604030504040204" pitchFamily="34" charset="0"/>
              </a:rPr>
              <a:t>甲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  <p:sp>
        <p:nvSpPr>
          <p:cNvPr id="44063" name="文本框 44062"/>
          <p:cNvSpPr txBox="1"/>
          <p:nvPr/>
        </p:nvSpPr>
        <p:spPr>
          <a:xfrm>
            <a:off x="6443663" y="4508500"/>
            <a:ext cx="16557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Verdana" panose="020B0604030504040204" pitchFamily="34" charset="0"/>
              </a:rPr>
              <a:t>  </a:t>
            </a:r>
            <a:r>
              <a:rPr lang="zh-CN" altLang="en-US" sz="3600" b="1" dirty="0">
                <a:latin typeface="Verdana" panose="020B0604030504040204" pitchFamily="34" charset="0"/>
              </a:rPr>
              <a:t>乙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5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58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06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6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5058" name="矩形 45057"/>
          <p:cNvSpPr/>
          <p:nvPr/>
        </p:nvSpPr>
        <p:spPr>
          <a:xfrm>
            <a:off x="395288" y="246063"/>
            <a:ext cx="8199437" cy="1574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35000"/>
              </a:lnSpc>
            </a:pPr>
            <a:r>
              <a:rPr lang="zh-CN" altLang="en-US" sz="3600" b="1" dirty="0">
                <a:latin typeface="Verdana" panose="020B0604030504040204" pitchFamily="34" charset="0"/>
              </a:rPr>
              <a:t>解：设甲有</a:t>
            </a:r>
            <a:r>
              <a:rPr lang="en-US" altLang="zh-CN" sz="3600" b="1" dirty="0">
                <a:latin typeface="Verdana" panose="020B0604030504040204" pitchFamily="34" charset="0"/>
              </a:rPr>
              <a:t>x</a:t>
            </a:r>
            <a:r>
              <a:rPr lang="zh-CN" altLang="en-US" sz="3600" b="1" dirty="0">
                <a:latin typeface="Verdana" panose="020B0604030504040204" pitchFamily="34" charset="0"/>
              </a:rPr>
              <a:t>只羊，则乙有（</a:t>
            </a:r>
            <a:r>
              <a:rPr lang="en-US" altLang="zh-CN" sz="3600" b="1" dirty="0">
                <a:latin typeface="Verdana" panose="020B0604030504040204" pitchFamily="34" charset="0"/>
              </a:rPr>
              <a:t>x-2</a:t>
            </a:r>
            <a:r>
              <a:rPr lang="zh-CN" altLang="en-US" sz="3600" b="1" dirty="0">
                <a:latin typeface="Verdana" panose="020B0604030504040204" pitchFamily="34" charset="0"/>
              </a:rPr>
              <a:t>）只羊</a:t>
            </a:r>
            <a:endParaRPr lang="zh-CN" altLang="en-US" sz="3600" b="1" dirty="0">
              <a:latin typeface="Verdana" panose="020B0604030504040204" pitchFamily="34" charset="0"/>
            </a:endParaRPr>
          </a:p>
          <a:p>
            <a:pPr>
              <a:lnSpc>
                <a:spcPct val="135000"/>
              </a:lnSpc>
            </a:pPr>
            <a:r>
              <a:rPr lang="zh-CN" altLang="en-US" sz="3600" b="1" dirty="0">
                <a:latin typeface="Verdana" panose="020B0604030504040204" pitchFamily="34" charset="0"/>
              </a:rPr>
              <a:t>       由题意得</a:t>
            </a:r>
            <a:r>
              <a:rPr lang="en-US" altLang="zh-CN" sz="3600" b="1">
                <a:latin typeface="Verdana" panose="020B0604030504040204" pitchFamily="34" charset="0"/>
              </a:rPr>
              <a:t>:</a:t>
            </a:r>
            <a:endParaRPr lang="en-US" altLang="zh-CN" sz="3600" b="1">
              <a:latin typeface="Verdana" panose="020B0604030504040204" pitchFamily="34" charset="0"/>
            </a:endParaRPr>
          </a:p>
        </p:txBody>
      </p:sp>
      <p:sp>
        <p:nvSpPr>
          <p:cNvPr id="45059" name="矩形 45058"/>
          <p:cNvSpPr/>
          <p:nvPr/>
        </p:nvSpPr>
        <p:spPr>
          <a:xfrm>
            <a:off x="1979613" y="1989138"/>
            <a:ext cx="5064125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Verdana" panose="020B0604030504040204" pitchFamily="34" charset="0"/>
              </a:rPr>
              <a:t>(X+1)</a:t>
            </a:r>
            <a:r>
              <a:rPr lang="en-US" altLang="zh-CN" sz="3600" b="1">
                <a:solidFill>
                  <a:srgbClr val="FF0000"/>
                </a:solidFill>
                <a:latin typeface="Verdana" panose="020B0604030504040204" pitchFamily="34" charset="0"/>
                <a:sym typeface="Wingdings" panose="05000000000000000000" pitchFamily="2" charset="2"/>
              </a:rPr>
              <a:t>:(x-2-1)=2:1</a:t>
            </a:r>
            <a:endParaRPr lang="en-US" altLang="zh-CN" sz="3600" b="1">
              <a:solidFill>
                <a:srgbClr val="FF0000"/>
              </a:solidFill>
              <a:latin typeface="Verdana" panose="020B0604030504040204" pitchFamily="34" charset="0"/>
              <a:sym typeface="Wingdings" panose="05000000000000000000" pitchFamily="2" charset="2"/>
            </a:endParaRPr>
          </a:p>
          <a:p>
            <a:r>
              <a:rPr lang="en-US" altLang="zh-CN" sz="3600" b="1">
                <a:solidFill>
                  <a:srgbClr val="FF0000"/>
                </a:solidFill>
                <a:latin typeface="Verdana" panose="020B0604030504040204" pitchFamily="34" charset="0"/>
                <a:sym typeface="Wingdings" panose="05000000000000000000" pitchFamily="2" charset="2"/>
              </a:rPr>
              <a:t>                     x =7</a:t>
            </a:r>
            <a:endParaRPr lang="en-US" altLang="zh-CN" sz="3600" b="1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45060" name="矩形 45059"/>
          <p:cNvSpPr/>
          <p:nvPr/>
        </p:nvSpPr>
        <p:spPr>
          <a:xfrm>
            <a:off x="827088" y="3644900"/>
            <a:ext cx="443388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Verdana" panose="020B0604030504040204" pitchFamily="34" charset="0"/>
              </a:rPr>
              <a:t>乙有</a:t>
            </a:r>
            <a:r>
              <a:rPr lang="en-US" altLang="zh-CN" sz="3600" b="1">
                <a:latin typeface="Verdana" panose="020B0604030504040204" pitchFamily="34" charset="0"/>
              </a:rPr>
              <a:t>:  x-2=7-2=5</a:t>
            </a:r>
            <a:endParaRPr lang="en-US" altLang="zh-CN" sz="3600" b="1">
              <a:latin typeface="Verdana" panose="020B0604030504040204" pitchFamily="34" charset="0"/>
            </a:endParaRPr>
          </a:p>
        </p:txBody>
      </p:sp>
      <p:sp>
        <p:nvSpPr>
          <p:cNvPr id="45061" name="矩形 45060"/>
          <p:cNvSpPr/>
          <p:nvPr/>
        </p:nvSpPr>
        <p:spPr>
          <a:xfrm>
            <a:off x="323850" y="4797425"/>
            <a:ext cx="67786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latin typeface="Verdana" panose="020B0604030504040204" pitchFamily="34" charset="0"/>
              </a:rPr>
              <a:t>答：甲有</a:t>
            </a:r>
            <a:r>
              <a:rPr lang="en-US" altLang="zh-CN" sz="3600" b="1" dirty="0">
                <a:latin typeface="Verdana" panose="020B0604030504040204" pitchFamily="34" charset="0"/>
              </a:rPr>
              <a:t>7</a:t>
            </a:r>
            <a:r>
              <a:rPr lang="zh-CN" altLang="en-US" sz="3600" b="1" dirty="0">
                <a:latin typeface="Verdana" panose="020B0604030504040204" pitchFamily="34" charset="0"/>
              </a:rPr>
              <a:t>只羊，则乙有</a:t>
            </a:r>
            <a:r>
              <a:rPr lang="en-US" altLang="zh-CN" sz="3600" b="1" dirty="0">
                <a:latin typeface="Verdana" panose="020B0604030504040204" pitchFamily="34" charset="0"/>
              </a:rPr>
              <a:t>5</a:t>
            </a:r>
            <a:r>
              <a:rPr lang="zh-CN" altLang="en-US" sz="3600" b="1" dirty="0">
                <a:latin typeface="Verdana" panose="020B0604030504040204" pitchFamily="34" charset="0"/>
              </a:rPr>
              <a:t>只羊。</a:t>
            </a:r>
            <a:endParaRPr lang="zh-CN" altLang="en-US" sz="3600" b="1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0178" name="图片 50177" descr="f9c2ddea377f20652cf53423"/>
          <p:cNvPicPr>
            <a:picLocks noChangeAspect="1"/>
          </p:cNvPicPr>
          <p:nvPr/>
        </p:nvPicPr>
        <p:blipFill>
          <a:blip r:embed="rId1">
            <a:lum bright="17999" contrast="6000"/>
          </a:blip>
          <a:srcRect b="48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0179" name="TextBox 4"/>
          <p:cNvSpPr txBox="1"/>
          <p:nvPr/>
        </p:nvSpPr>
        <p:spPr>
          <a:xfrm>
            <a:off x="323850" y="836613"/>
            <a:ext cx="6697663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400" b="1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ambria" panose="02040503050406030204" pitchFamily="18" charset="0"/>
                <a:ea typeface="华文楷体" panose="02010600040101010101" charset="-122"/>
              </a:rPr>
              <a:t>人教版数学七年级上册</a:t>
            </a:r>
            <a:endParaRPr lang="zh-CN" altLang="en-US" sz="4400" b="1" dirty="0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Cambria" panose="02040503050406030204" pitchFamily="18" charset="0"/>
              <a:ea typeface="华文楷体" panose="02010600040101010101" charset="-122"/>
            </a:endParaRPr>
          </a:p>
        </p:txBody>
      </p:sp>
      <p:sp>
        <p:nvSpPr>
          <p:cNvPr id="50180" name="矩形 50179"/>
          <p:cNvSpPr/>
          <p:nvPr/>
        </p:nvSpPr>
        <p:spPr>
          <a:xfrm>
            <a:off x="1835150" y="2565400"/>
            <a:ext cx="5545138" cy="1308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3175" cap="flat" cmpd="sng">
                  <a:solidFill>
                    <a:srgbClr val="008000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sy="50000" rotWithShape="0">
                    <a:srgbClr val="C0C0C0">
                      <a:alpha val="50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行程问题</a:t>
            </a:r>
            <a:endParaRPr lang="zh-CN" altLang="en-US" sz="3600" b="1">
              <a:ln w="3175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sy="50000" rotWithShape="0">
                  <a:srgbClr val="C0C0C0">
                    <a:alpha val="50000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0181" name="图片 50180" descr="shuxi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313" y="4868863"/>
            <a:ext cx="1476375" cy="12017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0182" name="图片 50181" descr="u=80746841,1388126645&amp;fm=0&amp;gp=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725" y="692150"/>
            <a:ext cx="762000" cy="923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6802" name="矩形 76801"/>
          <p:cNvSpPr/>
          <p:nvPr/>
        </p:nvSpPr>
        <p:spPr>
          <a:xfrm>
            <a:off x="539750" y="188913"/>
            <a:ext cx="1835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归 纳：</a:t>
            </a:r>
            <a:endParaRPr lang="zh-CN" altLang="en-US" sz="40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6803" name="文本框 76802"/>
          <p:cNvSpPr txBox="1"/>
          <p:nvPr/>
        </p:nvSpPr>
        <p:spPr>
          <a:xfrm>
            <a:off x="0" y="836613"/>
            <a:ext cx="9144000" cy="58308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在列一元一次方程解行程问题时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我们常画出线段图，来分析数量关系。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用线段图来分析数量关系，能够帮助我们更好的理解题意，找到适合题意的等量关系式，设出适合的未知数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列出方程。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正确地作出线段图，分析数量关系，能使我们分析问题和解问题的能力得到提高。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4" name="文本框 54273"/>
          <p:cNvSpPr txBox="1"/>
          <p:nvPr/>
        </p:nvSpPr>
        <p:spPr>
          <a:xfrm>
            <a:off x="323850" y="1557338"/>
            <a:ext cx="834390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在行程问题中，我们常常研究这样的三个量：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分别是：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</a:rPr>
              <a:t>_________,________,_________.</a:t>
            </a:r>
            <a:endParaRPr lang="en-US" altLang="zh-CN" sz="3200" b="1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54275" name="文本框 54274"/>
          <p:cNvSpPr txBox="1"/>
          <p:nvPr/>
        </p:nvSpPr>
        <p:spPr>
          <a:xfrm>
            <a:off x="2473325" y="20447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路程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76" name="文本框 54275"/>
          <p:cNvSpPr txBox="1"/>
          <p:nvPr/>
        </p:nvSpPr>
        <p:spPr>
          <a:xfrm>
            <a:off x="4600575" y="20145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速度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77" name="文本框 54276"/>
          <p:cNvSpPr txBox="1"/>
          <p:nvPr/>
        </p:nvSpPr>
        <p:spPr>
          <a:xfrm>
            <a:off x="6353175" y="20145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时间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78" name="文本框 54277"/>
          <p:cNvSpPr txBox="1"/>
          <p:nvPr/>
        </p:nvSpPr>
        <p:spPr>
          <a:xfrm>
            <a:off x="1331913" y="3213100"/>
            <a:ext cx="57340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其中，路程＝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______×______</a:t>
            </a:r>
            <a:endParaRPr lang="en-US" altLang="zh-CN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79" name="文本框 54278"/>
          <p:cNvSpPr txBox="1"/>
          <p:nvPr/>
        </p:nvSpPr>
        <p:spPr>
          <a:xfrm>
            <a:off x="3992563" y="316706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速度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0" name="文本框 54279"/>
          <p:cNvSpPr txBox="1"/>
          <p:nvPr/>
        </p:nvSpPr>
        <p:spPr>
          <a:xfrm>
            <a:off x="5827713" y="32131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时间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1" name="文本框 54280"/>
          <p:cNvSpPr txBox="1"/>
          <p:nvPr/>
        </p:nvSpPr>
        <p:spPr>
          <a:xfrm>
            <a:off x="1408113" y="3822700"/>
            <a:ext cx="5641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速度＝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______÷______</a:t>
            </a:r>
            <a:endParaRPr lang="en-US" altLang="zh-CN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2" name="文本框 54281"/>
          <p:cNvSpPr txBox="1"/>
          <p:nvPr/>
        </p:nvSpPr>
        <p:spPr>
          <a:xfrm>
            <a:off x="3992563" y="38227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路程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3" name="文本框 54282"/>
          <p:cNvSpPr txBox="1"/>
          <p:nvPr/>
        </p:nvSpPr>
        <p:spPr>
          <a:xfrm>
            <a:off x="5821363" y="3822700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时间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4" name="文本框 54283"/>
          <p:cNvSpPr txBox="1"/>
          <p:nvPr/>
        </p:nvSpPr>
        <p:spPr>
          <a:xfrm>
            <a:off x="1408113" y="4462463"/>
            <a:ext cx="564197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          </a:t>
            </a:r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时间＝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______÷______</a:t>
            </a:r>
            <a:endParaRPr lang="en-US" altLang="zh-CN" sz="3200" b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5" name="文本框 54284"/>
          <p:cNvSpPr txBox="1"/>
          <p:nvPr/>
        </p:nvSpPr>
        <p:spPr>
          <a:xfrm>
            <a:off x="3992563" y="446246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路程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6" name="文本框 54285"/>
          <p:cNvSpPr txBox="1"/>
          <p:nvPr/>
        </p:nvSpPr>
        <p:spPr>
          <a:xfrm>
            <a:off x="5802313" y="43846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</a:rPr>
              <a:t>速度</a:t>
            </a:r>
            <a:endParaRPr lang="zh-CN" altLang="en-US" sz="32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4287" name="文本框 54286"/>
          <p:cNvSpPr txBox="1"/>
          <p:nvPr/>
        </p:nvSpPr>
        <p:spPr>
          <a:xfrm>
            <a:off x="0" y="5661025"/>
            <a:ext cx="93884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在行程问题中，最常见的有相遇问题与追及问题。</a:t>
            </a:r>
            <a:endParaRPr lang="zh-CN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54288" name="矩形 54287"/>
          <p:cNvSpPr/>
          <p:nvPr/>
        </p:nvSpPr>
        <p:spPr>
          <a:xfrm>
            <a:off x="2700338" y="333375"/>
            <a:ext cx="3429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楷体_GB2312" charset="0"/>
                <a:ea typeface="楷体_GB2312" charset="0"/>
              </a:rPr>
              <a:t>知识回顾：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4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4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9" grpId="0"/>
      <p:bldP spid="54280" grpId="0"/>
      <p:bldP spid="54282" grpId="0"/>
      <p:bldP spid="54283" grpId="0"/>
      <p:bldP spid="54285" grpId="0"/>
      <p:bldP spid="54286" grpId="0"/>
      <p:bldP spid="542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2" name="文本框 61441"/>
          <p:cNvSpPr txBox="1"/>
          <p:nvPr/>
        </p:nvSpPr>
        <p:spPr>
          <a:xfrm>
            <a:off x="0" y="0"/>
            <a:ext cx="8915400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>
              <a:spcBef>
                <a:spcPct val="50000"/>
              </a:spcBef>
              <a:buClr>
                <a:schemeClr val="hlink"/>
              </a:buClr>
              <a:buSzPct val="120000"/>
            </a:pPr>
            <a:r>
              <a:rPr lang="en-US" altLang="zh-CN" sz="3200" dirty="0">
                <a:solidFill>
                  <a:srgbClr val="6600CC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      </a:t>
            </a:r>
            <a:r>
              <a:rPr lang="en-US" altLang="zh-CN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   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一列火车匀速行驶</a:t>
            </a:r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，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隧道的顶上有一盏灯，垂直向下发光，灯光照在火车上的时间是</a:t>
            </a: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10</a:t>
            </a: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楷体_GB2312" pitchFamily="49" charset="-122"/>
              </a:rPr>
              <a:t>秒，</a:t>
            </a:r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经过一条长</a:t>
            </a:r>
            <a:r>
              <a:rPr lang="en-US" altLang="zh-CN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300</a:t>
            </a:r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米的隧道需要</a:t>
            </a:r>
            <a:r>
              <a:rPr lang="en-US" altLang="zh-CN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20</a:t>
            </a:r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Tahoma" panose="020B0604030504040204" pitchFamily="34" charset="0"/>
              </a:rPr>
              <a:t>秒的时间，则火车的长度是多少米？</a:t>
            </a:r>
            <a:endParaRPr lang="zh-CN" altLang="en-US" sz="3200" dirty="0">
              <a:effectLst>
                <a:outerShdw blurRad="38100" dist="38100" dir="2700000">
                  <a:srgbClr val="C0C0C0"/>
                </a:outerShdw>
              </a:effectLst>
              <a:latin typeface="Tahoma" panose="020B0604030504040204" pitchFamily="34" charset="0"/>
            </a:endParaRPr>
          </a:p>
        </p:txBody>
      </p:sp>
      <p:pic>
        <p:nvPicPr>
          <p:cNvPr id="61443" name="图片 614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113" y="2133600"/>
            <a:ext cx="6553200" cy="1504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4" name="图片 614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1713" y="3200400"/>
            <a:ext cx="619125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5" name="图片 614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3213100"/>
            <a:ext cx="619125" cy="4000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46" name="表格 61445"/>
          <p:cNvGraphicFramePr/>
          <p:nvPr/>
        </p:nvGraphicFramePr>
        <p:xfrm>
          <a:off x="468313" y="4149725"/>
          <a:ext cx="8207375" cy="2159000"/>
        </p:xfrm>
        <a:graphic>
          <a:graphicData uri="http://schemas.openxmlformats.org/drawingml/2006/table">
            <a:tbl>
              <a:tblPr/>
              <a:tblGrid>
                <a:gridCol w="2808288"/>
                <a:gridCol w="1800225"/>
                <a:gridCol w="1943100"/>
                <a:gridCol w="1655762"/>
              </a:tblGrid>
              <a:tr h="10795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</a:t>
                      </a:r>
                      <a:r>
                        <a:rPr lang="zh-CN" altLang="en-US" dirty="0"/>
                        <a:t>路  程</a:t>
                      </a: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 </a:t>
                      </a:r>
                      <a:r>
                        <a:rPr lang="zh-CN" altLang="en-US" dirty="0"/>
                        <a:t>时  间</a:t>
                      </a: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dirty="0"/>
                        <a:t>  </a:t>
                      </a:r>
                      <a:r>
                        <a:rPr lang="zh-CN" altLang="en-US" dirty="0"/>
                        <a:t>速  度</a:t>
                      </a: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dirty="0"/>
                        <a:t>灯光照在火车上</a:t>
                      </a: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61463" name="图片 614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400" y="5516563"/>
            <a:ext cx="865188" cy="558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4" name="文本框 61463"/>
          <p:cNvSpPr txBox="1"/>
          <p:nvPr/>
        </p:nvSpPr>
        <p:spPr>
          <a:xfrm>
            <a:off x="5435600" y="5516563"/>
            <a:ext cx="13668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Arial" panose="020B0604020202020204" pitchFamily="34" charset="0"/>
                <a:ea typeface="楷体_GB2312" pitchFamily="49" charset="-122"/>
              </a:rPr>
              <a:t>10</a:t>
            </a: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秒</a:t>
            </a:r>
            <a:endParaRPr lang="zh-CN" altLang="en-US" sz="28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aphicFrame>
        <p:nvGraphicFramePr>
          <p:cNvPr id="61465" name="对象 61464"/>
          <p:cNvGraphicFramePr/>
          <p:nvPr/>
        </p:nvGraphicFramePr>
        <p:xfrm>
          <a:off x="7088188" y="5229225"/>
          <a:ext cx="156210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609600" imgH="393700" progId="Equation.3">
                  <p:embed/>
                </p:oleObj>
              </mc:Choice>
              <mc:Fallback>
                <p:oleObj name="" r:id="rId3" imgW="6096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088188" y="5229225"/>
                        <a:ext cx="1562100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66" name="文本框 61465"/>
          <p:cNvSpPr txBox="1"/>
          <p:nvPr/>
        </p:nvSpPr>
        <p:spPr>
          <a:xfrm>
            <a:off x="323850" y="3573463"/>
            <a:ext cx="23764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第一种情况：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61467" name="直接连接符 61466"/>
          <p:cNvSpPr/>
          <p:nvPr/>
        </p:nvSpPr>
        <p:spPr>
          <a:xfrm>
            <a:off x="2124075" y="620713"/>
            <a:ext cx="2376488" cy="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2466" name="图片 6246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981075"/>
            <a:ext cx="8305800" cy="1371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7" name="图片 624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0825" y="1971675"/>
            <a:ext cx="542925" cy="314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8" name="图片 624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625" y="1971675"/>
            <a:ext cx="619125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9" name="图片 624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1625" y="1895475"/>
            <a:ext cx="619125" cy="400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70" name="图片 62469" descr="slide0022_image09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24175"/>
            <a:ext cx="1547813" cy="720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71" name="直接连接符 62470"/>
          <p:cNvSpPr/>
          <p:nvPr/>
        </p:nvSpPr>
        <p:spPr>
          <a:xfrm>
            <a:off x="0" y="3579813"/>
            <a:ext cx="8991600" cy="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2472" name="圆柱形 62471"/>
          <p:cNvSpPr/>
          <p:nvPr/>
        </p:nvSpPr>
        <p:spPr>
          <a:xfrm rot="5400000">
            <a:off x="3976688" y="1862138"/>
            <a:ext cx="685800" cy="2808287"/>
          </a:xfrm>
          <a:prstGeom prst="can">
            <a:avLst>
              <a:gd name="adj" fmla="val 22157"/>
            </a:avLst>
          </a:prstGeom>
          <a:solidFill>
            <a:schemeClr val="bg2">
              <a:alpha val="0"/>
            </a:schemeClr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/>
          <a:p>
            <a:endParaRPr lang="zh-CN" altLang="en-US"/>
          </a:p>
        </p:txBody>
      </p:sp>
      <p:grpSp>
        <p:nvGrpSpPr>
          <p:cNvPr id="62473" name="组合 62472"/>
          <p:cNvGrpSpPr/>
          <p:nvPr/>
        </p:nvGrpSpPr>
        <p:grpSpPr>
          <a:xfrm>
            <a:off x="2986088" y="5300663"/>
            <a:ext cx="3816350" cy="71437"/>
            <a:chOff x="4059" y="2115"/>
            <a:chExt cx="1270" cy="90"/>
          </a:xfrm>
        </p:grpSpPr>
        <p:sp>
          <p:nvSpPr>
            <p:cNvPr id="62474" name="直接连接符 62473"/>
            <p:cNvSpPr/>
            <p:nvPr/>
          </p:nvSpPr>
          <p:spPr>
            <a:xfrm>
              <a:off x="4059" y="2205"/>
              <a:ext cx="1270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475" name="直接连接符 62474"/>
            <p:cNvSpPr/>
            <p:nvPr/>
          </p:nvSpPr>
          <p:spPr>
            <a:xfrm flipV="1">
              <a:off x="5329" y="2115"/>
              <a:ext cx="0" cy="9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2476" name="直接连接符 62475"/>
            <p:cNvSpPr/>
            <p:nvPr/>
          </p:nvSpPr>
          <p:spPr>
            <a:xfrm flipV="1">
              <a:off x="4059" y="2115"/>
              <a:ext cx="0" cy="9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2477" name="直接连接符 62476"/>
          <p:cNvSpPr/>
          <p:nvPr/>
        </p:nvSpPr>
        <p:spPr>
          <a:xfrm flipV="1">
            <a:off x="5578475" y="5227638"/>
            <a:ext cx="1223963" cy="158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62478" name="右大括号 62477"/>
          <p:cNvSpPr/>
          <p:nvPr/>
        </p:nvSpPr>
        <p:spPr>
          <a:xfrm rot="-5400000" flipV="1">
            <a:off x="6078538" y="4440238"/>
            <a:ext cx="114300" cy="1257300"/>
          </a:xfrm>
          <a:prstGeom prst="rightBrace">
            <a:avLst>
              <a:gd name="adj1" fmla="val 91666"/>
              <a:gd name="adj2" fmla="val 50667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79" name="直接连接符 62478"/>
          <p:cNvSpPr/>
          <p:nvPr/>
        </p:nvSpPr>
        <p:spPr>
          <a:xfrm>
            <a:off x="2986088" y="5227638"/>
            <a:ext cx="2559050" cy="1587"/>
          </a:xfrm>
          <a:prstGeom prst="line">
            <a:avLst/>
          </a:prstGeom>
          <a:ln w="25400" cap="flat" cmpd="sng">
            <a:solidFill>
              <a:srgbClr val="0000FF"/>
            </a:solidFill>
            <a:prstDash val="dash"/>
            <a:headEnd type="none" w="med" len="med"/>
            <a:tailEnd type="triangle" w="med" len="med"/>
          </a:ln>
        </p:spPr>
      </p:sp>
      <p:sp>
        <p:nvSpPr>
          <p:cNvPr id="62480" name="右大括号 62479"/>
          <p:cNvSpPr/>
          <p:nvPr/>
        </p:nvSpPr>
        <p:spPr>
          <a:xfrm rot="-5400000" flipV="1">
            <a:off x="4102100" y="3751263"/>
            <a:ext cx="288925" cy="2520950"/>
          </a:xfrm>
          <a:prstGeom prst="rightBrace">
            <a:avLst>
              <a:gd name="adj1" fmla="val 72710"/>
              <a:gd name="adj2" fmla="val 50667"/>
            </a:avLst>
          </a:prstGeom>
          <a:noFill/>
          <a:ln w="9525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81" name="文本框 62480"/>
          <p:cNvSpPr txBox="1"/>
          <p:nvPr/>
        </p:nvSpPr>
        <p:spPr>
          <a:xfrm>
            <a:off x="5578475" y="4510088"/>
            <a:ext cx="18684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车身长度</a:t>
            </a:r>
            <a:r>
              <a:rPr lang="en-US" altLang="zh-CN" sz="2400" b="1" i="1">
                <a:solidFill>
                  <a:srgbClr val="FF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</a:rPr>
              <a:t>米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62482" name="文本框 62481"/>
          <p:cNvSpPr txBox="1"/>
          <p:nvPr/>
        </p:nvSpPr>
        <p:spPr>
          <a:xfrm>
            <a:off x="3059113" y="4508500"/>
            <a:ext cx="25495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隧道长度：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300m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62483" name="右大括号 62482"/>
          <p:cNvSpPr/>
          <p:nvPr/>
        </p:nvSpPr>
        <p:spPr>
          <a:xfrm rot="5400000">
            <a:off x="4781550" y="3575050"/>
            <a:ext cx="223838" cy="3816350"/>
          </a:xfrm>
          <a:prstGeom prst="rightBrace">
            <a:avLst>
              <a:gd name="adj1" fmla="val 142080"/>
              <a:gd name="adj2" fmla="val 50755"/>
            </a:avLst>
          </a:prstGeom>
          <a:noFill/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2484" name="文本框 62483"/>
          <p:cNvSpPr txBox="1"/>
          <p:nvPr/>
        </p:nvSpPr>
        <p:spPr>
          <a:xfrm>
            <a:off x="2843213" y="5516563"/>
            <a:ext cx="55800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Arial" panose="020B0604020202020204" pitchFamily="34" charset="0"/>
              </a:rPr>
              <a:t>通过隧道的路程：</a:t>
            </a:r>
            <a:r>
              <a:rPr lang="zh-CN" altLang="en-US" sz="2400" b="1" dirty="0">
                <a:latin typeface="Arial" panose="020B0604020202020204" pitchFamily="34" charset="0"/>
                <a:sym typeface="Wingdings" panose="05000000000000000000" pitchFamily="2" charset="2"/>
              </a:rPr>
              <a:t>（</a:t>
            </a:r>
            <a:r>
              <a:rPr lang="en-US" altLang="zh-CN" sz="2400" b="1" i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</a:t>
            </a:r>
            <a:r>
              <a:rPr lang="en-US" altLang="zh-CN" sz="2400" b="1" dirty="0">
                <a:latin typeface="Arial" panose="020B0604020202020204" pitchFamily="34" charset="0"/>
              </a:rPr>
              <a:t>+300</a:t>
            </a:r>
            <a:r>
              <a:rPr lang="zh-CN" altLang="en-US" sz="2400" b="1" dirty="0">
                <a:latin typeface="Arial" panose="020B0604020202020204" pitchFamily="34" charset="0"/>
              </a:rPr>
              <a:t>）</a:t>
            </a:r>
            <a:r>
              <a:rPr lang="en-US" altLang="zh-CN" sz="2400" b="1">
                <a:latin typeface="Arial" panose="020B0604020202020204" pitchFamily="34" charset="0"/>
              </a:rPr>
              <a:t>m</a:t>
            </a:r>
            <a:endParaRPr lang="en-US" altLang="zh-CN" sz="2400" b="1">
              <a:latin typeface="Arial" panose="020B0604020202020204" pitchFamily="34" charset="0"/>
            </a:endParaRPr>
          </a:p>
        </p:txBody>
      </p:sp>
      <p:sp>
        <p:nvSpPr>
          <p:cNvPr id="62485" name="矩形 62484"/>
          <p:cNvSpPr/>
          <p:nvPr/>
        </p:nvSpPr>
        <p:spPr>
          <a:xfrm>
            <a:off x="0" y="188913"/>
            <a:ext cx="942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D60093"/>
                </a:solidFill>
                <a:latin typeface="Arial" panose="020B0604020202020204" pitchFamily="34" charset="0"/>
                <a:ea typeface="楷体_GB2312" pitchFamily="49" charset="-122"/>
              </a:rPr>
              <a:t>火车完全通过隧道是指：从车头进入隧道至车尾离开隧道。</a:t>
            </a:r>
            <a:endParaRPr lang="zh-CN" altLang="en-US" sz="2800" b="1" dirty="0">
              <a:solidFill>
                <a:srgbClr val="D60093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017 0.00439 L -0.03316 0.0074 " pathEditMode="relative" rAng="0" ptsTypes="AA">
                                      <p:cBhvr>
                                        <p:cTn id="14" dur="1500" spd="-100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288 0.00116 L 0.45642 -0.0062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00" y="-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248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2482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222 0.00115 L 0.62222 0.00115 " pathEditMode="relative" rAng="0" ptsTypes="AA">
                                      <p:cBhvr>
                                        <p:cTn id="40" dur="15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2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2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248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2481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2222 0.00116 L 0.91545 -3.23699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2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2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2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63490" name="表格 63489"/>
          <p:cNvGraphicFramePr/>
          <p:nvPr/>
        </p:nvGraphicFramePr>
        <p:xfrm>
          <a:off x="107950" y="3644900"/>
          <a:ext cx="8856663" cy="2159000"/>
        </p:xfrm>
        <a:graphic>
          <a:graphicData uri="http://schemas.openxmlformats.org/drawingml/2006/table">
            <a:tbl>
              <a:tblPr/>
              <a:tblGrid>
                <a:gridCol w="2519363"/>
                <a:gridCol w="2305050"/>
                <a:gridCol w="1439862"/>
                <a:gridCol w="2592388"/>
              </a:tblGrid>
              <a:tr h="10795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4000" dirty="0"/>
                        <a:t>   </a:t>
                      </a:r>
                      <a:r>
                        <a:rPr lang="zh-CN" altLang="en-US" sz="4000" dirty="0"/>
                        <a:t>路  程</a:t>
                      </a:r>
                      <a:endParaRPr lang="zh-CN" altLang="en-US" sz="4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4000" dirty="0"/>
                        <a:t>时 间</a:t>
                      </a:r>
                      <a:endParaRPr lang="zh-CN" altLang="en-US" sz="4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4000" dirty="0"/>
                        <a:t>    </a:t>
                      </a:r>
                      <a:r>
                        <a:rPr lang="zh-CN" altLang="en-US" sz="4000" dirty="0"/>
                        <a:t>速  度</a:t>
                      </a:r>
                      <a:endParaRPr lang="zh-CN" altLang="en-US" sz="4000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dirty="0"/>
                        <a:t>火车过隧道</a:t>
                      </a:r>
                      <a:endParaRPr lang="zh-CN" altLang="en-US" sz="3600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507" name="文本框 63506"/>
          <p:cNvSpPr txBox="1"/>
          <p:nvPr/>
        </p:nvSpPr>
        <p:spPr>
          <a:xfrm>
            <a:off x="5148263" y="5011738"/>
            <a:ext cx="13668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 dirty="0">
                <a:latin typeface="Arial" panose="020B0604020202020204" pitchFamily="34" charset="0"/>
                <a:ea typeface="楷体_GB2312" pitchFamily="49" charset="-122"/>
              </a:rPr>
              <a:t>20</a:t>
            </a: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秒</a:t>
            </a:r>
            <a:endParaRPr lang="zh-CN" altLang="en-US" sz="28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aphicFrame>
        <p:nvGraphicFramePr>
          <p:cNvPr id="63508" name="对象 63507"/>
          <p:cNvGraphicFramePr/>
          <p:nvPr/>
        </p:nvGraphicFramePr>
        <p:xfrm>
          <a:off x="6588125" y="4724400"/>
          <a:ext cx="234315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913765" imgH="393700" progId="Equation.3">
                  <p:embed/>
                </p:oleObj>
              </mc:Choice>
              <mc:Fallback>
                <p:oleObj name="" r:id="rId1" imgW="91376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88125" y="4724400"/>
                        <a:ext cx="2343150" cy="1008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09" name="文本框 63508"/>
          <p:cNvSpPr txBox="1"/>
          <p:nvPr/>
        </p:nvSpPr>
        <p:spPr>
          <a:xfrm>
            <a:off x="2413000" y="5011738"/>
            <a:ext cx="26638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2800" b="1" i="1">
                <a:latin typeface="Times New Roman" panose="02020603050405020304" pitchFamily="18" charset="0"/>
                <a:ea typeface="楷体" panose="02010609060101010101" pitchFamily="49" charset="-122"/>
              </a:rPr>
              <a:t>x</a:t>
            </a:r>
            <a:r>
              <a:rPr lang="en-US" altLang="zh-CN" sz="2800" b="1" dirty="0">
                <a:latin typeface="Arial" panose="020B0604020202020204" pitchFamily="34" charset="0"/>
                <a:ea typeface="楷体_GB2312" pitchFamily="49" charset="-122"/>
              </a:rPr>
              <a:t>+300</a:t>
            </a:r>
            <a:r>
              <a:rPr lang="zh-CN" altLang="en-US" sz="2800" b="1" dirty="0">
                <a:latin typeface="Arial" panose="020B0604020202020204" pitchFamily="34" charset="0"/>
                <a:ea typeface="楷体_GB2312" pitchFamily="49" charset="-122"/>
              </a:rPr>
              <a:t>）米</a:t>
            </a:r>
            <a:endParaRPr lang="zh-CN" altLang="en-US" sz="28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pic>
        <p:nvPicPr>
          <p:cNvPr id="63510" name="图片 6350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288" y="549275"/>
            <a:ext cx="8497887" cy="2668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511" name="文本框 63510"/>
          <p:cNvSpPr txBox="1"/>
          <p:nvPr/>
        </p:nvSpPr>
        <p:spPr>
          <a:xfrm>
            <a:off x="179388" y="3068638"/>
            <a:ext cx="23764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第二种情况：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07" grpId="0"/>
      <p:bldP spid="635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4514" name="矩形 64513"/>
          <p:cNvSpPr/>
          <p:nvPr/>
        </p:nvSpPr>
        <p:spPr>
          <a:xfrm>
            <a:off x="2124075" y="3789363"/>
            <a:ext cx="2033588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</a:pPr>
            <a:r>
              <a:rPr lang="en-US" altLang="zh-CN" sz="4800" i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zh-CN" sz="4800">
                <a:latin typeface="Arial" panose="020B0604020202020204" pitchFamily="34" charset="0"/>
              </a:rPr>
              <a:t>= 300</a:t>
            </a:r>
            <a:endParaRPr lang="en-US" altLang="zh-CN" sz="4800">
              <a:latin typeface="Arial" panose="020B0604020202020204" pitchFamily="34" charset="0"/>
            </a:endParaRPr>
          </a:p>
        </p:txBody>
      </p:sp>
      <p:sp>
        <p:nvSpPr>
          <p:cNvPr id="64515" name="矩形 64514"/>
          <p:cNvSpPr/>
          <p:nvPr/>
        </p:nvSpPr>
        <p:spPr>
          <a:xfrm>
            <a:off x="323850" y="4724400"/>
            <a:ext cx="68770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b="1" dirty="0">
                <a:latin typeface="Arial" panose="020B0604020202020204" pitchFamily="34" charset="0"/>
              </a:rPr>
              <a:t>答：火车的长度是</a:t>
            </a:r>
            <a:r>
              <a:rPr lang="en-US" altLang="zh-CN" sz="4400" b="1" dirty="0">
                <a:latin typeface="Arial" panose="020B0604020202020204" pitchFamily="34" charset="0"/>
              </a:rPr>
              <a:t>300 </a:t>
            </a:r>
            <a:r>
              <a:rPr lang="zh-CN" altLang="en-US" sz="4400" b="1" dirty="0">
                <a:latin typeface="Arial" panose="020B0604020202020204" pitchFamily="34" charset="0"/>
              </a:rPr>
              <a:t>米。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graphicFrame>
        <p:nvGraphicFramePr>
          <p:cNvPr id="64516" name="内容占位符 64515"/>
          <p:cNvGraphicFramePr/>
          <p:nvPr>
            <p:ph sz="half" idx="2"/>
          </p:nvPr>
        </p:nvGraphicFramePr>
        <p:xfrm>
          <a:off x="1547813" y="2133600"/>
          <a:ext cx="3240087" cy="154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824865" imgH="393700" progId="Equation.3">
                  <p:embed/>
                </p:oleObj>
              </mc:Choice>
              <mc:Fallback>
                <p:oleObj name="" r:id="rId1" imgW="8248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7813" y="2133600"/>
                        <a:ext cx="3240087" cy="15462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文本框 64516"/>
          <p:cNvSpPr txBox="1"/>
          <p:nvPr/>
        </p:nvSpPr>
        <p:spPr>
          <a:xfrm>
            <a:off x="468313" y="476250"/>
            <a:ext cx="6048375" cy="1616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解：设火车的长度是</a:t>
            </a:r>
            <a:r>
              <a:rPr lang="en-US" altLang="zh-CN" sz="4000" b="1" dirty="0">
                <a:latin typeface="Arial" panose="020B0604020202020204" pitchFamily="34" charset="0"/>
                <a:ea typeface="楷体_GB2312" pitchFamily="49" charset="-122"/>
              </a:rPr>
              <a:t>x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米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        由题意得：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8370" name="矩形 58369"/>
          <p:cNvSpPr/>
          <p:nvPr/>
        </p:nvSpPr>
        <p:spPr>
          <a:xfrm>
            <a:off x="1331913" y="188913"/>
            <a:ext cx="5256212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楷体_GB2312" charset="0"/>
                <a:ea typeface="楷体_GB2312" charset="0"/>
              </a:rPr>
              <a:t>相遇问题:（相向而行）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  <p:grpSp>
        <p:nvGrpSpPr>
          <p:cNvPr id="58371" name="组合 58370"/>
          <p:cNvGrpSpPr/>
          <p:nvPr/>
        </p:nvGrpSpPr>
        <p:grpSpPr>
          <a:xfrm>
            <a:off x="250825" y="2278063"/>
            <a:ext cx="3810000" cy="762000"/>
            <a:chOff x="144" y="2640"/>
            <a:chExt cx="2400" cy="480"/>
          </a:xfrm>
        </p:grpSpPr>
        <p:sp>
          <p:nvSpPr>
            <p:cNvPr id="58372" name="左大括号 58371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373" name="文本框 58372"/>
            <p:cNvSpPr txBox="1"/>
            <p:nvPr/>
          </p:nvSpPr>
          <p:spPr>
            <a:xfrm>
              <a:off x="960" y="2640"/>
              <a:ext cx="76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甲的路程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8374" name="组合 58373"/>
          <p:cNvGrpSpPr/>
          <p:nvPr/>
        </p:nvGrpSpPr>
        <p:grpSpPr>
          <a:xfrm>
            <a:off x="227013" y="3160713"/>
            <a:ext cx="8534400" cy="152400"/>
            <a:chOff x="144" y="3216"/>
            <a:chExt cx="5376" cy="96"/>
          </a:xfrm>
        </p:grpSpPr>
        <p:sp>
          <p:nvSpPr>
            <p:cNvPr id="58375" name="直接连接符 58374"/>
            <p:cNvSpPr/>
            <p:nvPr/>
          </p:nvSpPr>
          <p:spPr>
            <a:xfrm>
              <a:off x="144" y="3312"/>
              <a:ext cx="537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6" name="直接连接符 58375"/>
            <p:cNvSpPr/>
            <p:nvPr/>
          </p:nvSpPr>
          <p:spPr>
            <a:xfrm flipV="1">
              <a:off x="1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7" name="直接连接符 58376"/>
            <p:cNvSpPr/>
            <p:nvPr/>
          </p:nvSpPr>
          <p:spPr>
            <a:xfrm flipV="1">
              <a:off x="25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78" name="直接连接符 58377"/>
            <p:cNvSpPr/>
            <p:nvPr/>
          </p:nvSpPr>
          <p:spPr>
            <a:xfrm flipV="1">
              <a:off x="55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8379" name="组合 58378"/>
          <p:cNvGrpSpPr/>
          <p:nvPr/>
        </p:nvGrpSpPr>
        <p:grpSpPr>
          <a:xfrm>
            <a:off x="4037013" y="2170113"/>
            <a:ext cx="4648200" cy="838200"/>
            <a:chOff x="2544" y="2592"/>
            <a:chExt cx="2928" cy="528"/>
          </a:xfrm>
        </p:grpSpPr>
        <p:sp>
          <p:nvSpPr>
            <p:cNvPr id="58380" name="左大括号 58379"/>
            <p:cNvSpPr/>
            <p:nvPr/>
          </p:nvSpPr>
          <p:spPr>
            <a:xfrm rot="5400000">
              <a:off x="3840" y="1488"/>
              <a:ext cx="336" cy="2928"/>
            </a:xfrm>
            <a:prstGeom prst="leftBrace">
              <a:avLst>
                <a:gd name="adj1" fmla="val 72619"/>
                <a:gd name="adj2" fmla="val 50000"/>
              </a:avLst>
            </a:prstGeom>
            <a:noFill/>
            <a:ln w="190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381" name="文本框 58380"/>
            <p:cNvSpPr txBox="1"/>
            <p:nvPr/>
          </p:nvSpPr>
          <p:spPr>
            <a:xfrm>
              <a:off x="3600" y="2592"/>
              <a:ext cx="86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乙的路程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8382" name="组合 58381"/>
          <p:cNvGrpSpPr/>
          <p:nvPr/>
        </p:nvGrpSpPr>
        <p:grpSpPr>
          <a:xfrm>
            <a:off x="250825" y="1125538"/>
            <a:ext cx="641350" cy="585787"/>
            <a:chOff x="528" y="974"/>
            <a:chExt cx="404" cy="369"/>
          </a:xfrm>
        </p:grpSpPr>
        <p:sp>
          <p:nvSpPr>
            <p:cNvPr id="58383" name="矩形 58382"/>
            <p:cNvSpPr/>
            <p:nvPr/>
          </p:nvSpPr>
          <p:spPr>
            <a:xfrm>
              <a:off x="816" y="974"/>
              <a:ext cx="116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lnSpc>
                  <a:spcPct val="135000"/>
                </a:lnSpc>
                <a:spcBef>
                  <a:spcPct val="25000"/>
                </a:spcBef>
                <a:buClr>
                  <a:schemeClr val="bg1"/>
                </a:buClr>
              </a:pPr>
              <a:endParaRPr sz="24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58384" name="图片 58383" descr="007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1008"/>
              <a:ext cx="312" cy="3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8385" name="矩形 58384"/>
          <p:cNvSpPr/>
          <p:nvPr/>
        </p:nvSpPr>
        <p:spPr>
          <a:xfrm>
            <a:off x="755650" y="981075"/>
            <a:ext cx="5788025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Times New Roman" panose="02020603050405020304" pitchFamily="18" charset="0"/>
              </a:rPr>
              <a:t>同时出发（两条段段）</a:t>
            </a:r>
            <a:endParaRPr lang="zh-CN" altLang="en-US" sz="4400" b="1" dirty="0">
              <a:latin typeface="Times New Roman" panose="02020603050405020304" pitchFamily="18" charset="0"/>
            </a:endParaRPr>
          </a:p>
        </p:txBody>
      </p:sp>
      <p:grpSp>
        <p:nvGrpSpPr>
          <p:cNvPr id="58386" name="组合 58385"/>
          <p:cNvGrpSpPr/>
          <p:nvPr/>
        </p:nvGrpSpPr>
        <p:grpSpPr>
          <a:xfrm>
            <a:off x="250825" y="4005263"/>
            <a:ext cx="641350" cy="585787"/>
            <a:chOff x="528" y="974"/>
            <a:chExt cx="404" cy="369"/>
          </a:xfrm>
        </p:grpSpPr>
        <p:sp>
          <p:nvSpPr>
            <p:cNvPr id="58387" name="矩形 58386"/>
            <p:cNvSpPr/>
            <p:nvPr/>
          </p:nvSpPr>
          <p:spPr>
            <a:xfrm>
              <a:off x="816" y="974"/>
              <a:ext cx="116" cy="3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lnSpc>
                  <a:spcPct val="135000"/>
                </a:lnSpc>
                <a:spcBef>
                  <a:spcPct val="25000"/>
                </a:spcBef>
                <a:buClr>
                  <a:schemeClr val="bg1"/>
                </a:buClr>
              </a:pPr>
              <a:endParaRPr sz="2400" b="1" dirty="0">
                <a:latin typeface="楷体_GB2312" pitchFamily="49" charset="-122"/>
                <a:ea typeface="楷体_GB2312" pitchFamily="49" charset="-122"/>
              </a:endParaRPr>
            </a:p>
          </p:txBody>
        </p:sp>
        <p:pic>
          <p:nvPicPr>
            <p:cNvPr id="58388" name="图片 58387" descr="0076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28" y="1008"/>
              <a:ext cx="312" cy="312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8389" name="矩形 58388"/>
          <p:cNvSpPr/>
          <p:nvPr/>
        </p:nvSpPr>
        <p:spPr>
          <a:xfrm>
            <a:off x="755650" y="3933825"/>
            <a:ext cx="664210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4400" b="1" dirty="0">
                <a:latin typeface="Arial" panose="020B0604020202020204" pitchFamily="34" charset="0"/>
                <a:ea typeface="楷体_GB2312" pitchFamily="49" charset="-122"/>
              </a:rPr>
              <a:t>不同时出发 （三条线段 ）</a:t>
            </a:r>
            <a:endParaRPr lang="zh-CN" altLang="en-US" sz="44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58390" name="组合 58389"/>
          <p:cNvGrpSpPr/>
          <p:nvPr/>
        </p:nvGrpSpPr>
        <p:grpSpPr>
          <a:xfrm>
            <a:off x="312738" y="5157788"/>
            <a:ext cx="2819400" cy="838200"/>
            <a:chOff x="144" y="2640"/>
            <a:chExt cx="1776" cy="528"/>
          </a:xfrm>
        </p:grpSpPr>
        <p:sp>
          <p:nvSpPr>
            <p:cNvPr id="58391" name="左大括号 58390"/>
            <p:cNvSpPr/>
            <p:nvPr/>
          </p:nvSpPr>
          <p:spPr>
            <a:xfrm rot="5400000">
              <a:off x="888" y="2136"/>
              <a:ext cx="288" cy="1776"/>
            </a:xfrm>
            <a:prstGeom prst="leftBrace">
              <a:avLst>
                <a:gd name="adj1" fmla="val 51388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392" name="文本框 58391"/>
            <p:cNvSpPr txBox="1"/>
            <p:nvPr/>
          </p:nvSpPr>
          <p:spPr>
            <a:xfrm>
              <a:off x="528" y="2640"/>
              <a:ext cx="11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慢车先行路程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8393" name="组合 58392"/>
          <p:cNvGrpSpPr/>
          <p:nvPr/>
        </p:nvGrpSpPr>
        <p:grpSpPr>
          <a:xfrm>
            <a:off x="5265738" y="5081588"/>
            <a:ext cx="3505200" cy="914400"/>
            <a:chOff x="3264" y="2592"/>
            <a:chExt cx="2208" cy="576"/>
          </a:xfrm>
        </p:grpSpPr>
        <p:sp>
          <p:nvSpPr>
            <p:cNvPr id="58394" name="左大括号 58393"/>
            <p:cNvSpPr/>
            <p:nvPr/>
          </p:nvSpPr>
          <p:spPr>
            <a:xfrm rot="5400000">
              <a:off x="4200" y="1896"/>
              <a:ext cx="336" cy="2208"/>
            </a:xfrm>
            <a:prstGeom prst="leftBrace">
              <a:avLst>
                <a:gd name="adj1" fmla="val 54761"/>
                <a:gd name="adj2" fmla="val 50000"/>
              </a:avLst>
            </a:prstGeom>
            <a:noFill/>
            <a:ln w="190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395" name="文本框 58394"/>
            <p:cNvSpPr txBox="1"/>
            <p:nvPr/>
          </p:nvSpPr>
          <p:spPr>
            <a:xfrm>
              <a:off x="4030" y="2592"/>
              <a:ext cx="91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快车路程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8396" name="组合 58395"/>
          <p:cNvGrpSpPr/>
          <p:nvPr/>
        </p:nvGrpSpPr>
        <p:grpSpPr>
          <a:xfrm>
            <a:off x="312738" y="6072188"/>
            <a:ext cx="8534400" cy="152400"/>
            <a:chOff x="144" y="3216"/>
            <a:chExt cx="5376" cy="96"/>
          </a:xfrm>
        </p:grpSpPr>
        <p:sp>
          <p:nvSpPr>
            <p:cNvPr id="58397" name="直接连接符 58396"/>
            <p:cNvSpPr/>
            <p:nvPr/>
          </p:nvSpPr>
          <p:spPr>
            <a:xfrm>
              <a:off x="144" y="3312"/>
              <a:ext cx="537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98" name="直接连接符 58397"/>
            <p:cNvSpPr/>
            <p:nvPr/>
          </p:nvSpPr>
          <p:spPr>
            <a:xfrm flipV="1">
              <a:off x="1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399" name="直接连接符 58398"/>
            <p:cNvSpPr/>
            <p:nvPr/>
          </p:nvSpPr>
          <p:spPr>
            <a:xfrm flipV="1">
              <a:off x="326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400" name="直接连接符 58399"/>
            <p:cNvSpPr/>
            <p:nvPr/>
          </p:nvSpPr>
          <p:spPr>
            <a:xfrm flipV="1">
              <a:off x="55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58401" name="直接连接符 58400"/>
            <p:cNvSpPr/>
            <p:nvPr/>
          </p:nvSpPr>
          <p:spPr>
            <a:xfrm flipV="1">
              <a:off x="19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8402" name="组合 58401"/>
          <p:cNvGrpSpPr/>
          <p:nvPr/>
        </p:nvGrpSpPr>
        <p:grpSpPr>
          <a:xfrm>
            <a:off x="3132138" y="5157788"/>
            <a:ext cx="2133600" cy="838200"/>
            <a:chOff x="1920" y="2640"/>
            <a:chExt cx="1344" cy="528"/>
          </a:xfrm>
        </p:grpSpPr>
        <p:sp>
          <p:nvSpPr>
            <p:cNvPr id="58403" name="左大括号 58402"/>
            <p:cNvSpPr/>
            <p:nvPr/>
          </p:nvSpPr>
          <p:spPr>
            <a:xfrm rot="5400000">
              <a:off x="2448" y="2352"/>
              <a:ext cx="288" cy="1344"/>
            </a:xfrm>
            <a:prstGeom prst="leftBrace">
              <a:avLst>
                <a:gd name="adj1" fmla="val 38888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8404" name="文本框 58403"/>
            <p:cNvSpPr txBox="1"/>
            <p:nvPr/>
          </p:nvSpPr>
          <p:spPr>
            <a:xfrm>
              <a:off x="2064" y="2640"/>
              <a:ext cx="11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慢车后行路程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58405" name="AutoShape 33"/>
          <p:cNvSpPr/>
          <p:nvPr/>
        </p:nvSpPr>
        <p:spPr>
          <a:xfrm>
            <a:off x="3059113" y="2133600"/>
            <a:ext cx="971550" cy="487363"/>
          </a:xfrm>
          <a:prstGeom prst="wedgeRoundRectCallout">
            <a:avLst>
              <a:gd name="adj1" fmla="val 42481"/>
              <a:gd name="adj2" fmla="val 18192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相遇</a:t>
            </a:r>
            <a:endParaRPr lang="zh-CN" altLang="en-US" sz="2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8406" name="AutoShape 33"/>
          <p:cNvSpPr/>
          <p:nvPr/>
        </p:nvSpPr>
        <p:spPr>
          <a:xfrm>
            <a:off x="5219700" y="4941888"/>
            <a:ext cx="971550" cy="487362"/>
          </a:xfrm>
          <a:prstGeom prst="wedgeRoundRectCallout">
            <a:avLst>
              <a:gd name="adj1" fmla="val -45588"/>
              <a:gd name="adj2" fmla="val 218079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相遇</a:t>
            </a:r>
            <a:endParaRPr lang="zh-CN" altLang="en-US" sz="2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7586" name="文本框 67585"/>
          <p:cNvSpPr txBox="1"/>
          <p:nvPr/>
        </p:nvSpPr>
        <p:spPr>
          <a:xfrm>
            <a:off x="179388" y="549275"/>
            <a:ext cx="8964612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西安站和武汉站相距</a:t>
            </a:r>
            <a:r>
              <a:rPr lang="en-US" altLang="zh-CN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1500km</a:t>
            </a:r>
            <a:r>
              <a:rPr lang="zh-CN" altLang="en-US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，一列慢车从西安开出，速度为</a:t>
            </a:r>
            <a:r>
              <a:rPr lang="en-US" altLang="zh-CN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65km/h</a:t>
            </a:r>
            <a:r>
              <a:rPr lang="zh-CN" altLang="en-US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，一列快车从武汉开出，速度为</a:t>
            </a:r>
            <a:r>
              <a:rPr lang="en-US" altLang="zh-CN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85km/h</a:t>
            </a:r>
            <a:r>
              <a:rPr lang="zh-CN" altLang="en-US" sz="3600" b="1" dirty="0">
                <a:solidFill>
                  <a:srgbClr val="333300"/>
                </a:solidFill>
                <a:latin typeface="楷体_GB2312" pitchFamily="49" charset="-122"/>
                <a:ea typeface="楷体_GB2312" pitchFamily="49" charset="-122"/>
              </a:rPr>
              <a:t>，两车同时相向而行，几小时相遇？</a:t>
            </a:r>
            <a:endParaRPr lang="zh-CN" altLang="en-US" sz="3600" b="1" dirty="0">
              <a:solidFill>
                <a:srgbClr val="3333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7587" name="直接连接符 67586"/>
          <p:cNvSpPr/>
          <p:nvPr/>
        </p:nvSpPr>
        <p:spPr>
          <a:xfrm>
            <a:off x="228600" y="3505200"/>
            <a:ext cx="8686800" cy="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7588" name="文本框 67587"/>
          <p:cNvSpPr txBox="1"/>
          <p:nvPr/>
        </p:nvSpPr>
        <p:spPr>
          <a:xfrm>
            <a:off x="228600" y="3657600"/>
            <a:ext cx="1371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西安</a:t>
            </a:r>
            <a:r>
              <a:rPr lang="en-US" altLang="zh-CN" b="1" dirty="0">
                <a:latin typeface="Arial" panose="020B0604020202020204" pitchFamily="34" charset="0"/>
              </a:rPr>
              <a:t>(</a:t>
            </a:r>
            <a:r>
              <a:rPr lang="zh-CN" altLang="en-US" b="1" dirty="0">
                <a:latin typeface="Arial" panose="020B0604020202020204" pitchFamily="34" charset="0"/>
              </a:rPr>
              <a:t>慢车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7589" name="文本框 67588"/>
          <p:cNvSpPr txBox="1"/>
          <p:nvPr/>
        </p:nvSpPr>
        <p:spPr>
          <a:xfrm>
            <a:off x="7391400" y="3657600"/>
            <a:ext cx="1600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（快车）武汉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67590" name="图片 67589" descr="huoche"/>
          <p:cNvPicPr/>
          <p:nvPr/>
        </p:nvPicPr>
        <p:blipFill>
          <a:blip r:embed="rId1"/>
          <a:stretch>
            <a:fillRect/>
          </a:stretch>
        </p:blipFill>
        <p:spPr>
          <a:xfrm>
            <a:off x="7543800" y="2895600"/>
            <a:ext cx="1371600" cy="588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7591" name="图片 67590" descr="huoche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914650"/>
            <a:ext cx="1371600" cy="590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7592" name="组合 67591"/>
          <p:cNvGrpSpPr/>
          <p:nvPr/>
        </p:nvGrpSpPr>
        <p:grpSpPr>
          <a:xfrm>
            <a:off x="228600" y="4191000"/>
            <a:ext cx="3810000" cy="762000"/>
            <a:chOff x="144" y="2640"/>
            <a:chExt cx="2400" cy="480"/>
          </a:xfrm>
        </p:grpSpPr>
        <p:sp>
          <p:nvSpPr>
            <p:cNvPr id="67593" name="左大括号 67592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7594" name="文本框 67593"/>
            <p:cNvSpPr txBox="1"/>
            <p:nvPr/>
          </p:nvSpPr>
          <p:spPr>
            <a:xfrm>
              <a:off x="960" y="2640"/>
              <a:ext cx="768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慢车路程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7595" name="组合 67594"/>
          <p:cNvGrpSpPr/>
          <p:nvPr/>
        </p:nvGrpSpPr>
        <p:grpSpPr>
          <a:xfrm>
            <a:off x="228600" y="5105400"/>
            <a:ext cx="8534400" cy="152400"/>
            <a:chOff x="144" y="3216"/>
            <a:chExt cx="5376" cy="96"/>
          </a:xfrm>
        </p:grpSpPr>
        <p:sp>
          <p:nvSpPr>
            <p:cNvPr id="67596" name="直接连接符 67595"/>
            <p:cNvSpPr/>
            <p:nvPr/>
          </p:nvSpPr>
          <p:spPr>
            <a:xfrm>
              <a:off x="144" y="3312"/>
              <a:ext cx="537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7597" name="直接连接符 67596"/>
            <p:cNvSpPr/>
            <p:nvPr/>
          </p:nvSpPr>
          <p:spPr>
            <a:xfrm flipV="1">
              <a:off x="1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7598" name="直接连接符 67597"/>
            <p:cNvSpPr/>
            <p:nvPr/>
          </p:nvSpPr>
          <p:spPr>
            <a:xfrm flipV="1">
              <a:off x="25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7599" name="直接连接符 67598"/>
            <p:cNvSpPr/>
            <p:nvPr/>
          </p:nvSpPr>
          <p:spPr>
            <a:xfrm flipV="1">
              <a:off x="55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7600" name="组合 67599"/>
          <p:cNvGrpSpPr/>
          <p:nvPr/>
        </p:nvGrpSpPr>
        <p:grpSpPr>
          <a:xfrm>
            <a:off x="4038600" y="4114800"/>
            <a:ext cx="4648200" cy="838200"/>
            <a:chOff x="2544" y="2592"/>
            <a:chExt cx="2928" cy="528"/>
          </a:xfrm>
        </p:grpSpPr>
        <p:sp>
          <p:nvSpPr>
            <p:cNvPr id="67601" name="左大括号 67600"/>
            <p:cNvSpPr/>
            <p:nvPr/>
          </p:nvSpPr>
          <p:spPr>
            <a:xfrm rot="5400000">
              <a:off x="3840" y="1488"/>
              <a:ext cx="336" cy="2928"/>
            </a:xfrm>
            <a:prstGeom prst="leftBrace">
              <a:avLst>
                <a:gd name="adj1" fmla="val 72619"/>
                <a:gd name="adj2" fmla="val 50000"/>
              </a:avLst>
            </a:prstGeom>
            <a:noFill/>
            <a:ln w="190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7602" name="文本框 67601"/>
            <p:cNvSpPr txBox="1"/>
            <p:nvPr/>
          </p:nvSpPr>
          <p:spPr>
            <a:xfrm>
              <a:off x="3600" y="2592"/>
              <a:ext cx="86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快车路程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67603" name="文本框 67602"/>
          <p:cNvSpPr txBox="1"/>
          <p:nvPr/>
        </p:nvSpPr>
        <p:spPr>
          <a:xfrm>
            <a:off x="1258888" y="5300663"/>
            <a:ext cx="7397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慢车路程＋快车路程＝总路程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7605" name="文本框 67604"/>
          <p:cNvSpPr txBox="1"/>
          <p:nvPr/>
        </p:nvSpPr>
        <p:spPr>
          <a:xfrm>
            <a:off x="0" y="5229225"/>
            <a:ext cx="1547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西安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7606" name="文本框 67605"/>
          <p:cNvSpPr txBox="1"/>
          <p:nvPr/>
        </p:nvSpPr>
        <p:spPr>
          <a:xfrm>
            <a:off x="7956550" y="5229225"/>
            <a:ext cx="1547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武汉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36867" name="Text Box 3"/>
          <p:cNvSpPr txBox="1"/>
          <p:nvPr/>
        </p:nvSpPr>
        <p:spPr>
          <a:xfrm>
            <a:off x="684213" y="0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相遇问题：同时出发（两条段段）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7608" name="AutoShape 33"/>
          <p:cNvSpPr/>
          <p:nvPr/>
        </p:nvSpPr>
        <p:spPr>
          <a:xfrm>
            <a:off x="3059113" y="4005263"/>
            <a:ext cx="971550" cy="487362"/>
          </a:xfrm>
          <a:prstGeom prst="wedgeRoundRectCallout">
            <a:avLst>
              <a:gd name="adj1" fmla="val 48366"/>
              <a:gd name="adj2" fmla="val 107005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相遇</a:t>
            </a:r>
            <a:endParaRPr lang="zh-CN" altLang="en-US" sz="2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67609" name="对象 67608"/>
          <p:cNvGraphicFramePr/>
          <p:nvPr/>
        </p:nvGraphicFramePr>
        <p:xfrm>
          <a:off x="2268538" y="5949950"/>
          <a:ext cx="3779837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3" imgW="1077595" imgH="177800" progId="Equation.3">
                  <p:embed/>
                </p:oleObj>
              </mc:Choice>
              <mc:Fallback>
                <p:oleObj name="" r:id="rId3" imgW="1077595" imgH="1778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8538" y="5949950"/>
                        <a:ext cx="3779837" cy="622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96762E-6 L 0.26667 -4.96762E-6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675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0161 L -0.38333 0.00161 " pathEditMode="relative" rAng="0" ptsTypes="AA">
                                      <p:cBhvr>
                                        <p:cTn id="8" dur="40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7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7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7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0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8610" name="文本框 68609"/>
          <p:cNvSpPr txBox="1"/>
          <p:nvPr/>
        </p:nvSpPr>
        <p:spPr>
          <a:xfrm>
            <a:off x="0" y="620713"/>
            <a:ext cx="8893175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西安站和武汉站相距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1500km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，一列慢车从西安开出，速度为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68km/h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，一列快车从武汉开出，速度为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85km/h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，若两车相向而行，慢车先开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0.5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小时，快车行使几小时后两车相遇？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8611" name="直接连接符 68610"/>
          <p:cNvSpPr/>
          <p:nvPr/>
        </p:nvSpPr>
        <p:spPr>
          <a:xfrm>
            <a:off x="228600" y="3505200"/>
            <a:ext cx="8686800" cy="0"/>
          </a:xfrm>
          <a:prstGeom prst="line">
            <a:avLst/>
          </a:prstGeom>
          <a:ln w="76200" cap="flat" cmpd="tri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12" name="文本框 68611"/>
          <p:cNvSpPr txBox="1"/>
          <p:nvPr/>
        </p:nvSpPr>
        <p:spPr>
          <a:xfrm>
            <a:off x="228600" y="3657600"/>
            <a:ext cx="13716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西安</a:t>
            </a:r>
            <a:r>
              <a:rPr lang="en-US" altLang="zh-CN" b="1" dirty="0">
                <a:latin typeface="Arial" panose="020B0604020202020204" pitchFamily="34" charset="0"/>
              </a:rPr>
              <a:t>(</a:t>
            </a:r>
            <a:r>
              <a:rPr lang="zh-CN" altLang="en-US" b="1" dirty="0">
                <a:latin typeface="Arial" panose="020B0604020202020204" pitchFamily="34" charset="0"/>
              </a:rPr>
              <a:t>慢车</a:t>
            </a:r>
            <a:r>
              <a:rPr lang="en-US" altLang="zh-CN" b="1">
                <a:latin typeface="Arial" panose="020B0604020202020204" pitchFamily="34" charset="0"/>
              </a:rPr>
              <a:t>)</a:t>
            </a:r>
            <a:endParaRPr lang="en-US" altLang="zh-CN" b="1">
              <a:latin typeface="Arial" panose="020B0604020202020204" pitchFamily="34" charset="0"/>
            </a:endParaRPr>
          </a:p>
        </p:txBody>
      </p:sp>
      <p:sp>
        <p:nvSpPr>
          <p:cNvPr id="68613" name="文本框 68612"/>
          <p:cNvSpPr txBox="1"/>
          <p:nvPr/>
        </p:nvSpPr>
        <p:spPr>
          <a:xfrm>
            <a:off x="7391400" y="3657600"/>
            <a:ext cx="16002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（快车）武汉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pic>
        <p:nvPicPr>
          <p:cNvPr id="68614" name="图片 68613" descr="huoche"/>
          <p:cNvPicPr/>
          <p:nvPr/>
        </p:nvPicPr>
        <p:blipFill>
          <a:blip r:embed="rId1"/>
          <a:stretch>
            <a:fillRect/>
          </a:stretch>
        </p:blipFill>
        <p:spPr>
          <a:xfrm>
            <a:off x="7543800" y="2895600"/>
            <a:ext cx="1371600" cy="5889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8615" name="图片 68614" descr="huoche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2914650"/>
            <a:ext cx="1371600" cy="5905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8616" name="组合 68615"/>
          <p:cNvGrpSpPr/>
          <p:nvPr/>
        </p:nvGrpSpPr>
        <p:grpSpPr>
          <a:xfrm>
            <a:off x="228600" y="4191000"/>
            <a:ext cx="2819400" cy="838200"/>
            <a:chOff x="144" y="2640"/>
            <a:chExt cx="1776" cy="528"/>
          </a:xfrm>
        </p:grpSpPr>
        <p:sp>
          <p:nvSpPr>
            <p:cNvPr id="68617" name="左大括号 68616"/>
            <p:cNvSpPr/>
            <p:nvPr/>
          </p:nvSpPr>
          <p:spPr>
            <a:xfrm rot="5400000">
              <a:off x="888" y="2136"/>
              <a:ext cx="288" cy="1776"/>
            </a:xfrm>
            <a:prstGeom prst="leftBrace">
              <a:avLst>
                <a:gd name="adj1" fmla="val 51388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18" name="文本框 68617"/>
            <p:cNvSpPr txBox="1"/>
            <p:nvPr/>
          </p:nvSpPr>
          <p:spPr>
            <a:xfrm>
              <a:off x="528" y="2640"/>
              <a:ext cx="11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慢车先行路程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68619" name="组合 68618"/>
          <p:cNvGrpSpPr/>
          <p:nvPr/>
        </p:nvGrpSpPr>
        <p:grpSpPr>
          <a:xfrm>
            <a:off x="5181600" y="4114800"/>
            <a:ext cx="3505200" cy="914400"/>
            <a:chOff x="3264" y="2592"/>
            <a:chExt cx="2208" cy="576"/>
          </a:xfrm>
        </p:grpSpPr>
        <p:sp>
          <p:nvSpPr>
            <p:cNvPr id="68620" name="左大括号 68619"/>
            <p:cNvSpPr/>
            <p:nvPr/>
          </p:nvSpPr>
          <p:spPr>
            <a:xfrm rot="5400000">
              <a:off x="4200" y="1896"/>
              <a:ext cx="336" cy="2208"/>
            </a:xfrm>
            <a:prstGeom prst="leftBrace">
              <a:avLst>
                <a:gd name="adj1" fmla="val 54761"/>
                <a:gd name="adj2" fmla="val 50000"/>
              </a:avLst>
            </a:prstGeom>
            <a:noFill/>
            <a:ln w="19050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21" name="文本框 68620"/>
            <p:cNvSpPr txBox="1"/>
            <p:nvPr/>
          </p:nvSpPr>
          <p:spPr>
            <a:xfrm>
              <a:off x="4030" y="2592"/>
              <a:ext cx="91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快车路程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68622" name="文本框 68621"/>
          <p:cNvSpPr txBox="1"/>
          <p:nvPr/>
        </p:nvSpPr>
        <p:spPr>
          <a:xfrm>
            <a:off x="0" y="5734050"/>
            <a:ext cx="9144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（慢车先行路程＋慢车后行路程）＋快车路程＝总路程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68623" name="组合 68622"/>
          <p:cNvGrpSpPr/>
          <p:nvPr/>
        </p:nvGrpSpPr>
        <p:grpSpPr>
          <a:xfrm>
            <a:off x="228600" y="5105400"/>
            <a:ext cx="8534400" cy="152400"/>
            <a:chOff x="144" y="3216"/>
            <a:chExt cx="5376" cy="96"/>
          </a:xfrm>
        </p:grpSpPr>
        <p:sp>
          <p:nvSpPr>
            <p:cNvPr id="68624" name="直接连接符 68623"/>
            <p:cNvSpPr/>
            <p:nvPr/>
          </p:nvSpPr>
          <p:spPr>
            <a:xfrm>
              <a:off x="144" y="3312"/>
              <a:ext cx="5376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5" name="直接连接符 68624"/>
            <p:cNvSpPr/>
            <p:nvPr/>
          </p:nvSpPr>
          <p:spPr>
            <a:xfrm flipV="1">
              <a:off x="14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6" name="直接连接符 68625"/>
            <p:cNvSpPr/>
            <p:nvPr/>
          </p:nvSpPr>
          <p:spPr>
            <a:xfrm flipV="1">
              <a:off x="3264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7" name="直接连接符 68626"/>
            <p:cNvSpPr/>
            <p:nvPr/>
          </p:nvSpPr>
          <p:spPr>
            <a:xfrm flipV="1">
              <a:off x="55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8628" name="直接连接符 68627"/>
            <p:cNvSpPr/>
            <p:nvPr/>
          </p:nvSpPr>
          <p:spPr>
            <a:xfrm flipV="1">
              <a:off x="1920" y="3216"/>
              <a:ext cx="0" cy="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8629" name="组合 68628"/>
          <p:cNvGrpSpPr/>
          <p:nvPr/>
        </p:nvGrpSpPr>
        <p:grpSpPr>
          <a:xfrm>
            <a:off x="3048000" y="4191000"/>
            <a:ext cx="2133600" cy="838200"/>
            <a:chOff x="1920" y="2640"/>
            <a:chExt cx="1344" cy="528"/>
          </a:xfrm>
        </p:grpSpPr>
        <p:sp>
          <p:nvSpPr>
            <p:cNvPr id="68630" name="左大括号 68629"/>
            <p:cNvSpPr/>
            <p:nvPr/>
          </p:nvSpPr>
          <p:spPr>
            <a:xfrm rot="5400000">
              <a:off x="2448" y="2352"/>
              <a:ext cx="288" cy="1344"/>
            </a:xfrm>
            <a:prstGeom prst="leftBrace">
              <a:avLst>
                <a:gd name="adj1" fmla="val 38888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8631" name="文本框 68630"/>
            <p:cNvSpPr txBox="1"/>
            <p:nvPr/>
          </p:nvSpPr>
          <p:spPr>
            <a:xfrm>
              <a:off x="2064" y="2640"/>
              <a:ext cx="1152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latin typeface="Arial" panose="020B0604020202020204" pitchFamily="34" charset="0"/>
                </a:rPr>
                <a:t>慢车后行路程</a:t>
              </a:r>
              <a:endParaRPr lang="zh-CN" altLang="en-US"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68632" name="直接连接符 68631"/>
          <p:cNvSpPr/>
          <p:nvPr/>
        </p:nvSpPr>
        <p:spPr>
          <a:xfrm flipV="1">
            <a:off x="3048000" y="3276600"/>
            <a:ext cx="0" cy="2286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8633" name="文本框 68632"/>
          <p:cNvSpPr txBox="1"/>
          <p:nvPr/>
        </p:nvSpPr>
        <p:spPr>
          <a:xfrm>
            <a:off x="0" y="5229225"/>
            <a:ext cx="1547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西安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8634" name="文本框 68633"/>
          <p:cNvSpPr txBox="1"/>
          <p:nvPr/>
        </p:nvSpPr>
        <p:spPr>
          <a:xfrm>
            <a:off x="7956550" y="5229225"/>
            <a:ext cx="15478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武汉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8635" name="矩形 68634"/>
          <p:cNvSpPr/>
          <p:nvPr/>
        </p:nvSpPr>
        <p:spPr>
          <a:xfrm>
            <a:off x="900113" y="0"/>
            <a:ext cx="8474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相遇问题：不同时出发 （三条线段 ）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68636" name="AutoShape 33"/>
          <p:cNvSpPr/>
          <p:nvPr/>
        </p:nvSpPr>
        <p:spPr>
          <a:xfrm>
            <a:off x="5076825" y="3860800"/>
            <a:ext cx="971550" cy="487363"/>
          </a:xfrm>
          <a:prstGeom prst="wedgeRoundRectCallout">
            <a:avLst>
              <a:gd name="adj1" fmla="val -38236"/>
              <a:gd name="adj2" fmla="val 169542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相遇</a:t>
            </a:r>
            <a:endParaRPr lang="zh-CN" altLang="en-US" sz="26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68637" name="对象 68636"/>
          <p:cNvGraphicFramePr/>
          <p:nvPr/>
        </p:nvGraphicFramePr>
        <p:xfrm>
          <a:off x="1258888" y="6146800"/>
          <a:ext cx="6181725" cy="71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3" imgW="1764030" imgH="203200" progId="Equation.3">
                  <p:embed/>
                </p:oleObj>
              </mc:Choice>
              <mc:Fallback>
                <p:oleObj name="" r:id="rId3" imgW="1764030" imgH="2032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8888" y="6146800"/>
                        <a:ext cx="6181725" cy="71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7169E-6 L 0.15833 -0.0013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8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833 -0.00139 L 0.39167 -0.00139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686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0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90379E-6 L -0.25833 0.00161 " pathEditMode="relative" rAng="0" ptsTypes="AA">
                                      <p:cBhvr>
                                        <p:cTn id="17" dur="3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8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8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8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8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042988" y="-242887"/>
            <a:ext cx="76962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p>
            <a:pPr algn="ctr"/>
            <a:r>
              <a:rPr lang="zh-CN" altLang="en-US" sz="4400" b="1" dirty="0">
                <a:latin typeface="Arial" panose="020B0604020202020204" pitchFamily="34" charset="0"/>
              </a:rPr>
              <a:t>追及问题的等量关系：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68313" y="3573463"/>
            <a:ext cx="8229600" cy="773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marR="0" indent="-342900" defTabSz="914400">
              <a:spcBef>
                <a:spcPct val="20000"/>
              </a:spcBef>
              <a:buClrTx/>
              <a:buSzTx/>
              <a:buFontTx/>
              <a:buNone/>
              <a:defRPr/>
            </a:pPr>
            <a:r>
              <a:rPr kumimoji="0" lang="zh-CN" altLang="en-US" sz="3200" b="1" kern="0" cap="none" spc="0" normalizeH="0" baseline="0" noProof="0" dirty="0">
                <a:solidFill>
                  <a:srgbClr val="0000FF"/>
                </a:solidFill>
                <a:latin typeface="+mn-lt"/>
                <a:ea typeface="黑体" panose="02010609060101010101" pitchFamily="49" charset="-122"/>
                <a:cs typeface="+mn-cs"/>
              </a:rPr>
              <a:t>同时不同地出发：</a:t>
            </a:r>
            <a:endParaRPr kumimoji="0" lang="zh-CN" altLang="en-US" sz="3200" b="1" kern="0" cap="none" spc="0" normalizeH="0" baseline="0" noProof="0" dirty="0">
              <a:solidFill>
                <a:srgbClr val="0000FF"/>
              </a:solidFill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Text Box 4"/>
          <p:cNvSpPr txBox="1"/>
          <p:nvPr/>
        </p:nvSpPr>
        <p:spPr>
          <a:xfrm>
            <a:off x="0" y="4149725"/>
            <a:ext cx="92884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被追者的路程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两者互相间隔的路程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追赶者的路程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21" name="Text Box 5"/>
          <p:cNvSpPr txBox="1"/>
          <p:nvPr/>
        </p:nvSpPr>
        <p:spPr>
          <a:xfrm>
            <a:off x="395288" y="692150"/>
            <a:ext cx="34686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同地不同时出发：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2" name="Text Box 6"/>
          <p:cNvSpPr txBox="1"/>
          <p:nvPr/>
        </p:nvSpPr>
        <p:spPr>
          <a:xfrm>
            <a:off x="179388" y="1268413"/>
            <a:ext cx="864076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被追者走的路程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=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追赶者走的路程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423" name="AutoShape 5"/>
          <p:cNvSpPr/>
          <p:nvPr/>
        </p:nvSpPr>
        <p:spPr>
          <a:xfrm rot="-5400000">
            <a:off x="3446463" y="4097338"/>
            <a:ext cx="352425" cy="3886200"/>
          </a:xfrm>
          <a:prstGeom prst="leftBrace">
            <a:avLst>
              <a:gd name="adj1" fmla="val 108942"/>
              <a:gd name="adj2" fmla="val 49329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60424" name="AutoShape 6"/>
          <p:cNvSpPr/>
          <p:nvPr/>
        </p:nvSpPr>
        <p:spPr>
          <a:xfrm rot="-5400000">
            <a:off x="4113213" y="4268788"/>
            <a:ext cx="466725" cy="2438400"/>
          </a:xfrm>
          <a:prstGeom prst="rightBrace">
            <a:avLst>
              <a:gd name="adj1" fmla="val 60154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60425" name="AutoShape 7"/>
          <p:cNvSpPr/>
          <p:nvPr/>
        </p:nvSpPr>
        <p:spPr>
          <a:xfrm rot="-5400000">
            <a:off x="2212975" y="4797425"/>
            <a:ext cx="381000" cy="1447800"/>
          </a:xfrm>
          <a:prstGeom prst="rightBrace">
            <a:avLst>
              <a:gd name="adj1" fmla="val 4644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60426" name="Group 9"/>
          <p:cNvGrpSpPr/>
          <p:nvPr/>
        </p:nvGrpSpPr>
        <p:grpSpPr>
          <a:xfrm>
            <a:off x="1450975" y="5711825"/>
            <a:ext cx="4114800" cy="519113"/>
            <a:chOff x="750" y="2534"/>
            <a:chExt cx="4645" cy="327"/>
          </a:xfrm>
        </p:grpSpPr>
        <p:grpSp>
          <p:nvGrpSpPr>
            <p:cNvPr id="60427" name="Group 10"/>
            <p:cNvGrpSpPr/>
            <p:nvPr/>
          </p:nvGrpSpPr>
          <p:grpSpPr>
            <a:xfrm>
              <a:off x="966" y="2534"/>
              <a:ext cx="4429" cy="72"/>
              <a:chOff x="1004" y="1533"/>
              <a:chExt cx="3308" cy="72"/>
            </a:xfrm>
          </p:grpSpPr>
          <p:sp>
            <p:nvSpPr>
              <p:cNvPr id="60428" name="Line 11"/>
              <p:cNvSpPr/>
              <p:nvPr/>
            </p:nvSpPr>
            <p:spPr>
              <a:xfrm>
                <a:off x="1004" y="1605"/>
                <a:ext cx="3308" cy="0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0429" name="Line 12"/>
              <p:cNvSpPr/>
              <p:nvPr/>
            </p:nvSpPr>
            <p:spPr>
              <a:xfrm>
                <a:off x="1033" y="1533"/>
                <a:ext cx="0" cy="65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60430" name="Line 13"/>
              <p:cNvSpPr/>
              <p:nvPr/>
            </p:nvSpPr>
            <p:spPr>
              <a:xfrm>
                <a:off x="4298" y="1533"/>
                <a:ext cx="0" cy="65"/>
              </a:xfrm>
              <a:prstGeom prst="line">
                <a:avLst/>
              </a:prstGeom>
              <a:ln w="571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60431" name="Text Box 14"/>
            <p:cNvSpPr txBox="1"/>
            <p:nvPr/>
          </p:nvSpPr>
          <p:spPr>
            <a:xfrm>
              <a:off x="750" y="2534"/>
              <a:ext cx="37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latin typeface="隶书" panose="02010509060101010101" pitchFamily="49" charset="-122"/>
                  <a:ea typeface="隶书" panose="02010509060101010101" pitchFamily="49" charset="-122"/>
                </a:rPr>
                <a:t>甲</a:t>
              </a:r>
              <a:endPara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60432" name="AutoShape 16"/>
          <p:cNvSpPr/>
          <p:nvPr/>
        </p:nvSpPr>
        <p:spPr>
          <a:xfrm>
            <a:off x="5940425" y="5373688"/>
            <a:ext cx="971550" cy="485775"/>
          </a:xfrm>
          <a:prstGeom prst="wedgeRoundRectCallout">
            <a:avLst>
              <a:gd name="adj1" fmla="val -81046"/>
              <a:gd name="adj2" fmla="val 23528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latin typeface="Arial" panose="020B0604020202020204" pitchFamily="34" charset="0"/>
                <a:ea typeface="黑体" panose="02010609060101010101" pitchFamily="49" charset="-122"/>
              </a:rPr>
              <a:t>追上</a:t>
            </a:r>
            <a:endParaRPr lang="zh-CN" altLang="en-US" sz="2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33" name="Text Box 14"/>
          <p:cNvSpPr txBox="1"/>
          <p:nvPr/>
        </p:nvSpPr>
        <p:spPr>
          <a:xfrm>
            <a:off x="2836863" y="5711825"/>
            <a:ext cx="5953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乙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34" name="Line 12"/>
          <p:cNvSpPr/>
          <p:nvPr/>
        </p:nvSpPr>
        <p:spPr>
          <a:xfrm>
            <a:off x="3127375" y="5761038"/>
            <a:ext cx="0" cy="103187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35" name="Text Box 17"/>
          <p:cNvSpPr txBox="1"/>
          <p:nvPr/>
        </p:nvSpPr>
        <p:spPr>
          <a:xfrm>
            <a:off x="1908175" y="4797425"/>
            <a:ext cx="990600" cy="519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36" name="Text Box 18"/>
          <p:cNvSpPr txBox="1"/>
          <p:nvPr/>
        </p:nvSpPr>
        <p:spPr>
          <a:xfrm>
            <a:off x="3889375" y="4797425"/>
            <a:ext cx="1047750" cy="519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37" name="AutoShape 5"/>
          <p:cNvSpPr/>
          <p:nvPr/>
        </p:nvSpPr>
        <p:spPr>
          <a:xfrm rot="-5400000">
            <a:off x="3398838" y="825500"/>
            <a:ext cx="352425" cy="4495800"/>
          </a:xfrm>
          <a:prstGeom prst="leftBrace">
            <a:avLst>
              <a:gd name="adj1" fmla="val 108963"/>
              <a:gd name="adj2" fmla="val 49329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60438" name="AutoShape 6"/>
          <p:cNvSpPr/>
          <p:nvPr/>
        </p:nvSpPr>
        <p:spPr>
          <a:xfrm rot="-5400000">
            <a:off x="4294188" y="1216025"/>
            <a:ext cx="390525" cy="2667000"/>
          </a:xfrm>
          <a:prstGeom prst="rightBrace">
            <a:avLst>
              <a:gd name="adj1" fmla="val 60135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60439" name="AutoShape 7"/>
          <p:cNvSpPr/>
          <p:nvPr/>
        </p:nvSpPr>
        <p:spPr>
          <a:xfrm rot="-5400000">
            <a:off x="2051050" y="1639888"/>
            <a:ext cx="381000" cy="1828800"/>
          </a:xfrm>
          <a:prstGeom prst="rightBrace">
            <a:avLst>
              <a:gd name="adj1" fmla="val 4644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rot="0" vert="eaVert" wrap="none" anchor="ctr"/>
          <a:p>
            <a:endParaRPr dirty="0">
              <a:latin typeface="Arial" panose="020B0604020202020204" pitchFamily="34" charset="0"/>
            </a:endParaRPr>
          </a:p>
        </p:txBody>
      </p:sp>
      <p:grpSp>
        <p:nvGrpSpPr>
          <p:cNvPr id="60440" name="Group 10"/>
          <p:cNvGrpSpPr/>
          <p:nvPr/>
        </p:nvGrpSpPr>
        <p:grpSpPr>
          <a:xfrm>
            <a:off x="1322388" y="2744788"/>
            <a:ext cx="4500562" cy="133350"/>
            <a:chOff x="1004" y="1533"/>
            <a:chExt cx="3320" cy="84"/>
          </a:xfrm>
        </p:grpSpPr>
        <p:sp>
          <p:nvSpPr>
            <p:cNvPr id="60441" name="Line 11"/>
            <p:cNvSpPr/>
            <p:nvPr/>
          </p:nvSpPr>
          <p:spPr>
            <a:xfrm>
              <a:off x="1004" y="1605"/>
              <a:ext cx="3308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42" name="Line 12"/>
            <p:cNvSpPr/>
            <p:nvPr/>
          </p:nvSpPr>
          <p:spPr>
            <a:xfrm>
              <a:off x="1006" y="1533"/>
              <a:ext cx="0" cy="6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60443" name="Line 13"/>
            <p:cNvSpPr/>
            <p:nvPr/>
          </p:nvSpPr>
          <p:spPr>
            <a:xfrm>
              <a:off x="4324" y="1552"/>
              <a:ext cx="0" cy="65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60444" name="Text Box 19"/>
          <p:cNvSpPr txBox="1"/>
          <p:nvPr/>
        </p:nvSpPr>
        <p:spPr>
          <a:xfrm>
            <a:off x="2470150" y="3125788"/>
            <a:ext cx="28225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505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追赶者走的路程</a:t>
            </a:r>
            <a:endParaRPr lang="zh-CN" altLang="en-US"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45" name="Text Box 17"/>
          <p:cNvSpPr txBox="1"/>
          <p:nvPr/>
        </p:nvSpPr>
        <p:spPr>
          <a:xfrm>
            <a:off x="1403350" y="1916113"/>
            <a:ext cx="1752600" cy="519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46" name="Text Box 18"/>
          <p:cNvSpPr txBox="1"/>
          <p:nvPr/>
        </p:nvSpPr>
        <p:spPr>
          <a:xfrm>
            <a:off x="3689350" y="1906588"/>
            <a:ext cx="1909763" cy="51911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47" name="Line 12"/>
          <p:cNvSpPr/>
          <p:nvPr/>
        </p:nvSpPr>
        <p:spPr>
          <a:xfrm>
            <a:off x="3155950" y="2717800"/>
            <a:ext cx="0" cy="103188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0448" name="AutoShape 16"/>
          <p:cNvSpPr/>
          <p:nvPr/>
        </p:nvSpPr>
        <p:spPr>
          <a:xfrm>
            <a:off x="6227763" y="2420938"/>
            <a:ext cx="971550" cy="485775"/>
          </a:xfrm>
          <a:prstGeom prst="wedgeRoundRectCallout">
            <a:avLst>
              <a:gd name="adj1" fmla="val -86273"/>
              <a:gd name="adj2" fmla="val 12417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600" b="1" dirty="0">
                <a:latin typeface="Arial" panose="020B0604020202020204" pitchFamily="34" charset="0"/>
                <a:ea typeface="黑体" panose="02010609060101010101" pitchFamily="49" charset="-122"/>
              </a:rPr>
              <a:t>追上</a:t>
            </a:r>
            <a:endParaRPr lang="zh-CN" altLang="en-US" sz="26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60449" name="矩形 60448"/>
          <p:cNvSpPr/>
          <p:nvPr/>
        </p:nvSpPr>
        <p:spPr>
          <a:xfrm>
            <a:off x="179388" y="1916113"/>
            <a:ext cx="3028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隶书" panose="02010509060101010101" pitchFamily="49" charset="-122"/>
                <a:ea typeface="隶书" panose="02010509060101010101" pitchFamily="49" charset="-122"/>
              </a:rPr>
              <a:t>被追者先走的路程</a:t>
            </a:r>
            <a:endParaRPr lang="zh-CN" altLang="en-US" sz="28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50" name="矩形 60449"/>
          <p:cNvSpPr/>
          <p:nvPr/>
        </p:nvSpPr>
        <p:spPr>
          <a:xfrm>
            <a:off x="3635375" y="1916113"/>
            <a:ext cx="3028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505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被追者后走的路程</a:t>
            </a:r>
            <a:endParaRPr lang="zh-CN" altLang="en-US"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51" name="矩形 60450"/>
          <p:cNvSpPr/>
          <p:nvPr/>
        </p:nvSpPr>
        <p:spPr>
          <a:xfrm>
            <a:off x="3708400" y="4797425"/>
            <a:ext cx="2317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505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被追者的路程</a:t>
            </a:r>
            <a:endParaRPr lang="zh-CN" altLang="en-US"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52" name="矩形 60451"/>
          <p:cNvSpPr/>
          <p:nvPr/>
        </p:nvSpPr>
        <p:spPr>
          <a:xfrm>
            <a:off x="2987675" y="6165850"/>
            <a:ext cx="2317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505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追赶者的路程</a:t>
            </a:r>
            <a:endParaRPr lang="zh-CN" altLang="en-US"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0453" name="矩形 60452"/>
          <p:cNvSpPr/>
          <p:nvPr/>
        </p:nvSpPr>
        <p:spPr>
          <a:xfrm>
            <a:off x="1187450" y="4797425"/>
            <a:ext cx="1962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505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间隔的路程</a:t>
            </a:r>
            <a:endParaRPr lang="zh-CN" altLang="en-US" sz="2800" b="1" dirty="0">
              <a:solidFill>
                <a:srgbClr val="FF505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1682" name="图片 7168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11413" y="5805488"/>
            <a:ext cx="5143500" cy="73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3" name="平行四边形 71682"/>
          <p:cNvSpPr/>
          <p:nvPr/>
        </p:nvSpPr>
        <p:spPr>
          <a:xfrm>
            <a:off x="0" y="2916238"/>
            <a:ext cx="9144000" cy="1295400"/>
          </a:xfrm>
          <a:prstGeom prst="parallelogram">
            <a:avLst>
              <a:gd name="adj" fmla="val 47548"/>
            </a:avLst>
          </a:prstGeom>
          <a:solidFill>
            <a:schemeClr val="bg2">
              <a:alpha val="5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71684" name="直接连接符 71683"/>
          <p:cNvSpPr/>
          <p:nvPr/>
        </p:nvSpPr>
        <p:spPr>
          <a:xfrm>
            <a:off x="381000" y="3525838"/>
            <a:ext cx="8458200" cy="0"/>
          </a:xfrm>
          <a:prstGeom prst="line">
            <a:avLst/>
          </a:prstGeom>
          <a:ln w="28575" cap="flat" cmpd="sng">
            <a:solidFill>
              <a:schemeClr val="bg1"/>
            </a:solidFill>
            <a:prstDash val="lgDash"/>
            <a:headEnd type="none" w="med" len="med"/>
            <a:tailEnd type="none" w="med" len="med"/>
          </a:ln>
        </p:spPr>
      </p:sp>
      <p:sp>
        <p:nvSpPr>
          <p:cNvPr id="71685" name="文本框 71684"/>
          <p:cNvSpPr txBox="1"/>
          <p:nvPr/>
        </p:nvSpPr>
        <p:spPr>
          <a:xfrm>
            <a:off x="304800" y="1600200"/>
            <a:ext cx="85344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pic>
        <p:nvPicPr>
          <p:cNvPr id="71686" name="图片 71685" descr="3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0" y="2382838"/>
            <a:ext cx="1482725" cy="898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687" name="图片 71686" descr="m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04800" y="2840038"/>
            <a:ext cx="1800225" cy="1295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688" name="文本框 71687"/>
          <p:cNvSpPr txBox="1"/>
          <p:nvPr/>
        </p:nvSpPr>
        <p:spPr>
          <a:xfrm>
            <a:off x="152400" y="404813"/>
            <a:ext cx="8991600" cy="2068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两匹马赛跑，黄色马的速度是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6m/s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，棕色马的速度是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7m/s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，如果让黄马先跑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5m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，棕色马再开始跑，几秒后可以追上黄色马？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71689" name="文本框 71688"/>
          <p:cNvSpPr txBox="1"/>
          <p:nvPr/>
        </p:nvSpPr>
        <p:spPr>
          <a:xfrm>
            <a:off x="3348038" y="0"/>
            <a:ext cx="60213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追 及 问 题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71690" name="组合 71689"/>
          <p:cNvGrpSpPr/>
          <p:nvPr/>
        </p:nvGrpSpPr>
        <p:grpSpPr>
          <a:xfrm>
            <a:off x="533400" y="3068638"/>
            <a:ext cx="2286000" cy="366712"/>
            <a:chOff x="336" y="2112"/>
            <a:chExt cx="1776" cy="231"/>
          </a:xfrm>
        </p:grpSpPr>
        <p:sp>
          <p:nvSpPr>
            <p:cNvPr id="71691" name="直接连接符 71690"/>
            <p:cNvSpPr/>
            <p:nvPr/>
          </p:nvSpPr>
          <p:spPr>
            <a:xfrm>
              <a:off x="336" y="2112"/>
              <a:ext cx="1776" cy="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71692" name="文本框 71691"/>
            <p:cNvSpPr txBox="1"/>
            <p:nvPr/>
          </p:nvSpPr>
          <p:spPr>
            <a:xfrm>
              <a:off x="1152" y="2112"/>
              <a:ext cx="720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5</a:t>
              </a:r>
              <a:r>
                <a:rPr lang="zh-CN" altLang="en-US" b="1" dirty="0">
                  <a:solidFill>
                    <a:srgbClr val="FF0000"/>
                  </a:solidFill>
                  <a:latin typeface="Arial" panose="020B0604020202020204" pitchFamily="34" charset="0"/>
                </a:rPr>
                <a:t>米</a:t>
              </a:r>
              <a:endParaRPr lang="zh-CN" altLang="en-US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71693" name="直接连接符 71692"/>
          <p:cNvSpPr/>
          <p:nvPr/>
        </p:nvSpPr>
        <p:spPr>
          <a:xfrm>
            <a:off x="2895600" y="3068638"/>
            <a:ext cx="5334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1694" name="直接连接符 71693"/>
          <p:cNvSpPr/>
          <p:nvPr/>
        </p:nvSpPr>
        <p:spPr>
          <a:xfrm>
            <a:off x="228600" y="3754438"/>
            <a:ext cx="8001000" cy="0"/>
          </a:xfrm>
          <a:prstGeom prst="line">
            <a:avLst/>
          </a:prstGeom>
          <a:ln w="38100" cap="flat" cmpd="sng">
            <a:solidFill>
              <a:schemeClr val="accent2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5" name="Group 35"/>
          <p:cNvGrpSpPr/>
          <p:nvPr/>
        </p:nvGrpSpPr>
        <p:grpSpPr>
          <a:xfrm>
            <a:off x="1116013" y="4797425"/>
            <a:ext cx="6477000" cy="1387475"/>
            <a:chOff x="432" y="2208"/>
            <a:chExt cx="4080" cy="874"/>
          </a:xfrm>
        </p:grpSpPr>
        <p:grpSp>
          <p:nvGrpSpPr>
            <p:cNvPr id="71696" name="Group 36"/>
            <p:cNvGrpSpPr/>
            <p:nvPr/>
          </p:nvGrpSpPr>
          <p:grpSpPr>
            <a:xfrm>
              <a:off x="1248" y="2208"/>
              <a:ext cx="3264" cy="874"/>
              <a:chOff x="720" y="2256"/>
              <a:chExt cx="3264" cy="874"/>
            </a:xfrm>
          </p:grpSpPr>
          <p:sp>
            <p:nvSpPr>
              <p:cNvPr id="71697" name="Line 37"/>
              <p:cNvSpPr/>
              <p:nvPr/>
            </p:nvSpPr>
            <p:spPr>
              <a:xfrm>
                <a:off x="720" y="2544"/>
                <a:ext cx="1008" cy="0"/>
              </a:xfrm>
              <a:prstGeom prst="line">
                <a:avLst/>
              </a:prstGeom>
              <a:ln w="762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698" name="Line 38"/>
              <p:cNvSpPr/>
              <p:nvPr/>
            </p:nvSpPr>
            <p:spPr>
              <a:xfrm>
                <a:off x="1728" y="2544"/>
                <a:ext cx="2256" cy="0"/>
              </a:xfrm>
              <a:prstGeom prst="line">
                <a:avLst/>
              </a:prstGeom>
              <a:ln w="76200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699" name="Line 39"/>
              <p:cNvSpPr/>
              <p:nvPr/>
            </p:nvSpPr>
            <p:spPr>
              <a:xfrm>
                <a:off x="720" y="2832"/>
                <a:ext cx="3264" cy="0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1700" name="Text Box 40"/>
              <p:cNvSpPr txBox="1"/>
              <p:nvPr/>
            </p:nvSpPr>
            <p:spPr>
              <a:xfrm>
                <a:off x="1968" y="2256"/>
                <a:ext cx="148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solidFill>
                    <a:srgbClr val="0066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701" name="Text Box 41"/>
              <p:cNvSpPr txBox="1"/>
              <p:nvPr/>
            </p:nvSpPr>
            <p:spPr>
              <a:xfrm>
                <a:off x="1632" y="2880"/>
                <a:ext cx="1344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1702" name="Text Box 42"/>
              <p:cNvSpPr txBox="1"/>
              <p:nvPr/>
            </p:nvSpPr>
            <p:spPr>
              <a:xfrm>
                <a:off x="720" y="2256"/>
                <a:ext cx="124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1703" name="Text Box 43"/>
            <p:cNvSpPr txBox="1"/>
            <p:nvPr/>
          </p:nvSpPr>
          <p:spPr>
            <a:xfrm>
              <a:off x="432" y="2400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71704" name="矩形 71703"/>
          <p:cNvSpPr/>
          <p:nvPr/>
        </p:nvSpPr>
        <p:spPr>
          <a:xfrm>
            <a:off x="2266950" y="4294188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相隔距离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71705" name="矩形 71704"/>
          <p:cNvSpPr/>
          <p:nvPr/>
        </p:nvSpPr>
        <p:spPr>
          <a:xfrm>
            <a:off x="4787900" y="4221163"/>
            <a:ext cx="1962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黄色马路程</a:t>
            </a:r>
            <a:endParaRPr lang="zh-CN" altLang="en-US" sz="2800" b="1" dirty="0">
              <a:solidFill>
                <a:srgbClr val="0066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1706" name="矩形 71705"/>
          <p:cNvSpPr/>
          <p:nvPr/>
        </p:nvSpPr>
        <p:spPr>
          <a:xfrm>
            <a:off x="3635375" y="6216650"/>
            <a:ext cx="2470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棕色马路程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71707" name="组合 71706"/>
          <p:cNvGrpSpPr/>
          <p:nvPr/>
        </p:nvGrpSpPr>
        <p:grpSpPr>
          <a:xfrm>
            <a:off x="2411413" y="4437063"/>
            <a:ext cx="1584325" cy="720725"/>
            <a:chOff x="144" y="2640"/>
            <a:chExt cx="2400" cy="480"/>
          </a:xfrm>
        </p:grpSpPr>
        <p:sp>
          <p:nvSpPr>
            <p:cNvPr id="71708" name="左大括号 71707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09" name="文本框 71708"/>
            <p:cNvSpPr txBox="1"/>
            <p:nvPr/>
          </p:nvSpPr>
          <p:spPr>
            <a:xfrm>
              <a:off x="961" y="2640"/>
              <a:ext cx="766" cy="2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1710" name="组合 71709"/>
          <p:cNvGrpSpPr/>
          <p:nvPr/>
        </p:nvGrpSpPr>
        <p:grpSpPr>
          <a:xfrm>
            <a:off x="3995738" y="4437063"/>
            <a:ext cx="3600450" cy="720725"/>
            <a:chOff x="144" y="2640"/>
            <a:chExt cx="2400" cy="480"/>
          </a:xfrm>
        </p:grpSpPr>
        <p:sp>
          <p:nvSpPr>
            <p:cNvPr id="71711" name="左大括号 71710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1712" name="文本框 71711"/>
            <p:cNvSpPr txBox="1"/>
            <p:nvPr/>
          </p:nvSpPr>
          <p:spPr>
            <a:xfrm>
              <a:off x="961" y="2640"/>
              <a:ext cx="766" cy="2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71713" name="矩形 71712"/>
          <p:cNvSpPr/>
          <p:nvPr/>
        </p:nvSpPr>
        <p:spPr>
          <a:xfrm>
            <a:off x="0" y="5013325"/>
            <a:ext cx="1341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追 击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1714" name="矩形 71713"/>
          <p:cNvSpPr/>
          <p:nvPr/>
        </p:nvSpPr>
        <p:spPr>
          <a:xfrm>
            <a:off x="1331913" y="486886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黄马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1715" name="矩形 71714"/>
          <p:cNvSpPr/>
          <p:nvPr/>
        </p:nvSpPr>
        <p:spPr>
          <a:xfrm>
            <a:off x="1331913" y="5516563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棕马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20167E-6 L 0.21059 0.0011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6893 0.00115 L 0.22726 0.00115 " pathEditMode="relative" rAng="0" ptsTypes="AA">
                                      <p:cBhvr>
                                        <p:cTn id="18" dur="5000" spd="-1000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00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8489 -0.00555 L 0.04323 -3.70953E-6 " pathEditMode="relative" rAng="0" ptsTypes="AA">
                                      <p:cBhvr>
                                        <p:cTn id="20" dur="5000" spd="-100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6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4" grpId="0"/>
      <p:bldP spid="71705" grpId="0"/>
      <p:bldP spid="7170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2706" name="图片 727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28900" y="1916113"/>
            <a:ext cx="5143500" cy="73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2707" name="文本框 72706"/>
          <p:cNvSpPr txBox="1"/>
          <p:nvPr/>
        </p:nvSpPr>
        <p:spPr>
          <a:xfrm>
            <a:off x="757238" y="3284538"/>
            <a:ext cx="22860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楷体_GB2312" pitchFamily="49" charset="-122"/>
              </a:rPr>
              <a:t>棕色马路程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2708" name="矩形 72707"/>
          <p:cNvSpPr/>
          <p:nvPr/>
        </p:nvSpPr>
        <p:spPr>
          <a:xfrm>
            <a:off x="2814638" y="3284538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＝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2709" name="矩形 72708"/>
          <p:cNvSpPr/>
          <p:nvPr/>
        </p:nvSpPr>
        <p:spPr>
          <a:xfrm>
            <a:off x="3348038" y="3284538"/>
            <a:ext cx="22240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黄色马路程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2710" name="矩形 72709"/>
          <p:cNvSpPr/>
          <p:nvPr/>
        </p:nvSpPr>
        <p:spPr>
          <a:xfrm>
            <a:off x="5405438" y="3284538"/>
            <a:ext cx="222408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＋相隔距离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35"/>
          <p:cNvGrpSpPr/>
          <p:nvPr/>
        </p:nvGrpSpPr>
        <p:grpSpPr>
          <a:xfrm>
            <a:off x="1333500" y="908050"/>
            <a:ext cx="6477000" cy="1387475"/>
            <a:chOff x="432" y="2208"/>
            <a:chExt cx="4080" cy="874"/>
          </a:xfrm>
        </p:grpSpPr>
        <p:grpSp>
          <p:nvGrpSpPr>
            <p:cNvPr id="72712" name="Group 36"/>
            <p:cNvGrpSpPr/>
            <p:nvPr/>
          </p:nvGrpSpPr>
          <p:grpSpPr>
            <a:xfrm>
              <a:off x="1248" y="2208"/>
              <a:ext cx="3264" cy="874"/>
              <a:chOff x="720" y="2256"/>
              <a:chExt cx="3264" cy="874"/>
            </a:xfrm>
          </p:grpSpPr>
          <p:sp>
            <p:nvSpPr>
              <p:cNvPr id="72713" name="Line 37"/>
              <p:cNvSpPr/>
              <p:nvPr/>
            </p:nvSpPr>
            <p:spPr>
              <a:xfrm>
                <a:off x="720" y="2544"/>
                <a:ext cx="1008" cy="0"/>
              </a:xfrm>
              <a:prstGeom prst="line">
                <a:avLst/>
              </a:prstGeom>
              <a:ln w="762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714" name="Line 38"/>
              <p:cNvSpPr/>
              <p:nvPr/>
            </p:nvSpPr>
            <p:spPr>
              <a:xfrm>
                <a:off x="1728" y="2544"/>
                <a:ext cx="2256" cy="0"/>
              </a:xfrm>
              <a:prstGeom prst="line">
                <a:avLst/>
              </a:prstGeom>
              <a:ln w="76200" cap="flat" cmpd="sng">
                <a:solidFill>
                  <a:srgbClr val="008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715" name="Line 39"/>
              <p:cNvSpPr/>
              <p:nvPr/>
            </p:nvSpPr>
            <p:spPr>
              <a:xfrm>
                <a:off x="720" y="2832"/>
                <a:ext cx="3264" cy="0"/>
              </a:xfrm>
              <a:prstGeom prst="line">
                <a:avLst/>
              </a:prstGeom>
              <a:ln w="762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72716" name="Text Box 40"/>
              <p:cNvSpPr txBox="1"/>
              <p:nvPr/>
            </p:nvSpPr>
            <p:spPr>
              <a:xfrm>
                <a:off x="1968" y="2256"/>
                <a:ext cx="148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solidFill>
                    <a:srgbClr val="0066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717" name="Text Box 41"/>
              <p:cNvSpPr txBox="1"/>
              <p:nvPr/>
            </p:nvSpPr>
            <p:spPr>
              <a:xfrm>
                <a:off x="1632" y="2880"/>
                <a:ext cx="1344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solidFill>
                    <a:srgbClr val="FF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72718" name="Text Box 42"/>
              <p:cNvSpPr txBox="1"/>
              <p:nvPr/>
            </p:nvSpPr>
            <p:spPr>
              <a:xfrm>
                <a:off x="720" y="2256"/>
                <a:ext cx="1248" cy="2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sz="2000" b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72719" name="Text Box 43"/>
            <p:cNvSpPr txBox="1"/>
            <p:nvPr/>
          </p:nvSpPr>
          <p:spPr>
            <a:xfrm>
              <a:off x="432" y="2400"/>
              <a:ext cx="67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sz="2400" b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72720" name="矩形 72719"/>
          <p:cNvSpPr/>
          <p:nvPr/>
        </p:nvSpPr>
        <p:spPr>
          <a:xfrm>
            <a:off x="2484438" y="404813"/>
            <a:ext cx="14097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相隔距离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72721" name="矩形 72720"/>
          <p:cNvSpPr/>
          <p:nvPr/>
        </p:nvSpPr>
        <p:spPr>
          <a:xfrm>
            <a:off x="3852863" y="2327275"/>
            <a:ext cx="2470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棕色马路程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grpSp>
        <p:nvGrpSpPr>
          <p:cNvPr id="72722" name="组合 72721"/>
          <p:cNvGrpSpPr/>
          <p:nvPr/>
        </p:nvGrpSpPr>
        <p:grpSpPr>
          <a:xfrm>
            <a:off x="2628900" y="547688"/>
            <a:ext cx="1584325" cy="720725"/>
            <a:chOff x="144" y="2640"/>
            <a:chExt cx="2400" cy="480"/>
          </a:xfrm>
        </p:grpSpPr>
        <p:sp>
          <p:nvSpPr>
            <p:cNvPr id="72723" name="左大括号 72722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24" name="文本框 72723"/>
            <p:cNvSpPr txBox="1"/>
            <p:nvPr/>
          </p:nvSpPr>
          <p:spPr>
            <a:xfrm>
              <a:off x="961" y="2640"/>
              <a:ext cx="766" cy="2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b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72725" name="组合 72724"/>
          <p:cNvGrpSpPr/>
          <p:nvPr/>
        </p:nvGrpSpPr>
        <p:grpSpPr>
          <a:xfrm>
            <a:off x="4213225" y="547688"/>
            <a:ext cx="3600450" cy="720725"/>
            <a:chOff x="144" y="2640"/>
            <a:chExt cx="2400" cy="480"/>
          </a:xfrm>
        </p:grpSpPr>
        <p:sp>
          <p:nvSpPr>
            <p:cNvPr id="72726" name="左大括号 72725"/>
            <p:cNvSpPr/>
            <p:nvPr/>
          </p:nvSpPr>
          <p:spPr>
            <a:xfrm rot="5400000">
              <a:off x="1200" y="1776"/>
              <a:ext cx="288" cy="2400"/>
            </a:xfrm>
            <a:prstGeom prst="leftBrace">
              <a:avLst>
                <a:gd name="adj1" fmla="val 69444"/>
                <a:gd name="adj2" fmla="val 50000"/>
              </a:avLst>
            </a:prstGeom>
            <a:noFill/>
            <a:ln w="190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72727" name="文本框 72726"/>
            <p:cNvSpPr txBox="1"/>
            <p:nvPr/>
          </p:nvSpPr>
          <p:spPr>
            <a:xfrm>
              <a:off x="961" y="2640"/>
              <a:ext cx="766" cy="24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b="1" dirty="0">
                <a:latin typeface="Arial" panose="020B0604020202020204" pitchFamily="34" charset="0"/>
              </a:endParaRPr>
            </a:p>
          </p:txBody>
        </p:sp>
      </p:grpSp>
      <p:sp>
        <p:nvSpPr>
          <p:cNvPr id="72728" name="矩形 72727"/>
          <p:cNvSpPr/>
          <p:nvPr/>
        </p:nvSpPr>
        <p:spPr>
          <a:xfrm>
            <a:off x="0" y="1125538"/>
            <a:ext cx="1341438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追 击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2729" name="矩形 72728"/>
          <p:cNvSpPr/>
          <p:nvPr/>
        </p:nvSpPr>
        <p:spPr>
          <a:xfrm>
            <a:off x="5076825" y="404813"/>
            <a:ext cx="1962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6600"/>
                </a:solidFill>
                <a:latin typeface="Arial" panose="020B0604020202020204" pitchFamily="34" charset="0"/>
                <a:ea typeface="楷体_GB2312" pitchFamily="49" charset="-122"/>
              </a:rPr>
              <a:t>黄色马路程</a:t>
            </a:r>
            <a:endParaRPr lang="zh-CN" altLang="en-US" sz="2800" b="1" dirty="0">
              <a:solidFill>
                <a:srgbClr val="0066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2730" name="直接连接符 72729"/>
          <p:cNvSpPr/>
          <p:nvPr/>
        </p:nvSpPr>
        <p:spPr>
          <a:xfrm>
            <a:off x="1763713" y="3933825"/>
            <a:ext cx="0" cy="6477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2731" name="直接连接符 72730"/>
          <p:cNvSpPr/>
          <p:nvPr/>
        </p:nvSpPr>
        <p:spPr>
          <a:xfrm>
            <a:off x="4356100" y="3933825"/>
            <a:ext cx="0" cy="6477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72732" name="直接连接符 72731"/>
          <p:cNvSpPr/>
          <p:nvPr/>
        </p:nvSpPr>
        <p:spPr>
          <a:xfrm>
            <a:off x="6659563" y="3933825"/>
            <a:ext cx="0" cy="647700"/>
          </a:xfrm>
          <a:prstGeom prst="line">
            <a:avLst/>
          </a:prstGeom>
          <a:ln w="762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aphicFrame>
        <p:nvGraphicFramePr>
          <p:cNvPr id="72733" name="对象 72732"/>
          <p:cNvGraphicFramePr/>
          <p:nvPr/>
        </p:nvGraphicFramePr>
        <p:xfrm>
          <a:off x="1331913" y="4724400"/>
          <a:ext cx="822325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202565" imgH="177800" progId="Equation.3">
                  <p:embed/>
                </p:oleObj>
              </mc:Choice>
              <mc:Fallback>
                <p:oleObj name="" r:id="rId2" imgW="202565" imgH="1778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31913" y="4724400"/>
                        <a:ext cx="822325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34" name="对象 72733"/>
          <p:cNvGraphicFramePr/>
          <p:nvPr/>
        </p:nvGraphicFramePr>
        <p:xfrm>
          <a:off x="3924300" y="4724400"/>
          <a:ext cx="822325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4" imgW="202565" imgH="177800" progId="Equation.3">
                  <p:embed/>
                </p:oleObj>
              </mc:Choice>
              <mc:Fallback>
                <p:oleObj name="" r:id="rId4" imgW="202565" imgH="1778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24300" y="4724400"/>
                        <a:ext cx="822325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2735" name="对象 72734"/>
          <p:cNvGraphicFramePr/>
          <p:nvPr/>
        </p:nvGraphicFramePr>
        <p:xfrm>
          <a:off x="6443663" y="4724400"/>
          <a:ext cx="461962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6" imgW="114300" imgH="177800" progId="Equation.3">
                  <p:embed/>
                </p:oleObj>
              </mc:Choice>
              <mc:Fallback>
                <p:oleObj name="" r:id="rId6" imgW="114300" imgH="1778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43663" y="4724400"/>
                        <a:ext cx="461962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36" name="矩形 72735"/>
          <p:cNvSpPr/>
          <p:nvPr/>
        </p:nvSpPr>
        <p:spPr>
          <a:xfrm>
            <a:off x="2771775" y="486886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＝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72737" name="矩形 72736"/>
          <p:cNvSpPr/>
          <p:nvPr/>
        </p:nvSpPr>
        <p:spPr>
          <a:xfrm>
            <a:off x="5364163" y="4724400"/>
            <a:ext cx="5921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＋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2738" name="矩形 72737"/>
          <p:cNvSpPr/>
          <p:nvPr/>
        </p:nvSpPr>
        <p:spPr>
          <a:xfrm>
            <a:off x="1476375" y="9810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黄马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2739" name="矩形 72738"/>
          <p:cNvSpPr/>
          <p:nvPr/>
        </p:nvSpPr>
        <p:spPr>
          <a:xfrm>
            <a:off x="1476375" y="1628775"/>
            <a:ext cx="996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Arial" panose="020B0604020202020204" pitchFamily="34" charset="0"/>
                <a:ea typeface="楷体_GB2312" pitchFamily="49" charset="-122"/>
              </a:rPr>
              <a:t>棕马</a:t>
            </a:r>
            <a:endParaRPr lang="zh-CN" altLang="en-US" sz="32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2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2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2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2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0226" name="矩形 180225"/>
          <p:cNvSpPr/>
          <p:nvPr/>
        </p:nvSpPr>
        <p:spPr>
          <a:xfrm>
            <a:off x="900113" y="908050"/>
            <a:ext cx="6892925" cy="1143000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p>
            <a:pPr algn="ctr"/>
            <a:r>
              <a:rPr lang="zh-CN" altLang="en-US" sz="8000" b="1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环形跑道问题</a:t>
            </a:r>
            <a:endParaRPr lang="zh-CN" altLang="en-US" sz="8000" b="1" dirty="0">
              <a:solidFill>
                <a:srgbClr val="00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1010" name="文本框 171009"/>
          <p:cNvSpPr txBox="1"/>
          <p:nvPr/>
        </p:nvSpPr>
        <p:spPr>
          <a:xfrm>
            <a:off x="1403350" y="0"/>
            <a:ext cx="914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环形跑道问题</a:t>
            </a:r>
            <a:r>
              <a:rPr lang="en-US" altLang="zh-CN" sz="400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——</a:t>
            </a:r>
            <a:r>
              <a:rPr lang="zh-CN" altLang="en-US" sz="4000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追及问题</a:t>
            </a:r>
            <a:endParaRPr lang="zh-CN" altLang="en-US" sz="4000" dirty="0">
              <a:solidFill>
                <a:srgbClr val="CC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71022" name="文本框 171021"/>
          <p:cNvSpPr txBox="1"/>
          <p:nvPr/>
        </p:nvSpPr>
        <p:spPr>
          <a:xfrm>
            <a:off x="179388" y="620713"/>
            <a:ext cx="8964612" cy="1958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    </a:t>
            </a: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甲乙在同一地点出发，同向而行（甲快，乙慢），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当开始出发时，甲因为速度快，一开始就跑到了乙的前面</a:t>
            </a: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。由图可知：甲追上乙时，肯定比乙多跑了一圈。</a:t>
            </a:r>
            <a:endParaRPr lang="zh-CN" altLang="en-US" sz="36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1029" name="文本框 171028"/>
          <p:cNvSpPr txBox="1"/>
          <p:nvPr/>
        </p:nvSpPr>
        <p:spPr>
          <a:xfrm>
            <a:off x="0" y="5949950"/>
            <a:ext cx="74882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甲总路程 </a:t>
            </a:r>
            <a:r>
              <a:rPr lang="en-US" altLang="zh-CN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- 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乙总路程 </a:t>
            </a:r>
            <a:r>
              <a:rPr lang="en-US" altLang="zh-CN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= 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跑道周长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1036" name="椭圆 171035"/>
          <p:cNvSpPr/>
          <p:nvPr/>
        </p:nvSpPr>
        <p:spPr>
          <a:xfrm>
            <a:off x="395288" y="3140075"/>
            <a:ext cx="3600450" cy="18002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171037" name="图片 171036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35150" y="4795838"/>
            <a:ext cx="360363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1038" name="图片 171037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175" y="479742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40" name="矩形 171039"/>
          <p:cNvSpPr/>
          <p:nvPr/>
        </p:nvSpPr>
        <p:spPr>
          <a:xfrm>
            <a:off x="0" y="5157788"/>
            <a:ext cx="44402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 </a:t>
            </a: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（第一次甲追上乙）</a:t>
            </a:r>
            <a:endParaRPr lang="zh-CN" altLang="en-US" sz="36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171041" name="图片 1710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0200" y="2924175"/>
            <a:ext cx="2857500" cy="2609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42" name="直接连接符 171041"/>
          <p:cNvSpPr/>
          <p:nvPr/>
        </p:nvSpPr>
        <p:spPr>
          <a:xfrm>
            <a:off x="7199313" y="3140075"/>
            <a:ext cx="1079500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1043" name="直接连接符 171042"/>
          <p:cNvSpPr/>
          <p:nvPr/>
        </p:nvSpPr>
        <p:spPr>
          <a:xfrm>
            <a:off x="7235825" y="3860800"/>
            <a:ext cx="720725" cy="0"/>
          </a:xfrm>
          <a:prstGeom prst="line">
            <a:avLst/>
          </a:prstGeom>
          <a:ln w="38100" cap="flat" cmpd="sng">
            <a:solidFill>
              <a:srgbClr val="CC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1044" name="文本框 171043"/>
          <p:cNvSpPr txBox="1"/>
          <p:nvPr/>
        </p:nvSpPr>
        <p:spPr>
          <a:xfrm>
            <a:off x="8278813" y="2852738"/>
            <a:ext cx="7921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甲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1045" name="文本框 171044"/>
          <p:cNvSpPr txBox="1"/>
          <p:nvPr/>
        </p:nvSpPr>
        <p:spPr>
          <a:xfrm>
            <a:off x="8351838" y="3573463"/>
            <a:ext cx="7921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乙</a:t>
            </a:r>
            <a:endParaRPr lang="zh-CN" altLang="en-US" sz="3600" dirty="0">
              <a:solidFill>
                <a:srgbClr val="CC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pic>
        <p:nvPicPr>
          <p:cNvPr id="171046" name="图片 171045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8950" y="299720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1047" name="图片 171046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38950" y="3716338"/>
            <a:ext cx="360363" cy="28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1048" name="文本框 171047"/>
          <p:cNvSpPr txBox="1"/>
          <p:nvPr/>
        </p:nvSpPr>
        <p:spPr>
          <a:xfrm>
            <a:off x="250825" y="2565400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分析：</a:t>
            </a:r>
            <a:endParaRPr lang="zh-CN" altLang="en-US" sz="36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1 0.00532 C 0.02257 0.00508 0.06285 0.00347 0.07431 0.00092 C 0.09271 -0.00301 0.08542 -0.00509 0.1092 -0.0074 C 0.11563 -0.01018 0.11528 -0.0148 0.12031 -0.01804 C 0.1316 -0.02544 0.14618 -0.02821 0.15833 -0.03075 C 0.16007 -0.03422 0.16892 -0.04948 0.17101 -0.05179 C 0.17257 -0.05341 0.18333 -0.05572 0.18368 -0.05596 C 0.18872 -0.05781 0.18889 -0.0585 0.19323 -0.06243 C 0.19549 -0.07099 0.1967 -0.08347 0.20122 -0.08994 C 0.20486 -0.10474 0.20122 -0.10127 0.2092 -0.10474 C 0.21233 -0.117 0.21458 -0.16486 0.20122 -0.17665 C 0.19601 -0.18127 0.1908 -0.18983 0.18542 -0.19353 C 0.18247 -0.19561 0.17587 -0.19769 0.17587 -0.19769 C 0.17188 -0.20278 0.17014 -0.20601 0.16476 -0.20833 C 0.15764 -0.21734 0.14688 -0.22127 0.13767 -0.2252 C 0.12639 -0.23006 0.13993 -0.22382 0.12813 -0.23145 C 0.11979 -0.23677 0.11007 -0.23838 0.10122 -0.24 C 0.08819 -0.24578 0.07344 -0.24648 0.0599 -0.24833 C 0.05243 -0.25203 0.04566 -0.25341 0.03767 -0.2548 C 0.01024 -0.25411 -0.01736 -0.25388 -0.04479 -0.25272 C -0.05121 -0.25249 -0.05625 -0.24694 -0.06233 -0.24625 C -0.075 -0.24509 -0.08767 -0.24486 -0.10035 -0.24416 C -0.11111 -0.23954 -0.10347 -0.23723 -0.10833 -0.22729 C -0.10937 -0.2252 -0.11163 -0.22474 -0.11302 -0.22312 C -0.11424 -0.22174 -0.11493 -0.21966 -0.11632 -0.21873 C -0.11719 -0.21804 -0.12778 -0.21364 -0.13056 -0.21249 C -0.13212 -0.21179 -0.13524 -0.21041 -0.13524 -0.21041 C -0.1375 -0.20093 -0.13507 -0.19607 -0.14323 -0.19977 C -0.14479 -0.19908 -0.1467 -0.19931 -0.14792 -0.19769 C -0.14913 -0.19607 -0.14878 -0.1933 -0.14965 -0.19145 C -0.15208 -0.18636 -0.15347 -0.18682 -0.15746 -0.18497 C -0.16597 -0.17411 -0.16354 -0.15584 -0.17187 -0.14474 C -0.17569 -0.12948 -0.17431 -0.13642 -0.17656 -0.1237 C -0.17604 -0.11168 -0.17639 -0.09966 -0.175 -0.08786 C -0.17483 -0.08578 -0.17274 -0.08509 -0.17187 -0.08347 C -0.1684 -0.07584 -0.1724 -0.07792 -0.16701 -0.07075 C -0.1625 -0.06451 -0.15573 -0.05896 -0.14965 -0.05596 C -0.14253 -0.04694 -0.13698 -0.04555 -0.12743 -0.04347 C -0.12309 -0.04139 -0.12153 -0.04116 -0.11788 -0.037 C -0.1151 -0.03376 -0.11354 -0.02798 -0.1099 -0.02636 C -0.10677 -0.02497 -0.10035 -0.0222 -0.10035 -0.0222 C -0.08958 -0.01272 -0.06302 -0.01272 -0.05121 -0.01156 C -0.02274 -0.00231 -0.0566 -0.00601 0.0092 -0.00324 C 0.0474 0.01341 0.01545 0.00092 0.1092 -0.00116 C 0.12726 -0.00902 0.12622 -0.00763 0.15035 -0.00948 C 0.15694 -0.01827 0.15868 -0.02867 0.16788 -0.03283 C 0.17431 -0.04578 0.16701 -0.03399 0.17587 -0.04116 C 0.17847 -0.04324 0.18038 -0.04879 0.18212 -0.05179 C 0.18524 -0.05688 0.18924 -0.06104 0.19323 -0.06451 C 0.19497 -0.07145 0.20122 -0.08347 0.20122 -0.08347 C 0.20521 -0.09966 0.20365 -0.09179 0.2059 -0.10682 C 0.20504 -0.13133 0.20885 -0.15653 0.19479 -0.17434 C 0.19115 -0.1889 0.19392 -0.18382 0.18854 -0.19145 C 0.18629 -0.20023 0.18247 -0.20532 0.17587 -0.20833 C 0.17014 -0.21549 0.17396 -0.21203 0.16319 -0.21665 C 0.16163 -0.21734 0.15833 -0.21873 0.15833 -0.21873 C 0.15191 -0.22474 0.14514 -0.22613 0.13767 -0.22937 C 0.11424 -0.23977 0.09063 -0.24162 0.06632 -0.24625 C 0.02118 -0.26544 -0.02865 -0.25434 -0.075 -0.24416 C -0.08038 -0.24185 -0.08299 -0.23792 -0.08767 -0.23353 C -0.09149 -0.2259 -0.09531 -0.21966 -0.10191 -0.21665 C -0.10851 -0.20833 -0.12326 -0.20786 -0.13212 -0.20625 C -0.14045 -0.20208 -0.14288 -0.19214 -0.14965 -0.18497 C -0.15521 -0.17919 -0.15451 -0.18081 -0.16233 -0.17873 C -0.16424 -0.17619 -0.16788 -0.17156 -0.16858 -0.16809 C -0.17014 -0.16139 -0.16892 -0.15353 -0.17187 -0.14705 C -0.17361 -0.14312 -0.17621 -0.14012 -0.17812 -0.13642 C -0.18264 -0.11769 -0.1875 -0.08 -0.17187 -0.07307 C -0.16562 -0.06474 -0.15816 -0.05549 -0.14965 -0.05179 C -0.1401 -0.03977 -0.1533 -0.05503 -0.14167 -0.04555 C -0.13368 -0.03885 -0.14427 -0.04255 -0.13368 -0.03908 C -0.13108 -0.03815 -0.12569 -0.037 -0.12569 -0.037 " pathEditMode="relative" ptsTypes="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17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00578E-6 C 0.01215 -0.0007 0.02431 -0.00047 0.03646 -0.00208 C 0.03976 -0.00255 0.04271 -0.00625 0.04601 -0.00648 C 0.05295 -0.00717 0.05972 -0.00786 0.06667 -0.00856 C 0.08247 -0.01549 0.09948 -0.01388 0.1158 -0.0148 C 0.12379 -0.01734 0.13177 -0.01989 0.13959 -0.02336 C 0.14427 -0.02914 0.15104 -0.0333 0.15712 -0.03607 C 0.15816 -0.03815 0.15903 -0.04047 0.16024 -0.04232 C 0.16268 -0.04602 0.16823 -0.05295 0.16823 -0.05295 C 0.17031 -0.06128 0.17136 -0.06497 0.17778 -0.06775 C 0.18264 -0.07214 0.1849 -0.07723 0.18889 -0.08255 C 0.1908 -0.09249 0.19323 -0.1022 0.19514 -0.11214 C 0.19462 -0.12717 0.19931 -0.1607 0.18889 -0.17758 C 0.18577 -0.18266 0.1816 -0.18613 0.17778 -0.19029 C 0.17222 -0.19607 0.16875 -0.20347 0.16337 -0.20925 C 0.15972 -0.21318 0.1507 -0.21781 0.1507 -0.21781 C 0.11719 -0.24717 0.06597 -0.25711 0.02691 -0.26012 C 0.01893 -0.26197 0.01094 -0.26382 0.00313 -0.26636 C -0.0276 -0.26567 -0.05816 -0.26613 -0.08889 -0.26428 C -0.09219 -0.26405 -0.09844 -0.26012 -0.09844 -0.26012 C -0.10052 -0.25711 -0.1033 -0.25503 -0.10486 -0.25156 C -0.10868 -0.24347 -0.10382 -0.24671 -0.10955 -0.24093 C -0.11614 -0.23422 -0.1217 -0.23075 -0.12864 -0.22613 C -0.13368 -0.22266 -0.13576 -0.21827 -0.14132 -0.21573 C -0.15278 -0.20555 -0.16354 -0.19515 -0.17309 -0.18174 C -0.17413 -0.17758 -0.17517 -0.17341 -0.17621 -0.16925 C -0.17673 -0.16717 -0.17778 -0.16278 -0.17778 -0.16278 C -0.17899 -0.13133 -0.18194 -0.11284 -0.17934 -0.08255 C -0.17847 -0.0726 -0.17604 -0.07538 -0.16823 -0.07191 C -0.1651 -0.07052 -0.15885 -0.06775 -0.15885 -0.06775 C -0.15503 -0.06266 -0.14601 -0.05503 -0.14601 -0.05503 C -0.14496 -0.05295 -0.14462 -0.04995 -0.14288 -0.04856 C -0.14045 -0.04671 -0.13489 -0.04648 -0.13489 -0.04648 " pathEditMode="relative" ptsTypes="ffffffffffffffffffffffffffffffffA">
                                      <p:cBhvr>
                                        <p:cTn id="8" dur="5000" fill="hold"/>
                                        <p:tgtEl>
                                          <p:spTgt spid="17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2034" name="文本框 172033"/>
          <p:cNvSpPr txBox="1"/>
          <p:nvPr/>
        </p:nvSpPr>
        <p:spPr>
          <a:xfrm>
            <a:off x="684213" y="0"/>
            <a:ext cx="91440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环形跑道问题</a:t>
            </a:r>
            <a:r>
              <a:rPr lang="en-US" altLang="zh-CN" sz="480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——</a:t>
            </a:r>
            <a:r>
              <a:rPr lang="zh-CN" altLang="en-US" sz="4800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相遇问题</a:t>
            </a:r>
            <a:endParaRPr lang="zh-CN" altLang="en-US" sz="4800" dirty="0">
              <a:solidFill>
                <a:srgbClr val="CC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72035" name="文本框 172034"/>
          <p:cNvSpPr txBox="1"/>
          <p:nvPr/>
        </p:nvSpPr>
        <p:spPr>
          <a:xfrm>
            <a:off x="179388" y="1412875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华文行楷" panose="02010800040101010101" pitchFamily="2" charset="-122"/>
              </a:rPr>
              <a:t>分析：</a:t>
            </a:r>
            <a:endParaRPr lang="zh-CN" altLang="en-US" sz="36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2041" name="直接连接符 172040"/>
          <p:cNvSpPr/>
          <p:nvPr/>
        </p:nvSpPr>
        <p:spPr>
          <a:xfrm>
            <a:off x="6372225" y="1700213"/>
            <a:ext cx="1079500" cy="0"/>
          </a:xfrm>
          <a:prstGeom prst="line">
            <a:avLst/>
          </a:prstGeom>
          <a:ln w="38100" cap="flat" cmpd="sng">
            <a:solidFill>
              <a:srgbClr val="00008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2042" name="直接连接符 172041"/>
          <p:cNvSpPr/>
          <p:nvPr/>
        </p:nvSpPr>
        <p:spPr>
          <a:xfrm>
            <a:off x="6443663" y="2420938"/>
            <a:ext cx="720725" cy="0"/>
          </a:xfrm>
          <a:prstGeom prst="line">
            <a:avLst/>
          </a:prstGeom>
          <a:ln w="38100" cap="flat" cmpd="sng">
            <a:solidFill>
              <a:srgbClr val="CC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72048" name="文本框 172047"/>
          <p:cNvSpPr txBox="1"/>
          <p:nvPr/>
        </p:nvSpPr>
        <p:spPr>
          <a:xfrm>
            <a:off x="7451725" y="1412875"/>
            <a:ext cx="792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FF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甲</a:t>
            </a:r>
            <a:endParaRPr lang="zh-CN" altLang="en-US" sz="3600" dirty="0">
              <a:solidFill>
                <a:srgbClr val="0000FF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2049" name="文本框 172048"/>
          <p:cNvSpPr txBox="1"/>
          <p:nvPr/>
        </p:nvSpPr>
        <p:spPr>
          <a:xfrm>
            <a:off x="7524750" y="2133600"/>
            <a:ext cx="7921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乙</a:t>
            </a:r>
            <a:endParaRPr lang="zh-CN" altLang="en-US" sz="3600" dirty="0">
              <a:solidFill>
                <a:srgbClr val="CC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2050" name="文本框 172049"/>
          <p:cNvSpPr txBox="1"/>
          <p:nvPr/>
        </p:nvSpPr>
        <p:spPr>
          <a:xfrm>
            <a:off x="0" y="4652963"/>
            <a:ext cx="8964613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        </a:t>
            </a:r>
            <a:r>
              <a:rPr lang="zh-CN" altLang="en-US" sz="2800" b="1" dirty="0">
                <a:latin typeface="Arial" panose="020B0604020202020204" pitchFamily="34" charset="0"/>
                <a:ea typeface="华文行楷" panose="02010800040101010101" pitchFamily="2" charset="-122"/>
              </a:rPr>
              <a:t>甲乙在同一地点出发，背向而行（甲快，乙慢），当甲与乙第一次相遇时，甲乙共同跑了一圈。由相遇问题，我们有：</a:t>
            </a:r>
            <a:endParaRPr lang="zh-CN" altLang="en-US" sz="2800" b="1" dirty="0"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2051" name="文本框 172050"/>
          <p:cNvSpPr txBox="1"/>
          <p:nvPr/>
        </p:nvSpPr>
        <p:spPr>
          <a:xfrm>
            <a:off x="971550" y="6021388"/>
            <a:ext cx="78120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甲总路程</a:t>
            </a:r>
            <a:r>
              <a:rPr lang="en-US" altLang="zh-CN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+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乙总路程</a:t>
            </a:r>
            <a:r>
              <a:rPr lang="en-US" altLang="zh-CN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=</a:t>
            </a:r>
            <a:r>
              <a:rPr lang="zh-CN" altLang="en-US" sz="3600" b="1" dirty="0">
                <a:solidFill>
                  <a:srgbClr val="CC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跑道周长</a:t>
            </a:r>
            <a:endParaRPr lang="zh-CN" altLang="en-US" sz="3600" b="1" dirty="0">
              <a:solidFill>
                <a:srgbClr val="CC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72058" name="椭圆 172057"/>
          <p:cNvSpPr/>
          <p:nvPr/>
        </p:nvSpPr>
        <p:spPr>
          <a:xfrm>
            <a:off x="2230438" y="2708275"/>
            <a:ext cx="3600450" cy="18002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172059" name="图片 172058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70300" y="4364038"/>
            <a:ext cx="360363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2060" name="图片 172059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325" y="436562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2062" name="图片 172061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1557338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2063" name="图片 172062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863" y="2276475"/>
            <a:ext cx="360362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2064" name="图片 1720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313" y="692150"/>
            <a:ext cx="2819400" cy="1933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851 -0.00925 C 0.11441 -0.00994 0.12101 -0.0074 0.12604 -0.01133 C 0.12882 -0.01341 0.12483 -0.02197 0.1276 -0.02405 C 0.13316 -0.02798 0.14028 -0.02543 0.1467 -0.02613 C 0.14948 -0.02867 0.15156 -0.0326 0.15469 -0.03445 C 0.16319 -0.03931 0.16059 -0.03399 0.16736 -0.03884 C 0.17465 -0.04416 0.18177 -0.05457 0.18958 -0.0578 C 0.19271 -0.06058 0.19601 -0.06335 0.19913 -0.06613 C 0.20191 -0.06867 0.20122 -0.07468 0.20226 -0.07884 C 0.20382 -0.08532 0.20642 -0.08624 0.21024 -0.08948 C 0.21667 -0.11491 0.21979 -0.15168 0.20538 -0.17202 C 0.20295 -0.1815 0.20017 -0.17965 0.19583 -0.18682 C 0.18924 -0.19769 0.18073 -0.2074 0.17049 -0.21202 C 0.16684 -0.21711 0.15399 -0.22428 0.14826 -0.22682 C 0.14028 -0.23815 0.12396 -0.23723 0.11337 -0.24162 C 0.07882 -0.25642 0.04948 -0.25688 0.01181 -0.2585 C -0.01788 -0.26474 -0.05 -0.25272 -0.08038 -0.25017 C -0.08212 -0.24277 -0.08073 -0.24532 -0.08351 -0.24162 " pathEditMode="relative" rAng="0" ptsTypes="fffffffffffffffffA">
                                      <p:cBhvr>
                                        <p:cTn id="6" dur="3000" fill="hold"/>
                                        <p:tgtEl>
                                          <p:spTgt spid="1720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84 -1.50289E-6 C -0.02934 -0.00162 -0.03698 -0.00324 -0.04844 -0.00832 C -0.05798 -0.01248 -0.06857 -0.00994 -0.07864 -0.01063 C -0.08021 -0.01133 -0.08194 -0.01179 -0.0835 -0.01272 C -0.08524 -0.01387 -0.08646 -0.01595 -0.08819 -0.01688 C -0.09722 -0.02196 -0.1151 -0.02474 -0.12309 -0.03167 C -0.12778 -0.03584 -0.13212 -0.03769 -0.13732 -0.04023 C -0.13975 -0.04324 -0.14323 -0.04509 -0.14531 -0.04855 C -0.14635 -0.0504 -0.146 -0.05318 -0.14687 -0.05503 C -0.14896 -0.05965 -0.15139 -0.05965 -0.15486 -0.06127 C -0.15972 -0.07098 -0.16753 -0.07977 -0.17066 -0.09087 C -0.17326 -0.09988 -0.17482 -0.10913 -0.17708 -0.11838 C -0.17656 -0.12902 -0.17673 -0.13965 -0.17552 -0.15006 C -0.175 -0.15468 -0.17153 -0.15815 -0.17066 -0.16277 C -0.16996 -0.16624 -0.171 -0.17087 -0.16909 -0.17341 C -0.16719 -0.17595 -0.16389 -0.1748 -0.16128 -0.17549 C -0.15434 -0.18404 -0.14948 -0.19861 -0.14062 -0.203 C -0.13472 -0.2104 -0.12604 -0.2141 -0.1184 -0.2178 C -0.11389 -0.22358 -0.11007 -0.22428 -0.10399 -0.22613 C -0.10243 -0.22821 -0.10139 -0.23167 -0.0993 -0.2326 C -0.08177 -0.24046 -0.08767 -0.22751 -0.0835 -0.23884 " pathEditMode="relative" rAng="0" ptsTypes="ffffffffffffffffffffA">
                                      <p:cBhvr>
                                        <p:cTn id="8" dur="3000" fill="hold"/>
                                        <p:tgtEl>
                                          <p:spTgt spid="172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0" y="-1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0898" name="矩形 80897"/>
          <p:cNvSpPr/>
          <p:nvPr/>
        </p:nvSpPr>
        <p:spPr>
          <a:xfrm>
            <a:off x="179388" y="0"/>
            <a:ext cx="9145587" cy="2949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小王、叔叔在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400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米长的环形跑道上练习跑步，小王每秒跑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5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米，叔叔每秒跑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7.5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米。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）若两人同时同地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反向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出发，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         多长时间两人首次相遇？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80899" name="椭圆 80898"/>
          <p:cNvSpPr/>
          <p:nvPr/>
        </p:nvSpPr>
        <p:spPr>
          <a:xfrm>
            <a:off x="1835150" y="3355975"/>
            <a:ext cx="3600450" cy="18002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80900" name="图片 80899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75013" y="5011738"/>
            <a:ext cx="360362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901" name="图片 80900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038" y="501332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0903" name="图片 80902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300" y="3309938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4" name="矩形 80903"/>
          <p:cNvSpPr/>
          <p:nvPr/>
        </p:nvSpPr>
        <p:spPr>
          <a:xfrm>
            <a:off x="6516688" y="32131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叔叔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0905" name="图片 80904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11863" y="3814763"/>
            <a:ext cx="360362" cy="28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6" name="矩形 80905"/>
          <p:cNvSpPr/>
          <p:nvPr/>
        </p:nvSpPr>
        <p:spPr>
          <a:xfrm>
            <a:off x="6443663" y="3717925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小王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0907" name="文本框 80906"/>
          <p:cNvSpPr txBox="1"/>
          <p:nvPr/>
        </p:nvSpPr>
        <p:spPr>
          <a:xfrm>
            <a:off x="0" y="5373688"/>
            <a:ext cx="9144000" cy="6413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小王的路程 </a:t>
            </a:r>
            <a:r>
              <a:rPr lang="en-US" altLang="zh-CN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+ </a:t>
            </a:r>
            <a:r>
              <a:rPr lang="zh-CN" altLang="en-US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叔叔的路程 </a:t>
            </a:r>
            <a:r>
              <a:rPr lang="en-US" altLang="zh-CN" sz="36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= 400</a:t>
            </a:r>
            <a:endParaRPr lang="en-US" altLang="zh-CN" sz="36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80909" name="对象 80908"/>
          <p:cNvGraphicFramePr/>
          <p:nvPr/>
        </p:nvGraphicFramePr>
        <p:xfrm>
          <a:off x="2843213" y="6035675"/>
          <a:ext cx="4521200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3" imgW="975995" imgH="177800" progId="Equation.3">
                  <p:embed/>
                </p:oleObj>
              </mc:Choice>
              <mc:Fallback>
                <p:oleObj name="" r:id="rId3" imgW="975995" imgH="1778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3213" y="6035675"/>
                        <a:ext cx="4521200" cy="82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10" name="矩形 80909"/>
          <p:cNvSpPr/>
          <p:nvPr/>
        </p:nvSpPr>
        <p:spPr>
          <a:xfrm>
            <a:off x="250825" y="2852738"/>
            <a:ext cx="4392613" cy="7794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25000"/>
              </a:lnSpc>
              <a:spcBef>
                <a:spcPct val="1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分 析：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851 -0.00925 C 0.11441 -0.00994 0.12101 -0.0074 0.12604 -0.01133 C 0.12882 -0.01341 0.12483 -0.02197 0.1276 -0.02405 C 0.13316 -0.02798 0.14028 -0.02543 0.1467 -0.02613 C 0.14948 -0.02867 0.15156 -0.0326 0.15469 -0.03445 C 0.16319 -0.03931 0.16059 -0.03399 0.16736 -0.03884 C 0.17465 -0.04416 0.18177 -0.05457 0.18958 -0.0578 C 0.19271 -0.06058 0.19601 -0.06335 0.19913 -0.06613 C 0.20191 -0.06867 0.20122 -0.07468 0.20226 -0.07884 C 0.20382 -0.08532 0.20642 -0.08624 0.21024 -0.08948 C 0.21667 -0.11491 0.21979 -0.15168 0.20538 -0.17202 C 0.20295 -0.1815 0.20017 -0.17965 0.19583 -0.18682 C 0.18924 -0.19769 0.18073 -0.2074 0.17049 -0.21202 C 0.16684 -0.21711 0.15399 -0.22428 0.14826 -0.22682 C 0.14028 -0.23815 0.12396 -0.23723 0.11337 -0.24162 C 0.07882 -0.25642 0.04948 -0.25688 0.01181 -0.2585 C -0.01788 -0.26474 -0.05 -0.25272 -0.08038 -0.25017 C -0.08212 -0.24277 -0.08073 -0.24532 -0.08351 -0.24162 " pathEditMode="relative" rAng="0" ptsTypes="fffffffffffffffffA">
                                      <p:cBhvr>
                                        <p:cTn id="6" dur="30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00" y="-12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84 -1.50289E-6 C -0.02934 -0.00162 -0.03698 -0.00324 -0.04844 -0.00832 C -0.05798 -0.01248 -0.06857 -0.00994 -0.07864 -0.01063 C -0.08021 -0.01133 -0.08194 -0.01179 -0.0835 -0.01272 C -0.08524 -0.01387 -0.08646 -0.01595 -0.08819 -0.01688 C -0.09722 -0.02196 -0.1151 -0.02474 -0.12309 -0.03167 C -0.12778 -0.03584 -0.13212 -0.03769 -0.13732 -0.04023 C -0.13975 -0.04324 -0.14323 -0.04509 -0.14531 -0.04855 C -0.14635 -0.0504 -0.146 -0.05318 -0.14687 -0.05503 C -0.14896 -0.05965 -0.15139 -0.05965 -0.15486 -0.06127 C -0.15972 -0.07098 -0.16753 -0.07977 -0.17066 -0.09087 C -0.17326 -0.09988 -0.17482 -0.10913 -0.17708 -0.11838 C -0.17656 -0.12902 -0.17673 -0.13965 -0.17552 -0.15006 C -0.175 -0.15468 -0.17153 -0.15815 -0.17066 -0.16277 C -0.16996 -0.16624 -0.171 -0.17087 -0.16909 -0.17341 C -0.16719 -0.17595 -0.16389 -0.1748 -0.16128 -0.17549 C -0.15434 -0.18404 -0.14948 -0.19861 -0.14062 -0.203 C -0.13472 -0.2104 -0.12604 -0.2141 -0.1184 -0.2178 C -0.11389 -0.22358 -0.11007 -0.22428 -0.10399 -0.22613 C -0.10243 -0.22821 -0.10139 -0.23167 -0.0993 -0.2326 C -0.08177 -0.24046 -0.08767 -0.22751 -0.0835 -0.23884 " pathEditMode="relative" rAng="0" ptsTypes="ffffffffffffffffffffA">
                                      <p:cBhvr>
                                        <p:cTn id="8" dur="3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0" y="-12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09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0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22" name="矩形 81921"/>
          <p:cNvSpPr/>
          <p:nvPr/>
        </p:nvSpPr>
        <p:spPr>
          <a:xfrm>
            <a:off x="0" y="0"/>
            <a:ext cx="9145588" cy="2949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小王、叔叔在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400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米长的环形跑道上练习跑步，小王每秒跑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4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米，叔叔每秒跑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7.5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米。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3600" b="1" dirty="0">
                <a:latin typeface="Arial" panose="020B0604020202020204" pitchFamily="34" charset="0"/>
                <a:ea typeface="楷体_GB2312" pitchFamily="49" charset="-122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）若两人同时同地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同向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出发，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         多长时间两人首次相遇？</a:t>
            </a:r>
            <a:endParaRPr lang="zh-CN" altLang="en-US" sz="3600" b="1" dirty="0"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81923" name="矩形 81922"/>
          <p:cNvSpPr/>
          <p:nvPr/>
        </p:nvSpPr>
        <p:spPr>
          <a:xfrm>
            <a:off x="0" y="2705100"/>
            <a:ext cx="4392613" cy="7794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25000"/>
              </a:lnSpc>
              <a:spcBef>
                <a:spcPct val="10000"/>
              </a:spcBef>
            </a:pPr>
            <a:r>
              <a:rPr lang="en-US" altLang="zh-CN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分 析：</a:t>
            </a:r>
            <a:endParaRPr lang="zh-CN" altLang="en-US" sz="36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1924" name="椭圆 81923"/>
          <p:cNvSpPr/>
          <p:nvPr/>
        </p:nvSpPr>
        <p:spPr>
          <a:xfrm>
            <a:off x="1908175" y="3068638"/>
            <a:ext cx="3600450" cy="1800225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81925" name="图片 81924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8038" y="4724400"/>
            <a:ext cx="360362" cy="288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26" name="图片 81925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1063" y="4725988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27" name="图片 81926" descr="W_0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4738" y="2805113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28" name="矩形 81927"/>
          <p:cNvSpPr/>
          <p:nvPr/>
        </p:nvSpPr>
        <p:spPr>
          <a:xfrm>
            <a:off x="6588125" y="2708275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叔叔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pic>
        <p:nvPicPr>
          <p:cNvPr id="81929" name="图片 81928" descr="W_0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3300" y="3309938"/>
            <a:ext cx="360363" cy="28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30" name="矩形 81929"/>
          <p:cNvSpPr/>
          <p:nvPr/>
        </p:nvSpPr>
        <p:spPr>
          <a:xfrm>
            <a:off x="6515100" y="32131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小王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81931" name="文本框 81930"/>
          <p:cNvSpPr txBox="1"/>
          <p:nvPr/>
        </p:nvSpPr>
        <p:spPr>
          <a:xfrm>
            <a:off x="5795963" y="3860800"/>
            <a:ext cx="3028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i="1" dirty="0">
                <a:solidFill>
                  <a:srgbClr val="FF33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环形跑道问题</a:t>
            </a:r>
            <a:endParaRPr lang="zh-CN" altLang="en-US" sz="3600" b="1" i="1">
              <a:solidFill>
                <a:srgbClr val="FF3300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81932" name="文本框 81931"/>
          <p:cNvSpPr txBox="1"/>
          <p:nvPr/>
        </p:nvSpPr>
        <p:spPr>
          <a:xfrm>
            <a:off x="0" y="5013325"/>
            <a:ext cx="9144000" cy="641350"/>
          </a:xfrm>
          <a:prstGeom prst="rect">
            <a:avLst/>
          </a:prstGeom>
          <a:solidFill>
            <a:schemeClr val="tx1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叔叔的路程 </a:t>
            </a:r>
            <a:r>
              <a:rPr lang="en-US" altLang="zh-CN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- </a:t>
            </a:r>
            <a:r>
              <a:rPr lang="zh-CN" altLang="en-US" sz="3600" b="1" dirty="0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小王的路程 </a:t>
            </a:r>
            <a:r>
              <a:rPr lang="en-US" altLang="zh-CN" sz="3600" b="1">
                <a:solidFill>
                  <a:srgbClr val="FFFF00"/>
                </a:solidFill>
                <a:latin typeface="楷体_GB2312" pitchFamily="49" charset="-122"/>
                <a:ea typeface="楷体_GB2312" pitchFamily="49" charset="-122"/>
              </a:rPr>
              <a:t>= 400</a:t>
            </a:r>
            <a:endParaRPr lang="en-US" altLang="zh-CN" sz="3600" b="1">
              <a:solidFill>
                <a:srgbClr val="FFFF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81933" name="对象 81932"/>
          <p:cNvGraphicFramePr/>
          <p:nvPr/>
        </p:nvGraphicFramePr>
        <p:xfrm>
          <a:off x="2455863" y="5734050"/>
          <a:ext cx="4579937" cy="82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3" imgW="988695" imgH="177800" progId="Equation.3">
                  <p:embed/>
                </p:oleObj>
              </mc:Choice>
              <mc:Fallback>
                <p:oleObj name="" r:id="rId3" imgW="988695" imgH="1778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5863" y="5734050"/>
                        <a:ext cx="4579937" cy="822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01 0.00532 C 0.02257 0.00508 0.06285 0.00347 0.07431 0.00092 C 0.09271 -0.00301 0.08542 -0.00509 0.1092 -0.0074 C 0.11563 -0.01018 0.11528 -0.0148 0.12031 -0.01804 C 0.1316 -0.02544 0.14618 -0.02821 0.15833 -0.03075 C 0.16007 -0.03422 0.16892 -0.04948 0.17101 -0.05179 C 0.17257 -0.05341 0.18333 -0.05572 0.18368 -0.05596 C 0.18872 -0.05781 0.18889 -0.0585 0.19323 -0.06243 C 0.19549 -0.07099 0.1967 -0.08347 0.20122 -0.08994 C 0.20486 -0.10474 0.20122 -0.10127 0.2092 -0.10474 C 0.21233 -0.117 0.21458 -0.16486 0.20122 -0.17665 C 0.19601 -0.18127 0.1908 -0.18983 0.18542 -0.19353 C 0.18247 -0.19561 0.17587 -0.19769 0.17587 -0.19769 C 0.17188 -0.20278 0.17014 -0.20601 0.16476 -0.20833 C 0.15764 -0.21734 0.14688 -0.22127 0.13767 -0.2252 C 0.12639 -0.23006 0.13993 -0.22382 0.12813 -0.23145 C 0.11979 -0.23677 0.11007 -0.23838 0.10122 -0.24 C 0.08819 -0.24578 0.07344 -0.24648 0.0599 -0.24833 C 0.05243 -0.25203 0.04566 -0.25341 0.03767 -0.2548 C 0.01024 -0.25411 -0.01736 -0.25388 -0.04479 -0.25272 C -0.05121 -0.25249 -0.05625 -0.24694 -0.06233 -0.24625 C -0.075 -0.24509 -0.08767 -0.24486 -0.10035 -0.24416 C -0.11111 -0.23954 -0.10347 -0.23723 -0.10833 -0.22729 C -0.10937 -0.2252 -0.11163 -0.22474 -0.11302 -0.22312 C -0.11424 -0.22174 -0.11493 -0.21966 -0.11632 -0.21873 C -0.11719 -0.21804 -0.12778 -0.21364 -0.13056 -0.21249 C -0.13212 -0.21179 -0.13524 -0.21041 -0.13524 -0.21041 C -0.1375 -0.20093 -0.13507 -0.19607 -0.14323 -0.19977 C -0.14479 -0.19908 -0.1467 -0.19931 -0.14792 -0.19769 C -0.14913 -0.19607 -0.14878 -0.1933 -0.14965 -0.19145 C -0.15208 -0.18636 -0.15347 -0.18682 -0.15746 -0.18497 C -0.16597 -0.17411 -0.16354 -0.15584 -0.17187 -0.14474 C -0.17569 -0.12948 -0.17431 -0.13642 -0.17656 -0.1237 C -0.17604 -0.11168 -0.17639 -0.09966 -0.175 -0.08786 C -0.17483 -0.08578 -0.17274 -0.08509 -0.17187 -0.08347 C -0.1684 -0.07584 -0.1724 -0.07792 -0.16701 -0.07075 C -0.1625 -0.06451 -0.15573 -0.05896 -0.14965 -0.05596 C -0.14253 -0.04694 -0.13698 -0.04555 -0.12743 -0.04347 C -0.12309 -0.04139 -0.12153 -0.04116 -0.11788 -0.037 C -0.1151 -0.03376 -0.11354 -0.02798 -0.1099 -0.02636 C -0.10677 -0.02497 -0.10035 -0.0222 -0.10035 -0.0222 C -0.08958 -0.01272 -0.06302 -0.01272 -0.05121 -0.01156 C -0.02274 -0.00231 -0.0566 -0.00601 0.0092 -0.00324 C 0.0474 0.01341 0.01545 0.00092 0.1092 -0.00116 C 0.12726 -0.00902 0.12622 -0.00763 0.15035 -0.00948 C 0.15694 -0.01827 0.15868 -0.02867 0.16788 -0.03283 C 0.17431 -0.04578 0.16701 -0.03399 0.17587 -0.04116 C 0.17847 -0.04324 0.18038 -0.04879 0.18212 -0.05179 C 0.18524 -0.05688 0.18924 -0.06104 0.19323 -0.06451 C 0.19497 -0.07145 0.20122 -0.08347 0.20122 -0.08347 C 0.20521 -0.09966 0.20365 -0.09179 0.2059 -0.10682 C 0.20504 -0.13133 0.20885 -0.15653 0.19479 -0.17434 C 0.19115 -0.1889 0.19392 -0.18382 0.18854 -0.19145 C 0.18629 -0.20023 0.18247 -0.20532 0.17587 -0.20833 C 0.17014 -0.21549 0.17396 -0.21203 0.16319 -0.21665 C 0.16163 -0.21734 0.15833 -0.21873 0.15833 -0.21873 C 0.15191 -0.22474 0.14514 -0.22613 0.13767 -0.22937 C 0.11424 -0.23977 0.09063 -0.24162 0.06632 -0.24625 C 0.02118 -0.26544 -0.02865 -0.25434 -0.075 -0.24416 C -0.08038 -0.24185 -0.08299 -0.23792 -0.08767 -0.23353 C -0.09149 -0.2259 -0.09531 -0.21966 -0.10191 -0.21665 C -0.10851 -0.20833 -0.12326 -0.20786 -0.13212 -0.20625 C -0.14045 -0.20208 -0.14288 -0.19214 -0.14965 -0.18497 C -0.15521 -0.17919 -0.15451 -0.18081 -0.16233 -0.17873 C -0.16424 -0.17619 -0.16788 -0.17156 -0.16858 -0.16809 C -0.17014 -0.16139 -0.16892 -0.15353 -0.17187 -0.14705 C -0.17361 -0.14312 -0.17621 -0.14012 -0.17812 -0.13642 C -0.18264 -0.11769 -0.1875 -0.08 -0.17187 -0.07307 C -0.16562 -0.06474 -0.15816 -0.05549 -0.14965 -0.05179 C -0.1401 -0.03977 -0.1533 -0.05503 -0.14167 -0.04555 C -0.13368 -0.03885 -0.14427 -0.04255 -0.13368 -0.03908 C -0.13108 -0.03815 -0.12569 -0.037 -0.12569 -0.037 " pathEditMode="relative" ptsTypes="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00578E-6 C 0.01215 -0.0007 0.02431 -0.00047 0.03646 -0.00208 C 0.03976 -0.00255 0.04271 -0.00625 0.04601 -0.00648 C 0.05295 -0.00717 0.05972 -0.00786 0.06667 -0.00856 C 0.08247 -0.01549 0.09948 -0.01388 0.1158 -0.0148 C 0.12379 -0.01734 0.13177 -0.01989 0.13959 -0.02336 C 0.14427 -0.02914 0.15104 -0.0333 0.15712 -0.03607 C 0.15816 -0.03815 0.15903 -0.04047 0.16024 -0.04232 C 0.16268 -0.04602 0.16823 -0.05295 0.16823 -0.05295 C 0.17031 -0.06128 0.17136 -0.06497 0.17778 -0.06775 C 0.18264 -0.07214 0.1849 -0.07723 0.18889 -0.08255 C 0.1908 -0.09249 0.19323 -0.1022 0.19514 -0.11214 C 0.19462 -0.12717 0.19931 -0.1607 0.18889 -0.17758 C 0.18577 -0.18266 0.1816 -0.18613 0.17778 -0.19029 C 0.17222 -0.19607 0.16875 -0.20347 0.16337 -0.20925 C 0.15972 -0.21318 0.1507 -0.21781 0.1507 -0.21781 C 0.11719 -0.24717 0.06597 -0.25711 0.02691 -0.26012 C 0.01893 -0.26197 0.01094 -0.26382 0.00313 -0.26636 C -0.0276 -0.26567 -0.05816 -0.26613 -0.08889 -0.26428 C -0.09219 -0.26405 -0.09844 -0.26012 -0.09844 -0.26012 C -0.10052 -0.25711 -0.1033 -0.25503 -0.10486 -0.25156 C -0.10868 -0.24347 -0.10382 -0.24671 -0.10955 -0.24093 C -0.11614 -0.23422 -0.1217 -0.23075 -0.12864 -0.22613 C -0.13368 -0.22266 -0.13576 -0.21827 -0.14132 -0.21573 C -0.15278 -0.20555 -0.16354 -0.19515 -0.17309 -0.18174 C -0.17413 -0.17758 -0.17517 -0.17341 -0.17621 -0.16925 C -0.17673 -0.16717 -0.17778 -0.16278 -0.17778 -0.16278 C -0.17899 -0.13133 -0.18194 -0.11284 -0.17934 -0.08255 C -0.17847 -0.0726 -0.17604 -0.07538 -0.16823 -0.07191 C -0.1651 -0.07052 -0.15885 -0.06775 -0.15885 -0.06775 C -0.15503 -0.06266 -0.14601 -0.05503 -0.14601 -0.05503 C -0.14496 -0.05295 -0.14462 -0.04995 -0.14288 -0.04856 C -0.14045 -0.04671 -0.13489 -0.04648 -0.13489 -0.04648 " pathEditMode="relative" ptsTypes="ffffffffffffffffffffffffffffffffA">
                                      <p:cBhvr>
                                        <p:cTn id="8" dur="5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3970" name="文本框 83969"/>
          <p:cNvSpPr txBox="1"/>
          <p:nvPr/>
        </p:nvSpPr>
        <p:spPr>
          <a:xfrm>
            <a:off x="-1008062" y="5157788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</a:rPr>
              <a:t>      </a:t>
            </a:r>
            <a:endParaRPr lang="en-US" altLang="zh-CN" sz="2800" b="1" dirty="0">
              <a:latin typeface="Arial" panose="020B0604020202020204" pitchFamily="34" charset="0"/>
            </a:endParaRPr>
          </a:p>
        </p:txBody>
      </p:sp>
      <p:sp>
        <p:nvSpPr>
          <p:cNvPr id="83971" name="文本框 83970"/>
          <p:cNvSpPr txBox="1"/>
          <p:nvPr/>
        </p:nvSpPr>
        <p:spPr>
          <a:xfrm>
            <a:off x="3759200" y="-79375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eaLnBrk="0" hangingPunct="0"/>
            <a:endParaRPr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72" name="文本框 83971"/>
          <p:cNvSpPr txBox="1"/>
          <p:nvPr/>
        </p:nvSpPr>
        <p:spPr>
          <a:xfrm>
            <a:off x="2843213" y="2060575"/>
            <a:ext cx="1873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73" name="文本框 83972"/>
          <p:cNvSpPr txBox="1"/>
          <p:nvPr/>
        </p:nvSpPr>
        <p:spPr>
          <a:xfrm>
            <a:off x="6659563" y="3357563"/>
            <a:ext cx="7921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endParaRPr sz="28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74" name="文本框 83973"/>
          <p:cNvSpPr txBox="1"/>
          <p:nvPr/>
        </p:nvSpPr>
        <p:spPr>
          <a:xfrm>
            <a:off x="0" y="0"/>
            <a:ext cx="9324975" cy="3260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en-US" altLang="zh-CN" sz="4000" b="1" dirty="0">
                <a:latin typeface="宋体" panose="02010600030101010101" pitchFamily="2" charset="-122"/>
              </a:rPr>
              <a:t>    </a:t>
            </a:r>
            <a:r>
              <a:rPr lang="zh-CN" altLang="en-US" sz="4000" b="1" dirty="0">
                <a:latin typeface="宋体" panose="02010600030101010101" pitchFamily="2" charset="-122"/>
              </a:rPr>
              <a:t>运动场的一圈长</a:t>
            </a:r>
            <a:r>
              <a:rPr lang="en-US" altLang="zh-CN" sz="4000" b="1" dirty="0">
                <a:latin typeface="宋体" panose="02010600030101010101" pitchFamily="2" charset="-122"/>
              </a:rPr>
              <a:t>400</a:t>
            </a:r>
            <a:r>
              <a:rPr lang="zh-CN" altLang="en-US" sz="4000" b="1" dirty="0">
                <a:latin typeface="宋体" panose="02010600030101010101" pitchFamily="2" charset="-122"/>
              </a:rPr>
              <a:t>米，甲练习骑自行车，平均每分钟</a:t>
            </a:r>
            <a:r>
              <a:rPr lang="en-US" altLang="zh-CN" sz="4000" b="1" dirty="0">
                <a:latin typeface="宋体" panose="02010600030101010101" pitchFamily="2" charset="-122"/>
              </a:rPr>
              <a:t>250</a:t>
            </a:r>
            <a:r>
              <a:rPr lang="zh-CN" altLang="en-US" sz="4000" b="1" dirty="0">
                <a:latin typeface="宋体" panose="02010600030101010101" pitchFamily="2" charset="-122"/>
              </a:rPr>
              <a:t>米，乙练习跑步，平均每分钟</a:t>
            </a:r>
            <a:r>
              <a:rPr lang="en-US" altLang="zh-CN" sz="4000" b="1" dirty="0">
                <a:latin typeface="宋体" panose="02010600030101010101" pitchFamily="2" charset="-122"/>
              </a:rPr>
              <a:t>350</a:t>
            </a:r>
            <a:r>
              <a:rPr lang="zh-CN" altLang="en-US" sz="4000" b="1" dirty="0">
                <a:latin typeface="宋体" panose="02010600030101010101" pitchFamily="2" charset="-122"/>
              </a:rPr>
              <a:t>米，两人从同一处反向出发，经过多少时间首次相遇？</a:t>
            </a:r>
            <a:endParaRPr lang="zh-CN" altLang="en-US" sz="4000" b="1" dirty="0">
              <a:latin typeface="宋体" panose="02010600030101010101" pitchFamily="2" charset="-122"/>
            </a:endParaRPr>
          </a:p>
        </p:txBody>
      </p:sp>
      <p:pic>
        <p:nvPicPr>
          <p:cNvPr id="83975" name="图片 83974" descr="未命名"/>
          <p:cNvPicPr>
            <a:picLocks noChangeAspect="1"/>
          </p:cNvPicPr>
          <p:nvPr/>
        </p:nvPicPr>
        <p:blipFill>
          <a:blip r:embed="rId1"/>
          <a:srcRect b="38937"/>
          <a:stretch>
            <a:fillRect/>
          </a:stretch>
        </p:blipFill>
        <p:spPr>
          <a:xfrm>
            <a:off x="107950" y="3429000"/>
            <a:ext cx="6840538" cy="2828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3976" name="矩形 83975"/>
          <p:cNvSpPr/>
          <p:nvPr/>
        </p:nvSpPr>
        <p:spPr>
          <a:xfrm>
            <a:off x="2459038" y="5345113"/>
            <a:ext cx="936625" cy="109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6600" dirty="0">
                <a:solidFill>
                  <a:srgbClr val="FF3300"/>
                </a:solidFill>
                <a:latin typeface="Arial" panose="020B0604020202020204" pitchFamily="34" charset="0"/>
              </a:rPr>
              <a:t>．</a:t>
            </a:r>
            <a:endParaRPr lang="zh-CN" altLang="en-US" sz="6600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77" name="直接连接符 83976"/>
          <p:cNvSpPr/>
          <p:nvPr/>
        </p:nvSpPr>
        <p:spPr>
          <a:xfrm flipH="1">
            <a:off x="1692275" y="6092825"/>
            <a:ext cx="10080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83978" name="直接连接符 83977"/>
          <p:cNvSpPr/>
          <p:nvPr/>
        </p:nvSpPr>
        <p:spPr>
          <a:xfrm>
            <a:off x="2771775" y="6092825"/>
            <a:ext cx="10080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grpSp>
        <p:nvGrpSpPr>
          <p:cNvPr id="83979" name="组合 83978"/>
          <p:cNvGrpSpPr/>
          <p:nvPr/>
        </p:nvGrpSpPr>
        <p:grpSpPr>
          <a:xfrm>
            <a:off x="2124075" y="5589588"/>
            <a:ext cx="676275" cy="720725"/>
            <a:chOff x="1791" y="2659"/>
            <a:chExt cx="426" cy="454"/>
          </a:xfrm>
        </p:grpSpPr>
        <p:sp>
          <p:nvSpPr>
            <p:cNvPr id="83980" name="文本框 83979"/>
            <p:cNvSpPr txBox="1"/>
            <p:nvPr/>
          </p:nvSpPr>
          <p:spPr>
            <a:xfrm>
              <a:off x="1791" y="2750"/>
              <a:ext cx="36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3300"/>
                  </a:solidFill>
                  <a:latin typeface="Arial" panose="020B0604020202020204" pitchFamily="34" charset="0"/>
                  <a:ea typeface="方正姚体" panose="02010601030101010101" pitchFamily="2" charset="-122"/>
                </a:rPr>
                <a:t>甲</a:t>
              </a:r>
              <a:endPara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endParaRPr>
            </a:p>
          </p:txBody>
        </p:sp>
        <p:pic>
          <p:nvPicPr>
            <p:cNvPr id="83981" name="图片 83980" descr="2"/>
            <p:cNvPicPr>
              <a:picLocks noChangeAspect="1"/>
            </p:cNvPicPr>
            <p:nvPr/>
          </p:nvPicPr>
          <p:blipFill>
            <a:blip r:embed="rId2"/>
            <a:srcRect l="30333" r="34445" b="19444"/>
            <a:stretch>
              <a:fillRect/>
            </a:stretch>
          </p:blipFill>
          <p:spPr>
            <a:xfrm flipH="1">
              <a:off x="2018" y="2659"/>
              <a:ext cx="199" cy="454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83982" name="组合 83981"/>
          <p:cNvGrpSpPr/>
          <p:nvPr/>
        </p:nvGrpSpPr>
        <p:grpSpPr>
          <a:xfrm>
            <a:off x="2771775" y="5589588"/>
            <a:ext cx="719138" cy="647700"/>
            <a:chOff x="4332" y="2024"/>
            <a:chExt cx="544" cy="499"/>
          </a:xfrm>
        </p:grpSpPr>
        <p:sp>
          <p:nvSpPr>
            <p:cNvPr id="83983" name="文本框 83982"/>
            <p:cNvSpPr txBox="1"/>
            <p:nvPr/>
          </p:nvSpPr>
          <p:spPr>
            <a:xfrm>
              <a:off x="4468" y="2115"/>
              <a:ext cx="408" cy="3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FF3300"/>
                  </a:solidFill>
                  <a:latin typeface="Arial" panose="020B0604020202020204" pitchFamily="34" charset="0"/>
                  <a:ea typeface="方正姚体" panose="02010601030101010101" pitchFamily="2" charset="-122"/>
                </a:rPr>
                <a:t>乙</a:t>
              </a:r>
              <a:endPara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endParaRPr>
            </a:p>
          </p:txBody>
        </p:sp>
        <p:pic>
          <p:nvPicPr>
            <p:cNvPr id="83984" name="图片 83983" descr="08"/>
            <p:cNvPicPr>
              <a:picLocks noChangeAspect="1"/>
            </p:cNvPicPr>
            <p:nvPr/>
          </p:nvPicPr>
          <p:blipFill>
            <a:blip r:embed="rId3"/>
            <a:srcRect l="31702" r="36481" b="24445"/>
            <a:stretch>
              <a:fillRect/>
            </a:stretch>
          </p:blipFill>
          <p:spPr>
            <a:xfrm>
              <a:off x="4332" y="2024"/>
              <a:ext cx="231" cy="499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83985" name="文本框 83984"/>
          <p:cNvSpPr txBox="1"/>
          <p:nvPr/>
        </p:nvSpPr>
        <p:spPr>
          <a:xfrm>
            <a:off x="2195513" y="6165850"/>
            <a:ext cx="12239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出发点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83986" name="文本框 83985"/>
          <p:cNvSpPr txBox="1"/>
          <p:nvPr/>
        </p:nvSpPr>
        <p:spPr>
          <a:xfrm>
            <a:off x="1692275" y="3789363"/>
            <a:ext cx="12255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相遇点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83987" name="文本框 83986"/>
          <p:cNvSpPr txBox="1"/>
          <p:nvPr/>
        </p:nvSpPr>
        <p:spPr>
          <a:xfrm>
            <a:off x="179388" y="4437063"/>
            <a:ext cx="25923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甲走的路程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83988" name="文本框 83987"/>
          <p:cNvSpPr txBox="1"/>
          <p:nvPr/>
        </p:nvSpPr>
        <p:spPr>
          <a:xfrm>
            <a:off x="2987675" y="4437063"/>
            <a:ext cx="25923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</a:rPr>
              <a:t>乙走的路程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83989" name="文本框 83988"/>
          <p:cNvSpPr txBox="1"/>
          <p:nvPr/>
        </p:nvSpPr>
        <p:spPr>
          <a:xfrm>
            <a:off x="2195513" y="4221163"/>
            <a:ext cx="1008062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6000" b="1" dirty="0">
                <a:solidFill>
                  <a:srgbClr val="FF3300"/>
                </a:solidFill>
                <a:latin typeface="Arial" panose="020B0604020202020204" pitchFamily="34" charset="0"/>
              </a:rPr>
              <a:t>＋</a:t>
            </a:r>
            <a:endParaRPr lang="zh-CN" altLang="en-US" sz="60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90" name="文本框 83989"/>
          <p:cNvSpPr txBox="1"/>
          <p:nvPr/>
        </p:nvSpPr>
        <p:spPr>
          <a:xfrm>
            <a:off x="5076825" y="4221163"/>
            <a:ext cx="719138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en-US" altLang="zh-CN" sz="6000" b="1">
                <a:solidFill>
                  <a:srgbClr val="FF3300"/>
                </a:solidFill>
                <a:latin typeface="Arial" panose="020B0604020202020204" pitchFamily="34" charset="0"/>
              </a:rPr>
              <a:t>=</a:t>
            </a:r>
            <a:endParaRPr lang="en-US" altLang="zh-CN" sz="6000" b="1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83991" name="文本框 83990"/>
          <p:cNvSpPr txBox="1"/>
          <p:nvPr/>
        </p:nvSpPr>
        <p:spPr>
          <a:xfrm>
            <a:off x="5508625" y="4508500"/>
            <a:ext cx="41767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运动场的一圈长</a:t>
            </a:r>
            <a:r>
              <a:rPr lang="en-US" altLang="zh-CN" sz="2800" b="1" dirty="0">
                <a:solidFill>
                  <a:srgbClr val="0000CC"/>
                </a:solidFill>
                <a:latin typeface="Arial" panose="020B0604020202020204" pitchFamily="34" charset="0"/>
              </a:rPr>
              <a:t>400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米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54 0.02104 C -0.09149 0.02012 -0.11944 0.02058 -0.14739 0.01873 C -0.15295 0.01827 -0.1625 0.01225 -0.16805 0.0111 C -0.17326 0.00763 -0.17066 0.00948 -0.17795 0.00509 C -0.17899 0.00439 -0.18142 0.00324 -0.18142 0.00347 C -0.18906 -0.00601 -0.1868 -0.00555 -0.19739 -0.00856 C -0.19913 -0.01688 -0.20225 -0.02081 -0.20625 -0.0259 C -0.20868 -0.03214 -0.21024 -0.03538 -0.21371 -0.03931 C -0.21458 -0.04139 -0.21527 -0.04324 -0.21614 -0.04532 C -0.21649 -0.04717 -0.21649 -0.04948 -0.21718 -0.0511 C -0.21823 -0.05434 -0.22031 -0.05619 -0.22135 -0.05896 C -0.22413 -0.07145 -0.22552 -0.0696 -0.23125 -0.07653 C -0.23385 -0.09017 -0.23229 -0.08462 -0.23576 -0.09364 C -0.23802 -0.10682 -0.23993 -0.11977 -0.24184 -0.13272 C -0.24184 -0.15792 -0.24184 -0.18312 -0.24114 -0.20809 C -0.24114 -0.21041 -0.24027 -0.21202 -0.23993 -0.2141 C -0.23958 -0.21919 -0.23993 -0.22451 -0.23888 -0.2296 C -0.23593 -0.2437 -0.22951 -0.25434 -0.22361 -0.26451 C -0.22135 -0.28116 -0.21614 -0.28647 -0.20937 -0.29757 C -0.20868 -0.30127 -0.20937 -0.30775 -0.20746 -0.30913 C -0.20295 -0.31168 -0.19843 -0.31399 -0.19409 -0.31676 C -0.19201 -0.31838 -0.19045 -0.32301 -0.18784 -0.32439 C -0.1868 -0.32509 -0.18559 -0.32578 -0.18437 -0.32647 C -0.17882 -0.33711 -0.16458 -0.3459 -0.1559 -0.34613 C -0.12222 -0.34613 -0.08836 -0.34613 -0.05434 -0.34613 " pathEditMode="relative" rAng="0" ptsTypes="ffffffffffffffffffffffffA">
                                      <p:cBhvr>
                                        <p:cTn id="6" dur="5000" fill="hold"/>
                                        <p:tgtEl>
                                          <p:spTgt spid="839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00" y="-184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2058 C 0.04497 0.02127 0.08907 0.02081 0.13316 0.02243 C 0.14028 0.02266 0.15452 0.02613 0.15452 0.02636 C 0.20973 0.02544 0.26528 0.02728 0.32066 0.02428 C 0.3224 0.02428 0.32101 0.01989 0.32223 0.01873 C 0.32743 0.01179 0.33716 0.01572 0.3448 0.0148 C 0.34931 0.00694 0.35434 0.00648 0.36164 0.0037 C 0.36598 -0.0037 0.36372 -0.00624 0.37101 -0.00925 C 0.37969 -0.01618 0.37223 -0.00878 0.37674 -0.0185 C 0.37917 -0.02289 0.38351 -0.02682 0.38612 -0.03121 C 0.38976 -0.04601 0.38421 -0.02867 0.39219 -0.04069 C 0.39323 -0.04231 0.39289 -0.04462 0.39375 -0.04647 C 0.39532 -0.05017 0.39966 -0.05734 0.39966 -0.05711 C 0.40139 -0.06358 0.40226 -0.06774 0.40573 -0.07237 C 0.40938 -0.08485 0.40678 -0.08046 0.41181 -0.08717 C 0.41632 -0.10196 0.41424 -0.10682 0.4165 -0.12624 C 0.41702 -0.12994 0.41962 -0.13734 0.41962 -0.13711 C 0.41875 -0.16231 0.42084 -0.18798 0.40886 -0.20971 C 0.40625 -0.21942 0.40539 -0.22312 0.39966 -0.23006 C 0.39775 -0.23769 0.39549 -0.24532 0.39219 -0.25225 C 0.38976 -0.25711 0.38195 -0.26058 0.37987 -0.26335 C 0.37448 -0.27052 0.37761 -0.26589 0.37101 -0.27815 C 0.37014 -0.27977 0.36754 -0.2793 0.36615 -0.28023 C 0.36077 -0.2837 0.35504 -0.28971 0.35105 -0.29503 C 0.3474 -0.30798 0.33941 -0.30982 0.32969 -0.31352 C 0.3191 -0.31815 0.31025 -0.32115 0.29931 -0.323 C 0.25834 -0.33919 0.22257 -0.33503 0.17726 -0.33595 C 0.12518 -0.35144 0.07257 -0.34243 0.01737 -0.34335 C 0.01337 -0.34381 0.00921 -0.34474 0.00521 -0.3452 C -0.00538 -0.34682 -0.02673 -0.3489 -0.02673 -0.34867 C -0.04132 -0.34844 -0.07066 -0.34705 -0.07066 -0.34682 " pathEditMode="relative" rAng="0" ptsTypes="ffffffffffffffffffffffffffffffA">
                                      <p:cBhvr>
                                        <p:cTn id="8" dur="5000" fill="hold"/>
                                        <p:tgtEl>
                                          <p:spTgt spid="839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00" y="-1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3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3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6" grpId="0"/>
      <p:bldP spid="83987" grpId="0"/>
      <p:bldP spid="83988" grpId="0"/>
      <p:bldP spid="83989" grpId="0"/>
      <p:bldP spid="83990" grpId="0"/>
      <p:bldP spid="8399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0" name="标题 89089"/>
          <p:cNvSpPr>
            <a:spLocks noGrp="1"/>
          </p:cNvSpPr>
          <p:nvPr>
            <p:ph type="ctrTitle"/>
          </p:nvPr>
        </p:nvSpPr>
        <p:spPr>
          <a:xfrm>
            <a:off x="2051050" y="2276475"/>
            <a:ext cx="6913563" cy="1373188"/>
          </a:xfrm>
          <a:ln/>
        </p:spPr>
        <p:txBody>
          <a:bodyPr anchor="ctr"/>
          <a:p>
            <a:pPr defTabSz="914400">
              <a:lnSpc>
                <a:spcPct val="185000"/>
              </a:lnSpc>
              <a:buSzPct val="100000"/>
            </a:pPr>
            <a:r>
              <a:rPr lang="zh-CN" altLang="en-US" sz="5400" b="1" kern="1200" baseline="0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七年级数学第三章</a:t>
            </a:r>
            <a:br>
              <a:rPr lang="zh-CN" altLang="en-US" sz="5400" b="1" kern="1200" baseline="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</a:br>
            <a:r>
              <a:rPr lang="zh-CN" altLang="en-US" sz="5400" b="1" kern="1200" baseline="0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  一元一次方程应用题</a:t>
            </a:r>
            <a:r>
              <a:rPr lang="zh-CN" altLang="en-US" sz="5400" b="1" kern="1200" baseline="0" dirty="0">
                <a:solidFill>
                  <a:srgbClr val="8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工 程 问 题</a:t>
            </a:r>
            <a:endParaRPr lang="zh-CN" altLang="en-US" sz="5400" b="1" kern="1200" baseline="0" dirty="0">
              <a:solidFill>
                <a:srgbClr val="80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38" name="矩形 91137"/>
          <p:cNvSpPr/>
          <p:nvPr/>
        </p:nvSpPr>
        <p:spPr>
          <a:xfrm>
            <a:off x="0" y="2925763"/>
            <a:ext cx="91440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en-US" altLang="zh-CN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 </a:t>
            </a:r>
            <a:r>
              <a:rPr lang="zh-CN" altLang="en-US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合作的工作效率</a:t>
            </a:r>
            <a:r>
              <a:rPr lang="en-US" altLang="zh-CN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=</a:t>
            </a:r>
            <a:r>
              <a:rPr lang="zh-CN" altLang="en-US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各队的工作效率之和</a:t>
            </a:r>
            <a:endParaRPr lang="zh-CN" altLang="en-US" sz="4000" b="1" dirty="0"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    工作总量的和 </a:t>
            </a:r>
            <a:r>
              <a:rPr lang="en-US" altLang="zh-CN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= </a:t>
            </a:r>
            <a:r>
              <a:rPr lang="zh-CN" altLang="en-US" sz="4000" b="1" dirty="0">
                <a:latin typeface="Arial" panose="020B0604020202020204" pitchFamily="34" charset="0"/>
                <a:ea typeface="华文新魏" panose="02010800040101010101" pitchFamily="2" charset="-122"/>
              </a:rPr>
              <a:t>各队工作量之和</a:t>
            </a:r>
            <a:endParaRPr lang="zh-CN" altLang="en-US" sz="4000" b="1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91139" name="文本框 91138"/>
          <p:cNvSpPr txBox="1"/>
          <p:nvPr/>
        </p:nvSpPr>
        <p:spPr>
          <a:xfrm>
            <a:off x="0" y="4797425"/>
            <a:ext cx="9144000" cy="1701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4800" b="1" dirty="0">
                <a:solidFill>
                  <a:srgbClr val="FF3300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4000" b="1" dirty="0">
                <a:latin typeface="Arial" panose="020B0604020202020204" pitchFamily="34" charset="0"/>
              </a:rPr>
              <a:t>工作总量，如果没有给出来具体的数字，往往看成是单位“</a:t>
            </a:r>
            <a:r>
              <a:rPr lang="en-US" altLang="zh-CN" sz="4000" b="1" dirty="0">
                <a:latin typeface="Arial" panose="020B0604020202020204" pitchFamily="34" charset="0"/>
              </a:rPr>
              <a:t>1”</a:t>
            </a:r>
            <a:r>
              <a:rPr lang="zh-CN" altLang="en-US" sz="4000" b="1" dirty="0">
                <a:latin typeface="Arial" panose="020B0604020202020204" pitchFamily="34" charset="0"/>
              </a:rPr>
              <a:t>。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91140" name="矩形 91139"/>
          <p:cNvSpPr/>
          <p:nvPr/>
        </p:nvSpPr>
        <p:spPr>
          <a:xfrm>
            <a:off x="44450" y="1268413"/>
            <a:ext cx="9099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工作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总</a:t>
            </a:r>
            <a:r>
              <a:rPr lang="zh-CN" altLang="x-none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量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=工作效率 ×工作时间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×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工作人数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1141" name="矩形 91140"/>
          <p:cNvSpPr/>
          <p:nvPr/>
        </p:nvSpPr>
        <p:spPr>
          <a:xfrm>
            <a:off x="1908175" y="333375"/>
            <a:ext cx="5184775" cy="792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00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工程问题基本公式</a:t>
            </a:r>
            <a:endParaRPr lang="zh-CN" altLang="en-US" sz="3600">
              <a:ln w="19050" cap="flat" cmpd="sng">
                <a:solidFill>
                  <a:srgbClr val="00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1142" name="矩形 91141"/>
          <p:cNvSpPr/>
          <p:nvPr/>
        </p:nvSpPr>
        <p:spPr>
          <a:xfrm>
            <a:off x="1979613" y="2205038"/>
            <a:ext cx="5184775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00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工程问题等量关系</a:t>
            </a:r>
            <a:endParaRPr lang="zh-CN" altLang="en-US" sz="3600">
              <a:ln w="19050" cap="flat" cmpd="sng">
                <a:solidFill>
                  <a:srgbClr val="00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9570" name="椭圆 109569"/>
          <p:cNvSpPr/>
          <p:nvPr/>
        </p:nvSpPr>
        <p:spPr>
          <a:xfrm>
            <a:off x="3059113" y="3068638"/>
            <a:ext cx="720725" cy="7921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9571" name="椭圆 109570"/>
          <p:cNvSpPr/>
          <p:nvPr/>
        </p:nvSpPr>
        <p:spPr>
          <a:xfrm>
            <a:off x="250825" y="2924175"/>
            <a:ext cx="2665413" cy="936625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9572" name="椭圆 109571"/>
          <p:cNvSpPr/>
          <p:nvPr/>
        </p:nvSpPr>
        <p:spPr>
          <a:xfrm>
            <a:off x="1258888" y="1052513"/>
            <a:ext cx="720725" cy="792162"/>
          </a:xfrm>
          <a:prstGeom prst="ellipse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9573" name="椭圆 109572"/>
          <p:cNvSpPr/>
          <p:nvPr/>
        </p:nvSpPr>
        <p:spPr>
          <a:xfrm>
            <a:off x="323850" y="1052513"/>
            <a:ext cx="935038" cy="8636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9574" name="文本框 109573"/>
          <p:cNvSpPr txBox="1"/>
          <p:nvPr/>
        </p:nvSpPr>
        <p:spPr>
          <a:xfrm>
            <a:off x="250825" y="-242887"/>
            <a:ext cx="9361488" cy="687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5000"/>
              </a:lnSpc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有一些相同的房间需要粉刷墙面．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5000"/>
              </a:lnSpc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一天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名一级技工粉刷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个房间，结果其中   有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50m</a:t>
            </a:r>
            <a:r>
              <a:rPr lang="en-US" altLang="zh-CN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墙面，没有来得及刷；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5000"/>
              </a:lnSpc>
              <a:spcBef>
                <a:spcPct val="50000"/>
              </a:spcBef>
            </a:pP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同样时间内，</a:t>
            </a:r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名二级技工粉刷了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个房间    之外，还多刷了另外的</a:t>
            </a:r>
            <a:r>
              <a:rPr lang="en-US" altLang="zh-CN" sz="3600" b="1">
                <a:latin typeface="Times New Roman" panose="02020603050405020304" pitchFamily="18" charset="0"/>
                <a:ea typeface="黑体" panose="02010609060101010101" pitchFamily="49" charset="-122"/>
              </a:rPr>
              <a:t>40m</a:t>
            </a:r>
            <a:r>
              <a:rPr lang="en-US" altLang="zh-CN" sz="36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墙面．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5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每名一级技工比二级技工多粉刷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10m</a:t>
            </a:r>
            <a:r>
              <a:rPr lang="en-US" altLang="zh-CN" sz="3600" b="1" baseline="30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墙面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，求每个房间需要粉刷的墙面面积．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9575" name="直接连接符 109574"/>
          <p:cNvSpPr/>
          <p:nvPr/>
        </p:nvSpPr>
        <p:spPr>
          <a:xfrm>
            <a:off x="3924300" y="1844675"/>
            <a:ext cx="4824413" cy="0"/>
          </a:xfrm>
          <a:prstGeom prst="line">
            <a:avLst/>
          </a:prstGeom>
          <a:ln w="762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76" name="直接连接符 109575"/>
          <p:cNvSpPr/>
          <p:nvPr/>
        </p:nvSpPr>
        <p:spPr>
          <a:xfrm flipV="1">
            <a:off x="395288" y="2781300"/>
            <a:ext cx="5761037" cy="0"/>
          </a:xfrm>
          <a:prstGeom prst="line">
            <a:avLst/>
          </a:prstGeom>
          <a:ln w="762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77" name="直接连接符 109576"/>
          <p:cNvSpPr/>
          <p:nvPr/>
        </p:nvSpPr>
        <p:spPr>
          <a:xfrm>
            <a:off x="3851275" y="3860800"/>
            <a:ext cx="5041900" cy="0"/>
          </a:xfrm>
          <a:prstGeom prst="line">
            <a:avLst/>
          </a:prstGeom>
          <a:ln w="762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78" name="直接连接符 109577"/>
          <p:cNvSpPr/>
          <p:nvPr/>
        </p:nvSpPr>
        <p:spPr>
          <a:xfrm>
            <a:off x="468313" y="4724400"/>
            <a:ext cx="6480175" cy="0"/>
          </a:xfrm>
          <a:prstGeom prst="line">
            <a:avLst/>
          </a:prstGeom>
          <a:ln w="76200" cap="flat" cmpd="sng">
            <a:solidFill>
              <a:srgbClr val="00008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79" name="直接连接符 109578"/>
          <p:cNvSpPr/>
          <p:nvPr/>
        </p:nvSpPr>
        <p:spPr>
          <a:xfrm>
            <a:off x="395288" y="5734050"/>
            <a:ext cx="2592387" cy="0"/>
          </a:xfrm>
          <a:prstGeom prst="line">
            <a:avLst/>
          </a:prstGeom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80" name="直接连接符 109579"/>
          <p:cNvSpPr/>
          <p:nvPr/>
        </p:nvSpPr>
        <p:spPr>
          <a:xfrm>
            <a:off x="3635375" y="5734050"/>
            <a:ext cx="1728788" cy="0"/>
          </a:xfrm>
          <a:prstGeom prst="line">
            <a:avLst/>
          </a:prstGeom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9581" name="直接连接符 109580"/>
          <p:cNvSpPr/>
          <p:nvPr/>
        </p:nvSpPr>
        <p:spPr>
          <a:xfrm>
            <a:off x="5580063" y="5734050"/>
            <a:ext cx="2447925" cy="0"/>
          </a:xfrm>
          <a:prstGeom prst="line">
            <a:avLst/>
          </a:prstGeom>
          <a:ln w="762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10594" name="表格 110593"/>
          <p:cNvGraphicFramePr/>
          <p:nvPr/>
        </p:nvGraphicFramePr>
        <p:xfrm>
          <a:off x="323850" y="1341438"/>
          <a:ext cx="8640763" cy="4032250"/>
        </p:xfrm>
        <a:graphic>
          <a:graphicData uri="http://schemas.openxmlformats.org/drawingml/2006/table">
            <a:tbl>
              <a:tblPr/>
              <a:tblGrid>
                <a:gridCol w="1728788"/>
                <a:gridCol w="1727200"/>
                <a:gridCol w="1728787"/>
                <a:gridCol w="1727200"/>
                <a:gridCol w="1728788"/>
              </a:tblGrid>
              <a:tr h="1343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62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0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0620" name="矩形 110619"/>
          <p:cNvSpPr/>
          <p:nvPr/>
        </p:nvSpPr>
        <p:spPr>
          <a:xfrm>
            <a:off x="468313" y="1701800"/>
            <a:ext cx="13303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名  称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0621" name="矩形 110620"/>
          <p:cNvSpPr/>
          <p:nvPr/>
        </p:nvSpPr>
        <p:spPr>
          <a:xfrm>
            <a:off x="250825" y="3070225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一级技工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0622" name="矩形 110621"/>
          <p:cNvSpPr/>
          <p:nvPr/>
        </p:nvSpPr>
        <p:spPr>
          <a:xfrm>
            <a:off x="323850" y="4437063"/>
            <a:ext cx="18161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二级技工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0623" name="矩形 110622"/>
          <p:cNvSpPr/>
          <p:nvPr/>
        </p:nvSpPr>
        <p:spPr>
          <a:xfrm>
            <a:off x="1979613" y="1701800"/>
            <a:ext cx="19304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工作总量</a:t>
            </a:r>
            <a:r>
              <a:rPr lang="zh-CN" altLang="en-US" sz="3600" b="1" dirty="0">
                <a:latin typeface="Times New Roman" panose="02020603050405020304" pitchFamily="18" charset="0"/>
              </a:rPr>
              <a:t> 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10624" name="矩形 110623"/>
          <p:cNvSpPr/>
          <p:nvPr/>
        </p:nvSpPr>
        <p:spPr>
          <a:xfrm>
            <a:off x="3708400" y="1701800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工作效率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0625" name="矩形 110624"/>
          <p:cNvSpPr/>
          <p:nvPr/>
        </p:nvSpPr>
        <p:spPr>
          <a:xfrm>
            <a:off x="5435600" y="1701800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工作时间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0626" name="矩形 110625"/>
          <p:cNvSpPr/>
          <p:nvPr/>
        </p:nvSpPr>
        <p:spPr>
          <a:xfrm>
            <a:off x="7164388" y="1701800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工作人数</a:t>
            </a:r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10627" name="矩形 110626"/>
          <p:cNvSpPr/>
          <p:nvPr/>
        </p:nvSpPr>
        <p:spPr>
          <a:xfrm>
            <a:off x="44450" y="765175"/>
            <a:ext cx="9099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工作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总</a:t>
            </a:r>
            <a:r>
              <a:rPr lang="zh-CN" altLang="x-none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量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=工作效率 ×工作时间</a:t>
            </a: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×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工作人数</a:t>
            </a: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0628" name="矩形 110627"/>
          <p:cNvSpPr/>
          <p:nvPr/>
        </p:nvSpPr>
        <p:spPr>
          <a:xfrm>
            <a:off x="2124075" y="188913"/>
            <a:ext cx="446405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000066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工程问题基本公式</a:t>
            </a:r>
            <a:endParaRPr lang="zh-CN" altLang="en-US" sz="3600">
              <a:ln w="19050" cap="flat" cmpd="sng">
                <a:solidFill>
                  <a:srgbClr val="000066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0629" name="矩形 110628"/>
          <p:cNvSpPr/>
          <p:nvPr/>
        </p:nvSpPr>
        <p:spPr>
          <a:xfrm>
            <a:off x="6084888" y="2944813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30" name="矩形 110629"/>
          <p:cNvSpPr/>
          <p:nvPr/>
        </p:nvSpPr>
        <p:spPr>
          <a:xfrm>
            <a:off x="6084888" y="4437063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31" name="矩形 110630"/>
          <p:cNvSpPr/>
          <p:nvPr/>
        </p:nvSpPr>
        <p:spPr>
          <a:xfrm>
            <a:off x="8027988" y="4437063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5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32" name="矩形 110631"/>
          <p:cNvSpPr/>
          <p:nvPr/>
        </p:nvSpPr>
        <p:spPr>
          <a:xfrm>
            <a:off x="7956550" y="2997200"/>
            <a:ext cx="438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33" name="矩形 110632"/>
          <p:cNvSpPr/>
          <p:nvPr/>
        </p:nvSpPr>
        <p:spPr>
          <a:xfrm>
            <a:off x="2195513" y="2997200"/>
            <a:ext cx="13700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8</a:t>
            </a:r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-50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0634" name="矩形 110633"/>
          <p:cNvSpPr/>
          <p:nvPr/>
        </p:nvSpPr>
        <p:spPr>
          <a:xfrm>
            <a:off x="2051050" y="4437063"/>
            <a:ext cx="17430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</a:rPr>
              <a:t>x+</a:t>
            </a: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40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0635" name="对象 110634"/>
          <p:cNvGraphicFramePr/>
          <p:nvPr/>
        </p:nvGraphicFramePr>
        <p:xfrm>
          <a:off x="3924300" y="2781300"/>
          <a:ext cx="1400175" cy="1112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495300" imgH="393700" progId="Equation.3">
                  <p:embed/>
                </p:oleObj>
              </mc:Choice>
              <mc:Fallback>
                <p:oleObj name="" r:id="rId1" imgW="4953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24300" y="2781300"/>
                        <a:ext cx="1400175" cy="1112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36" name="对象 110635"/>
          <p:cNvGraphicFramePr/>
          <p:nvPr/>
        </p:nvGraphicFramePr>
        <p:xfrm>
          <a:off x="3816350" y="4149725"/>
          <a:ext cx="1616075" cy="1112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571500" imgH="393700" progId="Equation.3">
                  <p:embed/>
                </p:oleObj>
              </mc:Choice>
              <mc:Fallback>
                <p:oleObj name="" r:id="rId3" imgW="571500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6350" y="4149725"/>
                        <a:ext cx="1616075" cy="1112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0637" name="对象 110636"/>
          <p:cNvGraphicFramePr/>
          <p:nvPr/>
        </p:nvGraphicFramePr>
        <p:xfrm>
          <a:off x="2411413" y="5516563"/>
          <a:ext cx="4092575" cy="111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1447165" imgH="393700" progId="Equation.3">
                  <p:embed/>
                </p:oleObj>
              </mc:Choice>
              <mc:Fallback>
                <p:oleObj name="" r:id="rId5" imgW="1447165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411413" y="5516563"/>
                        <a:ext cx="4092575" cy="11128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42" name="矩形 112641"/>
          <p:cNvSpPr/>
          <p:nvPr/>
        </p:nvSpPr>
        <p:spPr>
          <a:xfrm>
            <a:off x="611188" y="1557338"/>
            <a:ext cx="7777162" cy="230346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实际问题与一元一次方程</a:t>
            </a:r>
            <a:endParaRPr lang="zh-CN" altLang="en-US" sz="3600" b="1">
              <a:ln w="127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43" name="矩形 112642"/>
          <p:cNvSpPr/>
          <p:nvPr/>
        </p:nvSpPr>
        <p:spPr>
          <a:xfrm>
            <a:off x="1908175" y="4149725"/>
            <a:ext cx="5472113" cy="1370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楷体_GB2312" charset="0"/>
                <a:ea typeface="楷体_GB2312" charset="0"/>
              </a:rPr>
              <a:t>打折销售问题</a:t>
            </a:r>
            <a:endParaRPr lang="zh-CN" altLang="en-US" sz="3600" b="1">
              <a:ln w="127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楷体_GB2312" charset="0"/>
              <a:ea typeface="楷体_GB2312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8" name="矩形 116737"/>
          <p:cNvSpPr/>
          <p:nvPr/>
        </p:nvSpPr>
        <p:spPr>
          <a:xfrm>
            <a:off x="42863" y="3821113"/>
            <a:ext cx="9498012" cy="1163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★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进价（成本价）：</a:t>
            </a:r>
            <a:endParaRPr lang="zh-CN" altLang="en-US" sz="32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指商家批发进货时，所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需要的付出的金额；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39" name="矩形 116738"/>
          <p:cNvSpPr/>
          <p:nvPr/>
        </p:nvSpPr>
        <p:spPr>
          <a:xfrm>
            <a:off x="0" y="3244850"/>
            <a:ext cx="74517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★</a:t>
            </a:r>
            <a:r>
              <a:rPr lang="zh-CN" altLang="en-US" sz="3200" b="1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售价：</a:t>
            </a:r>
            <a:r>
              <a:rPr lang="zh-CN" altLang="en-US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指商品成交时的实际价格；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6740" name="矩形 116739"/>
          <p:cNvSpPr/>
          <p:nvPr/>
        </p:nvSpPr>
        <p:spPr>
          <a:xfrm>
            <a:off x="34925" y="5045075"/>
            <a:ext cx="92900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★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利润：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指商品售价与进价之间的差，老板赚</a:t>
            </a:r>
            <a:r>
              <a:rPr lang="en-US" altLang="zh-CN" sz="2800" b="1" err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zhuan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的钱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;</a:t>
            </a:r>
            <a:endParaRPr lang="en-US" altLang="zh-CN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1" name="矩形 116740"/>
          <p:cNvSpPr/>
          <p:nvPr/>
        </p:nvSpPr>
        <p:spPr>
          <a:xfrm>
            <a:off x="2771775" y="0"/>
            <a:ext cx="3240088" cy="620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6000">
                      <a:srgbClr val="E81766">
                        <a:alpha val="100000"/>
                      </a:srgbClr>
                    </a:gs>
                    <a:gs pos="13500">
                      <a:srgbClr val="EE3F17">
                        <a:alpha val="100000"/>
                      </a:srgbClr>
                    </a:gs>
                    <a:gs pos="24000">
                      <a:srgbClr val="FFFF00">
                        <a:alpha val="100000"/>
                      </a:srgbClr>
                    </a:gs>
                    <a:gs pos="32500">
                      <a:srgbClr val="1A8D48">
                        <a:alpha val="100000"/>
                      </a:srgbClr>
                    </a:gs>
                    <a:gs pos="39500">
                      <a:srgbClr val="0819FB">
                        <a:alpha val="100000"/>
                      </a:srgbClr>
                    </a:gs>
                    <a:gs pos="50000">
                      <a:srgbClr val="A603AB">
                        <a:alpha val="100000"/>
                      </a:srgbClr>
                    </a:gs>
                    <a:gs pos="60500">
                      <a:srgbClr val="0819FB">
                        <a:alpha val="100000"/>
                      </a:srgbClr>
                    </a:gs>
                    <a:gs pos="67500">
                      <a:srgbClr val="1A8D48">
                        <a:alpha val="100000"/>
                      </a:srgbClr>
                    </a:gs>
                    <a:gs pos="76000">
                      <a:srgbClr val="FFFF00">
                        <a:alpha val="100000"/>
                      </a:srgbClr>
                    </a:gs>
                    <a:gs pos="86500">
                      <a:srgbClr val="EE3F17">
                        <a:alpha val="100000"/>
                      </a:srgbClr>
                    </a:gs>
                    <a:gs pos="94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知识储备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6000">
                    <a:srgbClr val="E81766">
                      <a:alpha val="100000"/>
                    </a:srgbClr>
                  </a:gs>
                  <a:gs pos="13500">
                    <a:srgbClr val="EE3F17">
                      <a:alpha val="100000"/>
                    </a:srgbClr>
                  </a:gs>
                  <a:gs pos="24000">
                    <a:srgbClr val="FFFF00">
                      <a:alpha val="100000"/>
                    </a:srgbClr>
                  </a:gs>
                  <a:gs pos="32500">
                    <a:srgbClr val="1A8D48">
                      <a:alpha val="100000"/>
                    </a:srgbClr>
                  </a:gs>
                  <a:gs pos="39500">
                    <a:srgbClr val="0819FB">
                      <a:alpha val="100000"/>
                    </a:srgbClr>
                  </a:gs>
                  <a:gs pos="50000">
                    <a:srgbClr val="A603AB">
                      <a:alpha val="100000"/>
                    </a:srgbClr>
                  </a:gs>
                  <a:gs pos="60500">
                    <a:srgbClr val="0819FB">
                      <a:alpha val="100000"/>
                    </a:srgbClr>
                  </a:gs>
                  <a:gs pos="67500">
                    <a:srgbClr val="1A8D48">
                      <a:alpha val="100000"/>
                    </a:srgbClr>
                  </a:gs>
                  <a:gs pos="76000">
                    <a:srgbClr val="FFFF00">
                      <a:alpha val="100000"/>
                    </a:srgbClr>
                  </a:gs>
                  <a:gs pos="86500">
                    <a:srgbClr val="EE3F17">
                      <a:alpha val="100000"/>
                    </a:srgbClr>
                  </a:gs>
                  <a:gs pos="94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16742" name="矩形 116741"/>
          <p:cNvSpPr/>
          <p:nvPr/>
        </p:nvSpPr>
        <p:spPr>
          <a:xfrm>
            <a:off x="179388" y="652463"/>
            <a:ext cx="8763000" cy="1906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en-US" altLang="zh-CN" sz="3600" b="1">
                <a:latin typeface="宋体" panose="02010600030101010101" pitchFamily="2" charset="-122"/>
              </a:rPr>
              <a:t>1</a:t>
            </a:r>
            <a:r>
              <a:rPr lang="zh-CN" altLang="en-US" sz="3600" b="1">
                <a:latin typeface="宋体" panose="02010600030101010101" pitchFamily="2" charset="-122"/>
              </a:rPr>
              <a:t>、一件商品的标价为</a:t>
            </a:r>
            <a:r>
              <a:rPr lang="en-US" altLang="zh-CN" sz="3600" b="1">
                <a:latin typeface="Times New Roman" panose="02020603050405020304" pitchFamily="18" charset="0"/>
              </a:rPr>
              <a:t>50</a:t>
            </a:r>
            <a:r>
              <a:rPr lang="zh-CN" altLang="en-US" sz="3600" b="1">
                <a:latin typeface="宋体" panose="02010600030101010101" pitchFamily="2" charset="-122"/>
              </a:rPr>
              <a:t>元，现以八折销售，售价为</a:t>
            </a:r>
            <a:r>
              <a:rPr lang="zh-CN" altLang="en-US" sz="3600" b="1" u="sng">
                <a:latin typeface="Times New Roman" panose="02020603050405020304" pitchFamily="18" charset="0"/>
              </a:rPr>
              <a:t>        </a:t>
            </a:r>
            <a:r>
              <a:rPr lang="zh-CN" altLang="en-US" sz="3600" b="1">
                <a:latin typeface="宋体" panose="02010600030101010101" pitchFamily="2" charset="-122"/>
              </a:rPr>
              <a:t>元，如果进价为</a:t>
            </a:r>
            <a:r>
              <a:rPr lang="en-US" altLang="zh-CN" sz="3600" b="1">
                <a:latin typeface="Times New Roman" panose="02020603050405020304" pitchFamily="18" charset="0"/>
              </a:rPr>
              <a:t>25</a:t>
            </a:r>
            <a:r>
              <a:rPr lang="zh-CN" altLang="en-US" sz="3600" b="1">
                <a:latin typeface="宋体" panose="02010600030101010101" pitchFamily="2" charset="-122"/>
              </a:rPr>
              <a:t>元，则它的利润为</a:t>
            </a:r>
            <a:r>
              <a:rPr lang="zh-CN" altLang="en-US" sz="3600" b="1" u="sng">
                <a:latin typeface="Times New Roman" panose="02020603050405020304" pitchFamily="18" charset="0"/>
              </a:rPr>
              <a:t>           </a:t>
            </a:r>
            <a:r>
              <a:rPr lang="zh-CN" altLang="en-US" sz="3600" b="1">
                <a:latin typeface="宋体" panose="02010600030101010101" pitchFamily="2" charset="-122"/>
              </a:rPr>
              <a:t>元</a:t>
            </a:r>
            <a:r>
              <a:rPr lang="en-US" altLang="zh-CN" sz="3600" b="1">
                <a:latin typeface="宋体" panose="02010600030101010101" pitchFamily="2" charset="-122"/>
              </a:rPr>
              <a:t>,</a:t>
            </a:r>
            <a:r>
              <a:rPr lang="zh-CN" altLang="en-US" sz="3600" b="1">
                <a:latin typeface="宋体" panose="02010600030101010101" pitchFamily="2" charset="-122"/>
              </a:rPr>
              <a:t>利润率为</a:t>
            </a:r>
            <a:r>
              <a:rPr lang="en-US" altLang="zh-CN" sz="3600" b="1">
                <a:latin typeface="宋体" panose="02010600030101010101" pitchFamily="2" charset="-122"/>
              </a:rPr>
              <a:t>_______</a:t>
            </a:r>
            <a:r>
              <a:rPr lang="zh-CN" altLang="en-US" sz="3600" b="1">
                <a:latin typeface="宋体" panose="02010600030101010101" pitchFamily="2" charset="-122"/>
              </a:rPr>
              <a:t>。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16743" name="矩形 116742"/>
          <p:cNvSpPr/>
          <p:nvPr/>
        </p:nvSpPr>
        <p:spPr>
          <a:xfrm>
            <a:off x="0" y="2668588"/>
            <a:ext cx="101885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zh-CN" sz="32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★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标价（原价）：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出售商品时，标签上所</a:t>
            </a:r>
            <a:r>
              <a:rPr lang="zh-CN" altLang="en-US" sz="2800" b="1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标明的价格；</a:t>
            </a:r>
            <a:endParaRPr lang="zh-CN" altLang="en-US" sz="28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16744" name="矩形 116743"/>
          <p:cNvSpPr/>
          <p:nvPr/>
        </p:nvSpPr>
        <p:spPr>
          <a:xfrm>
            <a:off x="34925" y="5694363"/>
            <a:ext cx="10550525" cy="1163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marL="0" lvl="0" indent="0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x-none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★</a:t>
            </a:r>
            <a:r>
              <a:rPr lang="zh-CN" altLang="x-none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利润率：</a:t>
            </a:r>
            <a:r>
              <a:rPr lang="zh-CN" altLang="x-none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指利润与</a:t>
            </a:r>
            <a:r>
              <a:rPr lang="zh-CN" altLang="x-none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进价</a:t>
            </a:r>
            <a:r>
              <a:rPr lang="zh-CN" altLang="x-none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的比,</a:t>
            </a: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用百分数表示。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注意：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利润率总是，相对于进价而言。</a:t>
            </a:r>
            <a:r>
              <a:rPr lang="zh-CN" altLang="en-US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</a:t>
            </a:r>
            <a:endParaRPr lang="zh-CN" altLang="en-US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5" name="矩形 116744"/>
          <p:cNvSpPr/>
          <p:nvPr/>
        </p:nvSpPr>
        <p:spPr>
          <a:xfrm>
            <a:off x="2627313" y="1125538"/>
            <a:ext cx="11525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40</a:t>
            </a:r>
            <a:endParaRPr lang="en-US" altLang="zh-CN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6" name="矩形 116745"/>
          <p:cNvSpPr/>
          <p:nvPr/>
        </p:nvSpPr>
        <p:spPr>
          <a:xfrm>
            <a:off x="2700338" y="1701800"/>
            <a:ext cx="115252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15</a:t>
            </a:r>
            <a:endParaRPr lang="en-US" altLang="zh-CN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7" name="矩形 116746"/>
          <p:cNvSpPr/>
          <p:nvPr/>
        </p:nvSpPr>
        <p:spPr>
          <a:xfrm>
            <a:off x="6588125" y="1733550"/>
            <a:ext cx="2106613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60%</a:t>
            </a:r>
            <a:endParaRPr lang="en-US" altLang="zh-CN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6748" name="文本框 116747"/>
          <p:cNvSpPr txBox="1"/>
          <p:nvPr/>
        </p:nvSpPr>
        <p:spPr>
          <a:xfrm>
            <a:off x="3146425" y="696913"/>
            <a:ext cx="12223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Arial" panose="020B0604020202020204" pitchFamily="34" charset="0"/>
              </a:rPr>
              <a:t>标价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6749" name="文本框 116748"/>
          <p:cNvSpPr txBox="1"/>
          <p:nvPr/>
        </p:nvSpPr>
        <p:spPr>
          <a:xfrm>
            <a:off x="1087438" y="1287463"/>
            <a:ext cx="12239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售</a:t>
            </a:r>
            <a:r>
              <a:rPr lang="zh-CN" altLang="x-none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价</a:t>
            </a:r>
            <a:endParaRPr lang="zh-CN" altLang="x-none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6750" name="文本框 116749"/>
          <p:cNvSpPr txBox="1"/>
          <p:nvPr/>
        </p:nvSpPr>
        <p:spPr>
          <a:xfrm>
            <a:off x="5219700" y="1285875"/>
            <a:ext cx="1223963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进</a:t>
            </a:r>
            <a:r>
              <a:rPr lang="zh-CN" altLang="x-none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价</a:t>
            </a:r>
            <a:endParaRPr lang="zh-CN" altLang="x-none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6751" name="文本框 116750"/>
          <p:cNvSpPr txBox="1"/>
          <p:nvPr/>
        </p:nvSpPr>
        <p:spPr>
          <a:xfrm>
            <a:off x="1087438" y="1876425"/>
            <a:ext cx="1223962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利润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6752" name="文本框 116751"/>
          <p:cNvSpPr txBox="1"/>
          <p:nvPr/>
        </p:nvSpPr>
        <p:spPr>
          <a:xfrm>
            <a:off x="4414838" y="1876425"/>
            <a:ext cx="1728787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利润率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16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116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116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2000"/>
                                        <p:tgtEl>
                                          <p:spTgt spid="116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2000"/>
                                        <p:tgtEl>
                                          <p:spTgt spid="116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6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2000"/>
                                        <p:tgtEl>
                                          <p:spTgt spid="116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16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16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bldLvl="0"/>
      <p:bldP spid="116739" grpId="0" bldLvl="0"/>
      <p:bldP spid="116740" grpId="0" bldLvl="0"/>
      <p:bldP spid="116743" grpId="0" bldLvl="0"/>
      <p:bldP spid="116744" grpId="0" bldLvl="0"/>
      <p:bldP spid="116745" grpId="0" bldLvl="0"/>
      <p:bldP spid="116746" grpId="0" bldLvl="0"/>
      <p:bldP spid="116747" grpId="0" bldLvl="0"/>
      <p:bldP spid="116748" grpId="0" bldLvl="0"/>
      <p:bldP spid="116749" grpId="0" bldLvl="0"/>
      <p:bldP spid="116750" grpId="0" bldLvl="0"/>
      <p:bldP spid="116751" grpId="0" bldLvl="0"/>
      <p:bldP spid="116752" grpId="0" bldLvl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6" name="文本框 118785"/>
          <p:cNvSpPr txBox="1"/>
          <p:nvPr/>
        </p:nvSpPr>
        <p:spPr>
          <a:xfrm>
            <a:off x="0" y="260350"/>
            <a:ext cx="9144000" cy="27066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dirty="0">
                <a:solidFill>
                  <a:schemeClr val="accent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</a:t>
            </a:r>
            <a:r>
              <a:rPr lang="zh-CN" altLang="en-US" sz="4400" b="1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标价</a:t>
            </a:r>
            <a:r>
              <a:rPr lang="zh-CN" altLang="en-US" sz="4400" b="1" dirty="0">
                <a:latin typeface="华文行楷" panose="02010800040101010101" pitchFamily="2" charset="-122"/>
                <a:ea typeface="华文行楷" panose="02010800040101010101" pitchFamily="2" charset="-122"/>
              </a:rPr>
              <a:t>指的是商家所标出的每件物品的原价。</a:t>
            </a:r>
            <a:r>
              <a:rPr lang="zh-CN" altLang="en-US" sz="44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它与售价不同，它还可以叫做原价。</a:t>
            </a:r>
            <a:endParaRPr lang="zh-CN" altLang="en-US" sz="4400" b="1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18787" name="图片 118786" descr="63361959912643239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5375" y="2133600"/>
            <a:ext cx="3503613" cy="42370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88" name="直接连接符 118787"/>
          <p:cNvSpPr/>
          <p:nvPr/>
        </p:nvSpPr>
        <p:spPr>
          <a:xfrm>
            <a:off x="4427538" y="6381750"/>
            <a:ext cx="1657350" cy="0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0" name="矩形 119809"/>
          <p:cNvSpPr/>
          <p:nvPr/>
        </p:nvSpPr>
        <p:spPr>
          <a:xfrm>
            <a:off x="2916238" y="188913"/>
            <a:ext cx="2744787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商品打折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9811" name="矩形 119810"/>
          <p:cNvSpPr/>
          <p:nvPr/>
        </p:nvSpPr>
        <p:spPr>
          <a:xfrm>
            <a:off x="0" y="836613"/>
            <a:ext cx="9144000" cy="15208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en-US" altLang="zh-CN" sz="3600" dirty="0">
                <a:latin typeface="Times New Roman" panose="02020603050405020304" pitchFamily="18" charset="0"/>
                <a:ea typeface="华文行楷" panose="02010800040101010101" pitchFamily="2" charset="-122"/>
              </a:rPr>
              <a:t>       </a:t>
            </a:r>
            <a:r>
              <a:rPr lang="zh-CN" altLang="en-US" sz="36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打折指的是原价乘以十分之几或百分之几十，则称将标价打了几折。</a:t>
            </a:r>
            <a:endParaRPr lang="zh-CN" altLang="en-US" sz="36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119812" name="矩形 119811"/>
          <p:cNvSpPr/>
          <p:nvPr/>
        </p:nvSpPr>
        <p:spPr>
          <a:xfrm>
            <a:off x="0" y="2349500"/>
            <a:ext cx="8820150" cy="1520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en-US" altLang="zh-CN" sz="3600" b="1" dirty="0"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latin typeface="Arial" panose="020B0604020202020204" pitchFamily="34" charset="0"/>
              </a:rPr>
              <a:t>标价的六折指在买货中，将标价打了六折，即标价的百分之六十。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pic>
        <p:nvPicPr>
          <p:cNvPr id="119813" name="图片 119812" descr="200813104146135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67400" y="3141663"/>
            <a:ext cx="3276600" cy="3716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9814" name="文本框 119813"/>
          <p:cNvSpPr txBox="1"/>
          <p:nvPr/>
        </p:nvSpPr>
        <p:spPr>
          <a:xfrm>
            <a:off x="611188" y="4437063"/>
            <a:ext cx="15843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4000" dirty="0">
                <a:solidFill>
                  <a:srgbClr val="0000FF"/>
                </a:solidFill>
                <a:latin typeface="Arial" panose="020B0604020202020204" pitchFamily="34" charset="0"/>
              </a:rPr>
              <a:t>折：</a:t>
            </a:r>
            <a:endParaRPr lang="zh-CN" altLang="en-US" sz="40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pic>
        <p:nvPicPr>
          <p:cNvPr id="119815" name="图片 1198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713" y="4365625"/>
            <a:ext cx="1314450" cy="1009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19816" name="对象 119815"/>
          <p:cNvGraphicFramePr/>
          <p:nvPr/>
        </p:nvGraphicFramePr>
        <p:xfrm>
          <a:off x="3154363" y="4149725"/>
          <a:ext cx="1131887" cy="1347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330200" imgH="393700" progId="Equation.3">
                  <p:embed/>
                </p:oleObj>
              </mc:Choice>
              <mc:Fallback>
                <p:oleObj name="" r:id="rId3" imgW="330200" imgH="393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FF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154363" y="4149725"/>
                        <a:ext cx="1131887" cy="1347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AutoShape 2"/>
          <p:cNvSpPr/>
          <p:nvPr/>
        </p:nvSpPr>
        <p:spPr>
          <a:xfrm>
            <a:off x="0" y="2205038"/>
            <a:ext cx="9144000" cy="1223962"/>
          </a:xfrm>
          <a:prstGeom prst="flowChartAlternateProcess">
            <a:avLst/>
          </a:prstGeom>
          <a:solidFill>
            <a:srgbClr val="FFFF99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wrap="none"/>
          <a:p>
            <a:r>
              <a:rPr lang="en-US" altLang="zh-CN" sz="4000" b="1">
                <a:solidFill>
                  <a:srgbClr val="66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endParaRPr lang="en-US" altLang="zh-CN" sz="4000" b="1">
              <a:solidFill>
                <a:srgbClr val="66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19" name="AutoShape 3"/>
          <p:cNvSpPr/>
          <p:nvPr/>
        </p:nvSpPr>
        <p:spPr>
          <a:xfrm>
            <a:off x="0" y="620713"/>
            <a:ext cx="9144000" cy="1081087"/>
          </a:xfrm>
          <a:prstGeom prst="flowChartAlternateProcess">
            <a:avLst/>
          </a:prstGeom>
          <a:solidFill>
            <a:srgbClr val="FFFF99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wrap="none"/>
          <a:p>
            <a:r>
              <a:rPr lang="en-US" altLang="zh-CN" sz="2800" b="1">
                <a:solidFill>
                  <a:srgbClr val="66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endParaRPr lang="en-US" altLang="zh-CN" sz="2800" b="1">
              <a:solidFill>
                <a:srgbClr val="66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2884" name="Rectangle 4"/>
          <p:cNvSpPr/>
          <p:nvPr/>
        </p:nvSpPr>
        <p:spPr>
          <a:xfrm>
            <a:off x="746125" y="822325"/>
            <a:ext cx="922655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sz="4000" b="1">
              <a:solidFill>
                <a:srgbClr val="FFCC00"/>
              </a:solidFill>
              <a:latin typeface="Times New Roman" panose="02020603050405020304" pitchFamily="18" charset="0"/>
            </a:endParaRPr>
          </a:p>
          <a:p>
            <a:endParaRPr lang="en-US" altLang="zh-CN" sz="4000" b="1">
              <a:solidFill>
                <a:srgbClr val="FFCC00"/>
              </a:solidFill>
              <a:latin typeface="Times New Roman" panose="02020603050405020304" pitchFamily="18" charset="0"/>
            </a:endParaRPr>
          </a:p>
          <a:p>
            <a:endParaRPr lang="en-US" altLang="zh-CN" sz="4000" b="1">
              <a:solidFill>
                <a:srgbClr val="FFCC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2339975" y="836613"/>
            <a:ext cx="57213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rgbClr val="0000CC"/>
                </a:solidFill>
                <a:latin typeface="宋体" panose="02010600030101010101" pitchFamily="2" charset="-122"/>
              </a:rPr>
              <a:t>= 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</a:rPr>
              <a:t>商品售价</a:t>
            </a:r>
            <a:r>
              <a:rPr lang="en-US" altLang="zh-CN" sz="4000" b="1" dirty="0">
                <a:solidFill>
                  <a:srgbClr val="0000CC"/>
                </a:solidFill>
                <a:latin typeface="宋体" panose="02010600030101010101" pitchFamily="2" charset="-122"/>
              </a:rPr>
              <a:t>—</a:t>
            </a:r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</a:rPr>
              <a:t>商品进价</a:t>
            </a:r>
            <a:endParaRPr lang="zh-CN" altLang="en-US" sz="4000" b="1" dirty="0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9223" name="Rectangle 7"/>
          <p:cNvSpPr/>
          <p:nvPr/>
        </p:nvSpPr>
        <p:spPr>
          <a:xfrm>
            <a:off x="250825" y="836613"/>
            <a:ext cx="3617913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00CC"/>
                </a:solidFill>
                <a:latin typeface="宋体" panose="02010600030101010101" pitchFamily="2" charset="-122"/>
              </a:rPr>
              <a:t>商品</a:t>
            </a:r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利润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5" name="Text Box 9"/>
          <p:cNvSpPr txBox="1"/>
          <p:nvPr/>
        </p:nvSpPr>
        <p:spPr>
          <a:xfrm>
            <a:off x="323850" y="2565400"/>
            <a:ext cx="31956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 eaLnBrk="0" hangingPunct="0"/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利润率</a:t>
            </a:r>
            <a:r>
              <a:rPr lang="en-US" altLang="zh-CN" sz="4000" b="1">
                <a:solidFill>
                  <a:srgbClr val="0000CC"/>
                </a:solidFill>
                <a:latin typeface="Times New Roman" panose="02020603050405020304" pitchFamily="18" charset="0"/>
              </a:rPr>
              <a:t>=</a:t>
            </a:r>
            <a:endParaRPr lang="en-US" altLang="zh-CN" sz="4000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6" name="Text Box 10"/>
          <p:cNvSpPr txBox="1"/>
          <p:nvPr/>
        </p:nvSpPr>
        <p:spPr>
          <a:xfrm>
            <a:off x="2555875" y="2852738"/>
            <a:ext cx="24542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进价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27" name="Rectangle 11"/>
          <p:cNvSpPr/>
          <p:nvPr/>
        </p:nvSpPr>
        <p:spPr>
          <a:xfrm>
            <a:off x="2484438" y="2205038"/>
            <a:ext cx="33099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利润</a:t>
            </a:r>
            <a:endParaRPr lang="zh-CN" altLang="en-US" sz="4000" b="1" dirty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8" name="Rectangle 12"/>
          <p:cNvSpPr/>
          <p:nvPr/>
        </p:nvSpPr>
        <p:spPr>
          <a:xfrm>
            <a:off x="3924300" y="2565400"/>
            <a:ext cx="2336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×100%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22891" name="Line 13"/>
          <p:cNvSpPr/>
          <p:nvPr/>
        </p:nvSpPr>
        <p:spPr>
          <a:xfrm>
            <a:off x="2484438" y="2924175"/>
            <a:ext cx="1295400" cy="0"/>
          </a:xfrm>
          <a:prstGeom prst="line">
            <a:avLst/>
          </a:prstGeom>
          <a:ln w="5715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0" name="AutoShape 14"/>
          <p:cNvSpPr/>
          <p:nvPr/>
        </p:nvSpPr>
        <p:spPr>
          <a:xfrm>
            <a:off x="0" y="3860800"/>
            <a:ext cx="9144000" cy="1223963"/>
          </a:xfrm>
          <a:prstGeom prst="flowChartAlternateProcess">
            <a:avLst/>
          </a:prstGeom>
          <a:solidFill>
            <a:srgbClr val="FFFF99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wrap="none"/>
          <a:p>
            <a:r>
              <a:rPr lang="en-US" altLang="zh-CN" sz="4000" b="1">
                <a:solidFill>
                  <a:srgbClr val="0000CC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endParaRPr lang="en-US" altLang="zh-CN" sz="4000" b="1">
              <a:solidFill>
                <a:srgbClr val="0000CC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31" name="AutoShape 15"/>
          <p:cNvSpPr/>
          <p:nvPr/>
        </p:nvSpPr>
        <p:spPr>
          <a:xfrm>
            <a:off x="0" y="5589588"/>
            <a:ext cx="9144000" cy="1079500"/>
          </a:xfrm>
          <a:prstGeom prst="flowChartAlternateProcess">
            <a:avLst/>
          </a:prstGeom>
          <a:solidFill>
            <a:srgbClr val="FFFF99"/>
          </a:solidFill>
          <a:ln w="1905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  <a:effectLst>
            <a:prstShdw prst="shdw13" dist="53882" dir="13499999">
              <a:schemeClr val="bg2">
                <a:alpha val="50000"/>
              </a:schemeClr>
            </a:prstShdw>
          </a:effectLst>
        </p:spPr>
        <p:txBody>
          <a:bodyPr wrap="none"/>
          <a:p>
            <a:r>
              <a:rPr lang="en-US" altLang="zh-CN" sz="4000" b="1">
                <a:solidFill>
                  <a:srgbClr val="66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endParaRPr lang="en-US" altLang="zh-CN" sz="4000" b="1">
              <a:solidFill>
                <a:srgbClr val="6633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33" name="Rectangle 17"/>
          <p:cNvSpPr/>
          <p:nvPr/>
        </p:nvSpPr>
        <p:spPr>
          <a:xfrm>
            <a:off x="179388" y="4076700"/>
            <a:ext cx="2921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商品售价＝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34" name="Text Box 18"/>
          <p:cNvSpPr txBox="1"/>
          <p:nvPr/>
        </p:nvSpPr>
        <p:spPr>
          <a:xfrm>
            <a:off x="2916238" y="4221163"/>
            <a:ext cx="1984375" cy="5048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标价</a:t>
            </a: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×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35" name="Text Box 19"/>
          <p:cNvSpPr txBox="1"/>
          <p:nvPr/>
        </p:nvSpPr>
        <p:spPr>
          <a:xfrm>
            <a:off x="4572000" y="4005263"/>
            <a:ext cx="2103438" cy="36036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折扣数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22897" name="Line 20"/>
          <p:cNvSpPr/>
          <p:nvPr/>
        </p:nvSpPr>
        <p:spPr>
          <a:xfrm>
            <a:off x="4716463" y="4508500"/>
            <a:ext cx="1752600" cy="1588"/>
          </a:xfrm>
          <a:prstGeom prst="line">
            <a:avLst/>
          </a:prstGeom>
          <a:ln w="5715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37" name="Text Box 21"/>
          <p:cNvSpPr txBox="1"/>
          <p:nvPr/>
        </p:nvSpPr>
        <p:spPr>
          <a:xfrm>
            <a:off x="5076825" y="4652963"/>
            <a:ext cx="1168400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/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10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39" name="Text Box 23"/>
          <p:cNvSpPr txBox="1"/>
          <p:nvPr/>
        </p:nvSpPr>
        <p:spPr>
          <a:xfrm>
            <a:off x="2771775" y="5805488"/>
            <a:ext cx="24542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商品进价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40" name="Text Box 24"/>
          <p:cNvSpPr txBox="1"/>
          <p:nvPr/>
        </p:nvSpPr>
        <p:spPr>
          <a:xfrm>
            <a:off x="250825" y="5805488"/>
            <a:ext cx="26876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商品售价</a:t>
            </a: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=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41" name="Text Box 25"/>
          <p:cNvSpPr txBox="1"/>
          <p:nvPr/>
        </p:nvSpPr>
        <p:spPr>
          <a:xfrm>
            <a:off x="4859338" y="5805488"/>
            <a:ext cx="3384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Arial" panose="020B0604020202020204" pitchFamily="34" charset="0"/>
              </a:rPr>
              <a:t>×(1+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利润率</a:t>
            </a: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)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22902" name="Text Box 4"/>
          <p:cNvSpPr txBox="1"/>
          <p:nvPr/>
        </p:nvSpPr>
        <p:spPr>
          <a:xfrm>
            <a:off x="3492500" y="0"/>
            <a:ext cx="2673350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熟 记 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: 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公 式</a:t>
            </a:r>
            <a:endParaRPr lang="zh-CN" altLang="en-US" sz="3600" b="1" dirty="0">
              <a:solidFill>
                <a:srgbClr val="00000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>
    <p:zo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4146" name="Text Box 3"/>
          <p:cNvSpPr txBox="1"/>
          <p:nvPr/>
        </p:nvSpPr>
        <p:spPr>
          <a:xfrm>
            <a:off x="250825" y="865188"/>
            <a:ext cx="8675688" cy="4616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5000"/>
              </a:lnSpc>
            </a:pP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　　某商店在某一时间以每件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60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元的价格卖出两件衣服，其中一件盈利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25%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，另一件亏损</a:t>
            </a:r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25%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，卖这两件衣服总的是盈利还是亏损，或是不盈不亏？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38" name="Oval 6"/>
          <p:cNvSpPr/>
          <p:nvPr/>
        </p:nvSpPr>
        <p:spPr>
          <a:xfrm>
            <a:off x="7380288" y="936625"/>
            <a:ext cx="1439862" cy="10795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sz="6000" dirty="0">
              <a:latin typeface="Arial" panose="020B0604020202020204" pitchFamily="34" charset="0"/>
            </a:endParaRPr>
          </a:p>
        </p:txBody>
      </p:sp>
      <p:sp>
        <p:nvSpPr>
          <p:cNvPr id="134148" name="AutoShape 8"/>
          <p:cNvSpPr/>
          <p:nvPr/>
        </p:nvSpPr>
        <p:spPr>
          <a:xfrm>
            <a:off x="4930775" y="0"/>
            <a:ext cx="2376488" cy="1081088"/>
          </a:xfrm>
          <a:prstGeom prst="wedgeRoundRectCallout">
            <a:avLst>
              <a:gd name="adj1" fmla="val 66366"/>
              <a:gd name="adj2" fmla="val 138255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</a:rPr>
              <a:t>售价</a:t>
            </a:r>
            <a:endParaRPr lang="zh-CN" altLang="en-US" sz="5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8441" name="Oval 9"/>
          <p:cNvSpPr/>
          <p:nvPr/>
        </p:nvSpPr>
        <p:spPr>
          <a:xfrm>
            <a:off x="250825" y="2736850"/>
            <a:ext cx="1944688" cy="10795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sz="6000" dirty="0">
              <a:latin typeface="Arial" panose="020B0604020202020204" pitchFamily="34" charset="0"/>
            </a:endParaRPr>
          </a:p>
        </p:txBody>
      </p:sp>
      <p:sp>
        <p:nvSpPr>
          <p:cNvPr id="18443" name="Oval 11"/>
          <p:cNvSpPr/>
          <p:nvPr/>
        </p:nvSpPr>
        <p:spPr>
          <a:xfrm>
            <a:off x="4067175" y="2736850"/>
            <a:ext cx="1944688" cy="107950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sz="6000" dirty="0">
              <a:latin typeface="Arial" panose="020B0604020202020204" pitchFamily="34" charset="0"/>
            </a:endParaRPr>
          </a:p>
        </p:txBody>
      </p:sp>
      <p:sp>
        <p:nvSpPr>
          <p:cNvPr id="18445" name="Line 13"/>
          <p:cNvSpPr/>
          <p:nvPr/>
        </p:nvSpPr>
        <p:spPr>
          <a:xfrm flipV="1">
            <a:off x="1547813" y="2089150"/>
            <a:ext cx="1439862" cy="8636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6" name="Line 14"/>
          <p:cNvSpPr/>
          <p:nvPr/>
        </p:nvSpPr>
        <p:spPr>
          <a:xfrm flipH="1" flipV="1">
            <a:off x="3635375" y="2016125"/>
            <a:ext cx="1008063" cy="100965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8447" name="AutoShape 15"/>
          <p:cNvSpPr/>
          <p:nvPr/>
        </p:nvSpPr>
        <p:spPr>
          <a:xfrm>
            <a:off x="2339975" y="792163"/>
            <a:ext cx="2303463" cy="12239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5400" dirty="0">
                <a:solidFill>
                  <a:srgbClr val="FF0000"/>
                </a:solidFill>
                <a:latin typeface="Arial" panose="020B0604020202020204" pitchFamily="34" charset="0"/>
              </a:rPr>
              <a:t>利润率</a:t>
            </a:r>
            <a:endParaRPr lang="zh-CN" altLang="en-US" sz="5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8449" name="Line 17"/>
          <p:cNvSpPr/>
          <p:nvPr/>
        </p:nvSpPr>
        <p:spPr>
          <a:xfrm>
            <a:off x="3203575" y="4608513"/>
            <a:ext cx="5400675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4155" name="AutoShape 18"/>
          <p:cNvSpPr/>
          <p:nvPr/>
        </p:nvSpPr>
        <p:spPr>
          <a:xfrm>
            <a:off x="2555875" y="4752975"/>
            <a:ext cx="6588125" cy="1152525"/>
          </a:xfrm>
          <a:prstGeom prst="wedgeRoundRectCallout">
            <a:avLst>
              <a:gd name="adj1" fmla="val -14241"/>
              <a:gd name="adj2" fmla="val -826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</a:rPr>
              <a:t>总利润是正还是负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8453" name="Line 21"/>
          <p:cNvSpPr/>
          <p:nvPr/>
        </p:nvSpPr>
        <p:spPr>
          <a:xfrm>
            <a:off x="322263" y="5616575"/>
            <a:ext cx="187325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3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34148" grpId="0" animBg="1"/>
      <p:bldP spid="18441" grpId="0" animBg="1"/>
      <p:bldP spid="18443" grpId="0" animBg="1"/>
      <p:bldP spid="18447" grpId="0" animBg="1"/>
      <p:bldP spid="13415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6194" name="组合 136193"/>
          <p:cNvGrpSpPr/>
          <p:nvPr/>
        </p:nvGrpSpPr>
        <p:grpSpPr>
          <a:xfrm>
            <a:off x="1403350" y="3906838"/>
            <a:ext cx="1944688" cy="2951162"/>
            <a:chOff x="0" y="0"/>
            <a:chExt cx="1161" cy="1451"/>
          </a:xfrm>
        </p:grpSpPr>
        <p:pic>
          <p:nvPicPr>
            <p:cNvPr id="136195" name="图片 136194" descr="small_649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1161" cy="14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6196" name="文本框 136195"/>
            <p:cNvSpPr txBox="1"/>
            <p:nvPr/>
          </p:nvSpPr>
          <p:spPr>
            <a:xfrm>
              <a:off x="182" y="1043"/>
              <a:ext cx="772" cy="195"/>
            </a:xfrm>
            <a:prstGeom prst="rect">
              <a:avLst/>
            </a:prstGeom>
            <a:solidFill>
              <a:schemeClr val="hlink"/>
            </a:solidFill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000" b="1">
                  <a:solidFill>
                    <a:srgbClr val="FF0000"/>
                  </a:solidFill>
                  <a:latin typeface="Copperplate Gothic Bold" panose="020E0705020206020404" pitchFamily="34" charset="0"/>
                </a:rPr>
                <a:t>￥</a:t>
              </a:r>
              <a:r>
                <a:rPr lang="en-US" altLang="zh-CN" sz="2000" b="1">
                  <a:solidFill>
                    <a:srgbClr val="FF0000"/>
                  </a:solidFill>
                  <a:latin typeface="Copperplate Gothic Bold" panose="020E0705020206020404" pitchFamily="34" charset="0"/>
                </a:rPr>
                <a:t>60</a:t>
              </a:r>
              <a:endParaRPr lang="en-US" altLang="zh-CN" sz="2000" b="1">
                <a:solidFill>
                  <a:srgbClr val="FF0000"/>
                </a:solidFill>
                <a:latin typeface="Copperplate Gothic Bold" panose="020E0705020206020404" pitchFamily="34" charset="0"/>
              </a:endParaRPr>
            </a:p>
          </p:txBody>
        </p:sp>
      </p:grpSp>
      <p:grpSp>
        <p:nvGrpSpPr>
          <p:cNvPr id="136197" name="组合 136196"/>
          <p:cNvGrpSpPr/>
          <p:nvPr/>
        </p:nvGrpSpPr>
        <p:grpSpPr>
          <a:xfrm>
            <a:off x="5364163" y="4005263"/>
            <a:ext cx="1800225" cy="2852737"/>
            <a:chOff x="0" y="0"/>
            <a:chExt cx="1161" cy="1451"/>
          </a:xfrm>
        </p:grpSpPr>
        <p:pic>
          <p:nvPicPr>
            <p:cNvPr id="136198" name="图片 136197" descr="small_8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1161" cy="145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6199" name="文本框 136198"/>
            <p:cNvSpPr txBox="1"/>
            <p:nvPr/>
          </p:nvSpPr>
          <p:spPr>
            <a:xfrm>
              <a:off x="182" y="1043"/>
              <a:ext cx="772" cy="202"/>
            </a:xfrm>
            <a:prstGeom prst="rect">
              <a:avLst/>
            </a:prstGeom>
            <a:solidFill>
              <a:schemeClr val="hlink"/>
            </a:solidFill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000" b="1">
                  <a:solidFill>
                    <a:srgbClr val="FF0000"/>
                  </a:solidFill>
                  <a:latin typeface="Copperplate Gothic Bold" panose="020E0705020206020404" pitchFamily="34" charset="0"/>
                </a:rPr>
                <a:t>￥</a:t>
              </a:r>
              <a:r>
                <a:rPr lang="en-US" altLang="zh-CN" sz="2000" b="1">
                  <a:solidFill>
                    <a:srgbClr val="FF0000"/>
                  </a:solidFill>
                  <a:latin typeface="Copperplate Gothic Bold" panose="020E0705020206020404" pitchFamily="34" charset="0"/>
                </a:rPr>
                <a:t>60</a:t>
              </a:r>
              <a:endParaRPr lang="en-US" altLang="zh-CN" sz="2000" b="1">
                <a:solidFill>
                  <a:srgbClr val="FF0000"/>
                </a:solidFill>
                <a:latin typeface="Copperplate Gothic Bold" panose="020E0705020206020404" pitchFamily="34" charset="0"/>
              </a:endParaRPr>
            </a:p>
          </p:txBody>
        </p:sp>
      </p:grpSp>
      <p:sp>
        <p:nvSpPr>
          <p:cNvPr id="136200" name="文本框 136199"/>
          <p:cNvSpPr txBox="1"/>
          <p:nvPr/>
        </p:nvSpPr>
        <p:spPr>
          <a:xfrm>
            <a:off x="3995738" y="476250"/>
            <a:ext cx="47704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solidFill>
                  <a:srgbClr val="0000FF"/>
                </a:solidFill>
                <a:latin typeface="Arial" panose="020B0604020202020204" pitchFamily="34" charset="0"/>
              </a:rPr>
              <a:t>如</a:t>
            </a: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</a:rPr>
              <a:t>何判断是盈是亏？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36201" name="文本框 136200"/>
          <p:cNvSpPr txBox="1"/>
          <p:nvPr/>
        </p:nvSpPr>
        <p:spPr>
          <a:xfrm>
            <a:off x="0" y="1484313"/>
            <a:ext cx="9144000" cy="1704975"/>
          </a:xfrm>
          <a:prstGeom prst="rect">
            <a:avLst/>
          </a:prstGeom>
          <a:solidFill>
            <a:schemeClr val="bg1"/>
          </a:solidFill>
          <a:ln w="19050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（售价之和）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-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（进价之和）为正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盈利</a:t>
            </a:r>
            <a:endParaRPr lang="zh-CN" altLang="zh-CN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14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（售价之和）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-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（进价之和）为负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</a:rPr>
              <a:t>—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亏损</a:t>
            </a:r>
            <a:endParaRPr lang="zh-CN" altLang="x-none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6202" name="矩形 136201"/>
          <p:cNvSpPr/>
          <p:nvPr/>
        </p:nvSpPr>
        <p:spPr>
          <a:xfrm>
            <a:off x="539750" y="404813"/>
            <a:ext cx="324008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6000">
                      <a:srgbClr val="E81766">
                        <a:alpha val="100000"/>
                      </a:srgbClr>
                    </a:gs>
                    <a:gs pos="13500">
                      <a:srgbClr val="EE3F17">
                        <a:alpha val="100000"/>
                      </a:srgbClr>
                    </a:gs>
                    <a:gs pos="24000">
                      <a:srgbClr val="FFFF00">
                        <a:alpha val="100000"/>
                      </a:srgbClr>
                    </a:gs>
                    <a:gs pos="32500">
                      <a:srgbClr val="1A8D48">
                        <a:alpha val="100000"/>
                      </a:srgbClr>
                    </a:gs>
                    <a:gs pos="39500">
                      <a:srgbClr val="0819FB">
                        <a:alpha val="100000"/>
                      </a:srgbClr>
                    </a:gs>
                    <a:gs pos="50000">
                      <a:srgbClr val="A603AB">
                        <a:alpha val="100000"/>
                      </a:srgbClr>
                    </a:gs>
                    <a:gs pos="60500">
                      <a:srgbClr val="0819FB">
                        <a:alpha val="100000"/>
                      </a:srgbClr>
                    </a:gs>
                    <a:gs pos="67500">
                      <a:srgbClr val="1A8D48">
                        <a:alpha val="100000"/>
                      </a:srgbClr>
                    </a:gs>
                    <a:gs pos="76000">
                      <a:srgbClr val="FFFF00">
                        <a:alpha val="100000"/>
                      </a:srgbClr>
                    </a:gs>
                    <a:gs pos="86500">
                      <a:srgbClr val="EE3F17">
                        <a:alpha val="100000"/>
                      </a:srgbClr>
                    </a:gs>
                    <a:gs pos="94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想一想：</a:t>
            </a:r>
            <a:endParaRPr lang="zh-CN" altLang="en-US" sz="32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6000">
                    <a:srgbClr val="E81766">
                      <a:alpha val="100000"/>
                    </a:srgbClr>
                  </a:gs>
                  <a:gs pos="13500">
                    <a:srgbClr val="EE3F17">
                      <a:alpha val="100000"/>
                    </a:srgbClr>
                  </a:gs>
                  <a:gs pos="24000">
                    <a:srgbClr val="FFFF00">
                      <a:alpha val="100000"/>
                    </a:srgbClr>
                  </a:gs>
                  <a:gs pos="32500">
                    <a:srgbClr val="1A8D48">
                      <a:alpha val="100000"/>
                    </a:srgbClr>
                  </a:gs>
                  <a:gs pos="39500">
                    <a:srgbClr val="0819FB">
                      <a:alpha val="100000"/>
                    </a:srgbClr>
                  </a:gs>
                  <a:gs pos="50000">
                    <a:srgbClr val="A603AB">
                      <a:alpha val="100000"/>
                    </a:srgbClr>
                  </a:gs>
                  <a:gs pos="60500">
                    <a:srgbClr val="0819FB">
                      <a:alpha val="100000"/>
                    </a:srgbClr>
                  </a:gs>
                  <a:gs pos="67500">
                    <a:srgbClr val="1A8D48">
                      <a:alpha val="100000"/>
                    </a:srgbClr>
                  </a:gs>
                  <a:gs pos="76000">
                    <a:srgbClr val="FFFF00">
                      <a:alpha val="100000"/>
                    </a:srgbClr>
                  </a:gs>
                  <a:gs pos="86500">
                    <a:srgbClr val="EE3F17">
                      <a:alpha val="100000"/>
                    </a:srgbClr>
                  </a:gs>
                  <a:gs pos="94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6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38242" name="表格 138241"/>
          <p:cNvGraphicFramePr/>
          <p:nvPr/>
        </p:nvGraphicFramePr>
        <p:xfrm>
          <a:off x="323850" y="4149725"/>
          <a:ext cx="8458200" cy="2209800"/>
        </p:xfrm>
        <a:graphic>
          <a:graphicData uri="http://schemas.openxmlformats.org/drawingml/2006/table">
            <a:tbl>
              <a:tblPr/>
              <a:tblGrid>
                <a:gridCol w="2374900"/>
                <a:gridCol w="1816100"/>
                <a:gridCol w="2438400"/>
                <a:gridCol w="1828800"/>
              </a:tblGrid>
              <a:tr h="696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8264" name="文本框 138263"/>
          <p:cNvSpPr txBox="1"/>
          <p:nvPr/>
        </p:nvSpPr>
        <p:spPr>
          <a:xfrm>
            <a:off x="3454400" y="4802188"/>
            <a:ext cx="503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65" name="文本框 138264"/>
          <p:cNvSpPr txBox="1"/>
          <p:nvPr/>
        </p:nvSpPr>
        <p:spPr>
          <a:xfrm>
            <a:off x="5003800" y="4941888"/>
            <a:ext cx="17033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25% </a:t>
            </a:r>
            <a:endParaRPr lang="en-US" altLang="zh-CN" sz="36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66" name="文本框 138265"/>
          <p:cNvSpPr txBox="1"/>
          <p:nvPr/>
        </p:nvSpPr>
        <p:spPr>
          <a:xfrm>
            <a:off x="7372350" y="4197350"/>
            <a:ext cx="12573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售价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8267" name="文本框 138266"/>
          <p:cNvSpPr txBox="1"/>
          <p:nvPr/>
        </p:nvSpPr>
        <p:spPr>
          <a:xfrm>
            <a:off x="2921000" y="4197350"/>
            <a:ext cx="18224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进  价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8268" name="文本框 138267"/>
          <p:cNvSpPr txBox="1"/>
          <p:nvPr/>
        </p:nvSpPr>
        <p:spPr>
          <a:xfrm>
            <a:off x="4932363" y="4221163"/>
            <a:ext cx="18557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利润率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8269" name="矩形 138268"/>
          <p:cNvSpPr/>
          <p:nvPr/>
        </p:nvSpPr>
        <p:spPr>
          <a:xfrm>
            <a:off x="400050" y="4848225"/>
            <a:ext cx="25685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盈利的衣服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8270" name="矩形 138269"/>
          <p:cNvSpPr/>
          <p:nvPr/>
        </p:nvSpPr>
        <p:spPr>
          <a:xfrm>
            <a:off x="400050" y="5610225"/>
            <a:ext cx="272097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亏损的衣服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38271" name="文本框 138270"/>
          <p:cNvSpPr txBox="1"/>
          <p:nvPr/>
        </p:nvSpPr>
        <p:spPr>
          <a:xfrm>
            <a:off x="3454400" y="5503863"/>
            <a:ext cx="503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40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72" name="文本框 138271"/>
          <p:cNvSpPr txBox="1"/>
          <p:nvPr/>
        </p:nvSpPr>
        <p:spPr>
          <a:xfrm>
            <a:off x="4859338" y="5734050"/>
            <a:ext cx="17033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25%</a:t>
            </a:r>
            <a:endParaRPr lang="en-US" altLang="zh-CN" sz="36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8273" name="矩形 138272"/>
          <p:cNvSpPr/>
          <p:nvPr/>
        </p:nvSpPr>
        <p:spPr>
          <a:xfrm>
            <a:off x="0" y="0"/>
            <a:ext cx="9144000" cy="143827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130000"/>
              </a:lnSpc>
              <a:buNone/>
            </a:pPr>
            <a:r>
              <a:rPr lang="zh-CN" altLang="x-none" sz="3600" b="1" dirty="0"/>
              <a:t>  </a:t>
            </a:r>
            <a:r>
              <a:rPr lang="en-US" altLang="zh-CN" sz="3600" b="1" dirty="0"/>
              <a:t>         </a:t>
            </a:r>
            <a:r>
              <a:rPr lang="zh-CN" altLang="x-none" sz="4000" b="1" dirty="0"/>
              <a:t>某服装店在某一时间以每件60元的价格卖出两件服装，其中一件盈利25%，另一件亏</a:t>
            </a:r>
            <a:r>
              <a:rPr lang="zh-CN" altLang="en-US" sz="4000" b="1" dirty="0"/>
              <a:t>损</a:t>
            </a:r>
            <a:r>
              <a:rPr lang="zh-CN" altLang="x-none" sz="4000" b="1" dirty="0"/>
              <a:t>25%，卖这两件衣服总的是</a:t>
            </a:r>
            <a:r>
              <a:rPr lang="zh-CN" altLang="en-US" sz="4000" b="1" dirty="0"/>
              <a:t>盈利</a:t>
            </a:r>
            <a:r>
              <a:rPr lang="zh-CN" altLang="x-none" sz="4000" b="1" dirty="0"/>
              <a:t>还是</a:t>
            </a:r>
            <a:r>
              <a:rPr lang="zh-CN" altLang="en-US" sz="4000" b="1" dirty="0"/>
              <a:t>亏损</a:t>
            </a:r>
            <a:r>
              <a:rPr lang="zh-CN" altLang="x-none" sz="4000" b="1" dirty="0"/>
              <a:t>，</a:t>
            </a:r>
            <a:r>
              <a:rPr lang="zh-CN" altLang="en-US" sz="4000" b="1" dirty="0"/>
              <a:t>或</a:t>
            </a:r>
            <a:r>
              <a:rPr lang="zh-CN" altLang="x-none" sz="4000" b="1" dirty="0"/>
              <a:t>是不</a:t>
            </a:r>
            <a:r>
              <a:rPr lang="zh-CN" altLang="en-US" sz="4000" b="1" dirty="0"/>
              <a:t>盈</a:t>
            </a:r>
            <a:r>
              <a:rPr lang="zh-CN" altLang="x-none" sz="4000" b="1" dirty="0"/>
              <a:t>不</a:t>
            </a:r>
            <a:r>
              <a:rPr lang="zh-CN" altLang="en-US" sz="4000" b="1" dirty="0"/>
              <a:t>亏</a:t>
            </a:r>
            <a:r>
              <a:rPr lang="zh-CN" altLang="x-none" sz="4000" b="1" dirty="0"/>
              <a:t>？</a:t>
            </a:r>
            <a:endParaRPr lang="zh-CN" altLang="x-none" sz="4000" b="1" dirty="0"/>
          </a:p>
        </p:txBody>
      </p:sp>
      <p:sp>
        <p:nvSpPr>
          <p:cNvPr id="9239" name="Text Box 23"/>
          <p:cNvSpPr txBox="1"/>
          <p:nvPr/>
        </p:nvSpPr>
        <p:spPr>
          <a:xfrm>
            <a:off x="3852863" y="3357563"/>
            <a:ext cx="245427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商品进价</a:t>
            </a:r>
            <a:endParaRPr lang="zh-CN" altLang="en-US" sz="40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40" name="Text Box 24"/>
          <p:cNvSpPr txBox="1"/>
          <p:nvPr/>
        </p:nvSpPr>
        <p:spPr>
          <a:xfrm>
            <a:off x="1331913" y="3357563"/>
            <a:ext cx="268763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商品售价</a:t>
            </a: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=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9241" name="Text Box 25"/>
          <p:cNvSpPr txBox="1"/>
          <p:nvPr/>
        </p:nvSpPr>
        <p:spPr>
          <a:xfrm>
            <a:off x="5940425" y="3357563"/>
            <a:ext cx="33845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0000CC"/>
                </a:solidFill>
                <a:latin typeface="Arial" panose="020B0604020202020204" pitchFamily="34" charset="0"/>
              </a:rPr>
              <a:t>×(1+</a:t>
            </a:r>
            <a:r>
              <a:rPr lang="zh-CN" altLang="en-US" sz="4000" b="1" dirty="0">
                <a:solidFill>
                  <a:srgbClr val="0000CC"/>
                </a:solidFill>
                <a:latin typeface="Arial" panose="020B0604020202020204" pitchFamily="34" charset="0"/>
              </a:rPr>
              <a:t>利润率</a:t>
            </a:r>
            <a:r>
              <a:rPr lang="en-US" altLang="zh-CN" sz="4000" b="1">
                <a:solidFill>
                  <a:srgbClr val="0000CC"/>
                </a:solidFill>
                <a:latin typeface="Arial" panose="020B0604020202020204" pitchFamily="34" charset="0"/>
              </a:rPr>
              <a:t>)</a:t>
            </a:r>
            <a:endParaRPr lang="en-US" altLang="zh-CN" sz="40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8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8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8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8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65" grpId="0"/>
      <p:bldP spid="13827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40290" name="表格 140289"/>
          <p:cNvGraphicFramePr/>
          <p:nvPr/>
        </p:nvGraphicFramePr>
        <p:xfrm>
          <a:off x="381000" y="4513263"/>
          <a:ext cx="8458200" cy="2209800"/>
        </p:xfrm>
        <a:graphic>
          <a:graphicData uri="http://schemas.openxmlformats.org/drawingml/2006/table">
            <a:tbl>
              <a:tblPr/>
              <a:tblGrid>
                <a:gridCol w="2374900"/>
                <a:gridCol w="1816100"/>
                <a:gridCol w="2438400"/>
                <a:gridCol w="1828800"/>
              </a:tblGrid>
              <a:tr h="696913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162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0312" name="文本框 140311"/>
          <p:cNvSpPr txBox="1"/>
          <p:nvPr/>
        </p:nvSpPr>
        <p:spPr>
          <a:xfrm>
            <a:off x="3511550" y="5165725"/>
            <a:ext cx="503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x</a:t>
            </a:r>
            <a:endParaRPr lang="en-US" altLang="zh-CN" sz="40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13" name="文本框 140312"/>
          <p:cNvSpPr txBox="1"/>
          <p:nvPr/>
        </p:nvSpPr>
        <p:spPr>
          <a:xfrm>
            <a:off x="5078413" y="5181600"/>
            <a:ext cx="17033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25% </a:t>
            </a:r>
            <a:endParaRPr lang="en-US" altLang="zh-CN" sz="36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14" name="文本框 140313"/>
          <p:cNvSpPr txBox="1"/>
          <p:nvPr/>
        </p:nvSpPr>
        <p:spPr>
          <a:xfrm>
            <a:off x="7429500" y="4560888"/>
            <a:ext cx="1257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售价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40315" name="文本框 140314"/>
          <p:cNvSpPr txBox="1"/>
          <p:nvPr/>
        </p:nvSpPr>
        <p:spPr>
          <a:xfrm>
            <a:off x="2978150" y="4560888"/>
            <a:ext cx="18224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进  价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40316" name="文本框 140315"/>
          <p:cNvSpPr txBox="1"/>
          <p:nvPr/>
        </p:nvSpPr>
        <p:spPr>
          <a:xfrm>
            <a:off x="5003800" y="4581525"/>
            <a:ext cx="17700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利润率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40317" name="矩形 140316"/>
          <p:cNvSpPr/>
          <p:nvPr/>
        </p:nvSpPr>
        <p:spPr>
          <a:xfrm>
            <a:off x="457200" y="5211763"/>
            <a:ext cx="25685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盈利的衣服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40318" name="矩形 140317"/>
          <p:cNvSpPr/>
          <p:nvPr/>
        </p:nvSpPr>
        <p:spPr>
          <a:xfrm>
            <a:off x="457200" y="5973763"/>
            <a:ext cx="27209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</a:rPr>
              <a:t>亏损的衣服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140319" name="文本框 140318"/>
          <p:cNvSpPr txBox="1"/>
          <p:nvPr/>
        </p:nvSpPr>
        <p:spPr>
          <a:xfrm>
            <a:off x="3511550" y="5867400"/>
            <a:ext cx="50323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i="1">
                <a:solidFill>
                  <a:srgbClr val="000000"/>
                </a:solidFill>
                <a:latin typeface="Times New Roman" panose="02020603050405020304" pitchFamily="18" charset="0"/>
              </a:rPr>
              <a:t>y</a:t>
            </a:r>
            <a:endParaRPr lang="en-US" altLang="zh-CN" sz="40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20" name="文本框 140319"/>
          <p:cNvSpPr txBox="1"/>
          <p:nvPr/>
        </p:nvSpPr>
        <p:spPr>
          <a:xfrm>
            <a:off x="4932363" y="6021388"/>
            <a:ext cx="17033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</a:rPr>
              <a:t>25% </a:t>
            </a:r>
            <a:endParaRPr lang="en-US" altLang="zh-CN" sz="3600" b="1" i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0321" name="矩形 140320"/>
          <p:cNvSpPr/>
          <p:nvPr/>
        </p:nvSpPr>
        <p:spPr>
          <a:xfrm>
            <a:off x="381000" y="147955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由题意得：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22" name="文本框 140321"/>
          <p:cNvSpPr txBox="1"/>
          <p:nvPr/>
        </p:nvSpPr>
        <p:spPr>
          <a:xfrm>
            <a:off x="0" y="260350"/>
            <a:ext cx="434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解</a:t>
            </a:r>
            <a:r>
              <a:rPr lang="en-US" altLang="zh-CN" sz="3200" b="1" dirty="0">
                <a:latin typeface="Times New Roman" panose="02020603050405020304" pitchFamily="18" charset="0"/>
              </a:rPr>
              <a:t>:</a:t>
            </a:r>
            <a:r>
              <a:rPr lang="zh-CN" altLang="en-US" sz="3200" b="1" dirty="0">
                <a:latin typeface="Times New Roman" panose="02020603050405020304" pitchFamily="18" charset="0"/>
              </a:rPr>
              <a:t>设其中盈利</a:t>
            </a:r>
            <a:r>
              <a:rPr lang="en-US" altLang="zh-CN" sz="3200" b="1" dirty="0">
                <a:latin typeface="Times New Roman" panose="02020603050405020304" pitchFamily="18" charset="0"/>
              </a:rPr>
              <a:t>25%</a:t>
            </a:r>
            <a:r>
              <a:rPr lang="zh-CN" altLang="en-US" sz="3200" b="1" dirty="0">
                <a:latin typeface="Times New Roman" panose="02020603050405020304" pitchFamily="18" charset="0"/>
              </a:rPr>
              <a:t>那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23" name="文本框 140322"/>
          <p:cNvSpPr txBox="1"/>
          <p:nvPr/>
        </p:nvSpPr>
        <p:spPr>
          <a:xfrm>
            <a:off x="539750" y="836613"/>
            <a:ext cx="43434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件衣服进价为 </a:t>
            </a:r>
            <a:r>
              <a:rPr lang="en-US" altLang="zh-CN" sz="3200" b="1" i="1">
                <a:latin typeface="Times New Roman" panose="02020603050405020304" pitchFamily="18" charset="0"/>
              </a:rPr>
              <a:t>x </a:t>
            </a:r>
            <a:r>
              <a:rPr lang="zh-CN" altLang="en-US" sz="3200" b="1" dirty="0">
                <a:latin typeface="Times New Roman" panose="02020603050405020304" pitchFamily="18" charset="0"/>
              </a:rPr>
              <a:t>元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40325" name="矩形 140324"/>
          <p:cNvSpPr/>
          <p:nvPr/>
        </p:nvSpPr>
        <p:spPr>
          <a:xfrm>
            <a:off x="457200" y="3273425"/>
            <a:ext cx="3384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解这个方程得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26" name="矩形 140325"/>
          <p:cNvSpPr/>
          <p:nvPr/>
        </p:nvSpPr>
        <p:spPr>
          <a:xfrm>
            <a:off x="1371600" y="3959225"/>
            <a:ext cx="1981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 i="1"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 = 48 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40327" name="直接连接符 140326"/>
          <p:cNvSpPr/>
          <p:nvPr/>
        </p:nvSpPr>
        <p:spPr>
          <a:xfrm>
            <a:off x="4572000" y="0"/>
            <a:ext cx="0" cy="4456113"/>
          </a:xfrm>
          <a:prstGeom prst="line">
            <a:avLst/>
          </a:prstGeom>
          <a:ln w="762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0328" name="矩形 140327"/>
          <p:cNvSpPr/>
          <p:nvPr/>
        </p:nvSpPr>
        <p:spPr>
          <a:xfrm>
            <a:off x="4935538" y="1479550"/>
            <a:ext cx="2743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</a:rPr>
              <a:t>由题意得：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29" name="文本框 140328"/>
          <p:cNvSpPr txBox="1"/>
          <p:nvPr/>
        </p:nvSpPr>
        <p:spPr>
          <a:xfrm>
            <a:off x="4859338" y="260350"/>
            <a:ext cx="4038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设其中亏损</a:t>
            </a:r>
            <a:r>
              <a:rPr lang="en-US" altLang="zh-CN" sz="3200" b="1" dirty="0">
                <a:latin typeface="Times New Roman" panose="02020603050405020304" pitchFamily="18" charset="0"/>
              </a:rPr>
              <a:t>25%</a:t>
            </a:r>
            <a:r>
              <a:rPr lang="zh-CN" altLang="en-US" sz="3200" b="1" dirty="0">
                <a:latin typeface="Times New Roman" panose="02020603050405020304" pitchFamily="18" charset="0"/>
              </a:rPr>
              <a:t>那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31" name="矩形 140330"/>
          <p:cNvSpPr/>
          <p:nvPr/>
        </p:nvSpPr>
        <p:spPr>
          <a:xfrm>
            <a:off x="4953000" y="3273425"/>
            <a:ext cx="33845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</a:rPr>
              <a:t>解这个方程得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40332" name="矩形 140331"/>
          <p:cNvSpPr/>
          <p:nvPr/>
        </p:nvSpPr>
        <p:spPr>
          <a:xfrm>
            <a:off x="5867400" y="3959225"/>
            <a:ext cx="1981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 i="1">
                <a:latin typeface="Times New Roman" panose="02020603050405020304" pitchFamily="18" charset="0"/>
              </a:rPr>
              <a:t>y</a:t>
            </a:r>
            <a:r>
              <a:rPr lang="en-US" altLang="zh-CN" sz="3200" b="1">
                <a:latin typeface="Times New Roman" panose="02020603050405020304" pitchFamily="18" charset="0"/>
              </a:rPr>
              <a:t> = 80 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40333" name="文本框 140332"/>
          <p:cNvSpPr txBox="1"/>
          <p:nvPr/>
        </p:nvSpPr>
        <p:spPr>
          <a:xfrm>
            <a:off x="4630738" y="869950"/>
            <a:ext cx="4343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件衣服进价为 </a:t>
            </a:r>
            <a:r>
              <a:rPr lang="en-US" altLang="zh-CN" sz="3200" b="1" i="1">
                <a:latin typeface="Times New Roman" panose="02020603050405020304" pitchFamily="18" charset="0"/>
              </a:rPr>
              <a:t>y </a:t>
            </a:r>
            <a:r>
              <a:rPr lang="zh-CN" altLang="en-US" sz="3200" b="1" dirty="0">
                <a:latin typeface="Times New Roman" panose="02020603050405020304" pitchFamily="18" charset="0"/>
              </a:rPr>
              <a:t>元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40334" name="矩形 140333"/>
          <p:cNvSpPr/>
          <p:nvPr/>
        </p:nvSpPr>
        <p:spPr>
          <a:xfrm>
            <a:off x="7451725" y="5229225"/>
            <a:ext cx="819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60 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40336" name="矩形 140335"/>
          <p:cNvSpPr/>
          <p:nvPr/>
        </p:nvSpPr>
        <p:spPr>
          <a:xfrm>
            <a:off x="7451725" y="6021388"/>
            <a:ext cx="8191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>
                <a:solidFill>
                  <a:srgbClr val="FF0000"/>
                </a:solidFill>
                <a:latin typeface="Arial" panose="020B0604020202020204" pitchFamily="34" charset="0"/>
              </a:rPr>
              <a:t>60 </a:t>
            </a:r>
            <a:endParaRPr lang="en-US" altLang="zh-CN" sz="36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40337" name="内容占位符 140336"/>
          <p:cNvGraphicFramePr/>
          <p:nvPr>
            <p:ph/>
          </p:nvPr>
        </p:nvGraphicFramePr>
        <p:xfrm>
          <a:off x="827088" y="2060575"/>
          <a:ext cx="2592387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62965" imgH="393700" progId="Equation.3">
                  <p:embed/>
                </p:oleObj>
              </mc:Choice>
              <mc:Fallback>
                <p:oleObj name="" r:id="rId1" imgW="862965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27088" y="2060575"/>
                        <a:ext cx="2592387" cy="11811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0342" name="对象 140341"/>
          <p:cNvGraphicFramePr/>
          <p:nvPr/>
        </p:nvGraphicFramePr>
        <p:xfrm>
          <a:off x="5219700" y="1989138"/>
          <a:ext cx="2808288" cy="1279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3" imgW="862965" imgH="393700" progId="Equation.3">
                  <p:embed/>
                </p:oleObj>
              </mc:Choice>
              <mc:Fallback>
                <p:oleObj name="" r:id="rId3" imgW="862965" imgH="3937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19700" y="1989138"/>
                        <a:ext cx="2808288" cy="12795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0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0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40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40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0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0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0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0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325" grpId="0"/>
      <p:bldP spid="140326" grpId="0"/>
      <p:bldP spid="140331" grpId="0"/>
      <p:bldP spid="140332" grpId="0"/>
      <p:bldP spid="140334" grpId="0"/>
      <p:bldP spid="14033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8" name="文本框 142337"/>
          <p:cNvSpPr txBox="1"/>
          <p:nvPr/>
        </p:nvSpPr>
        <p:spPr>
          <a:xfrm>
            <a:off x="381000" y="549275"/>
            <a:ext cx="8763000" cy="6075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两件衣服的进价是 </a:t>
            </a:r>
            <a:r>
              <a:rPr lang="en-US" altLang="zh-CN" sz="3600" b="1" i="1">
                <a:latin typeface="Times New Roman" panose="02020603050405020304" pitchFamily="18" charset="0"/>
              </a:rPr>
              <a:t>x</a:t>
            </a:r>
            <a:r>
              <a:rPr lang="en-US" altLang="zh-CN" sz="3600" b="1">
                <a:latin typeface="Times New Roman" panose="02020603050405020304" pitchFamily="18" charset="0"/>
              </a:rPr>
              <a:t> + </a:t>
            </a:r>
            <a:r>
              <a:rPr lang="en-US" altLang="zh-CN" sz="3600" b="1" i="1">
                <a:latin typeface="Times New Roman" panose="02020603050405020304" pitchFamily="18" charset="0"/>
              </a:rPr>
              <a:t>y</a:t>
            </a:r>
            <a:r>
              <a:rPr lang="en-US" altLang="zh-CN" sz="3600" b="1" dirty="0">
                <a:latin typeface="Times New Roman" panose="02020603050405020304" pitchFamily="18" charset="0"/>
              </a:rPr>
              <a:t> =_____</a:t>
            </a:r>
            <a:r>
              <a:rPr lang="zh-CN" altLang="en-US" sz="3600" b="1" dirty="0">
                <a:latin typeface="Times New Roman" panose="02020603050405020304" pitchFamily="18" charset="0"/>
              </a:rPr>
              <a:t>元，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而两件衣服的售价是</a:t>
            </a:r>
            <a:r>
              <a:rPr lang="en-US" altLang="zh-CN" sz="3600" b="1" dirty="0">
                <a:latin typeface="Times New Roman" panose="02020603050405020304" pitchFamily="18" charset="0"/>
              </a:rPr>
              <a:t>_____</a:t>
            </a:r>
            <a:r>
              <a:rPr lang="zh-CN" altLang="en-US" sz="3600" b="1" dirty="0">
                <a:latin typeface="Times New Roman" panose="02020603050405020304" pitchFamily="18" charset="0"/>
              </a:rPr>
              <a:t>元，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       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    由此可知：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卖这两件衣服总的盈亏情况是</a:t>
            </a:r>
            <a:r>
              <a:rPr lang="en-US" altLang="zh-CN" sz="3600" b="1">
                <a:latin typeface="Times New Roman" panose="02020603050405020304" pitchFamily="18" charset="0"/>
              </a:rPr>
              <a:t>_________.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42339" name="文本框 142338"/>
          <p:cNvSpPr txBox="1"/>
          <p:nvPr/>
        </p:nvSpPr>
        <p:spPr>
          <a:xfrm>
            <a:off x="5651500" y="620713"/>
            <a:ext cx="1550988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128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2340" name="文本框 142339"/>
          <p:cNvSpPr txBox="1"/>
          <p:nvPr/>
        </p:nvSpPr>
        <p:spPr>
          <a:xfrm>
            <a:off x="6588125" y="5876925"/>
            <a:ext cx="1981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亏损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元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2341" name="文本框 142340"/>
          <p:cNvSpPr txBox="1"/>
          <p:nvPr/>
        </p:nvSpPr>
        <p:spPr>
          <a:xfrm>
            <a:off x="4716463" y="1700213"/>
            <a:ext cx="15509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pitchFamily="18" charset="0"/>
              </a:rPr>
              <a:t>120</a:t>
            </a:r>
            <a:endParaRPr lang="en-US" altLang="zh-CN" sz="40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42342" name="内容占位符 142341"/>
          <p:cNvGraphicFramePr/>
          <p:nvPr>
            <p:ph/>
          </p:nvPr>
        </p:nvGraphicFramePr>
        <p:xfrm>
          <a:off x="755650" y="3429000"/>
          <a:ext cx="4056063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36930" imgH="177800" progId="Equation.3">
                  <p:embed/>
                </p:oleObj>
              </mc:Choice>
              <mc:Fallback>
                <p:oleObj name="" r:id="rId1" imgW="836930" imgH="177800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55650" y="3429000"/>
                        <a:ext cx="4056063" cy="86042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343" name="文本框 142342"/>
          <p:cNvSpPr txBox="1"/>
          <p:nvPr/>
        </p:nvSpPr>
        <p:spPr>
          <a:xfrm>
            <a:off x="900113" y="2636838"/>
            <a:ext cx="37084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000" b="1" dirty="0">
                <a:latin typeface="Arial" panose="020B0604020202020204" pitchFamily="34" charset="0"/>
              </a:rPr>
              <a:t>利润</a:t>
            </a:r>
            <a:r>
              <a:rPr lang="en-US" altLang="zh-CN" sz="4000" b="1" dirty="0">
                <a:latin typeface="Arial" panose="020B0604020202020204" pitchFamily="34" charset="0"/>
              </a:rPr>
              <a:t>=</a:t>
            </a:r>
            <a:r>
              <a:rPr lang="zh-CN" altLang="en-US" sz="4000" b="1" dirty="0">
                <a:latin typeface="Arial" panose="020B0604020202020204" pitchFamily="34" charset="0"/>
              </a:rPr>
              <a:t>售价</a:t>
            </a:r>
            <a:r>
              <a:rPr lang="en-US" altLang="zh-CN" sz="4000" b="1" dirty="0">
                <a:latin typeface="Arial" panose="020B0604020202020204" pitchFamily="34" charset="0"/>
              </a:rPr>
              <a:t>-</a:t>
            </a:r>
            <a:r>
              <a:rPr lang="zh-CN" altLang="en-US" sz="4000" b="1" dirty="0">
                <a:latin typeface="Arial" panose="020B0604020202020204" pitchFamily="34" charset="0"/>
              </a:rPr>
              <a:t>进价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  <p:bldP spid="142340" grpId="0"/>
      <p:bldP spid="142341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7458" name="组合 147457"/>
          <p:cNvGrpSpPr/>
          <p:nvPr/>
        </p:nvGrpSpPr>
        <p:grpSpPr>
          <a:xfrm>
            <a:off x="152400" y="228600"/>
            <a:ext cx="3429000" cy="990600"/>
            <a:chOff x="144" y="192"/>
            <a:chExt cx="2352" cy="695"/>
          </a:xfrm>
        </p:grpSpPr>
        <p:pic>
          <p:nvPicPr>
            <p:cNvPr id="147459" name="图片 147458"/>
            <p:cNvPicPr>
              <a:picLocks noChangeAspect="1"/>
            </p:cNvPicPr>
            <p:nvPr/>
          </p:nvPicPr>
          <p:blipFill>
            <a:blip r:embed="rId1">
              <a:lum bright="47998"/>
            </a:blip>
            <a:stretch>
              <a:fillRect/>
            </a:stretch>
          </p:blipFill>
          <p:spPr>
            <a:xfrm>
              <a:off x="144" y="192"/>
              <a:ext cx="2016" cy="69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7460" name="文本框 147459"/>
            <p:cNvSpPr txBox="1"/>
            <p:nvPr/>
          </p:nvSpPr>
          <p:spPr>
            <a:xfrm>
              <a:off x="1056" y="192"/>
              <a:ext cx="1440" cy="5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4800" b="1" dirty="0">
                  <a:solidFill>
                    <a:srgbClr val="CC6600"/>
                  </a:solidFill>
                  <a:latin typeface="Times New Roman" panose="02020603050405020304" pitchFamily="18" charset="0"/>
                  <a:ea typeface="隶书" panose="02010509060101010101" pitchFamily="49" charset="-122"/>
                </a:rPr>
                <a:t>讲解</a:t>
              </a:r>
              <a:endParaRPr lang="zh-CN" altLang="en-US" sz="4800" b="1">
                <a:solidFill>
                  <a:srgbClr val="CC6600"/>
                </a:solidFill>
                <a:latin typeface="Times New Roman" panose="02020603050405020304" pitchFamily="18" charset="0"/>
                <a:ea typeface="隶书" panose="02010509060101010101" pitchFamily="49" charset="-122"/>
              </a:endParaRPr>
            </a:p>
          </p:txBody>
        </p:sp>
      </p:grpSp>
      <p:sp>
        <p:nvSpPr>
          <p:cNvPr id="147461" name="文本框 147460"/>
          <p:cNvSpPr txBox="1"/>
          <p:nvPr/>
        </p:nvSpPr>
        <p:spPr>
          <a:xfrm>
            <a:off x="0" y="908050"/>
            <a:ext cx="9144000" cy="2154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商店对某种商品作调价，按原价的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折出售，此时商品的利润率是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10%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，此商品的进价为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1600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元。问商品的原价是多少？</a:t>
            </a:r>
            <a:endParaRPr lang="zh-CN" altLang="en-US" sz="36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62" name="文本框 147461"/>
          <p:cNvSpPr txBox="1"/>
          <p:nvPr/>
        </p:nvSpPr>
        <p:spPr>
          <a:xfrm>
            <a:off x="0" y="3860800"/>
            <a:ext cx="533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条件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7463" name="文本框 147462"/>
          <p:cNvSpPr txBox="1"/>
          <p:nvPr/>
        </p:nvSpPr>
        <p:spPr>
          <a:xfrm>
            <a:off x="900113" y="3141663"/>
            <a:ext cx="124856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按原价的</a:t>
            </a:r>
            <a:r>
              <a:rPr lang="en-US" altLang="zh-CN" sz="3600" b="1" dirty="0">
                <a:latin typeface="Times New Roman" panose="02020603050405020304" pitchFamily="18" charset="0"/>
              </a:rPr>
              <a:t>8</a:t>
            </a:r>
            <a:r>
              <a:rPr lang="zh-CN" altLang="en-US" sz="3600" b="1" dirty="0">
                <a:latin typeface="Times New Roman" panose="02020603050405020304" pitchFamily="18" charset="0"/>
              </a:rPr>
              <a:t>折出售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7464" name="文本框 147463"/>
          <p:cNvSpPr txBox="1"/>
          <p:nvPr/>
        </p:nvSpPr>
        <p:spPr>
          <a:xfrm>
            <a:off x="900113" y="4149725"/>
            <a:ext cx="7772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按</a:t>
            </a:r>
            <a:r>
              <a:rPr lang="en-US" altLang="zh-CN" sz="3600" b="1" dirty="0">
                <a:latin typeface="Times New Roman" panose="02020603050405020304" pitchFamily="18" charset="0"/>
              </a:rPr>
              <a:t>8</a:t>
            </a:r>
            <a:r>
              <a:rPr lang="zh-CN" altLang="en-US" sz="3600" b="1" dirty="0">
                <a:latin typeface="Times New Roman" panose="02020603050405020304" pitchFamily="18" charset="0"/>
              </a:rPr>
              <a:t>折出售时的利润率是</a:t>
            </a:r>
            <a:r>
              <a:rPr lang="en-US" altLang="zh-CN" sz="3600" b="1">
                <a:latin typeface="Times New Roman" panose="02020603050405020304" pitchFamily="18" charset="0"/>
              </a:rPr>
              <a:t>10%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47465" name="文本框 147464"/>
          <p:cNvSpPr txBox="1"/>
          <p:nvPr/>
        </p:nvSpPr>
        <p:spPr>
          <a:xfrm>
            <a:off x="900113" y="5157788"/>
            <a:ext cx="108331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商品的进价为</a:t>
            </a:r>
            <a:r>
              <a:rPr lang="en-US" altLang="zh-CN" sz="3600" b="1" dirty="0">
                <a:latin typeface="Times New Roman" panose="02020603050405020304" pitchFamily="18" charset="0"/>
              </a:rPr>
              <a:t>1600</a:t>
            </a:r>
            <a:r>
              <a:rPr lang="zh-CN" altLang="en-US" sz="3600" b="1" dirty="0">
                <a:latin typeface="Times New Roman" panose="02020603050405020304" pitchFamily="18" charset="0"/>
              </a:rPr>
              <a:t>元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7466" name="文本框 147465"/>
          <p:cNvSpPr txBox="1"/>
          <p:nvPr/>
        </p:nvSpPr>
        <p:spPr>
          <a:xfrm>
            <a:off x="4427538" y="3141663"/>
            <a:ext cx="59055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原价的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80%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为售价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67" name="文本框 147466"/>
          <p:cNvSpPr txBox="1"/>
          <p:nvPr/>
        </p:nvSpPr>
        <p:spPr>
          <a:xfrm>
            <a:off x="6659563" y="4149725"/>
            <a:ext cx="5781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利润率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68" name="文本框 147467"/>
          <p:cNvSpPr txBox="1"/>
          <p:nvPr/>
        </p:nvSpPr>
        <p:spPr>
          <a:xfrm>
            <a:off x="5219700" y="5157788"/>
            <a:ext cx="3124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进价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7469" name="左大括号 147468"/>
          <p:cNvSpPr/>
          <p:nvPr/>
        </p:nvSpPr>
        <p:spPr>
          <a:xfrm>
            <a:off x="468313" y="3213100"/>
            <a:ext cx="431800" cy="2592388"/>
          </a:xfrm>
          <a:prstGeom prst="leftBrace">
            <a:avLst>
              <a:gd name="adj1" fmla="val 50030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7470" name="文本框 147469"/>
          <p:cNvSpPr txBox="1"/>
          <p:nvPr/>
        </p:nvSpPr>
        <p:spPr>
          <a:xfrm>
            <a:off x="0" y="6021388"/>
            <a:ext cx="16700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问题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7471" name="燕尾形箭头 147470"/>
          <p:cNvSpPr/>
          <p:nvPr/>
        </p:nvSpPr>
        <p:spPr>
          <a:xfrm>
            <a:off x="1187450" y="6237288"/>
            <a:ext cx="685800" cy="381000"/>
          </a:xfrm>
          <a:prstGeom prst="notchedRightArrow">
            <a:avLst>
              <a:gd name="adj1" fmla="val 50000"/>
              <a:gd name="adj2" fmla="val 45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7472" name="文本框 147471"/>
          <p:cNvSpPr txBox="1"/>
          <p:nvPr/>
        </p:nvSpPr>
        <p:spPr>
          <a:xfrm>
            <a:off x="1979613" y="6021388"/>
            <a:ext cx="46116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商品原价是多少？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7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7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7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66" grpId="0"/>
      <p:bldP spid="147467" grpId="0"/>
      <p:bldP spid="14746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矩形 148481"/>
          <p:cNvSpPr/>
          <p:nvPr/>
        </p:nvSpPr>
        <p:spPr>
          <a:xfrm>
            <a:off x="2339975" y="188913"/>
            <a:ext cx="44958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根据题意找出等量关系：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8483" name="左弧形箭头 148482"/>
          <p:cNvSpPr/>
          <p:nvPr/>
        </p:nvSpPr>
        <p:spPr>
          <a:xfrm flipH="1">
            <a:off x="2895600" y="3200400"/>
            <a:ext cx="762000" cy="762000"/>
          </a:xfrm>
          <a:prstGeom prst="curvedRightArrow">
            <a:avLst>
              <a:gd name="adj1" fmla="val 23089"/>
              <a:gd name="adj2" fmla="val 43227"/>
              <a:gd name="adj3" fmla="val 64527"/>
            </a:avLst>
          </a:prstGeom>
          <a:solidFill>
            <a:srgbClr val="339933"/>
          </a:solidFill>
          <a:ln w="9525" cap="flat" cmpd="sng">
            <a:solidFill>
              <a:srgbClr val="33993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8484" name="文本框 148483"/>
          <p:cNvSpPr txBox="1"/>
          <p:nvPr/>
        </p:nvSpPr>
        <p:spPr>
          <a:xfrm>
            <a:off x="838200" y="3505200"/>
            <a:ext cx="2057400" cy="469900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已知为：</a:t>
            </a:r>
            <a:r>
              <a:rPr lang="en-US" altLang="zh-CN" sz="2400" b="1">
                <a:latin typeface="Times New Roman" panose="02020603050405020304" pitchFamily="18" charset="0"/>
              </a:rPr>
              <a:t>10%</a:t>
            </a:r>
            <a:endParaRPr lang="en-US" altLang="zh-CN" sz="2400" b="1">
              <a:latin typeface="Times New Roman" panose="02020603050405020304" pitchFamily="18" charset="0"/>
            </a:endParaRPr>
          </a:p>
        </p:txBody>
      </p:sp>
      <p:sp>
        <p:nvSpPr>
          <p:cNvPr id="148485" name="左弧形箭头 148484"/>
          <p:cNvSpPr/>
          <p:nvPr/>
        </p:nvSpPr>
        <p:spPr>
          <a:xfrm rot="-1591560">
            <a:off x="5410200" y="3352800"/>
            <a:ext cx="457200" cy="990600"/>
          </a:xfrm>
          <a:prstGeom prst="curvedRightArrow">
            <a:avLst>
              <a:gd name="adj1" fmla="val 67608"/>
              <a:gd name="adj2" fmla="val 86666"/>
              <a:gd name="adj3" fmla="val 49537"/>
            </a:avLst>
          </a:prstGeom>
          <a:solidFill>
            <a:srgbClr val="339933"/>
          </a:solidFill>
          <a:ln w="9525" cap="flat" cmpd="sng">
            <a:solidFill>
              <a:srgbClr val="33993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8486" name="文本框 148485"/>
          <p:cNvSpPr txBox="1"/>
          <p:nvPr/>
        </p:nvSpPr>
        <p:spPr>
          <a:xfrm>
            <a:off x="5943600" y="3581400"/>
            <a:ext cx="2057400" cy="466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400" b="1" dirty="0">
                <a:latin typeface="Times New Roman" panose="02020603050405020304" pitchFamily="18" charset="0"/>
              </a:rPr>
              <a:t>1600</a:t>
            </a:r>
            <a:r>
              <a:rPr lang="zh-CN" altLang="en-US" sz="2400" b="1" dirty="0">
                <a:latin typeface="Times New Roman" panose="02020603050405020304" pitchFamily="18" charset="0"/>
              </a:rPr>
              <a:t>元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grpSp>
        <p:nvGrpSpPr>
          <p:cNvPr id="148487" name="组合 148486"/>
          <p:cNvGrpSpPr/>
          <p:nvPr/>
        </p:nvGrpSpPr>
        <p:grpSpPr>
          <a:xfrm>
            <a:off x="838200" y="2286000"/>
            <a:ext cx="6477000" cy="1168400"/>
            <a:chOff x="528" y="1440"/>
            <a:chExt cx="4080" cy="736"/>
          </a:xfrm>
        </p:grpSpPr>
        <p:sp>
          <p:nvSpPr>
            <p:cNvPr id="148488" name="文本框 148487"/>
            <p:cNvSpPr txBox="1"/>
            <p:nvPr/>
          </p:nvSpPr>
          <p:spPr>
            <a:xfrm>
              <a:off x="528" y="1632"/>
              <a:ext cx="1488" cy="333"/>
            </a:xfrm>
            <a:prstGeom prst="rect">
              <a:avLst/>
            </a:prstGeom>
            <a:noFill/>
            <a:ln w="952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Ins="0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商品的利润率</a:t>
              </a:r>
              <a:endPara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8489" name="文本框 148488"/>
            <p:cNvSpPr txBox="1"/>
            <p:nvPr/>
          </p:nvSpPr>
          <p:spPr>
            <a:xfrm>
              <a:off x="2256" y="1440"/>
              <a:ext cx="1008" cy="304"/>
            </a:xfrm>
            <a:prstGeom prst="rect">
              <a:avLst/>
            </a:prstGeom>
            <a:noFill/>
            <a:ln w="9525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Ins="0" bIns="0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商品售价</a:t>
              </a:r>
              <a:endParaRPr lang="zh-CN" altLang="en-US" sz="2800" b="1">
                <a:solidFill>
                  <a:srgbClr val="FF66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8490" name="直接连接符 148489"/>
            <p:cNvSpPr/>
            <p:nvPr/>
          </p:nvSpPr>
          <p:spPr>
            <a:xfrm>
              <a:off x="2256" y="1824"/>
              <a:ext cx="2160" cy="0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8491" name="文本框 148490"/>
            <p:cNvSpPr txBox="1"/>
            <p:nvPr/>
          </p:nvSpPr>
          <p:spPr>
            <a:xfrm>
              <a:off x="2736" y="1872"/>
              <a:ext cx="1056" cy="304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tIns="0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latin typeface="Times New Roman" panose="02020603050405020304" pitchFamily="18" charset="0"/>
                </a:rPr>
                <a:t>商品进价</a:t>
              </a:r>
              <a:endParaRPr lang="zh-CN" altLang="en-US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148492" name="文本框 148491"/>
            <p:cNvSpPr txBox="1"/>
            <p:nvPr/>
          </p:nvSpPr>
          <p:spPr>
            <a:xfrm>
              <a:off x="2016" y="1632"/>
              <a:ext cx="2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latin typeface="Times New Roman" panose="02020603050405020304" pitchFamily="18" charset="0"/>
                </a:rPr>
                <a:t>=</a:t>
              </a:r>
              <a:endParaRPr lang="en-US" altLang="zh-CN" sz="3200" b="1">
                <a:latin typeface="Times New Roman" panose="02020603050405020304" pitchFamily="18" charset="0"/>
              </a:endParaRPr>
            </a:p>
          </p:txBody>
        </p:sp>
        <p:sp>
          <p:nvSpPr>
            <p:cNvPr id="148493" name="文本框 148492"/>
            <p:cNvSpPr txBox="1"/>
            <p:nvPr/>
          </p:nvSpPr>
          <p:spPr>
            <a:xfrm>
              <a:off x="3552" y="1440"/>
              <a:ext cx="1056" cy="304"/>
            </a:xfrm>
            <a:prstGeom prst="rect">
              <a:avLst/>
            </a:prstGeom>
            <a:noFill/>
            <a:ln w="9525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rIns="0" bIns="0"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zh-CN" altLang="en-US" sz="2800" b="1" dirty="0">
                  <a:solidFill>
                    <a:srgbClr val="FF6600"/>
                  </a:solidFill>
                  <a:latin typeface="Times New Roman" panose="02020603050405020304" pitchFamily="18" charset="0"/>
                </a:rPr>
                <a:t>商品进价</a:t>
              </a:r>
              <a:endParaRPr lang="zh-CN" altLang="en-US" sz="2800" b="1">
                <a:solidFill>
                  <a:srgbClr val="FF66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8494" name="文本框 148493"/>
            <p:cNvSpPr txBox="1"/>
            <p:nvPr/>
          </p:nvSpPr>
          <p:spPr>
            <a:xfrm>
              <a:off x="3312" y="1449"/>
              <a:ext cx="240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32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–</a:t>
              </a:r>
              <a:endParaRPr lang="en-US" altLang="zh-CN" sz="32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sp>
        <p:nvSpPr>
          <p:cNvPr id="148495" name="直接连接符 148494"/>
          <p:cNvSpPr/>
          <p:nvPr/>
        </p:nvSpPr>
        <p:spPr>
          <a:xfrm flipH="1" flipV="1">
            <a:off x="3352800" y="1676400"/>
            <a:ext cx="685800" cy="685800"/>
          </a:xfrm>
          <a:prstGeom prst="line">
            <a:avLst/>
          </a:prstGeom>
          <a:ln w="76200" cap="flat" cmpd="sng">
            <a:solidFill>
              <a:srgbClr val="339933"/>
            </a:solidFill>
            <a:prstDash val="solid"/>
            <a:headEnd type="none" w="med" len="med"/>
            <a:tailEnd type="stealth" w="lg" len="lg"/>
          </a:ln>
        </p:spPr>
      </p:sp>
      <p:sp>
        <p:nvSpPr>
          <p:cNvPr id="148496" name="文本框 148495"/>
          <p:cNvSpPr txBox="1"/>
          <p:nvPr/>
        </p:nvSpPr>
        <p:spPr>
          <a:xfrm>
            <a:off x="1905000" y="1143000"/>
            <a:ext cx="2514600" cy="4667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商品原价 </a:t>
            </a:r>
            <a:r>
              <a:rPr lang="en-US" altLang="zh-CN" sz="2400" b="1">
                <a:latin typeface="Times New Roman" panose="02020603050405020304" pitchFamily="18" charset="0"/>
              </a:rPr>
              <a:t>×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80%</a:t>
            </a:r>
            <a:endParaRPr lang="en-US" altLang="zh-CN" sz="2400" b="1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8497" name="任意多边形 148496"/>
          <p:cNvSpPr/>
          <p:nvPr/>
        </p:nvSpPr>
        <p:spPr>
          <a:xfrm>
            <a:off x="7391400" y="1981200"/>
            <a:ext cx="762000" cy="533400"/>
          </a:xfrm>
          <a:custGeom>
            <a:avLst/>
            <a:gdLst>
              <a:gd name="txL" fmla="*/ 0 w 21600"/>
              <a:gd name="txT" fmla="*/ 14400 h 21600"/>
              <a:gd name="txR" fmla="*/ 18514 w 21600"/>
              <a:gd name="txB" fmla="*/ 21600 h 21600"/>
            </a:gdLst>
            <a:ahLst/>
            <a:cxnLst>
              <a:cxn ang="270">
                <a:pos x="15428" y="0"/>
              </a:cxn>
              <a:cxn ang="180">
                <a:pos x="9257" y="7200"/>
              </a:cxn>
              <a:cxn ang="180">
                <a:pos x="0" y="18000"/>
              </a:cxn>
              <a:cxn ang="90">
                <a:pos x="9257" y="21600"/>
              </a:cxn>
              <a:cxn ang="0">
                <a:pos x="18514" y="15000"/>
              </a:cxn>
              <a:cxn ang="0">
                <a:pos x="21600" y="7200"/>
              </a:cxn>
            </a:cxnLst>
            <a:rect l="txL" t="txT" r="txR" b="txB"/>
            <a:pathLst>
              <a:path w="21600" h="21600">
                <a:moveTo>
                  <a:pt x="15428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339933"/>
          </a:solidFill>
          <a:ln w="9525" cap="flat" cmpd="sng">
            <a:solidFill>
              <a:srgbClr val="339933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48498" name="文本框 148497"/>
          <p:cNvSpPr txBox="1"/>
          <p:nvPr/>
        </p:nvSpPr>
        <p:spPr>
          <a:xfrm>
            <a:off x="6400800" y="1447800"/>
            <a:ext cx="2057400" cy="466725"/>
          </a:xfrm>
          <a:prstGeom prst="rect">
            <a:avLst/>
          </a:prstGeom>
          <a:noFill/>
          <a:ln w="9525" cap="flat" cmpd="sng">
            <a:solidFill>
              <a:schemeClr val="tx2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已知：</a:t>
            </a:r>
            <a:r>
              <a:rPr lang="en-US" altLang="zh-CN" sz="2400" b="1" dirty="0">
                <a:latin typeface="Times New Roman" panose="02020603050405020304" pitchFamily="18" charset="0"/>
              </a:rPr>
              <a:t>1600</a:t>
            </a:r>
            <a:r>
              <a:rPr lang="zh-CN" altLang="en-US" sz="2400" b="1" dirty="0">
                <a:latin typeface="Times New Roman" panose="02020603050405020304" pitchFamily="18" charset="0"/>
              </a:rPr>
              <a:t>元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48499" name="文本框 148498"/>
          <p:cNvSpPr txBox="1"/>
          <p:nvPr/>
        </p:nvSpPr>
        <p:spPr>
          <a:xfrm>
            <a:off x="762000" y="4191000"/>
            <a:ext cx="7772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如果设商品原价为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元，由题意得：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8500" name="组合 148499"/>
          <p:cNvGrpSpPr/>
          <p:nvPr/>
        </p:nvGrpSpPr>
        <p:grpSpPr>
          <a:xfrm>
            <a:off x="1692275" y="5013325"/>
            <a:ext cx="3856038" cy="844550"/>
            <a:chOff x="912" y="3216"/>
            <a:chExt cx="2429" cy="532"/>
          </a:xfrm>
        </p:grpSpPr>
        <p:sp>
          <p:nvSpPr>
            <p:cNvPr id="148501" name="文本框 148500"/>
            <p:cNvSpPr txBox="1"/>
            <p:nvPr/>
          </p:nvSpPr>
          <p:spPr>
            <a:xfrm>
              <a:off x="912" y="3312"/>
              <a:ext cx="67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Clr>
                  <a:schemeClr val="bg1"/>
                </a:buClr>
              </a:pPr>
              <a:r>
                <a:rPr lang="en-US" altLang="zh-CN" sz="2800">
                  <a:latin typeface="Times New Roman" panose="02020603050405020304" pitchFamily="18" charset="0"/>
                </a:rPr>
                <a:t>10%</a:t>
              </a:r>
              <a:endParaRPr lang="en-US" altLang="zh-CN" sz="280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48502" name="对象 148501"/>
            <p:cNvGraphicFramePr/>
            <p:nvPr/>
          </p:nvGraphicFramePr>
          <p:xfrm>
            <a:off x="1939" y="3216"/>
            <a:ext cx="1402" cy="53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1" imgW="850265" imgH="393700" progId="Equation.3">
                    <p:embed/>
                  </p:oleObj>
                </mc:Choice>
                <mc:Fallback>
                  <p:oleObj name="" r:id="rId1" imgW="850265" imgH="393700" progId="Equation.3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939" y="3216"/>
                          <a:ext cx="1402" cy="53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48503" name="对象 148502"/>
            <p:cNvGraphicFramePr/>
            <p:nvPr/>
          </p:nvGraphicFramePr>
          <p:xfrm>
            <a:off x="1440" y="3360"/>
            <a:ext cx="624" cy="2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4" name="" r:id="rId3" imgW="127000" imgH="101600" progId="Equation.3">
                    <p:embed/>
                  </p:oleObj>
                </mc:Choice>
                <mc:Fallback>
                  <p:oleObj name="" r:id="rId3" imgW="127000" imgH="101600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440" y="3360"/>
                          <a:ext cx="624" cy="2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8504" name="矩形 148503"/>
          <p:cNvSpPr/>
          <p:nvPr/>
        </p:nvSpPr>
        <p:spPr>
          <a:xfrm>
            <a:off x="1524000" y="4953000"/>
            <a:ext cx="4419600" cy="99060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4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48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48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48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48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4" grpId="0" animBg="1"/>
      <p:bldP spid="148486" grpId="0" animBg="1"/>
      <p:bldP spid="148496" grpId="0" animBg="1"/>
      <p:bldP spid="14849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文本框 149505"/>
          <p:cNvSpPr txBox="1"/>
          <p:nvPr/>
        </p:nvSpPr>
        <p:spPr>
          <a:xfrm>
            <a:off x="250825" y="260350"/>
            <a:ext cx="84978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解：设此商品的原价为</a:t>
            </a:r>
            <a:r>
              <a:rPr lang="en-US" altLang="zh-CN" sz="3600" b="1" dirty="0">
                <a:latin typeface="Times New Roman" panose="02020603050405020304" pitchFamily="18" charset="0"/>
              </a:rPr>
              <a:t>x</a:t>
            </a:r>
            <a:r>
              <a:rPr lang="zh-CN" altLang="en-US" sz="3600" b="1" dirty="0">
                <a:latin typeface="Times New Roman" panose="02020603050405020304" pitchFamily="18" charset="0"/>
              </a:rPr>
              <a:t>元，由题意得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49507" name="文本框 149506"/>
          <p:cNvSpPr txBox="1"/>
          <p:nvPr/>
        </p:nvSpPr>
        <p:spPr>
          <a:xfrm>
            <a:off x="1979613" y="1052513"/>
            <a:ext cx="64658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· 80%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－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08" name="直接连接符 149507"/>
          <p:cNvSpPr/>
          <p:nvPr/>
        </p:nvSpPr>
        <p:spPr>
          <a:xfrm>
            <a:off x="1654175" y="1658938"/>
            <a:ext cx="3276600" cy="0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49509" name="文本框 149508"/>
          <p:cNvSpPr txBox="1"/>
          <p:nvPr/>
        </p:nvSpPr>
        <p:spPr>
          <a:xfrm>
            <a:off x="2644775" y="1644650"/>
            <a:ext cx="1524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0" name="文本框 149509"/>
          <p:cNvSpPr txBox="1"/>
          <p:nvPr/>
        </p:nvSpPr>
        <p:spPr>
          <a:xfrm>
            <a:off x="4930775" y="141605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1" name="文本框 149510"/>
          <p:cNvSpPr txBox="1"/>
          <p:nvPr/>
        </p:nvSpPr>
        <p:spPr>
          <a:xfrm>
            <a:off x="5311775" y="1339850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10%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2" name="文本框 149511"/>
          <p:cNvSpPr txBox="1"/>
          <p:nvPr/>
        </p:nvSpPr>
        <p:spPr>
          <a:xfrm>
            <a:off x="468313" y="2276475"/>
            <a:ext cx="3057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去分母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9513" name="文本框 149512"/>
          <p:cNvSpPr txBox="1"/>
          <p:nvPr/>
        </p:nvSpPr>
        <p:spPr>
          <a:xfrm>
            <a:off x="2268538" y="2276475"/>
            <a:ext cx="33528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· 80%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</a:rPr>
              <a:t>－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4" name="文本框 149513"/>
          <p:cNvSpPr txBox="1"/>
          <p:nvPr/>
        </p:nvSpPr>
        <p:spPr>
          <a:xfrm>
            <a:off x="5148263" y="2349500"/>
            <a:ext cx="2895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10%×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5" name="文本框 149514"/>
          <p:cNvSpPr txBox="1"/>
          <p:nvPr/>
        </p:nvSpPr>
        <p:spPr>
          <a:xfrm>
            <a:off x="684213" y="3213100"/>
            <a:ext cx="47132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移项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9516" name="文本框 149515"/>
          <p:cNvSpPr txBox="1"/>
          <p:nvPr/>
        </p:nvSpPr>
        <p:spPr>
          <a:xfrm>
            <a:off x="3636963" y="3213100"/>
            <a:ext cx="32988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·80%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7" name="文本框 149516"/>
          <p:cNvSpPr txBox="1"/>
          <p:nvPr/>
        </p:nvSpPr>
        <p:spPr>
          <a:xfrm>
            <a:off x="5237163" y="3289300"/>
            <a:ext cx="3657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10%</a:t>
            </a:r>
            <a:r>
              <a:rPr lang="en-US" altLang="zh-CN" sz="2800" b="1">
                <a:latin typeface="Times New Roman" panose="02020603050405020304" pitchFamily="18" charset="0"/>
              </a:rPr>
              <a:t>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+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1600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8" name="文本框 149517"/>
          <p:cNvSpPr txBox="1"/>
          <p:nvPr/>
        </p:nvSpPr>
        <p:spPr>
          <a:xfrm>
            <a:off x="0" y="4076700"/>
            <a:ext cx="5003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合并同类项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49519" name="文本框 149518"/>
          <p:cNvSpPr txBox="1"/>
          <p:nvPr/>
        </p:nvSpPr>
        <p:spPr>
          <a:xfrm>
            <a:off x="3779838" y="4149725"/>
            <a:ext cx="3200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·80%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=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1760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20" name="文本框 149519"/>
          <p:cNvSpPr txBox="1"/>
          <p:nvPr/>
        </p:nvSpPr>
        <p:spPr>
          <a:xfrm>
            <a:off x="0" y="5084763"/>
            <a:ext cx="48244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系数化为</a:t>
            </a:r>
            <a:r>
              <a:rPr lang="en-US" altLang="zh-CN" sz="3600" b="1">
                <a:latin typeface="Times New Roman" panose="02020603050405020304" pitchFamily="18" charset="0"/>
              </a:rPr>
              <a:t>1</a:t>
            </a:r>
            <a:endParaRPr lang="en-US" altLang="zh-CN" sz="3600" b="1">
              <a:latin typeface="Times New Roman" panose="02020603050405020304" pitchFamily="18" charset="0"/>
            </a:endParaRPr>
          </a:p>
        </p:txBody>
      </p:sp>
      <p:sp>
        <p:nvSpPr>
          <p:cNvPr id="149521" name="文本框 149520"/>
          <p:cNvSpPr txBox="1"/>
          <p:nvPr/>
        </p:nvSpPr>
        <p:spPr>
          <a:xfrm>
            <a:off x="4716463" y="5013325"/>
            <a:ext cx="228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 i="1">
                <a:solidFill>
                  <a:srgbClr val="0000FF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=2200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22" name="文本框 149521"/>
          <p:cNvSpPr txBox="1"/>
          <p:nvPr/>
        </p:nvSpPr>
        <p:spPr>
          <a:xfrm>
            <a:off x="323850" y="5949950"/>
            <a:ext cx="93932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答：此商品的原价为</a:t>
            </a:r>
            <a:r>
              <a:rPr lang="en-US" altLang="zh-CN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2200</a:t>
            </a:r>
            <a:r>
              <a:rPr lang="zh-CN" altLang="en-US" sz="36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元。</a:t>
            </a:r>
            <a:endParaRPr lang="zh-CN" altLang="en-US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9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9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4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13" grpId="0"/>
      <p:bldP spid="149514" grpId="0"/>
      <p:bldP spid="149516" grpId="0"/>
      <p:bldP spid="149517" grpId="0"/>
      <p:bldP spid="149519" grpId="0"/>
      <p:bldP spid="149521" grpId="0"/>
      <p:bldP spid="14952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0" name="矩形 165889"/>
          <p:cNvSpPr/>
          <p:nvPr/>
        </p:nvSpPr>
        <p:spPr>
          <a:xfrm>
            <a:off x="225425" y="188913"/>
            <a:ext cx="8918575" cy="68992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55000"/>
              </a:lnSpc>
              <a:buClr>
                <a:schemeClr val="bg1"/>
              </a:buClr>
            </a:pPr>
            <a:r>
              <a:rPr lang="en-US" altLang="zh-CN" sz="3600" b="1" dirty="0">
                <a:latin typeface="Verdana" panose="020B0604030504040204" pitchFamily="34" charset="0"/>
              </a:rPr>
              <a:t>      </a:t>
            </a:r>
            <a:r>
              <a:rPr lang="zh-CN" altLang="en-US" sz="3600" b="1" dirty="0">
                <a:latin typeface="Verdana" panose="020B0604030504040204" pitchFamily="34" charset="0"/>
              </a:rPr>
              <a:t>鸿宝商场进行促销活动，出售一种优惠购物卡（注：此卡只作为购物优惠凭证不能顶替货款），花</a:t>
            </a:r>
            <a:r>
              <a:rPr lang="en-US" altLang="zh-CN" sz="3600" b="1" dirty="0">
                <a:latin typeface="Verdana" panose="020B0604030504040204" pitchFamily="34" charset="0"/>
              </a:rPr>
              <a:t>300</a:t>
            </a:r>
            <a:r>
              <a:rPr lang="zh-CN" altLang="en-US" sz="3600" b="1" dirty="0">
                <a:latin typeface="Verdana" panose="020B0604030504040204" pitchFamily="34" charset="0"/>
              </a:rPr>
              <a:t>元买这种卡后，凭卡可在这家商场按标价的</a:t>
            </a:r>
            <a:r>
              <a:rPr lang="en-US" altLang="zh-CN" sz="3600" b="1" dirty="0">
                <a:latin typeface="Verdana" panose="020B0604030504040204" pitchFamily="34" charset="0"/>
              </a:rPr>
              <a:t>8</a:t>
            </a:r>
            <a:r>
              <a:rPr lang="zh-CN" altLang="en-US" sz="3600" b="1" dirty="0">
                <a:latin typeface="Verdana" panose="020B0604030504040204" pitchFamily="34" charset="0"/>
              </a:rPr>
              <a:t>折购物．</a:t>
            </a:r>
            <a:br>
              <a:rPr lang="zh-CN" altLang="en-US" sz="3600" b="1" dirty="0">
                <a:latin typeface="Verdana" panose="020B0604030504040204" pitchFamily="34" charset="0"/>
              </a:rPr>
            </a:br>
            <a:r>
              <a:rPr lang="zh-CN" altLang="en-US" sz="3600" b="1" dirty="0">
                <a:latin typeface="Verdana" panose="020B0604030504040204" pitchFamily="34" charset="0"/>
              </a:rPr>
              <a:t>  问：顾客购买多少元金额的商品时，</a:t>
            </a:r>
            <a:endParaRPr lang="zh-CN" altLang="en-US" sz="3600" b="1" dirty="0">
              <a:latin typeface="Verdana" panose="020B0604030504040204" pitchFamily="34" charset="0"/>
            </a:endParaRPr>
          </a:p>
          <a:p>
            <a:pPr>
              <a:lnSpc>
                <a:spcPct val="155000"/>
              </a:lnSpc>
              <a:buClr>
                <a:schemeClr val="bg1"/>
              </a:buClr>
            </a:pPr>
            <a:r>
              <a:rPr lang="zh-CN" altLang="en-US" sz="3600" b="1" dirty="0">
                <a:latin typeface="Verdana" panose="020B0604030504040204" pitchFamily="34" charset="0"/>
              </a:rPr>
              <a:t>        买卡与不买卡花钱相等？</a:t>
            </a:r>
            <a:endParaRPr lang="zh-CN" altLang="en-US" sz="3600" b="1" dirty="0">
              <a:latin typeface="Verdana" panose="020B0604030504040204" pitchFamily="34" charset="0"/>
            </a:endParaRPr>
          </a:p>
          <a:p>
            <a:pPr>
              <a:lnSpc>
                <a:spcPct val="155000"/>
              </a:lnSpc>
              <a:buClr>
                <a:schemeClr val="bg1"/>
              </a:buClr>
            </a:pPr>
            <a:r>
              <a:rPr lang="zh-CN" altLang="en-US" sz="3600" b="1" dirty="0">
                <a:latin typeface="Verdana" panose="020B0604030504040204" pitchFamily="34" charset="0"/>
              </a:rPr>
              <a:t>        在什么情况下购物合算？</a:t>
            </a:r>
            <a:br>
              <a:rPr lang="zh-CN" altLang="en-US" sz="3600" b="1" dirty="0">
                <a:latin typeface="Verdana" panose="020B0604030504040204" pitchFamily="34" charset="0"/>
              </a:rPr>
            </a:br>
            <a:endParaRPr lang="zh-CN" altLang="en-US" sz="3600" b="1" dirty="0">
              <a:latin typeface="Verdana" panose="020B0604030504040204" pitchFamily="34" charset="0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4" name="矩形 166913"/>
          <p:cNvSpPr/>
          <p:nvPr/>
        </p:nvSpPr>
        <p:spPr>
          <a:xfrm>
            <a:off x="179388" y="112713"/>
            <a:ext cx="9156700" cy="674528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</a:rPr>
              <a:t>解：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设顾客购买 </a:t>
            </a:r>
            <a:r>
              <a:rPr lang="en-US" altLang="zh-CN" sz="4000" b="1" i="1">
                <a:solidFill>
                  <a:srgbClr val="FF0000"/>
                </a:solidFill>
                <a:latin typeface="Times New Roman" panose="02020603050405020304" pitchFamily="18" charset="0"/>
              </a:rPr>
              <a:t>x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元的商品时，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买卡与不买卡花钱相等．</a:t>
            </a:r>
            <a:br>
              <a:rPr lang="zh-CN" altLang="en-US" sz="4000" b="1" dirty="0">
                <a:latin typeface="Times New Roman" panose="02020603050405020304" pitchFamily="18" charset="0"/>
              </a:rPr>
            </a:br>
            <a:r>
              <a:rPr lang="zh-CN" altLang="en-US" sz="4000" b="1" dirty="0">
                <a:latin typeface="Times New Roman" panose="02020603050405020304" pitchFamily="18" charset="0"/>
              </a:rPr>
              <a:t>               由题意得：</a:t>
            </a:r>
            <a:endParaRPr lang="zh-CN" altLang="en-US" sz="4000" b="1" dirty="0">
              <a:latin typeface="Times New Roman" panose="02020603050405020304" pitchFamily="18" charset="0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4000" b="1" dirty="0">
                <a:latin typeface="Times New Roman" panose="02020603050405020304" pitchFamily="18" charset="0"/>
              </a:rPr>
              <a:t>              </a:t>
            </a:r>
            <a:r>
              <a:rPr lang="en-US" altLang="zh-CN" sz="4000" b="1">
                <a:latin typeface="Times New Roman" panose="02020603050405020304" pitchFamily="18" charset="0"/>
              </a:rPr>
              <a:t>300+0.8</a:t>
            </a:r>
            <a:r>
              <a:rPr lang="en-US" altLang="zh-CN" sz="4000" b="1" i="1">
                <a:latin typeface="Times New Roman" panose="02020603050405020304" pitchFamily="18" charset="0"/>
              </a:rPr>
              <a:t>x </a:t>
            </a:r>
            <a:r>
              <a:rPr lang="en-US" altLang="zh-CN" sz="4000" b="1">
                <a:latin typeface="Times New Roman" panose="02020603050405020304" pitchFamily="18" charset="0"/>
              </a:rPr>
              <a:t>= </a:t>
            </a:r>
            <a:r>
              <a:rPr lang="en-US" altLang="zh-CN" sz="4000" b="1" i="1">
                <a:latin typeface="Times New Roman" panose="02020603050405020304" pitchFamily="18" charset="0"/>
              </a:rPr>
              <a:t>x</a:t>
            </a:r>
            <a:r>
              <a:rPr lang="zh-CN" altLang="en-US" sz="4000" b="1" dirty="0">
                <a:latin typeface="Times New Roman" panose="02020603050405020304" pitchFamily="18" charset="0"/>
              </a:rPr>
              <a:t>，</a:t>
            </a:r>
            <a:br>
              <a:rPr lang="zh-CN" altLang="en-US" sz="4000" b="1" dirty="0">
                <a:latin typeface="Times New Roman" panose="02020603050405020304" pitchFamily="18" charset="0"/>
              </a:rPr>
            </a:br>
            <a:r>
              <a:rPr lang="zh-CN" altLang="en-US" sz="4000" b="1" dirty="0">
                <a:latin typeface="Times New Roman" panose="02020603050405020304" pitchFamily="18" charset="0"/>
              </a:rPr>
              <a:t>                           </a:t>
            </a:r>
            <a:r>
              <a:rPr lang="en-US" altLang="zh-CN" sz="4000" b="1" i="1">
                <a:latin typeface="Times New Roman" panose="02020603050405020304" pitchFamily="18" charset="0"/>
              </a:rPr>
              <a:t>x </a:t>
            </a:r>
            <a:r>
              <a:rPr lang="en-US" altLang="zh-CN" sz="4000" b="1">
                <a:latin typeface="Times New Roman" panose="02020603050405020304" pitchFamily="18" charset="0"/>
              </a:rPr>
              <a:t>= 1500</a:t>
            </a:r>
            <a:br>
              <a:rPr lang="en-US" altLang="zh-CN" sz="4000" b="1">
                <a:latin typeface="Times New Roman" panose="02020603050405020304" pitchFamily="18" charset="0"/>
              </a:rPr>
            </a:b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结论：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当顾客消费少于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1500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元时</a:t>
            </a:r>
            <a:r>
              <a:rPr lang="zh-CN" altLang="en-US" sz="3200" b="1" dirty="0">
                <a:latin typeface="Times New Roman" panose="02020603050405020304" pitchFamily="18" charset="0"/>
              </a:rPr>
              <a:t>不买卡合算；</a:t>
            </a:r>
            <a:br>
              <a:rPr lang="zh-CN" altLang="en-US" sz="3600" b="1" dirty="0">
                <a:latin typeface="Times New Roman" panose="02020603050405020304" pitchFamily="18" charset="0"/>
              </a:rPr>
            </a:b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当顾客消费等于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1500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元时</a:t>
            </a:r>
            <a:r>
              <a:rPr lang="zh-CN" altLang="en-US" sz="3200" b="1" dirty="0">
                <a:latin typeface="Times New Roman" panose="02020603050405020304" pitchFamily="18" charset="0"/>
              </a:rPr>
              <a:t>买卡与不买卡花钱相等；</a:t>
            </a:r>
            <a:br>
              <a:rPr lang="zh-CN" altLang="en-US" sz="3200" b="1" dirty="0">
                <a:latin typeface="Times New Roman" panose="02020603050405020304" pitchFamily="18" charset="0"/>
              </a:rPr>
            </a:b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当顾客消费大于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1500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元时</a:t>
            </a:r>
            <a:r>
              <a:rPr lang="zh-CN" altLang="en-US" sz="3200" b="1" dirty="0">
                <a:latin typeface="Times New Roman" panose="02020603050405020304" pitchFamily="18" charset="0"/>
              </a:rPr>
              <a:t>买卡合算；</a:t>
            </a:r>
            <a:br>
              <a:rPr lang="zh-CN" altLang="en-US" sz="3200" b="1" dirty="0">
                <a:latin typeface="Times New Roman" panose="02020603050405020304" pitchFamily="18" charset="0"/>
              </a:rPr>
            </a:br>
            <a:endParaRPr lang="zh-CN" altLang="en-US" sz="32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hlink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57698" name="图片 157697" descr="pao_99ccf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1341438"/>
            <a:ext cx="800100" cy="800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7699" name="图片 157698" descr="pao_6699c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2708275"/>
            <a:ext cx="949325" cy="949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7700" name="图片 157699" descr="pao_0066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8" y="4149725"/>
            <a:ext cx="822325" cy="822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7701" name="图片 157700" descr="pao_3366f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4724400"/>
            <a:ext cx="731838" cy="731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7702" name="文本框 157701"/>
          <p:cNvSpPr txBox="1"/>
          <p:nvPr/>
        </p:nvSpPr>
        <p:spPr>
          <a:xfrm>
            <a:off x="685800" y="1066800"/>
            <a:ext cx="5867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七年级数学</a:t>
            </a:r>
            <a:r>
              <a:rPr lang="en-US" altLang="zh-CN" sz="36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(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人教版</a:t>
            </a:r>
            <a:r>
              <a:rPr lang="en-US" altLang="zh-CN" sz="36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)</a:t>
            </a:r>
            <a:r>
              <a:rPr lang="zh-CN" altLang="en-US" sz="36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上册</a:t>
            </a:r>
            <a:r>
              <a:rPr lang="zh-CN" altLang="en-US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</a:t>
            </a:r>
            <a:endParaRPr lang="zh-CN" altLang="en-US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57703" name="文本框 157702"/>
          <p:cNvSpPr txBox="1"/>
          <p:nvPr/>
        </p:nvSpPr>
        <p:spPr>
          <a:xfrm>
            <a:off x="609600" y="2514600"/>
            <a:ext cx="78486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800" b="1" dirty="0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3.4</a:t>
            </a:r>
            <a:r>
              <a:rPr lang="zh-CN" altLang="en-US" sz="4800" b="1" dirty="0">
                <a:solidFill>
                  <a:srgbClr val="0033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实际问题与一元一次方程</a:t>
            </a:r>
            <a:endParaRPr lang="zh-CN" altLang="en-US" sz="4800" b="1" dirty="0">
              <a:solidFill>
                <a:srgbClr val="0033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57704" name="文本框 157703"/>
          <p:cNvSpPr txBox="1"/>
          <p:nvPr/>
        </p:nvSpPr>
        <p:spPr>
          <a:xfrm>
            <a:off x="2590800" y="4191000"/>
            <a:ext cx="5832475" cy="1433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40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3600" b="1">
                <a:solidFill>
                  <a:srgbClr val="0000CC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4000" b="1">
                <a:solidFill>
                  <a:srgbClr val="0000FF"/>
                </a:solidFill>
                <a:latin typeface="Arial" panose="020B0604020202020204" pitchFamily="34" charset="0"/>
              </a:rPr>
              <a:t>球赛积分表问题</a:t>
            </a:r>
            <a:endParaRPr lang="zh-CN" altLang="en-US" sz="4000" b="1">
              <a:solidFill>
                <a:srgbClr val="0000FF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  <a:buClr>
                <a:schemeClr val="bg1"/>
              </a:buClr>
            </a:pP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61794" name="文本框 161793"/>
          <p:cNvSpPr txBox="1"/>
          <p:nvPr/>
        </p:nvSpPr>
        <p:spPr>
          <a:xfrm>
            <a:off x="228600" y="762000"/>
            <a:ext cx="8534400" cy="1736725"/>
          </a:xfrm>
          <a:prstGeom prst="rect">
            <a:avLst/>
          </a:prstGeom>
          <a:solidFill>
            <a:srgbClr val="000000">
              <a:alpha val="0"/>
            </a:srgbClr>
          </a:solidFill>
          <a:ln w="12700">
            <a:noFill/>
          </a:ln>
        </p:spPr>
        <p:txBody>
          <a:bodyPr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  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体育比赛中</a:t>
            </a: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,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每两个队之间进行一场比赛的赛制叫单循环比赛。</a:t>
            </a:r>
            <a:endParaRPr lang="zh-CN" altLang="en-US" sz="40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1795" name="文本框 161794">
            <a:hlinkClick r:id="rId1" action="ppaction://hlinksldjump"/>
          </p:cNvPr>
          <p:cNvSpPr txBox="1"/>
          <p:nvPr/>
        </p:nvSpPr>
        <p:spPr>
          <a:xfrm>
            <a:off x="735013" y="123825"/>
            <a:ext cx="3227387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</a:t>
            </a:r>
            <a:r>
              <a:rPr lang="zh-CN" altLang="en-US" sz="4000" b="1" u="sng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体育小知识</a:t>
            </a:r>
            <a:endParaRPr lang="zh-CN" altLang="en-US" sz="4000" b="1" u="sng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61796" name="图片 161795" descr="地球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538" y="228600"/>
            <a:ext cx="582612" cy="5095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1797" name="文本框 161796"/>
          <p:cNvSpPr txBox="1"/>
          <p:nvPr/>
        </p:nvSpPr>
        <p:spPr>
          <a:xfrm>
            <a:off x="228600" y="2590800"/>
            <a:ext cx="8915400" cy="1736725"/>
          </a:xfrm>
          <a:prstGeom prst="rect">
            <a:avLst/>
          </a:prstGeom>
          <a:solidFill>
            <a:srgbClr val="000000">
              <a:alpha val="0"/>
            </a:srgbClr>
          </a:solidFill>
          <a:ln w="12700">
            <a:noFill/>
          </a:ln>
        </p:spPr>
        <p:txBody>
          <a:bodyPr>
            <a:spAutoFit/>
          </a:bodyPr>
          <a:p>
            <a:pPr eaLnBrk="0" hangingPunct="0">
              <a:lnSpc>
                <a:spcPct val="135000"/>
              </a:lnSpc>
            </a:pP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       </a:t>
            </a:r>
            <a:r>
              <a:rPr lang="zh-CN" altLang="en-US" sz="4000" b="1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每两个队之间进行两场比赛的赛制叫双循环比赛</a:t>
            </a:r>
            <a:r>
              <a:rPr lang="en-US" altLang="zh-CN" sz="4000" b="1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.</a:t>
            </a:r>
            <a:endParaRPr lang="en-US" altLang="zh-CN" sz="4000" b="1">
              <a:solidFill>
                <a:srgbClr val="00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161798" name="文本框 161797"/>
          <p:cNvSpPr txBox="1"/>
          <p:nvPr/>
        </p:nvSpPr>
        <p:spPr>
          <a:xfrm>
            <a:off x="0" y="4495800"/>
            <a:ext cx="9906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solidFill>
                  <a:srgbClr val="000066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每队的胜场数＋负场数＝ 这个队比赛场次</a:t>
            </a:r>
            <a:r>
              <a:rPr lang="en-US" altLang="zh-CN" sz="3600" b="1">
                <a:solidFill>
                  <a:srgbClr val="000066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;</a:t>
            </a:r>
            <a:endParaRPr lang="en-US" altLang="zh-CN" sz="3600" b="1">
              <a:solidFill>
                <a:srgbClr val="000066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  <p:sp>
        <p:nvSpPr>
          <p:cNvPr id="161799" name="文本框 161798"/>
          <p:cNvSpPr txBox="1"/>
          <p:nvPr/>
        </p:nvSpPr>
        <p:spPr>
          <a:xfrm>
            <a:off x="0" y="5562600"/>
            <a:ext cx="10058400" cy="100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每队胜场总积分＋负场总积分＝这个队的积分</a:t>
            </a:r>
            <a:r>
              <a:rPr lang="en-US" altLang="zh-CN" sz="3600" b="1">
                <a:solidFill>
                  <a:srgbClr val="FF0066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;</a:t>
            </a:r>
            <a:endParaRPr lang="en-US" altLang="zh-CN" sz="3600" b="1">
              <a:solidFill>
                <a:srgbClr val="FF0066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  <a:p>
            <a:pPr eaLnBrk="0" hangingPunct="0"/>
            <a:r>
              <a:rPr lang="en-US" altLang="zh-CN" sz="2400" b="1">
                <a:solidFill>
                  <a:srgbClr val="FFFF00"/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      </a:t>
            </a:r>
            <a:endParaRPr lang="en-US" altLang="zh-CN" sz="2400" b="1">
              <a:solidFill>
                <a:srgbClr val="008000"/>
              </a:solidFill>
              <a:latin typeface="Arial" panose="020B0604020202020204" pitchFamily="34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slow">
    <p:cover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2578" name="Text Box 3"/>
          <p:cNvSpPr txBox="1"/>
          <p:nvPr/>
        </p:nvSpPr>
        <p:spPr>
          <a:xfrm>
            <a:off x="0" y="1295400"/>
            <a:ext cx="9144000" cy="4076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b="1" dirty="0">
                <a:latin typeface="宋体" panose="02010600030101010101" pitchFamily="2" charset="-122"/>
              </a:rPr>
              <a:t>一份试卷共</a:t>
            </a:r>
            <a:r>
              <a:rPr lang="en-US" altLang="x-none" sz="3600" b="1">
                <a:latin typeface="宋体" panose="02010600030101010101" pitchFamily="2" charset="-122"/>
              </a:rPr>
              <a:t>25</a:t>
            </a:r>
            <a:r>
              <a:rPr lang="zh-CN" altLang="en-US" sz="3600" b="1" dirty="0">
                <a:latin typeface="宋体" panose="02010600030101010101" pitchFamily="2" charset="-122"/>
              </a:rPr>
              <a:t>题</a:t>
            </a:r>
            <a:r>
              <a:rPr lang="en-US" altLang="x-none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每道题都给出四个答案</a:t>
            </a:r>
            <a:r>
              <a:rPr lang="en-US" altLang="x-none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其中只有一个是正确的</a:t>
            </a:r>
            <a:r>
              <a:rPr lang="en-US" altLang="x-none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要求学生把正确答案选出来</a:t>
            </a:r>
            <a:r>
              <a:rPr lang="en-US" altLang="x-none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每题选对得</a:t>
            </a:r>
            <a:r>
              <a:rPr lang="en-US" altLang="x-none" sz="3600" b="1">
                <a:solidFill>
                  <a:srgbClr val="0000CC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分</a:t>
            </a:r>
            <a:r>
              <a:rPr lang="en-US" altLang="x-none" sz="3600" b="1">
                <a:solidFill>
                  <a:srgbClr val="00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不选或选错扣</a:t>
            </a:r>
            <a:r>
              <a:rPr lang="en-US" altLang="x-none" sz="3600" b="1">
                <a:solidFill>
                  <a:srgbClr val="0000CC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solidFill>
                  <a:srgbClr val="0000CC"/>
                </a:solidFill>
                <a:latin typeface="宋体" panose="02010600030101010101" pitchFamily="2" charset="-122"/>
              </a:rPr>
              <a:t>分。</a:t>
            </a:r>
            <a:endParaRPr lang="zh-CN" altLang="en-US" sz="3600" b="1">
              <a:latin typeface="宋体" panose="02010600030101010101" pitchFamily="2" charset="-122"/>
            </a:endParaRPr>
          </a:p>
          <a:p>
            <a:pPr algn="just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CC0000"/>
                </a:solidFill>
                <a:latin typeface="宋体" panose="02010600030101010101" pitchFamily="2" charset="-122"/>
              </a:rPr>
              <a:t>①</a:t>
            </a:r>
            <a:r>
              <a:rPr lang="zh-CN" altLang="en-US" sz="3600" b="1" dirty="0">
                <a:latin typeface="宋体" panose="02010600030101010101" pitchFamily="2" charset="-122"/>
              </a:rPr>
              <a:t>如果一个学生得</a:t>
            </a:r>
            <a:r>
              <a:rPr lang="en-US" altLang="x-none" sz="3600" b="1">
                <a:latin typeface="宋体" panose="02010600030101010101" pitchFamily="2" charset="-122"/>
              </a:rPr>
              <a:t>90</a:t>
            </a:r>
            <a:r>
              <a:rPr lang="zh-CN" altLang="en-US" sz="3600" b="1" dirty="0">
                <a:latin typeface="宋体" panose="02010600030101010101" pitchFamily="2" charset="-122"/>
              </a:rPr>
              <a:t>分</a:t>
            </a:r>
            <a:r>
              <a:rPr lang="en-US" altLang="x-none" sz="3600" b="1">
                <a:latin typeface="宋体" panose="02010600030101010101" pitchFamily="2" charset="-122"/>
              </a:rPr>
              <a:t>,</a:t>
            </a:r>
            <a:r>
              <a:rPr lang="zh-CN" altLang="en-US" sz="3600" b="1" dirty="0">
                <a:latin typeface="宋体" panose="02010600030101010101" pitchFamily="2" charset="-122"/>
              </a:rPr>
              <a:t>那么他选对几道题</a:t>
            </a:r>
            <a:r>
              <a:rPr lang="en-US" altLang="x-none" sz="3600" b="1">
                <a:latin typeface="宋体" panose="02010600030101010101" pitchFamily="2" charset="-122"/>
              </a:rPr>
              <a:t>?</a:t>
            </a:r>
            <a:endParaRPr lang="zh-CN" altLang="en-US" sz="3600" b="1">
              <a:latin typeface="宋体" panose="02010600030101010101" pitchFamily="2" charset="-122"/>
            </a:endParaRPr>
          </a:p>
          <a:p>
            <a:pPr algn="just">
              <a:lnSpc>
                <a:spcPct val="145000"/>
              </a:lnSpc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CC0000"/>
                </a:solidFill>
                <a:latin typeface="宋体" panose="02010600030101010101" pitchFamily="2" charset="-122"/>
              </a:rPr>
              <a:t>②</a:t>
            </a:r>
            <a:r>
              <a:rPr lang="zh-CN" altLang="en-US" sz="3600" b="1" dirty="0">
                <a:latin typeface="宋体" panose="02010600030101010101" pitchFamily="2" charset="-122"/>
              </a:rPr>
              <a:t>有得</a:t>
            </a:r>
            <a:r>
              <a:rPr lang="en-US" altLang="x-none" sz="3600" b="1">
                <a:latin typeface="宋体" panose="02010600030101010101" pitchFamily="2" charset="-122"/>
              </a:rPr>
              <a:t>83</a:t>
            </a:r>
            <a:r>
              <a:rPr lang="zh-CN" altLang="en-US" sz="3600" b="1" dirty="0">
                <a:latin typeface="宋体" panose="02010600030101010101" pitchFamily="2" charset="-122"/>
              </a:rPr>
              <a:t>分的同学吗</a:t>
            </a:r>
            <a:r>
              <a:rPr lang="en-US" altLang="x-none" sz="3600" b="1">
                <a:latin typeface="宋体" panose="02010600030101010101" pitchFamily="2" charset="-122"/>
              </a:rPr>
              <a:t>?</a:t>
            </a:r>
            <a:endParaRPr lang="en-US" altLang="x-none" sz="3600" b="1">
              <a:latin typeface="宋体" panose="02010600030101010101" pitchFamily="2" charset="-122"/>
            </a:endParaRPr>
          </a:p>
        </p:txBody>
      </p:sp>
      <p:pic>
        <p:nvPicPr>
          <p:cNvPr id="152579" name="Picture 6"/>
          <p:cNvPicPr>
            <a:picLocks noChangeAspect="1"/>
          </p:cNvPicPr>
          <p:nvPr/>
        </p:nvPicPr>
        <p:blipFill>
          <a:blip r:embed="rId1"/>
          <a:srcRect b="21127"/>
          <a:stretch>
            <a:fillRect/>
          </a:stretch>
        </p:blipFill>
        <p:spPr>
          <a:xfrm>
            <a:off x="2514600" y="609600"/>
            <a:ext cx="3921125" cy="10033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67968" name="表格 167967"/>
          <p:cNvGraphicFramePr/>
          <p:nvPr/>
        </p:nvGraphicFramePr>
        <p:xfrm>
          <a:off x="250825" y="1397000"/>
          <a:ext cx="8642350" cy="4119563"/>
        </p:xfrm>
        <a:graphic>
          <a:graphicData uri="http://schemas.openxmlformats.org/drawingml/2006/table">
            <a:tbl>
              <a:tblPr/>
              <a:tblGrid>
                <a:gridCol w="2881313"/>
                <a:gridCol w="2376487"/>
                <a:gridCol w="3384550"/>
              </a:tblGrid>
              <a:tr h="13731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31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318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l"/>
                        <a:defRPr sz="180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n"/>
                        <a:defRPr sz="16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u"/>
                        <a:defRPr sz="14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–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Wingdings" panose="05000000000000000000" pitchFamily="2" charset="2"/>
                        <a:buChar char="»"/>
                        <a:defRPr sz="12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7959" name="文本框 167958"/>
          <p:cNvSpPr txBox="1"/>
          <p:nvPr/>
        </p:nvSpPr>
        <p:spPr>
          <a:xfrm>
            <a:off x="755650" y="1700213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名  称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67960" name="文本框 167959"/>
          <p:cNvSpPr txBox="1"/>
          <p:nvPr/>
        </p:nvSpPr>
        <p:spPr>
          <a:xfrm>
            <a:off x="3563938" y="1628775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选 对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67961" name="文本框 167960"/>
          <p:cNvSpPr txBox="1"/>
          <p:nvPr/>
        </p:nvSpPr>
        <p:spPr>
          <a:xfrm>
            <a:off x="6011863" y="1628775"/>
            <a:ext cx="3455987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不选或选错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67962" name="文本框 167961"/>
          <p:cNvSpPr txBox="1"/>
          <p:nvPr/>
        </p:nvSpPr>
        <p:spPr>
          <a:xfrm>
            <a:off x="755650" y="3068638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数  量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67963" name="文本框 167962"/>
          <p:cNvSpPr txBox="1"/>
          <p:nvPr/>
        </p:nvSpPr>
        <p:spPr>
          <a:xfrm>
            <a:off x="755650" y="4437063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</a:rPr>
              <a:t>得  分</a:t>
            </a:r>
            <a:endParaRPr lang="zh-CN" altLang="en-US" sz="4400" b="1" dirty="0">
              <a:latin typeface="Arial" panose="020B0604020202020204" pitchFamily="34" charset="0"/>
            </a:endParaRPr>
          </a:p>
        </p:txBody>
      </p:sp>
      <p:sp>
        <p:nvSpPr>
          <p:cNvPr id="167964" name="文本框 167963"/>
          <p:cNvSpPr txBox="1"/>
          <p:nvPr/>
        </p:nvSpPr>
        <p:spPr>
          <a:xfrm>
            <a:off x="5614988" y="4437063"/>
            <a:ext cx="3529012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dirty="0">
                <a:solidFill>
                  <a:srgbClr val="0000CC"/>
                </a:solidFill>
                <a:latin typeface="Arial" panose="020B0604020202020204" pitchFamily="34" charset="0"/>
              </a:rPr>
              <a:t>-1×</a:t>
            </a:r>
            <a:r>
              <a:rPr lang="zh-CN" altLang="en-US" sz="4400" b="1" dirty="0">
                <a:solidFill>
                  <a:srgbClr val="0000CC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</a:rPr>
              <a:t>25-</a:t>
            </a:r>
            <a:r>
              <a:rPr lang="en-US" altLang="zh-CN" sz="4400" b="1" i="1">
                <a:solidFill>
                  <a:srgbClr val="0000CC"/>
                </a:solidFill>
                <a:latin typeface="Times New Roman" panose="02020603050405020304" pitchFamily="18" charset="0"/>
              </a:rPr>
              <a:t>x</a:t>
            </a:r>
            <a:r>
              <a:rPr lang="zh-CN" altLang="en-US" sz="4400" b="1" dirty="0">
                <a:solidFill>
                  <a:srgbClr val="0000CC"/>
                </a:solidFill>
                <a:latin typeface="Arial" panose="020B0604020202020204" pitchFamily="34" charset="0"/>
              </a:rPr>
              <a:t>）</a:t>
            </a:r>
            <a:endParaRPr lang="zh-CN" altLang="en-US" sz="4400" b="1" dirty="0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67965" name="文本框 167964"/>
          <p:cNvSpPr txBox="1"/>
          <p:nvPr/>
        </p:nvSpPr>
        <p:spPr>
          <a:xfrm>
            <a:off x="6516688" y="2997200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</a:rPr>
              <a:t>(25-</a:t>
            </a:r>
            <a:r>
              <a:rPr lang="en-US" altLang="zh-CN" sz="4400" b="1" i="1">
                <a:solidFill>
                  <a:srgbClr val="0000CC"/>
                </a:solidFill>
                <a:latin typeface="Times New Roman" panose="02020603050405020304" pitchFamily="18" charset="0"/>
              </a:rPr>
              <a:t>x</a:t>
            </a:r>
            <a:r>
              <a:rPr lang="en-US" altLang="zh-CN" sz="4400" b="1">
                <a:solidFill>
                  <a:srgbClr val="0000CC"/>
                </a:solidFill>
                <a:latin typeface="Arial" panose="020B0604020202020204" pitchFamily="34" charset="0"/>
              </a:rPr>
              <a:t>)</a:t>
            </a:r>
            <a:endParaRPr lang="en-US" altLang="zh-CN" sz="44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sp>
        <p:nvSpPr>
          <p:cNvPr id="167966" name="文本框 167965"/>
          <p:cNvSpPr txBox="1"/>
          <p:nvPr/>
        </p:nvSpPr>
        <p:spPr>
          <a:xfrm>
            <a:off x="4211638" y="2997200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</a:rPr>
              <a:t>x</a:t>
            </a:r>
            <a:endParaRPr lang="en-US" altLang="zh-CN" sz="4400" b="1" i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7967" name="文本框 167966"/>
          <p:cNvSpPr txBox="1"/>
          <p:nvPr/>
        </p:nvSpPr>
        <p:spPr>
          <a:xfrm>
            <a:off x="3995738" y="4437063"/>
            <a:ext cx="223202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400" b="1">
                <a:solidFill>
                  <a:schemeClr val="tx2"/>
                </a:solidFill>
                <a:latin typeface="Arial" panose="020B0604020202020204" pitchFamily="34" charset="0"/>
              </a:rPr>
              <a:t>4</a:t>
            </a:r>
            <a:r>
              <a:rPr lang="en-US" altLang="zh-CN" sz="4400" b="1" i="1">
                <a:solidFill>
                  <a:schemeClr val="tx2"/>
                </a:solidFill>
                <a:latin typeface="Times New Roman" panose="02020603050405020304" pitchFamily="18" charset="0"/>
              </a:rPr>
              <a:t>x</a:t>
            </a:r>
            <a:endParaRPr lang="en-US" altLang="zh-CN" sz="4400" b="1" i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7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796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7965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796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796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796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7964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53602" name="Text Box 8"/>
          <p:cNvSpPr txBox="1"/>
          <p:nvPr/>
        </p:nvSpPr>
        <p:spPr>
          <a:xfrm>
            <a:off x="323850" y="0"/>
            <a:ext cx="8564563" cy="66786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解：设他选对了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道题，由题意得：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      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3600" b="1" i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-(25-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) = 90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                  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3600" b="1" i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= 23</a:t>
            </a:r>
            <a:endParaRPr lang="en-US" altLang="x-none" sz="36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  若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-(25-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)= 83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               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=21.6</a:t>
            </a:r>
            <a:endParaRPr lang="zh-CN" altLang="en-US" sz="36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600" b="1" dirty="0">
                <a:latin typeface="楷体_GB2312" pitchFamily="49" charset="-122"/>
                <a:ea typeface="楷体_GB2312" pitchFamily="49" charset="-122"/>
              </a:rPr>
              <a:t>∵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题目选对的数量</a:t>
            </a:r>
            <a:r>
              <a:rPr lang="en-US" altLang="zh-CN" sz="44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是整数</a:t>
            </a:r>
            <a:endParaRPr lang="zh-CN" altLang="en-US" sz="3600" b="1" dirty="0">
              <a:latin typeface="Times New Roman" panose="02020603050405020304" pitchFamily="18" charset="0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Times New Roman" panose="02020603050405020304" pitchFamily="18" charset="0"/>
                <a:ea typeface="楷体_GB2312" pitchFamily="49" charset="-122"/>
              </a:rPr>
              <a:t>      </a:t>
            </a:r>
            <a:r>
              <a:rPr lang="en-US" altLang="zh-CN" sz="3600" b="1" dirty="0">
                <a:latin typeface="Times New Roman" panose="02020603050405020304" pitchFamily="18" charset="0"/>
                <a:ea typeface="楷体_GB2312" pitchFamily="49" charset="-122"/>
              </a:rPr>
              <a:t>∴ </a:t>
            </a:r>
            <a:r>
              <a:rPr lang="en-US" altLang="x-none" sz="3600" b="1" i="1">
                <a:latin typeface="Times New Roman" panose="02020603050405020304" pitchFamily="18" charset="0"/>
                <a:ea typeface="楷体_GB2312" pitchFamily="49" charset="-122"/>
              </a:rPr>
              <a:t>x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=21.6</a:t>
            </a:r>
            <a:r>
              <a:rPr lang="en-US" altLang="zh-CN" sz="3600" b="1"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不符合题意</a:t>
            </a:r>
            <a:endParaRPr lang="en-US" altLang="x-none" sz="36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答：如果一个学生得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90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分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那么他选对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    23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道题，没有得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83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分的同学</a:t>
            </a:r>
            <a:r>
              <a:rPr lang="en-US" altLang="x-none" sz="3600" b="1">
                <a:latin typeface="楷体_GB2312" pitchFamily="49" charset="-122"/>
                <a:ea typeface="楷体_GB2312" pitchFamily="49" charset="-122"/>
              </a:rPr>
              <a:t>.</a:t>
            </a:r>
            <a:endParaRPr lang="en-US" altLang="x-none" sz="36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866" name="文本框 164865"/>
          <p:cNvSpPr txBox="1"/>
          <p:nvPr/>
        </p:nvSpPr>
        <p:spPr>
          <a:xfrm>
            <a:off x="179388" y="-242887"/>
            <a:ext cx="8964612" cy="4489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周末小明去科技馆参观，</a:t>
            </a: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坐出租车</a:t>
            </a:r>
            <a:r>
              <a:rPr lang="en-US" altLang="zh-CN" sz="3600" b="1" dirty="0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共花车费</a:t>
            </a:r>
            <a:r>
              <a:rPr lang="en-US" altLang="zh-CN" sz="3600" b="1" dirty="0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28</a:t>
            </a:r>
            <a:r>
              <a:rPr lang="zh-CN" altLang="en-US" sz="3600" b="1" dirty="0">
                <a:solidFill>
                  <a:srgbClr val="008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．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出租车的计费标准如下：行程不超过</a:t>
            </a: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千米，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收起步价</a:t>
            </a:r>
            <a:r>
              <a:rPr lang="en-US" altLang="zh-CN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元，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超出</a:t>
            </a: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千米部分每千米加收</a:t>
            </a:r>
            <a:r>
              <a:rPr lang="en-US" altLang="zh-CN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1.2</a:t>
            </a: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元．</a:t>
            </a:r>
            <a:r>
              <a:rPr lang="zh-CN" altLang="en-US" sz="36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问：他们坐出租车的路程有几千米？</a:t>
            </a:r>
            <a:endParaRPr lang="zh-CN" altLang="en-US" sz="36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867" name="文本框 164866"/>
          <p:cNvSpPr txBox="1"/>
          <p:nvPr/>
        </p:nvSpPr>
        <p:spPr>
          <a:xfrm>
            <a:off x="0" y="4221163"/>
            <a:ext cx="9324975" cy="2482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解：设他们坐出租车的路程为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千米，由题意得：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          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10+1.2(x-4)=28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                                     X=19</a:t>
            </a:r>
            <a:endParaRPr lang="en-US" altLang="zh-CN" sz="3200" b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答：他们坐出租车的路程为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19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千米。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</p:bldLst>
  </p:timing>
</p:sld>
</file>

<file path=ppt/theme/theme1.xml><?xml version="1.0" encoding="utf-8"?>
<a:theme xmlns:a="http://schemas.openxmlformats.org/drawingml/2006/main" name="3_Crayons">
  <a:themeElements>
    <a:clrScheme name="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5B9"/>
      </a:accent5>
      <a:accent6>
        <a:srgbClr val="000000"/>
      </a:accent6>
      <a:hlink>
        <a:srgbClr val="00B200"/>
      </a:hlink>
      <a:folHlink>
        <a:srgbClr val="703DFF"/>
      </a:folHlink>
    </a:clrScheme>
    <a:fontScheme name="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5B9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B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272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808000"/>
        </a:lt2>
        <a:accent1>
          <a:srgbClr val="99CC00"/>
        </a:accent1>
        <a:accent2>
          <a:srgbClr val="003300"/>
        </a:accent2>
        <a:accent3>
          <a:srgbClr val="ADB9AA"/>
        </a:accent3>
        <a:accent4>
          <a:srgbClr val="DCDCDC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CCECFF"/>
        </a:dk2>
        <a:lt2>
          <a:srgbClr val="808080"/>
        </a:lt2>
        <a:accent1>
          <a:srgbClr val="33CCCC"/>
        </a:accent1>
        <a:accent2>
          <a:srgbClr val="006699"/>
        </a:accent2>
        <a:accent3>
          <a:srgbClr val="AAADB9"/>
        </a:accent3>
        <a:accent4>
          <a:srgbClr val="DCDCDC"/>
        </a:accent4>
        <a:accent5>
          <a:srgbClr val="ADE2E2"/>
        </a:accent5>
        <a:accent6>
          <a:srgbClr val="005B89"/>
        </a:accent6>
        <a:hlink>
          <a:srgbClr val="00FF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6666FF"/>
        </a:lt2>
        <a:accent1>
          <a:srgbClr val="33CCFF"/>
        </a:accent1>
        <a:accent2>
          <a:srgbClr val="0000FF"/>
        </a:accent2>
        <a:accent3>
          <a:srgbClr val="AAAAB9"/>
        </a:accent3>
        <a:accent4>
          <a:srgbClr val="DCDCDC"/>
        </a:accent4>
        <a:accent5>
          <a:srgbClr val="ADE2FF"/>
        </a:accent5>
        <a:accent6>
          <a:srgbClr val="0000E5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80"/>
        </a:lt1>
        <a:dk2>
          <a:srgbClr val="FFFFFF"/>
        </a:dk2>
        <a:lt2>
          <a:srgbClr val="000000"/>
        </a:lt2>
        <a:accent1>
          <a:srgbClr val="CC66FF"/>
        </a:accent1>
        <a:accent2>
          <a:srgbClr val="990099"/>
        </a:accent2>
        <a:accent3>
          <a:srgbClr val="C1AAC1"/>
        </a:accent3>
        <a:accent4>
          <a:srgbClr val="DCDCDC"/>
        </a:accent4>
        <a:accent5>
          <a:srgbClr val="E2B9FF"/>
        </a:accent5>
        <a:accent6>
          <a:srgbClr val="890089"/>
        </a:accent6>
        <a:hlink>
          <a:srgbClr val="FF99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FF3300"/>
        </a:lt2>
        <a:accent1>
          <a:srgbClr val="FF7C80"/>
        </a:accent1>
        <a:accent2>
          <a:srgbClr val="990000"/>
        </a:accent2>
        <a:accent3>
          <a:srgbClr val="C1AAAA"/>
        </a:accent3>
        <a:accent4>
          <a:srgbClr val="DCDCDC"/>
        </a:accent4>
        <a:accent5>
          <a:srgbClr val="FFBFC1"/>
        </a:accent5>
        <a:accent6>
          <a:srgbClr val="890000"/>
        </a:accent6>
        <a:hlink>
          <a:srgbClr val="FF66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Blank Presentation">
  <a:themeElements>
    <a:clrScheme name="">
      <a:dk1>
        <a:srgbClr val="CC0066"/>
      </a:dk1>
      <a:lt1>
        <a:srgbClr val="FFFFFF"/>
      </a:lt1>
      <a:dk2>
        <a:srgbClr val="CC0066"/>
      </a:dk2>
      <a:lt2>
        <a:srgbClr val="993366"/>
      </a:lt2>
      <a:accent1>
        <a:srgbClr val="FFFFCC"/>
      </a:accent1>
      <a:accent2>
        <a:srgbClr val="663366"/>
      </a:accent2>
      <a:accent3>
        <a:srgbClr val="FFFFFF"/>
      </a:accent3>
      <a:accent4>
        <a:srgbClr val="AF0057"/>
      </a:accent4>
      <a:accent5>
        <a:srgbClr val="FFFFE2"/>
      </a:accent5>
      <a:accent6>
        <a:srgbClr val="5B2D5B"/>
      </a:accent6>
      <a:hlink>
        <a:srgbClr val="CC0033"/>
      </a:hlink>
      <a:folHlink>
        <a:srgbClr val="FF018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713E39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BCAFAE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FFFF"/>
        </a:lt1>
        <a:dk2>
          <a:srgbClr val="CC0066"/>
        </a:dk2>
        <a:lt2>
          <a:srgbClr val="993366"/>
        </a:lt2>
        <a:accent1>
          <a:srgbClr val="FFFFCC"/>
        </a:accent1>
        <a:accent2>
          <a:srgbClr val="663366"/>
        </a:accent2>
        <a:accent3>
          <a:srgbClr val="FFFFFF"/>
        </a:accent3>
        <a:accent4>
          <a:srgbClr val="AF0057"/>
        </a:accent4>
        <a:accent5>
          <a:srgbClr val="FFFFE2"/>
        </a:accent5>
        <a:accent6>
          <a:srgbClr val="5B2D5B"/>
        </a:accent6>
        <a:hlink>
          <a:srgbClr val="CC0033"/>
        </a:hlink>
        <a:folHlink>
          <a:srgbClr val="CC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0066"/>
        </a:dk1>
        <a:lt1>
          <a:srgbClr val="FFFFFF"/>
        </a:lt1>
        <a:dk2>
          <a:srgbClr val="CC0066"/>
        </a:dk2>
        <a:lt2>
          <a:srgbClr val="993366"/>
        </a:lt2>
        <a:accent1>
          <a:srgbClr val="FFFFCC"/>
        </a:accent1>
        <a:accent2>
          <a:srgbClr val="663366"/>
        </a:accent2>
        <a:accent3>
          <a:srgbClr val="FFFFFF"/>
        </a:accent3>
        <a:accent4>
          <a:srgbClr val="AF0057"/>
        </a:accent4>
        <a:accent5>
          <a:srgbClr val="FFFFE2"/>
        </a:accent5>
        <a:accent6>
          <a:srgbClr val="5B2D5B"/>
        </a:accent6>
        <a:hlink>
          <a:srgbClr val="CC0033"/>
        </a:hlink>
        <a:folHlink>
          <a:srgbClr val="FF01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Crayons">
  <a:themeElements>
    <a:clrScheme name="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5B9"/>
      </a:accent5>
      <a:accent6>
        <a:srgbClr val="000000"/>
      </a:accent6>
      <a:hlink>
        <a:srgbClr val="00B200"/>
      </a:hlink>
      <a:folHlink>
        <a:srgbClr val="703DFF"/>
      </a:folHlink>
    </a:clrScheme>
    <a:fontScheme name="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5B9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B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272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808000"/>
        </a:lt2>
        <a:accent1>
          <a:srgbClr val="99CC00"/>
        </a:accent1>
        <a:accent2>
          <a:srgbClr val="003300"/>
        </a:accent2>
        <a:accent3>
          <a:srgbClr val="ADB9AA"/>
        </a:accent3>
        <a:accent4>
          <a:srgbClr val="DCDCDC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CCECFF"/>
        </a:dk2>
        <a:lt2>
          <a:srgbClr val="808080"/>
        </a:lt2>
        <a:accent1>
          <a:srgbClr val="33CCCC"/>
        </a:accent1>
        <a:accent2>
          <a:srgbClr val="006699"/>
        </a:accent2>
        <a:accent3>
          <a:srgbClr val="AAADB9"/>
        </a:accent3>
        <a:accent4>
          <a:srgbClr val="DCDCDC"/>
        </a:accent4>
        <a:accent5>
          <a:srgbClr val="ADE2E2"/>
        </a:accent5>
        <a:accent6>
          <a:srgbClr val="005B89"/>
        </a:accent6>
        <a:hlink>
          <a:srgbClr val="00FF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6666FF"/>
        </a:lt2>
        <a:accent1>
          <a:srgbClr val="33CCFF"/>
        </a:accent1>
        <a:accent2>
          <a:srgbClr val="0000FF"/>
        </a:accent2>
        <a:accent3>
          <a:srgbClr val="AAAAB9"/>
        </a:accent3>
        <a:accent4>
          <a:srgbClr val="DCDCDC"/>
        </a:accent4>
        <a:accent5>
          <a:srgbClr val="ADE2FF"/>
        </a:accent5>
        <a:accent6>
          <a:srgbClr val="0000E5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80"/>
        </a:lt1>
        <a:dk2>
          <a:srgbClr val="FFFFFF"/>
        </a:dk2>
        <a:lt2>
          <a:srgbClr val="000000"/>
        </a:lt2>
        <a:accent1>
          <a:srgbClr val="CC66FF"/>
        </a:accent1>
        <a:accent2>
          <a:srgbClr val="990099"/>
        </a:accent2>
        <a:accent3>
          <a:srgbClr val="C1AAC1"/>
        </a:accent3>
        <a:accent4>
          <a:srgbClr val="DCDCDC"/>
        </a:accent4>
        <a:accent5>
          <a:srgbClr val="E2B9FF"/>
        </a:accent5>
        <a:accent6>
          <a:srgbClr val="890089"/>
        </a:accent6>
        <a:hlink>
          <a:srgbClr val="FF99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FF3300"/>
        </a:lt2>
        <a:accent1>
          <a:srgbClr val="FF7C80"/>
        </a:accent1>
        <a:accent2>
          <a:srgbClr val="990000"/>
        </a:accent2>
        <a:accent3>
          <a:srgbClr val="C1AAAA"/>
        </a:accent3>
        <a:accent4>
          <a:srgbClr val="DCDCDC"/>
        </a:accent4>
        <a:accent5>
          <a:srgbClr val="FFBFC1"/>
        </a:accent5>
        <a:accent6>
          <a:srgbClr val="890000"/>
        </a:accent6>
        <a:hlink>
          <a:srgbClr val="FF66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B8CC1"/>
      </a:accent1>
      <a:accent2>
        <a:srgbClr val="333399"/>
      </a:accent2>
      <a:accent3>
        <a:srgbClr val="FFFFFF"/>
      </a:accent3>
      <a:accent4>
        <a:srgbClr val="000000"/>
      </a:accent4>
      <a:accent5>
        <a:srgbClr val="B6C5DC"/>
      </a:accent5>
      <a:accent6>
        <a:srgbClr val="2D2D89"/>
      </a:accent6>
      <a:hlink>
        <a:srgbClr val="002850"/>
      </a:hlink>
      <a:folHlink>
        <a:srgbClr val="66B2FE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5B8CC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6C5DC"/>
        </a:accent5>
        <a:accent6>
          <a:srgbClr val="2D2D89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B8CC1"/>
      </a:accent1>
      <a:accent2>
        <a:srgbClr val="333399"/>
      </a:accent2>
      <a:accent3>
        <a:srgbClr val="FFFFFF"/>
      </a:accent3>
      <a:accent4>
        <a:srgbClr val="000000"/>
      </a:accent4>
      <a:accent5>
        <a:srgbClr val="B6C5DC"/>
      </a:accent5>
      <a:accent6>
        <a:srgbClr val="2D2D89"/>
      </a:accent6>
      <a:hlink>
        <a:srgbClr val="002850"/>
      </a:hlink>
      <a:folHlink>
        <a:srgbClr val="66B2FE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5B8CC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B6C5DC"/>
        </a:accent5>
        <a:accent6>
          <a:srgbClr val="2D2D89"/>
        </a:accent6>
        <a:hlink>
          <a:srgbClr val="002850"/>
        </a:hlink>
        <a:folHlink>
          <a:srgbClr val="66B2F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Blends">
  <a:themeElements>
    <a:clrScheme name="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0"/>
      </a:accent5>
      <a:accent6>
        <a:srgbClr val="E5B900"/>
      </a:accent6>
      <a:hlink>
        <a:srgbClr val="FF0000"/>
      </a:hlink>
      <a:folHlink>
        <a:srgbClr val="3333CC"/>
      </a:folHlink>
    </a:clrScheme>
    <a:fontScheme name="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DDDDDD"/>
        </a:dk2>
        <a:lt2>
          <a:srgbClr val="969696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CDCDC"/>
        </a:accent4>
        <a:accent5>
          <a:srgbClr val="AAEFD0"/>
        </a:accent5>
        <a:accent6>
          <a:srgbClr val="2D2DB7"/>
        </a:accent6>
        <a:hlink>
          <a:srgbClr val="FF5050"/>
        </a:hlink>
        <a:folHlink>
          <a:srgbClr val="FFCF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CC"/>
        </a:lt1>
        <a:dk2>
          <a:srgbClr val="FFFFCC"/>
        </a:dk2>
        <a:lt2>
          <a:srgbClr val="000094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CDCDC"/>
        </a:accent4>
        <a:accent5>
          <a:srgbClr val="ADC8FF"/>
        </a:accent5>
        <a:accent6>
          <a:srgbClr val="8900E5"/>
        </a:accent6>
        <a:hlink>
          <a:srgbClr val="FF33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0"/>
        </a:accent5>
        <a:accent6>
          <a:srgbClr val="E5B900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5"/>
        </a:accent5>
        <a:accent6>
          <a:srgbClr val="ACACAC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CCA"/>
        </a:accent5>
        <a:accent6>
          <a:srgbClr val="4345A2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AAB82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Office 主题">
  <a:themeElements>
    <a:clrScheme name="">
      <a:dk1>
        <a:srgbClr val="000000"/>
      </a:dk1>
      <a:lt1>
        <a:srgbClr val="FFFFFF"/>
      </a:lt1>
      <a:dk2>
        <a:srgbClr val="FF0000"/>
      </a:dk2>
      <a:lt2>
        <a:srgbClr val="DCDCDC"/>
      </a:lt2>
      <a:accent1>
        <a:srgbClr val="333333"/>
      </a:accent1>
      <a:accent2>
        <a:srgbClr val="4D4D4D"/>
      </a:accent2>
      <a:accent3>
        <a:srgbClr val="FFFFFF"/>
      </a:accent3>
      <a:accent4>
        <a:srgbClr val="000000"/>
      </a:accent4>
      <a:accent5>
        <a:srgbClr val="ADADAD"/>
      </a:accent5>
      <a:accent6>
        <a:srgbClr val="444444"/>
      </a:accent6>
      <a:hlink>
        <a:srgbClr val="5F5F5F"/>
      </a:hlink>
      <a:folHlink>
        <a:srgbClr val="969696"/>
      </a:folHlink>
    </a:clrScheme>
    <a:fontScheme name="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DCDCDC"/>
        </a:lt2>
        <a:accent1>
          <a:srgbClr val="333333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ADADAD"/>
        </a:accent5>
        <a:accent6>
          <a:srgbClr val="44444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2_Network">
  <a:themeElements>
    <a:clrScheme name="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B8989"/>
      </a:accent6>
      <a:hlink>
        <a:srgbClr val="7E9CE8"/>
      </a:hlink>
      <a:folHlink>
        <a:srgbClr val="D8D8E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0C0C0"/>
        </a:dk2>
        <a:lt2>
          <a:srgbClr val="4F747B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CDCDC"/>
        </a:accent4>
        <a:accent5>
          <a:srgbClr val="C3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D0B0B"/>
        </a:lt1>
        <a:dk2>
          <a:srgbClr val="FFFFFF"/>
        </a:dk2>
        <a:lt2>
          <a:srgbClr val="3C0000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CDCDC"/>
        </a:accent4>
        <a:accent5>
          <a:srgbClr val="B9B9AD"/>
        </a:accent5>
        <a:accent6>
          <a:srgbClr val="B72D00"/>
        </a:accent6>
        <a:hlink>
          <a:srgbClr val="CC9900"/>
        </a:hlink>
        <a:folHlink>
          <a:srgbClr val="CC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15192B"/>
        </a:lt1>
        <a:dk2>
          <a:srgbClr val="CCCCFF"/>
        </a:dk2>
        <a:lt2>
          <a:srgbClr val="666699"/>
        </a:lt2>
        <a:accent1>
          <a:srgbClr val="4F893D"/>
        </a:accent1>
        <a:accent2>
          <a:srgbClr val="666699"/>
        </a:accent2>
        <a:accent3>
          <a:srgbClr val="AAAAAC"/>
        </a:accent3>
        <a:accent4>
          <a:srgbClr val="DCDCDC"/>
        </a:accent4>
        <a:accent5>
          <a:srgbClr val="B3C4AF"/>
        </a:accent5>
        <a:accent6>
          <a:srgbClr val="5B5B89"/>
        </a:accent6>
        <a:hlink>
          <a:srgbClr val="CC9900"/>
        </a:hlink>
        <a:folHlink>
          <a:srgbClr val="4837C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6001A"/>
        </a:lt1>
        <a:dk2>
          <a:srgbClr val="CCCC66"/>
        </a:dk2>
        <a:lt2>
          <a:srgbClr val="666699"/>
        </a:lt2>
        <a:accent1>
          <a:srgbClr val="FF3300"/>
        </a:accent1>
        <a:accent2>
          <a:srgbClr val="FF6600"/>
        </a:accent2>
        <a:accent3>
          <a:srgbClr val="C3AAAA"/>
        </a:accent3>
        <a:accent4>
          <a:srgbClr val="DCDCDC"/>
        </a:accent4>
        <a:accent5>
          <a:srgbClr val="FFADAA"/>
        </a:accent5>
        <a:accent6>
          <a:srgbClr val="E55B00"/>
        </a:accent6>
        <a:hlink>
          <a:srgbClr val="CC9900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54"/>
        </a:lt1>
        <a:dk2>
          <a:srgbClr val="FFFFFF"/>
        </a:dk2>
        <a:lt2>
          <a:srgbClr val="666699"/>
        </a:lt2>
        <a:accent1>
          <a:srgbClr val="3333FF"/>
        </a:accent1>
        <a:accent2>
          <a:srgbClr val="006699"/>
        </a:accent2>
        <a:accent3>
          <a:srgbClr val="AAAAB4"/>
        </a:accent3>
        <a:accent4>
          <a:srgbClr val="DCDCDC"/>
        </a:accent4>
        <a:accent5>
          <a:srgbClr val="ADADFF"/>
        </a:accent5>
        <a:accent6>
          <a:srgbClr val="005B89"/>
        </a:accent6>
        <a:hlink>
          <a:srgbClr val="6699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0054B"/>
        </a:lt1>
        <a:dk2>
          <a:srgbClr val="FFFFFF"/>
        </a:dk2>
        <a:lt2>
          <a:srgbClr val="808080"/>
        </a:lt2>
        <a:accent1>
          <a:srgbClr val="797B9B"/>
        </a:accent1>
        <a:accent2>
          <a:srgbClr val="6B4FB1"/>
        </a:accent2>
        <a:accent3>
          <a:srgbClr val="ADAAB2"/>
        </a:accent3>
        <a:accent4>
          <a:srgbClr val="DCDCDC"/>
        </a:accent4>
        <a:accent5>
          <a:srgbClr val="BEBFCB"/>
        </a:accent5>
        <a:accent6>
          <a:srgbClr val="5F469E"/>
        </a:accent6>
        <a:hlink>
          <a:srgbClr val="7AACCE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29527B"/>
        </a:lt1>
        <a:dk2>
          <a:srgbClr val="FFFFFF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CDCAF"/>
        </a:accent4>
        <a:accent5>
          <a:srgbClr val="E2E2AA"/>
        </a:accent5>
        <a:accent6>
          <a:srgbClr val="5B8989"/>
        </a:accent6>
        <a:hlink>
          <a:srgbClr val="D8D8E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76949"/>
        </a:lt1>
        <a:dk2>
          <a:srgbClr val="FFFFFF"/>
        </a:dk2>
        <a:lt2>
          <a:srgbClr val="666699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CDCDC"/>
        </a:accent4>
        <a:accent5>
          <a:srgbClr val="E2B9AA"/>
        </a:accent5>
        <a:accent6>
          <a:srgbClr val="B78900"/>
        </a:accent6>
        <a:hlink>
          <a:srgbClr val="669900"/>
        </a:hlink>
        <a:folHlink>
          <a:srgbClr val="A452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7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B8989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5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6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7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_默认设计模板_2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4_Office 主题">
  <a:themeElements>
    <a:clrScheme name="">
      <a:dk1>
        <a:srgbClr val="000000"/>
      </a:dk1>
      <a:lt1>
        <a:srgbClr val="FFFFFF"/>
      </a:lt1>
      <a:dk2>
        <a:srgbClr val="FF0000"/>
      </a:dk2>
      <a:lt2>
        <a:srgbClr val="DCDCDC"/>
      </a:lt2>
      <a:accent1>
        <a:srgbClr val="333333"/>
      </a:accent1>
      <a:accent2>
        <a:srgbClr val="4D4D4D"/>
      </a:accent2>
      <a:accent3>
        <a:srgbClr val="FFFFFF"/>
      </a:accent3>
      <a:accent4>
        <a:srgbClr val="000000"/>
      </a:accent4>
      <a:accent5>
        <a:srgbClr val="ADADAD"/>
      </a:accent5>
      <a:accent6>
        <a:srgbClr val="444444"/>
      </a:accent6>
      <a:hlink>
        <a:srgbClr val="5F5F5F"/>
      </a:hlink>
      <a:folHlink>
        <a:srgbClr val="969696"/>
      </a:folHlink>
    </a:clrScheme>
    <a:fontScheme name="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DCDCDC"/>
        </a:lt2>
        <a:accent1>
          <a:srgbClr val="333333"/>
        </a:accent1>
        <a:accent2>
          <a:srgbClr val="4D4D4D"/>
        </a:accent2>
        <a:accent3>
          <a:srgbClr val="FFFFFF"/>
        </a:accent3>
        <a:accent4>
          <a:srgbClr val="000000"/>
        </a:accent4>
        <a:accent5>
          <a:srgbClr val="ADADAD"/>
        </a:accent5>
        <a:accent6>
          <a:srgbClr val="44444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1_Crayons">
  <a:themeElements>
    <a:clrScheme name="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5B9"/>
      </a:accent5>
      <a:accent6>
        <a:srgbClr val="000000"/>
      </a:accent6>
      <a:hlink>
        <a:srgbClr val="00B200"/>
      </a:hlink>
      <a:folHlink>
        <a:srgbClr val="703DFF"/>
      </a:folHlink>
    </a:clrScheme>
    <a:fontScheme name="">
      <a:majorFont>
        <a:latin typeface="Comic Sans MS"/>
        <a:ea typeface="宋体"/>
        <a:cs typeface=""/>
      </a:majorFont>
      <a:minorFont>
        <a:latin typeface="Comic Sans MS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5B9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B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272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6600"/>
        </a:lt1>
        <a:dk2>
          <a:srgbClr val="FFFFFF"/>
        </a:dk2>
        <a:lt2>
          <a:srgbClr val="808000"/>
        </a:lt2>
        <a:accent1>
          <a:srgbClr val="99CC00"/>
        </a:accent1>
        <a:accent2>
          <a:srgbClr val="003300"/>
        </a:accent2>
        <a:accent3>
          <a:srgbClr val="ADB9AA"/>
        </a:accent3>
        <a:accent4>
          <a:srgbClr val="DCDCDC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3366"/>
        </a:lt1>
        <a:dk2>
          <a:srgbClr val="CCECFF"/>
        </a:dk2>
        <a:lt2>
          <a:srgbClr val="808080"/>
        </a:lt2>
        <a:accent1>
          <a:srgbClr val="33CCCC"/>
        </a:accent1>
        <a:accent2>
          <a:srgbClr val="006699"/>
        </a:accent2>
        <a:accent3>
          <a:srgbClr val="AAADB9"/>
        </a:accent3>
        <a:accent4>
          <a:srgbClr val="DCDCDC"/>
        </a:accent4>
        <a:accent5>
          <a:srgbClr val="ADE2E2"/>
        </a:accent5>
        <a:accent6>
          <a:srgbClr val="005B89"/>
        </a:accent6>
        <a:hlink>
          <a:srgbClr val="00FFFF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6666FF"/>
        </a:lt2>
        <a:accent1>
          <a:srgbClr val="33CCFF"/>
        </a:accent1>
        <a:accent2>
          <a:srgbClr val="0000FF"/>
        </a:accent2>
        <a:accent3>
          <a:srgbClr val="AAAAB9"/>
        </a:accent3>
        <a:accent4>
          <a:srgbClr val="DCDCDC"/>
        </a:accent4>
        <a:accent5>
          <a:srgbClr val="ADE2FF"/>
        </a:accent5>
        <a:accent6>
          <a:srgbClr val="0000E5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80"/>
        </a:lt1>
        <a:dk2>
          <a:srgbClr val="FFFFFF"/>
        </a:dk2>
        <a:lt2>
          <a:srgbClr val="000000"/>
        </a:lt2>
        <a:accent1>
          <a:srgbClr val="CC66FF"/>
        </a:accent1>
        <a:accent2>
          <a:srgbClr val="990099"/>
        </a:accent2>
        <a:accent3>
          <a:srgbClr val="C1AAC1"/>
        </a:accent3>
        <a:accent4>
          <a:srgbClr val="DCDCDC"/>
        </a:accent4>
        <a:accent5>
          <a:srgbClr val="E2B9FF"/>
        </a:accent5>
        <a:accent6>
          <a:srgbClr val="890089"/>
        </a:accent6>
        <a:hlink>
          <a:srgbClr val="FF9900"/>
        </a:hlink>
        <a:folHlink>
          <a:srgbClr val="FF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FFFFCC"/>
        </a:dk2>
        <a:lt2>
          <a:srgbClr val="FF3300"/>
        </a:lt2>
        <a:accent1>
          <a:srgbClr val="FF7C80"/>
        </a:accent1>
        <a:accent2>
          <a:srgbClr val="990000"/>
        </a:accent2>
        <a:accent3>
          <a:srgbClr val="C1AAAA"/>
        </a:accent3>
        <a:accent4>
          <a:srgbClr val="DCDCDC"/>
        </a:accent4>
        <a:accent5>
          <a:srgbClr val="FFBFC1"/>
        </a:accent5>
        <a:accent6>
          <a:srgbClr val="890000"/>
        </a:accent6>
        <a:hlink>
          <a:srgbClr val="FF66CC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天坛月色">
  <a:themeElements>
    <a:clrScheme name="">
      <a:dk1>
        <a:srgbClr val="FFFFFF"/>
      </a:dk1>
      <a:lt1>
        <a:srgbClr val="3366CC"/>
      </a:lt1>
      <a:dk2>
        <a:srgbClr val="FFFF66"/>
      </a:dk2>
      <a:lt2>
        <a:srgbClr val="DDDDDD"/>
      </a:lt2>
      <a:accent1>
        <a:srgbClr val="879CC8"/>
      </a:accent1>
      <a:accent2>
        <a:srgbClr val="C0C0C0"/>
      </a:accent2>
      <a:accent3>
        <a:srgbClr val="ADB9E2"/>
      </a:accent3>
      <a:accent4>
        <a:srgbClr val="DCDCDC"/>
      </a:accent4>
      <a:accent5>
        <a:srgbClr val="C3CBE0"/>
      </a:accent5>
      <a:accent6>
        <a:srgbClr val="ACACAC"/>
      </a:accent6>
      <a:hlink>
        <a:srgbClr val="66FFFF"/>
      </a:hlink>
      <a:folHlink>
        <a:srgbClr val="CCFFCC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3366CC"/>
        </a:lt1>
        <a:dk2>
          <a:srgbClr val="FFFF66"/>
        </a:dk2>
        <a:lt2>
          <a:srgbClr val="DDDDDD"/>
        </a:lt2>
        <a:accent1>
          <a:srgbClr val="879CC8"/>
        </a:accent1>
        <a:accent2>
          <a:srgbClr val="C0C0C0"/>
        </a:accent2>
        <a:accent3>
          <a:srgbClr val="ADB9E2"/>
        </a:accent3>
        <a:accent4>
          <a:srgbClr val="DCDCDC"/>
        </a:accent4>
        <a:accent5>
          <a:srgbClr val="C3CBE0"/>
        </a:accent5>
        <a:accent6>
          <a:srgbClr val="ACACAC"/>
        </a:accent6>
        <a:hlink>
          <a:srgbClr val="66FFFF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6699"/>
        </a:lt1>
        <a:dk2>
          <a:srgbClr val="FFFFFF"/>
        </a:dk2>
        <a:lt2>
          <a:srgbClr val="C0C0C0"/>
        </a:lt2>
        <a:accent1>
          <a:srgbClr val="93B090"/>
        </a:accent1>
        <a:accent2>
          <a:srgbClr val="CCECFF"/>
        </a:accent2>
        <a:accent3>
          <a:srgbClr val="AAB9CA"/>
        </a:accent3>
        <a:accent4>
          <a:srgbClr val="DCDCDC"/>
        </a:accent4>
        <a:accent5>
          <a:srgbClr val="C8D4C7"/>
        </a:accent5>
        <a:accent6>
          <a:srgbClr val="B7D3E5"/>
        </a:accent6>
        <a:hlink>
          <a:srgbClr val="FFFF66"/>
        </a:hlink>
        <a:folHlink>
          <a:srgbClr val="66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7B7BA7"/>
        </a:lt1>
        <a:dk2>
          <a:srgbClr val="FFFF66"/>
        </a:dk2>
        <a:lt2>
          <a:srgbClr val="DDDDDD"/>
        </a:lt2>
        <a:accent1>
          <a:srgbClr val="78AE90"/>
        </a:accent1>
        <a:accent2>
          <a:srgbClr val="B8B8D0"/>
        </a:accent2>
        <a:accent3>
          <a:srgbClr val="BFBFD0"/>
        </a:accent3>
        <a:accent4>
          <a:srgbClr val="DCDCDC"/>
        </a:accent4>
        <a:accent5>
          <a:srgbClr val="BED3C7"/>
        </a:accent5>
        <a:accent6>
          <a:srgbClr val="A5A5BA"/>
        </a:accent6>
        <a:hlink>
          <a:srgbClr val="66FFCC"/>
        </a:hlink>
        <a:folHlink>
          <a:srgbClr val="CC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00"/>
        </a:dk1>
        <a:lt1>
          <a:srgbClr val="6600CC"/>
        </a:lt1>
        <a:dk2>
          <a:srgbClr val="FFFFFF"/>
        </a:dk2>
        <a:lt2>
          <a:srgbClr val="DDDDDD"/>
        </a:lt2>
        <a:accent1>
          <a:srgbClr val="7296B6"/>
        </a:accent1>
        <a:accent2>
          <a:srgbClr val="FF6600"/>
        </a:accent2>
        <a:accent3>
          <a:srgbClr val="B9AAE2"/>
        </a:accent3>
        <a:accent4>
          <a:srgbClr val="DCDC00"/>
        </a:accent4>
        <a:accent5>
          <a:srgbClr val="BCC9D7"/>
        </a:accent5>
        <a:accent6>
          <a:srgbClr val="E55B00"/>
        </a:accent6>
        <a:hlink>
          <a:srgbClr val="99FFCC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99CC"/>
        </a:lt1>
        <a:dk2>
          <a:srgbClr val="CCECFF"/>
        </a:dk2>
        <a:lt2>
          <a:srgbClr val="DDDDDD"/>
        </a:lt2>
        <a:accent1>
          <a:srgbClr val="DD8A79"/>
        </a:accent1>
        <a:accent2>
          <a:srgbClr val="339966"/>
        </a:accent2>
        <a:accent3>
          <a:srgbClr val="AACAE2"/>
        </a:accent3>
        <a:accent4>
          <a:srgbClr val="DCDCDC"/>
        </a:accent4>
        <a:accent5>
          <a:srgbClr val="EBC4BE"/>
        </a:accent5>
        <a:accent6>
          <a:srgbClr val="2D895B"/>
        </a:accent6>
        <a:hlink>
          <a:srgbClr val="FFFF66"/>
        </a:hlink>
        <a:folHlink>
          <a:srgbClr val="CC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36DAD"/>
        </a:lt1>
        <a:dk2>
          <a:srgbClr val="66FF66"/>
        </a:dk2>
        <a:lt2>
          <a:srgbClr val="C0C0C0"/>
        </a:lt2>
        <a:accent1>
          <a:srgbClr val="C48AB6"/>
        </a:accent1>
        <a:accent2>
          <a:srgbClr val="FFCCFF"/>
        </a:accent2>
        <a:accent3>
          <a:srgbClr val="B4BBD3"/>
        </a:accent3>
        <a:accent4>
          <a:srgbClr val="DCDCDC"/>
        </a:accent4>
        <a:accent5>
          <a:srgbClr val="DEC4D7"/>
        </a:accent5>
        <a:accent6>
          <a:srgbClr val="E5B7E5"/>
        </a:accent6>
        <a:hlink>
          <a:srgbClr val="00FFFF"/>
        </a:hlink>
        <a:folHlink>
          <a:srgbClr val="FFFF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00"/>
        </a:dk1>
        <a:lt1>
          <a:srgbClr val="996633"/>
        </a:lt1>
        <a:dk2>
          <a:srgbClr val="66FFFF"/>
        </a:dk2>
        <a:lt2>
          <a:srgbClr val="C0C0C0"/>
        </a:lt2>
        <a:accent1>
          <a:srgbClr val="CD7C73"/>
        </a:accent1>
        <a:accent2>
          <a:srgbClr val="B6B6CE"/>
        </a:accent2>
        <a:accent3>
          <a:srgbClr val="CAB9AD"/>
        </a:accent3>
        <a:accent4>
          <a:srgbClr val="DCDC00"/>
        </a:accent4>
        <a:accent5>
          <a:srgbClr val="E2BFBD"/>
        </a:accent5>
        <a:accent6>
          <a:srgbClr val="A3A3B8"/>
        </a:accent6>
        <a:hlink>
          <a:srgbClr val="000000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66"/>
        </a:dk1>
        <a:lt1>
          <a:srgbClr val="008080"/>
        </a:lt1>
        <a:dk2>
          <a:srgbClr val="FFFF00"/>
        </a:dk2>
        <a:lt2>
          <a:srgbClr val="C0C0C0"/>
        </a:lt2>
        <a:accent1>
          <a:srgbClr val="859CC9"/>
        </a:accent1>
        <a:accent2>
          <a:srgbClr val="FFCCFF"/>
        </a:accent2>
        <a:accent3>
          <a:srgbClr val="AAC1C1"/>
        </a:accent3>
        <a:accent4>
          <a:srgbClr val="DCDC57"/>
        </a:accent4>
        <a:accent5>
          <a:srgbClr val="C3CBE0"/>
        </a:accent5>
        <a:accent6>
          <a:srgbClr val="E5B7E5"/>
        </a:accent6>
        <a:hlink>
          <a:srgbClr val="99FFCC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swf02">
  <a:themeElements>
    <a:clrScheme name="">
      <a:dk1>
        <a:srgbClr val="446EB2"/>
      </a:dk1>
      <a:lt1>
        <a:srgbClr val="BDCFA7"/>
      </a:lt1>
      <a:dk2>
        <a:srgbClr val="123E96"/>
      </a:dk2>
      <a:lt2>
        <a:srgbClr val="336699"/>
      </a:lt2>
      <a:accent1>
        <a:srgbClr val="9CC08E"/>
      </a:accent1>
      <a:accent2>
        <a:srgbClr val="3333CC"/>
      </a:accent2>
      <a:accent3>
        <a:srgbClr val="DAE3D0"/>
      </a:accent3>
      <a:accent4>
        <a:srgbClr val="395E99"/>
      </a:accent4>
      <a:accent5>
        <a:srgbClr val="CBDCC6"/>
      </a:accent5>
      <a:accent6>
        <a:srgbClr val="2D2DB7"/>
      </a:accent6>
      <a:hlink>
        <a:srgbClr val="E8FAB0"/>
      </a:hlink>
      <a:folHlink>
        <a:srgbClr val="0B52A1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6600"/>
        </a:dk1>
        <a:lt1>
          <a:srgbClr val="FFFFFF"/>
        </a:lt1>
        <a:dk2>
          <a:srgbClr val="000000"/>
        </a:dk2>
        <a:lt2>
          <a:srgbClr val="969696"/>
        </a:lt2>
        <a:accent1>
          <a:srgbClr val="84D07E"/>
        </a:accent1>
        <a:accent2>
          <a:srgbClr val="F1B997"/>
        </a:accent2>
        <a:accent3>
          <a:srgbClr val="FFFFFF"/>
        </a:accent3>
        <a:accent4>
          <a:srgbClr val="005700"/>
        </a:accent4>
        <a:accent5>
          <a:srgbClr val="C2E4C0"/>
        </a:accent5>
        <a:accent6>
          <a:srgbClr val="D8A687"/>
        </a:accent6>
        <a:hlink>
          <a:srgbClr val="6600C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CBB6D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BFD9BB"/>
        </a:accent5>
        <a:accent6>
          <a:srgbClr val="B7B7E5"/>
        </a:accent6>
        <a:hlink>
          <a:srgbClr val="3333CC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66"/>
        </a:dk1>
        <a:lt1>
          <a:srgbClr val="D7D7EA"/>
        </a:lt1>
        <a:dk2>
          <a:srgbClr val="333399"/>
        </a:dk2>
        <a:lt2>
          <a:srgbClr val="25252F"/>
        </a:lt2>
        <a:accent1>
          <a:srgbClr val="B8E1A1"/>
        </a:accent1>
        <a:accent2>
          <a:srgbClr val="9797DD"/>
        </a:accent2>
        <a:accent3>
          <a:srgbClr val="E8E8F2"/>
        </a:accent3>
        <a:accent4>
          <a:srgbClr val="2A5757"/>
        </a:accent4>
        <a:accent5>
          <a:srgbClr val="D8EDCD"/>
        </a:accent5>
        <a:accent6>
          <a:srgbClr val="8787C6"/>
        </a:accent6>
        <a:hlink>
          <a:srgbClr val="6633CC"/>
        </a:hlink>
        <a:folHlink>
          <a:srgbClr val="66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E8E3E"/>
        </a:dk1>
        <a:lt1>
          <a:srgbClr val="99CC00"/>
        </a:lt1>
        <a:dk2>
          <a:srgbClr val="000099"/>
        </a:dk2>
        <a:lt2>
          <a:srgbClr val="3E3E5C"/>
        </a:lt2>
        <a:accent1>
          <a:srgbClr val="BEDC8C"/>
        </a:accent1>
        <a:accent2>
          <a:srgbClr val="CCECFF"/>
        </a:accent2>
        <a:accent3>
          <a:srgbClr val="CAE2AA"/>
        </a:accent3>
        <a:accent4>
          <a:srgbClr val="347A34"/>
        </a:accent4>
        <a:accent5>
          <a:srgbClr val="DBEAC5"/>
        </a:accent5>
        <a:accent6>
          <a:srgbClr val="B7D3E5"/>
        </a:accent6>
        <a:hlink>
          <a:srgbClr val="6600FF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3399"/>
        </a:dk1>
        <a:lt1>
          <a:srgbClr val="FFFFFF"/>
        </a:lt1>
        <a:dk2>
          <a:srgbClr val="000099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2A2A83"/>
        </a:accent4>
        <a:accent5>
          <a:srgbClr val="D9EDEE"/>
        </a:accent5>
        <a:accent6>
          <a:srgbClr val="2D2D89"/>
        </a:accent6>
        <a:hlink>
          <a:srgbClr val="009A49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66"/>
        </a:dk2>
        <a:lt2>
          <a:srgbClr val="969696"/>
        </a:lt2>
        <a:accent1>
          <a:srgbClr val="E1F3F3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EDF8F8"/>
        </a:accent5>
        <a:accent6>
          <a:srgbClr val="7EB1E5"/>
        </a:accent6>
        <a:hlink>
          <a:srgbClr val="6600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7D2EE6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7028CE"/>
        </a:accent6>
        <a:hlink>
          <a:srgbClr val="1BBD0F"/>
        </a:hlink>
        <a:folHlink>
          <a:srgbClr val="66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A5A86"/>
        </a:dk1>
        <a:lt1>
          <a:srgbClr val="F0FFCD"/>
        </a:lt1>
        <a:dk2>
          <a:srgbClr val="8AA2D2"/>
        </a:dk2>
        <a:lt2>
          <a:srgbClr val="2D2015"/>
        </a:lt2>
        <a:accent1>
          <a:srgbClr val="D8DAFC"/>
        </a:accent1>
        <a:accent2>
          <a:srgbClr val="CC99CC"/>
        </a:accent2>
        <a:accent3>
          <a:srgbClr val="F6FFE2"/>
        </a:accent3>
        <a:accent4>
          <a:srgbClr val="4C4C73"/>
        </a:accent4>
        <a:accent5>
          <a:srgbClr val="E8E9FD"/>
        </a:accent5>
        <a:accent6>
          <a:srgbClr val="B789B7"/>
        </a:accent6>
        <a:hlink>
          <a:srgbClr val="2AA22D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7ABFF"/>
        </a:dk1>
        <a:lt1>
          <a:srgbClr val="CCECFF"/>
        </a:lt1>
        <a:dk2>
          <a:srgbClr val="000099"/>
        </a:dk2>
        <a:lt2>
          <a:srgbClr val="003366"/>
        </a:lt2>
        <a:accent1>
          <a:srgbClr val="225EA6"/>
        </a:accent1>
        <a:accent2>
          <a:srgbClr val="6600CC"/>
        </a:accent2>
        <a:accent3>
          <a:srgbClr val="E2F4FF"/>
        </a:accent3>
        <a:accent4>
          <a:srgbClr val="4A93DC"/>
        </a:accent4>
        <a:accent5>
          <a:srgbClr val="ABB6D0"/>
        </a:accent5>
        <a:accent6>
          <a:srgbClr val="5B00B7"/>
        </a:accent6>
        <a:hlink>
          <a:srgbClr val="C1E64C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446EB2"/>
        </a:dk1>
        <a:lt1>
          <a:srgbClr val="BDCFA7"/>
        </a:lt1>
        <a:dk2>
          <a:srgbClr val="123E96"/>
        </a:dk2>
        <a:lt2>
          <a:srgbClr val="336699"/>
        </a:lt2>
        <a:accent1>
          <a:srgbClr val="9CC08E"/>
        </a:accent1>
        <a:accent2>
          <a:srgbClr val="3333CC"/>
        </a:accent2>
        <a:accent3>
          <a:srgbClr val="DAE3D0"/>
        </a:accent3>
        <a:accent4>
          <a:srgbClr val="395E99"/>
        </a:accent4>
        <a:accent5>
          <a:srgbClr val="CBDCC6"/>
        </a:accent5>
        <a:accent6>
          <a:srgbClr val="2D2DB7"/>
        </a:accent6>
        <a:hlink>
          <a:srgbClr val="E8FAB0"/>
        </a:hlink>
        <a:folHlink>
          <a:srgbClr val="0B52A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5760</Words>
  <Application>WPS 演示</Application>
  <PresentationFormat>在屏幕上显示</PresentationFormat>
  <Paragraphs>832</Paragraphs>
  <Slides>59</Slides>
  <Notes>7</Notes>
  <HiddenSlides>0</HiddenSlides>
  <MMClips>0</MMClips>
  <ScaleCrop>false</ScaleCrop>
  <HeadingPairs>
    <vt:vector size="8" baseType="variant">
      <vt:variant>
        <vt:lpstr>已用的字体</vt:lpstr>
      </vt:variant>
      <vt:variant>
        <vt:i4>25</vt:i4>
      </vt:variant>
      <vt:variant>
        <vt:lpstr>主题</vt:lpstr>
      </vt:variant>
      <vt:variant>
        <vt:i4>22</vt:i4>
      </vt:variant>
      <vt:variant>
        <vt:lpstr>嵌入 OLE 服务器</vt:lpstr>
      </vt:variant>
      <vt:variant>
        <vt:i4>21</vt:i4>
      </vt:variant>
      <vt:variant>
        <vt:lpstr>幻灯片标题</vt:lpstr>
      </vt:variant>
      <vt:variant>
        <vt:i4>59</vt:i4>
      </vt:variant>
    </vt:vector>
  </HeadingPairs>
  <TitlesOfParts>
    <vt:vector size="127" baseType="lpstr">
      <vt:lpstr>Arial</vt:lpstr>
      <vt:lpstr>宋体</vt:lpstr>
      <vt:lpstr>Wingdings</vt:lpstr>
      <vt:lpstr>Comic Sans MS</vt:lpstr>
      <vt:lpstr>Tahoma</vt:lpstr>
      <vt:lpstr>Calibri</vt:lpstr>
      <vt:lpstr>Times New Roman</vt:lpstr>
      <vt:lpstr>Wingdings 2</vt:lpstr>
      <vt:lpstr>黑体</vt:lpstr>
      <vt:lpstr>华文行楷</vt:lpstr>
      <vt:lpstr>Book Antiqua</vt:lpstr>
      <vt:lpstr>Verdana</vt:lpstr>
      <vt:lpstr>Cambria</vt:lpstr>
      <vt:lpstr>华文楷体</vt:lpstr>
      <vt:lpstr>楷体_GB2312</vt:lpstr>
      <vt:lpstr>华文新魏</vt:lpstr>
      <vt:lpstr>楷体</vt:lpstr>
      <vt:lpstr>隶书</vt:lpstr>
      <vt:lpstr>方正姚体</vt:lpstr>
      <vt:lpstr>幼圆</vt:lpstr>
      <vt:lpstr>Copperplate Gothic Bold</vt:lpstr>
      <vt:lpstr>新宋体</vt:lpstr>
      <vt:lpstr>楷体_GB2312</vt:lpstr>
      <vt:lpstr>微软雅黑</vt:lpstr>
      <vt:lpstr>Arial Unicode MS</vt:lpstr>
      <vt:lpstr>3_Crayons</vt:lpstr>
      <vt:lpstr>1_默认设计模板</vt:lpstr>
      <vt:lpstr>2_默认设计模板</vt:lpstr>
      <vt:lpstr>2_默认设计模板_2</vt:lpstr>
      <vt:lpstr>Blank Presentation</vt:lpstr>
      <vt:lpstr>Crayons</vt:lpstr>
      <vt:lpstr>3_默认设计模板</vt:lpstr>
      <vt:lpstr>4_默认设计模板</vt:lpstr>
      <vt:lpstr>Blends</vt:lpstr>
      <vt:lpstr>3_Office 主题</vt:lpstr>
      <vt:lpstr>3_Network</vt:lpstr>
      <vt:lpstr>2_Network</vt:lpstr>
      <vt:lpstr>默认设计模板</vt:lpstr>
      <vt:lpstr>5_默认设计模板</vt:lpstr>
      <vt:lpstr>默认设计模板_2</vt:lpstr>
      <vt:lpstr>6_默认设计模板</vt:lpstr>
      <vt:lpstr>7_默认设计模板</vt:lpstr>
      <vt:lpstr>1_默认设计模板_2</vt:lpstr>
      <vt:lpstr>4_Office 主题</vt:lpstr>
      <vt:lpstr>1_Crayons</vt:lpstr>
      <vt:lpstr>天坛月色</vt:lpstr>
      <vt:lpstr>swf02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Sky123.Org</dc:creator>
  <cp:lastModifiedBy>Administrator</cp:lastModifiedBy>
  <cp:revision>39</cp:revision>
  <dcterms:created xsi:type="dcterms:W3CDTF">2013-12-03T09:06:39Z</dcterms:created>
  <dcterms:modified xsi:type="dcterms:W3CDTF">2017-12-27T08:48:02Z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