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39"/>
  </p:notesMasterIdLst>
  <p:sldIdLst>
    <p:sldId id="374" r:id="rId2"/>
    <p:sldId id="359" r:id="rId3"/>
    <p:sldId id="321" r:id="rId4"/>
    <p:sldId id="375" r:id="rId5"/>
    <p:sldId id="383" r:id="rId6"/>
    <p:sldId id="388" r:id="rId7"/>
    <p:sldId id="389" r:id="rId8"/>
    <p:sldId id="415" r:id="rId9"/>
    <p:sldId id="390" r:id="rId10"/>
    <p:sldId id="391" r:id="rId11"/>
    <p:sldId id="392" r:id="rId12"/>
    <p:sldId id="393" r:id="rId13"/>
    <p:sldId id="394" r:id="rId14"/>
    <p:sldId id="395" r:id="rId15"/>
    <p:sldId id="396" r:id="rId16"/>
    <p:sldId id="403" r:id="rId17"/>
    <p:sldId id="405" r:id="rId18"/>
    <p:sldId id="404" r:id="rId19"/>
    <p:sldId id="397" r:id="rId20"/>
    <p:sldId id="385" r:id="rId21"/>
    <p:sldId id="399" r:id="rId22"/>
    <p:sldId id="386" r:id="rId23"/>
    <p:sldId id="400" r:id="rId24"/>
    <p:sldId id="401" r:id="rId25"/>
    <p:sldId id="387" r:id="rId26"/>
    <p:sldId id="402" r:id="rId27"/>
    <p:sldId id="407" r:id="rId28"/>
    <p:sldId id="408" r:id="rId29"/>
    <p:sldId id="324" r:id="rId30"/>
    <p:sldId id="411" r:id="rId31"/>
    <p:sldId id="412" r:id="rId32"/>
    <p:sldId id="413" r:id="rId33"/>
    <p:sldId id="414" r:id="rId34"/>
    <p:sldId id="360" r:id="rId35"/>
    <p:sldId id="409" r:id="rId36"/>
    <p:sldId id="410" r:id="rId37"/>
    <p:sldId id="325" r:id="rId38"/>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0">
          <p15:clr>
            <a:srgbClr val="A4A3A4"/>
          </p15:clr>
        </p15:guide>
        <p15:guide id="2" pos="28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99"/>
    <a:srgbClr val="FF3300"/>
    <a:srgbClr val="FFFF00"/>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7" autoAdjust="0"/>
    <p:restoredTop sz="94705" autoAdjust="0"/>
  </p:normalViewPr>
  <p:slideViewPr>
    <p:cSldViewPr>
      <p:cViewPr varScale="1">
        <p:scale>
          <a:sx n="108" d="100"/>
          <a:sy n="108" d="100"/>
        </p:scale>
        <p:origin x="1710" y="108"/>
      </p:cViewPr>
      <p:guideLst>
        <p:guide orient="horz" pos="2140"/>
        <p:guide pos="2866"/>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BE5625F4-B4EE-4EB3-A25C-E87EDA4EDD93}"/>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id="{77BCC889-6C74-43D5-9395-26AD5C87C992}"/>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id="{7381D7C2-BD87-4AD5-BA3C-E6F5710D953D}"/>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id="{4F5366D7-608A-4495-A8B5-ECF2CC10F6E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id="{D5A0FD53-E7BF-40DF-8CFD-55816707087C}"/>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id="{652A7227-55C3-48AC-A221-3EB0708BE2FB}"/>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EC0E0822-3CD8-4F5A-9D16-E8629DC1E84E}" type="slidenum">
              <a:rPr lang="zh-CN" altLang="en-US"/>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a:extLst>
              <a:ext uri="{FF2B5EF4-FFF2-40B4-BE49-F238E27FC236}">
                <a16:creationId xmlns:a16="http://schemas.microsoft.com/office/drawing/2014/main" id="{958E986F-742E-4C30-8CF0-A104434F016F}"/>
              </a:ext>
            </a:extLst>
          </p:cNvPr>
          <p:cNvSpPr>
            <a:spLocks noGrp="1" noRot="1" noChangeAspect="1" noChangeArrowheads="1" noTextEdit="1"/>
          </p:cNvSpPr>
          <p:nvPr>
            <p:ph type="sldImg" idx="4294967295"/>
          </p:nvPr>
        </p:nvSpPr>
        <p:spPr bwMode="auto">
          <a:ln>
            <a:solidFill>
              <a:srgbClr val="000000"/>
            </a:solidFill>
            <a:miter lim="800000"/>
            <a:headEnd/>
            <a:tailEnd/>
          </a:ln>
        </p:spPr>
      </p:sp>
      <p:sp>
        <p:nvSpPr>
          <p:cNvPr id="9218" name="备注占位符 2">
            <a:extLst>
              <a:ext uri="{FF2B5EF4-FFF2-40B4-BE49-F238E27FC236}">
                <a16:creationId xmlns:a16="http://schemas.microsoft.com/office/drawing/2014/main" id="{B426B276-0D36-4950-89E4-98BA3DD72916}"/>
              </a:ext>
            </a:extLst>
          </p:cNvPr>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9219" name="灯片编号占位符 3">
            <a:extLst>
              <a:ext uri="{FF2B5EF4-FFF2-40B4-BE49-F238E27FC236}">
                <a16:creationId xmlns:a16="http://schemas.microsoft.com/office/drawing/2014/main" id="{AB6A9370-F964-4C9B-B3F9-B232E5D0859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fld id="{E37FA122-565C-43AC-86C4-22854A045FFE}" type="slidenum">
              <a:rPr lang="zh-CN" altLang="en-US" smtClean="0"/>
              <a:pPr/>
              <a:t>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id="{AC6D1923-10A9-48BD-9277-F8A6A1C3AEBD}"/>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B4C77A81-EDC2-4763-ABFA-A64FD7FB82BF}"/>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4695FF79-9F8A-4F53-8E43-57EE094F3DCF}"/>
              </a:ext>
            </a:extLst>
          </p:cNvPr>
          <p:cNvSpPr>
            <a:spLocks noGrp="1"/>
          </p:cNvSpPr>
          <p:nvPr>
            <p:ph type="sldNum" sz="quarter" idx="12"/>
          </p:nvPr>
        </p:nvSpPr>
        <p:spPr/>
        <p:txBody>
          <a:bodyPr/>
          <a:lstStyle>
            <a:lvl1pPr>
              <a:defRPr/>
            </a:lvl1pPr>
          </a:lstStyle>
          <a:p>
            <a:fld id="{A4B1A62B-B1FA-4F6A-82B2-4FAD9D95FD35}" type="slidenum">
              <a:rPr lang="en-US" altLang="zh-CN"/>
              <a:pPr/>
              <a:t>‹#›</a:t>
            </a:fld>
            <a:endParaRPr lang="en-US" altLang="zh-CN"/>
          </a:p>
        </p:txBody>
      </p:sp>
    </p:spTree>
    <p:extLst>
      <p:ext uri="{BB962C8B-B14F-4D97-AF65-F5344CB8AC3E}">
        <p14:creationId xmlns:p14="http://schemas.microsoft.com/office/powerpoint/2010/main" val="23483030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C77190E9-7F21-4A19-9A4E-E303EF9ACB8A}"/>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0C5A7BAB-DBE8-474D-A41F-0822D1864E6E}"/>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7F2DDFEE-5EDB-4789-A4A5-786502E6B973}"/>
              </a:ext>
            </a:extLst>
          </p:cNvPr>
          <p:cNvSpPr>
            <a:spLocks noGrp="1"/>
          </p:cNvSpPr>
          <p:nvPr>
            <p:ph type="sldNum" sz="quarter" idx="12"/>
          </p:nvPr>
        </p:nvSpPr>
        <p:spPr/>
        <p:txBody>
          <a:bodyPr/>
          <a:lstStyle>
            <a:lvl1pPr>
              <a:defRPr/>
            </a:lvl1pPr>
          </a:lstStyle>
          <a:p>
            <a:fld id="{1A0E8A38-FF01-4CCC-AE04-F30B24654F45}" type="slidenum">
              <a:rPr lang="en-US" altLang="zh-CN"/>
              <a:pPr/>
              <a:t>‹#›</a:t>
            </a:fld>
            <a:endParaRPr lang="en-US" altLang="zh-CN"/>
          </a:p>
        </p:txBody>
      </p:sp>
    </p:spTree>
    <p:extLst>
      <p:ext uri="{BB962C8B-B14F-4D97-AF65-F5344CB8AC3E}">
        <p14:creationId xmlns:p14="http://schemas.microsoft.com/office/powerpoint/2010/main" val="3763577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id="{28047C58-F96F-4AF5-8906-7D2932C73DD1}"/>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667457D1-991A-4EA9-9C58-3E868D03F4D6}"/>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86FDA6FA-9D88-4156-BC56-B9742B0CE9A3}"/>
              </a:ext>
            </a:extLst>
          </p:cNvPr>
          <p:cNvSpPr>
            <a:spLocks noGrp="1"/>
          </p:cNvSpPr>
          <p:nvPr>
            <p:ph type="sldNum" sz="quarter" idx="12"/>
          </p:nvPr>
        </p:nvSpPr>
        <p:spPr/>
        <p:txBody>
          <a:bodyPr/>
          <a:lstStyle>
            <a:lvl1pPr>
              <a:defRPr/>
            </a:lvl1pPr>
          </a:lstStyle>
          <a:p>
            <a:fld id="{9D1B7FF3-2FD5-47BF-A962-1A9F0E13E6BC}" type="slidenum">
              <a:rPr lang="en-US" altLang="zh-CN"/>
              <a:pPr/>
              <a:t>‹#›</a:t>
            </a:fld>
            <a:endParaRPr lang="en-US" altLang="zh-CN"/>
          </a:p>
        </p:txBody>
      </p:sp>
    </p:spTree>
    <p:extLst>
      <p:ext uri="{BB962C8B-B14F-4D97-AF65-F5344CB8AC3E}">
        <p14:creationId xmlns:p14="http://schemas.microsoft.com/office/powerpoint/2010/main" val="3749884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id="{EC55EEF7-A403-4283-A3B7-9FB4FDEE3B4F}"/>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815B9692-B542-49AB-9DFB-5E9331AC8694}"/>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ECC1386A-90DE-413A-84E3-862C9193FCF7}"/>
              </a:ext>
            </a:extLst>
          </p:cNvPr>
          <p:cNvSpPr>
            <a:spLocks noGrp="1"/>
          </p:cNvSpPr>
          <p:nvPr>
            <p:ph type="sldNum" sz="quarter" idx="12"/>
          </p:nvPr>
        </p:nvSpPr>
        <p:spPr/>
        <p:txBody>
          <a:bodyPr/>
          <a:lstStyle>
            <a:lvl1pPr>
              <a:defRPr/>
            </a:lvl1pPr>
          </a:lstStyle>
          <a:p>
            <a:fld id="{61ADD674-FDB7-4380-9D2F-137CCA558071}" type="slidenum">
              <a:rPr lang="en-US" altLang="zh-CN"/>
              <a:pPr/>
              <a:t>‹#›</a:t>
            </a:fld>
            <a:endParaRPr lang="en-US" altLang="zh-CN"/>
          </a:p>
        </p:txBody>
      </p:sp>
    </p:spTree>
    <p:extLst>
      <p:ext uri="{BB962C8B-B14F-4D97-AF65-F5344CB8AC3E}">
        <p14:creationId xmlns:p14="http://schemas.microsoft.com/office/powerpoint/2010/main" val="19414012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id="{8239041C-BA02-498F-AF4F-59C3CE3658B1}"/>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id="{5E516506-02C5-4C09-86E2-1F8179E9B4AD}"/>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id="{12FE7C95-E871-46BC-AD4F-9E284B760BF7}"/>
              </a:ext>
            </a:extLst>
          </p:cNvPr>
          <p:cNvSpPr>
            <a:spLocks noGrp="1"/>
          </p:cNvSpPr>
          <p:nvPr>
            <p:ph type="sldNum" sz="quarter" idx="12"/>
          </p:nvPr>
        </p:nvSpPr>
        <p:spPr/>
        <p:txBody>
          <a:bodyPr/>
          <a:lstStyle>
            <a:lvl1pPr>
              <a:defRPr/>
            </a:lvl1pPr>
          </a:lstStyle>
          <a:p>
            <a:fld id="{40D8B79F-4275-4AFD-9229-71E0245C750A}" type="slidenum">
              <a:rPr lang="en-US" altLang="zh-CN"/>
              <a:pPr/>
              <a:t>‹#›</a:t>
            </a:fld>
            <a:endParaRPr lang="en-US" altLang="zh-CN"/>
          </a:p>
        </p:txBody>
      </p:sp>
    </p:spTree>
    <p:extLst>
      <p:ext uri="{BB962C8B-B14F-4D97-AF65-F5344CB8AC3E}">
        <p14:creationId xmlns:p14="http://schemas.microsoft.com/office/powerpoint/2010/main" val="1301349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id="{BBE2CBB2-B7B4-47D4-AE6E-AEEBD2AA4CE1}"/>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id="{1A715FC5-71C7-4E97-BF12-41C307A49046}"/>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id="{40B841D8-30FA-4AB1-9BB6-869FDC78A574}"/>
              </a:ext>
            </a:extLst>
          </p:cNvPr>
          <p:cNvSpPr>
            <a:spLocks noGrp="1"/>
          </p:cNvSpPr>
          <p:nvPr>
            <p:ph type="sldNum" sz="quarter" idx="12"/>
          </p:nvPr>
        </p:nvSpPr>
        <p:spPr/>
        <p:txBody>
          <a:bodyPr/>
          <a:lstStyle>
            <a:lvl1pPr>
              <a:defRPr/>
            </a:lvl1pPr>
          </a:lstStyle>
          <a:p>
            <a:fld id="{B772184B-6B3C-44B8-9946-C8E5A286C8B2}" type="slidenum">
              <a:rPr lang="en-US" altLang="zh-CN"/>
              <a:pPr/>
              <a:t>‹#›</a:t>
            </a:fld>
            <a:endParaRPr lang="en-US" altLang="zh-CN"/>
          </a:p>
        </p:txBody>
      </p:sp>
    </p:spTree>
    <p:extLst>
      <p:ext uri="{BB962C8B-B14F-4D97-AF65-F5344CB8AC3E}">
        <p14:creationId xmlns:p14="http://schemas.microsoft.com/office/powerpoint/2010/main" val="2897946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DDA98547-6AC4-4C05-8C27-2E731AD9A1E6}"/>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id="{1E97998A-DC57-456F-90CA-C13B9CD04BAA}"/>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id="{0E9E258F-DF67-4C4D-8ECE-F9F0FAC7B4B7}"/>
              </a:ext>
            </a:extLst>
          </p:cNvPr>
          <p:cNvSpPr>
            <a:spLocks noGrp="1"/>
          </p:cNvSpPr>
          <p:nvPr>
            <p:ph type="sldNum" sz="quarter" idx="12"/>
          </p:nvPr>
        </p:nvSpPr>
        <p:spPr/>
        <p:txBody>
          <a:bodyPr/>
          <a:lstStyle>
            <a:lvl1pPr>
              <a:defRPr/>
            </a:lvl1pPr>
          </a:lstStyle>
          <a:p>
            <a:fld id="{EC153C13-C402-4AB2-8C62-327977BF8298}" type="slidenum">
              <a:rPr lang="en-US" altLang="zh-CN"/>
              <a:pPr/>
              <a:t>‹#›</a:t>
            </a:fld>
            <a:endParaRPr lang="en-US" altLang="zh-CN"/>
          </a:p>
        </p:txBody>
      </p:sp>
    </p:spTree>
    <p:extLst>
      <p:ext uri="{BB962C8B-B14F-4D97-AF65-F5344CB8AC3E}">
        <p14:creationId xmlns:p14="http://schemas.microsoft.com/office/powerpoint/2010/main" val="4287131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0756C0F0-DA61-44DC-AC88-5A3DD5564F15}"/>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AA949D98-901D-4C85-80DE-281585E38EB8}"/>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4F232675-A25B-44B1-8CD8-7A8AD66B377F}"/>
              </a:ext>
            </a:extLst>
          </p:cNvPr>
          <p:cNvSpPr>
            <a:spLocks noGrp="1"/>
          </p:cNvSpPr>
          <p:nvPr>
            <p:ph type="sldNum" sz="quarter" idx="12"/>
          </p:nvPr>
        </p:nvSpPr>
        <p:spPr/>
        <p:txBody>
          <a:bodyPr/>
          <a:lstStyle>
            <a:lvl1pPr>
              <a:defRPr/>
            </a:lvl1pPr>
          </a:lstStyle>
          <a:p>
            <a:fld id="{C88EAD27-FA3B-4D19-95BB-CB88103D7334}" type="slidenum">
              <a:rPr lang="en-US" altLang="zh-CN"/>
              <a:pPr/>
              <a:t>‹#›</a:t>
            </a:fld>
            <a:endParaRPr lang="en-US" altLang="zh-CN"/>
          </a:p>
        </p:txBody>
      </p:sp>
    </p:spTree>
    <p:extLst>
      <p:ext uri="{BB962C8B-B14F-4D97-AF65-F5344CB8AC3E}">
        <p14:creationId xmlns:p14="http://schemas.microsoft.com/office/powerpoint/2010/main" val="120843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id="{D8025DCE-5206-4627-A37A-056B97E757CB}"/>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id="{100703A8-B7F4-41CB-B248-EDF2939F6A5B}"/>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id="{E1A57474-A70C-430D-932B-C68BFD888303}"/>
              </a:ext>
            </a:extLst>
          </p:cNvPr>
          <p:cNvSpPr>
            <a:spLocks noGrp="1"/>
          </p:cNvSpPr>
          <p:nvPr>
            <p:ph type="sldNum" sz="quarter" idx="12"/>
          </p:nvPr>
        </p:nvSpPr>
        <p:spPr/>
        <p:txBody>
          <a:bodyPr/>
          <a:lstStyle>
            <a:lvl1pPr>
              <a:defRPr/>
            </a:lvl1pPr>
          </a:lstStyle>
          <a:p>
            <a:fld id="{9449FFE1-5F4E-4591-9772-A1ECA279CCF7}" type="slidenum">
              <a:rPr lang="en-US" altLang="zh-CN"/>
              <a:pPr/>
              <a:t>‹#›</a:t>
            </a:fld>
            <a:endParaRPr lang="en-US" altLang="zh-CN"/>
          </a:p>
        </p:txBody>
      </p:sp>
    </p:spTree>
    <p:extLst>
      <p:ext uri="{BB962C8B-B14F-4D97-AF65-F5344CB8AC3E}">
        <p14:creationId xmlns:p14="http://schemas.microsoft.com/office/powerpoint/2010/main" val="3037037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5606E368-061B-484C-84B0-6EC66AA14F77}"/>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F16AF07D-2CC3-4FB2-A583-DEACF7193E44}"/>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57246A04-08CC-417A-93BC-03F5D9DD529E}"/>
              </a:ext>
            </a:extLst>
          </p:cNvPr>
          <p:cNvSpPr>
            <a:spLocks noGrp="1"/>
          </p:cNvSpPr>
          <p:nvPr>
            <p:ph type="sldNum" sz="quarter" idx="12"/>
          </p:nvPr>
        </p:nvSpPr>
        <p:spPr/>
        <p:txBody>
          <a:bodyPr/>
          <a:lstStyle>
            <a:lvl1pPr>
              <a:defRPr/>
            </a:lvl1pPr>
          </a:lstStyle>
          <a:p>
            <a:fld id="{329FBEFF-E6BB-499D-82AD-94CCCC434AED}" type="slidenum">
              <a:rPr lang="en-US" altLang="zh-CN"/>
              <a:pPr/>
              <a:t>‹#›</a:t>
            </a:fld>
            <a:endParaRPr lang="en-US" altLang="zh-CN"/>
          </a:p>
        </p:txBody>
      </p:sp>
    </p:spTree>
    <p:extLst>
      <p:ext uri="{BB962C8B-B14F-4D97-AF65-F5344CB8AC3E}">
        <p14:creationId xmlns:p14="http://schemas.microsoft.com/office/powerpoint/2010/main" val="2691850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id="{C6D085AC-5DD5-43E5-BB29-639206EAC106}"/>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id="{1E7023DA-8E15-4A7E-B7D1-98AE99A148A3}"/>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id="{C818F466-AC21-40B3-A91C-8CFAD8E716EB}"/>
              </a:ext>
            </a:extLst>
          </p:cNvPr>
          <p:cNvSpPr>
            <a:spLocks noGrp="1"/>
          </p:cNvSpPr>
          <p:nvPr>
            <p:ph type="sldNum" sz="quarter" idx="12"/>
          </p:nvPr>
        </p:nvSpPr>
        <p:spPr/>
        <p:txBody>
          <a:bodyPr/>
          <a:lstStyle>
            <a:lvl1pPr>
              <a:defRPr/>
            </a:lvl1pPr>
          </a:lstStyle>
          <a:p>
            <a:fld id="{D49147F9-125F-4747-9732-F95F84E2E749}" type="slidenum">
              <a:rPr lang="en-US" altLang="zh-CN"/>
              <a:pPr/>
              <a:t>‹#›</a:t>
            </a:fld>
            <a:endParaRPr lang="en-US" altLang="zh-CN"/>
          </a:p>
        </p:txBody>
      </p:sp>
    </p:spTree>
    <p:extLst>
      <p:ext uri="{BB962C8B-B14F-4D97-AF65-F5344CB8AC3E}">
        <p14:creationId xmlns:p14="http://schemas.microsoft.com/office/powerpoint/2010/main" val="2861045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027">
            <a:extLst>
              <a:ext uri="{FF2B5EF4-FFF2-40B4-BE49-F238E27FC236}">
                <a16:creationId xmlns:a16="http://schemas.microsoft.com/office/drawing/2014/main" id="{7FC3B4C9-6946-4493-B2BD-4E86DEA112CB}"/>
              </a:ext>
            </a:extLst>
          </p:cNvPr>
          <p:cNvSpPr>
            <a:spLocks noGrp="1"/>
          </p:cNvSpPr>
          <p:nvPr>
            <p:ph type="dt" sz="half" idx="10"/>
          </p:nvPr>
        </p:nvSpPr>
        <p:spPr/>
        <p:txBody>
          <a:bodyPr/>
          <a:lstStyle>
            <a:lvl1pPr>
              <a:defRPr/>
            </a:lvl1pPr>
          </a:lstStyle>
          <a:p>
            <a:pPr>
              <a:defRPr/>
            </a:pPr>
            <a:endParaRPr lang="zh-CN" altLang="en-US"/>
          </a:p>
        </p:txBody>
      </p:sp>
      <p:sp>
        <p:nvSpPr>
          <p:cNvPr id="5" name="页脚占位符 1028">
            <a:extLst>
              <a:ext uri="{FF2B5EF4-FFF2-40B4-BE49-F238E27FC236}">
                <a16:creationId xmlns:a16="http://schemas.microsoft.com/office/drawing/2014/main" id="{ECC3B5C1-D8B4-42DF-A9FD-AFDB7D3514D6}"/>
              </a:ext>
            </a:extLst>
          </p:cNvPr>
          <p:cNvSpPr>
            <a:spLocks noGrp="1"/>
          </p:cNvSpPr>
          <p:nvPr>
            <p:ph type="ftr" sz="quarter" idx="11"/>
          </p:nvPr>
        </p:nvSpPr>
        <p:spPr/>
        <p:txBody>
          <a:bodyPr/>
          <a:lstStyle>
            <a:lvl1pPr>
              <a:defRPr/>
            </a:lvl1pPr>
          </a:lstStyle>
          <a:p>
            <a:pPr>
              <a:defRPr/>
            </a:pPr>
            <a:endParaRPr lang="zh-CN"/>
          </a:p>
        </p:txBody>
      </p:sp>
      <p:sp>
        <p:nvSpPr>
          <p:cNvPr id="6" name="灯片编号占位符 1029">
            <a:extLst>
              <a:ext uri="{FF2B5EF4-FFF2-40B4-BE49-F238E27FC236}">
                <a16:creationId xmlns:a16="http://schemas.microsoft.com/office/drawing/2014/main" id="{7DF91470-09DC-4056-8F6C-3ABB2A1E8529}"/>
              </a:ext>
            </a:extLst>
          </p:cNvPr>
          <p:cNvSpPr>
            <a:spLocks noGrp="1"/>
          </p:cNvSpPr>
          <p:nvPr>
            <p:ph type="sldNum" sz="quarter" idx="12"/>
          </p:nvPr>
        </p:nvSpPr>
        <p:spPr/>
        <p:txBody>
          <a:bodyPr/>
          <a:lstStyle>
            <a:lvl1pPr>
              <a:defRPr/>
            </a:lvl1pPr>
          </a:lstStyle>
          <a:p>
            <a:fld id="{6CC2F7F5-8939-4C98-BEB2-BB7A7F02986A}" type="slidenum">
              <a:rPr lang="zh-CN" altLang="en-US"/>
              <a:pPr/>
              <a:t>‹#›</a:t>
            </a:fld>
            <a:endParaRPr lang="zh-CN" altLang="en-US"/>
          </a:p>
        </p:txBody>
      </p:sp>
    </p:spTree>
    <p:extLst>
      <p:ext uri="{BB962C8B-B14F-4D97-AF65-F5344CB8AC3E}">
        <p14:creationId xmlns:p14="http://schemas.microsoft.com/office/powerpoint/2010/main" val="24856959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1026">
            <a:extLst>
              <a:ext uri="{FF2B5EF4-FFF2-40B4-BE49-F238E27FC236}">
                <a16:creationId xmlns:a16="http://schemas.microsoft.com/office/drawing/2014/main" id="{81F399EA-7003-4CDE-B069-5BB12736AA02}"/>
              </a:ext>
            </a:extLst>
          </p:cNvPr>
          <p:cNvSpPr>
            <a:spLocks noGrp="1"/>
          </p:cNvSpPr>
          <p:nvPr>
            <p:ph type="dt" sz="half" idx="10"/>
          </p:nvPr>
        </p:nvSpPr>
        <p:spPr/>
        <p:txBody>
          <a:bodyPr/>
          <a:lstStyle>
            <a:lvl1pPr>
              <a:defRPr/>
            </a:lvl1pPr>
          </a:lstStyle>
          <a:p>
            <a:pPr>
              <a:defRPr/>
            </a:pPr>
            <a:endParaRPr lang="zh-CN" altLang="en-US"/>
          </a:p>
        </p:txBody>
      </p:sp>
      <p:sp>
        <p:nvSpPr>
          <p:cNvPr id="4" name="页脚占位符 1027">
            <a:extLst>
              <a:ext uri="{FF2B5EF4-FFF2-40B4-BE49-F238E27FC236}">
                <a16:creationId xmlns:a16="http://schemas.microsoft.com/office/drawing/2014/main" id="{B9AD453C-FEB3-4BD0-BD4D-F7B60FE41BDE}"/>
              </a:ext>
            </a:extLst>
          </p:cNvPr>
          <p:cNvSpPr>
            <a:spLocks noGrp="1"/>
          </p:cNvSpPr>
          <p:nvPr>
            <p:ph type="ftr" sz="quarter" idx="11"/>
          </p:nvPr>
        </p:nvSpPr>
        <p:spPr/>
        <p:txBody>
          <a:bodyPr/>
          <a:lstStyle>
            <a:lvl1pPr>
              <a:defRPr/>
            </a:lvl1pPr>
          </a:lstStyle>
          <a:p>
            <a:pPr>
              <a:defRPr/>
            </a:pPr>
            <a:endParaRPr lang="zh-CN"/>
          </a:p>
        </p:txBody>
      </p:sp>
      <p:sp>
        <p:nvSpPr>
          <p:cNvPr id="5" name="灯片编号占位符 1028">
            <a:extLst>
              <a:ext uri="{FF2B5EF4-FFF2-40B4-BE49-F238E27FC236}">
                <a16:creationId xmlns:a16="http://schemas.microsoft.com/office/drawing/2014/main" id="{879B9142-264D-4BFA-BD31-A9006F783CE2}"/>
              </a:ext>
            </a:extLst>
          </p:cNvPr>
          <p:cNvSpPr>
            <a:spLocks noGrp="1"/>
          </p:cNvSpPr>
          <p:nvPr>
            <p:ph type="sldNum" sz="quarter" idx="12"/>
          </p:nvPr>
        </p:nvSpPr>
        <p:spPr/>
        <p:txBody>
          <a:bodyPr/>
          <a:lstStyle>
            <a:lvl1pPr>
              <a:defRPr/>
            </a:lvl1pPr>
          </a:lstStyle>
          <a:p>
            <a:fld id="{BFF131A8-7F16-44D2-8AC8-41FDB9BDFED7}" type="slidenum">
              <a:rPr lang="zh-CN" altLang="en-US"/>
              <a:pPr/>
              <a:t>‹#›</a:t>
            </a:fld>
            <a:endParaRPr lang="zh-CN" altLang="en-US"/>
          </a:p>
        </p:txBody>
      </p:sp>
    </p:spTree>
    <p:extLst>
      <p:ext uri="{BB962C8B-B14F-4D97-AF65-F5344CB8AC3E}">
        <p14:creationId xmlns:p14="http://schemas.microsoft.com/office/powerpoint/2010/main" val="4161512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id="{3B603289-27C6-4EAB-9FF3-FE6DDF353151}"/>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id="{894377DA-3D31-467D-A60C-F902F769C5D1}"/>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id="{23E0D000-2CB2-4F5F-8226-025309E2D29B}"/>
              </a:ext>
            </a:extLst>
          </p:cNvPr>
          <p:cNvGrpSpPr/>
          <p:nvPr/>
        </p:nvGrpSpPr>
        <p:grpSpPr>
          <a:xfrm>
            <a:off x="-19053" y="203199"/>
            <a:ext cx="9180516" cy="647701"/>
            <a:chOff x="-19045" y="216550"/>
            <a:chExt cx="9180548" cy="649224"/>
          </a:xfrm>
        </p:grpSpPr>
        <p:sp>
          <p:nvSpPr>
            <p:cNvPr id="12" name="任意多边形 11">
              <a:extLst>
                <a:ext uri="{FF2B5EF4-FFF2-40B4-BE49-F238E27FC236}">
                  <a16:creationId xmlns:a16="http://schemas.microsoft.com/office/drawing/2014/main" id="{1C227DA0-72A6-4DA9-9E75-F020CDCBE9A3}"/>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id="{3E7885DD-27F4-4B2C-AB25-F45717FB373E}"/>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pic>
        <p:nvPicPr>
          <p:cNvPr id="1029" name="Picture 10" descr="英语周报标志">
            <a:extLst>
              <a:ext uri="{FF2B5EF4-FFF2-40B4-BE49-F238E27FC236}">
                <a16:creationId xmlns:a16="http://schemas.microsoft.com/office/drawing/2014/main" id="{DAFF14C4-3D76-4822-9693-7C00EC3376FF}"/>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6200" y="95250"/>
            <a:ext cx="18288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1">
            <a:extLst>
              <a:ext uri="{FF2B5EF4-FFF2-40B4-BE49-F238E27FC236}">
                <a16:creationId xmlns:a16="http://schemas.microsoft.com/office/drawing/2014/main" id="{40D98579-33EA-4237-A3EB-C58CFD380500}"/>
              </a:ext>
            </a:extLst>
          </p:cNvPr>
          <p:cNvSpPr txBox="1">
            <a:spLocks noChangeArrowheads="1"/>
          </p:cNvSpPr>
          <p:nvPr/>
        </p:nvSpPr>
        <p:spPr bwMode="auto">
          <a:xfrm>
            <a:off x="7162800" y="76200"/>
            <a:ext cx="1905000" cy="366713"/>
          </a:xfrm>
          <a:prstGeom prst="rect">
            <a:avLst/>
          </a:prstGeom>
          <a:noFill/>
          <a:ln w="9525">
            <a:noFill/>
            <a:miter lim="800000"/>
          </a:ln>
          <a:effectLst/>
        </p:spPr>
        <p:txBody>
          <a:bodyPr>
            <a:spAutoFit/>
          </a:bodyPr>
          <a:lstStyle/>
          <a:p>
            <a:pPr>
              <a:spcBef>
                <a:spcPct val="50000"/>
              </a:spcBef>
              <a:defRPr/>
            </a:pPr>
            <a:r>
              <a:rPr lang="en-US" altLang="zh-CN" dirty="0">
                <a:solidFill>
                  <a:srgbClr val="5F5F5F"/>
                </a:solidFill>
                <a:latin typeface="Comic Sans MS" panose="030F0702030302020204" pitchFamily="66" charset="0"/>
              </a:rPr>
              <a:t>Unit 3 Writing</a:t>
            </a:r>
          </a:p>
        </p:txBody>
      </p:sp>
      <p:sp>
        <p:nvSpPr>
          <p:cNvPr id="1031" name="标题占位符 8">
            <a:extLst>
              <a:ext uri="{FF2B5EF4-FFF2-40B4-BE49-F238E27FC236}">
                <a16:creationId xmlns:a16="http://schemas.microsoft.com/office/drawing/2014/main" id="{2303E6FA-32C2-46B9-94AE-D5D072238B47}"/>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id="{03830A7B-9922-42E8-A261-C24430E9F4EF}"/>
              </a:ext>
            </a:extLst>
          </p:cNvPr>
          <p:cNvSpPr>
            <a:spLocks noGrp="1" noChangeArrowheads="1"/>
          </p:cNvSpPr>
          <p:nvPr>
            <p:ph type="body" idx="4294967295"/>
          </p:nvPr>
        </p:nvSpPr>
        <p:spPr bwMode="auto">
          <a:xfrm>
            <a:off x="457200" y="1935163"/>
            <a:ext cx="82296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id="{44ABEA4C-431C-428E-BCAE-53F9A66D9B31}"/>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id="{7F7DD514-75ED-4950-9F4C-C2A4D56F054F}"/>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id="{78497E88-2499-44BB-8F26-84ECDE4885F0}"/>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BA37FB04-653F-446B-8ED5-F75E18F64F19}"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Lst>
  <p:txStyles>
    <p:title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2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3">
            <a:extLst>
              <a:ext uri="{FF2B5EF4-FFF2-40B4-BE49-F238E27FC236}">
                <a16:creationId xmlns:a16="http://schemas.microsoft.com/office/drawing/2014/main" id="{95B88440-C894-4B7C-87A3-81AF6AA52B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125" y="4613275"/>
            <a:ext cx="2998788" cy="1876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图片 1">
            <a:extLst>
              <a:ext uri="{FF2B5EF4-FFF2-40B4-BE49-F238E27FC236}">
                <a16:creationId xmlns:a16="http://schemas.microsoft.com/office/drawing/2014/main" id="{F74788B8-5584-4343-AEB0-DF2461B7A5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3763" y="2665413"/>
            <a:ext cx="5119687" cy="382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副标题 2">
            <a:extLst>
              <a:ext uri="{FF2B5EF4-FFF2-40B4-BE49-F238E27FC236}">
                <a16:creationId xmlns:a16="http://schemas.microsoft.com/office/drawing/2014/main" id="{E887F297-9EF3-4BF7-82FB-DFEDADD93922}"/>
              </a:ext>
            </a:extLst>
          </p:cNvPr>
          <p:cNvSpPr>
            <a:spLocks noGrp="1"/>
          </p:cNvSpPr>
          <p:nvPr>
            <p:ph type="subTitle" idx="4294967295"/>
          </p:nvPr>
        </p:nvSpPr>
        <p:spPr>
          <a:xfrm>
            <a:off x="3347860" y="1283045"/>
            <a:ext cx="2160244" cy="576060"/>
          </a:xfrm>
          <a:solidFill>
            <a:srgbClr val="00B0F0">
              <a:alpha val="50000"/>
            </a:srgbClr>
          </a:solidFill>
          <a:ln>
            <a:miter lim="800000"/>
          </a:ln>
        </p:spPr>
        <p:txBody>
          <a:bodyPr>
            <a:noAutofit/>
          </a:bodyPr>
          <a:lstStyle/>
          <a:p>
            <a:pPr marL="0" indent="0" algn="ctr">
              <a:buFont typeface="Wingdings 2" panose="05020102010507070707" pitchFamily="18" charset="2"/>
              <a:buNone/>
              <a:defRPr/>
            </a:pPr>
            <a:r>
              <a:rPr lang="en-US" altLang="zh-CN" sz="2800" b="1" dirty="0">
                <a:ln w="12700">
                  <a:solidFill>
                    <a:schemeClr val="tx2">
                      <a:satMod val="155000"/>
                    </a:schemeClr>
                  </a:solidFill>
                  <a:prstDash val="solid"/>
                </a:ln>
                <a:cs typeface="Times New Roman" panose="02020603050405020304" pitchFamily="18" charset="0"/>
              </a:rPr>
              <a:t>Writing</a:t>
            </a:r>
          </a:p>
        </p:txBody>
      </p:sp>
      <p:sp>
        <p:nvSpPr>
          <p:cNvPr id="2" name="TextBox 4">
            <a:extLst>
              <a:ext uri="{FF2B5EF4-FFF2-40B4-BE49-F238E27FC236}">
                <a16:creationId xmlns:a16="http://schemas.microsoft.com/office/drawing/2014/main" id="{AB468122-D19E-4EDC-9BA6-A94BCA0218EB}"/>
              </a:ext>
            </a:extLst>
          </p:cNvPr>
          <p:cNvSpPr txBox="1">
            <a:spLocks noChangeArrowheads="1"/>
          </p:cNvSpPr>
          <p:nvPr/>
        </p:nvSpPr>
        <p:spPr bwMode="auto">
          <a:xfrm>
            <a:off x="2124075" y="476250"/>
            <a:ext cx="5040313" cy="646113"/>
          </a:xfrm>
          <a:prstGeom prst="rect">
            <a:avLst/>
          </a:prstGeom>
          <a:solidFill>
            <a:srgbClr val="00B0F0">
              <a:alpha val="50195"/>
            </a:srgbClr>
          </a:solid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defRPr/>
            </a:pPr>
            <a:r>
              <a:rPr lang="en-US" altLang="zh-CN" sz="3600" dirty="0">
                <a:latin typeface="+mn-lt"/>
                <a:ea typeface="微软雅黑" panose="020B0503020204020204" pitchFamily="34" charset="-122"/>
                <a:cs typeface="Times New Roman" panose="02020603050405020304" pitchFamily="18" charset="0"/>
              </a:rPr>
              <a:t>Unit 3 Traditional skills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a:extLst>
              <a:ext uri="{FF2B5EF4-FFF2-40B4-BE49-F238E27FC236}">
                <a16:creationId xmlns:a16="http://schemas.microsoft.com/office/drawing/2014/main" id="{F7FFEC3D-2BA9-46EB-B308-6E6E1893B088}"/>
              </a:ext>
            </a:extLst>
          </p:cNvPr>
          <p:cNvCxnSpPr>
            <a:cxnSpLocks noChangeShapeType="1"/>
          </p:cNvCxnSpPr>
          <p:nvPr/>
        </p:nvCxnSpPr>
        <p:spPr bwMode="auto">
          <a:xfrm>
            <a:off x="5219700" y="3632200"/>
            <a:ext cx="2232025" cy="0"/>
          </a:xfrm>
          <a:prstGeom prst="line">
            <a:avLst/>
          </a:prstGeom>
          <a:noFill/>
          <a:ln w="12700">
            <a:solidFill>
              <a:srgbClr val="008000"/>
            </a:solidFill>
            <a:round/>
            <a:headEnd/>
            <a:tailEnd type="oval" w="med" len="med"/>
          </a:ln>
          <a:extLst>
            <a:ext uri="{909E8E84-426E-40DD-AFC4-6F175D3DCCD1}">
              <a14:hiddenFill xmlns:a14="http://schemas.microsoft.com/office/drawing/2010/main">
                <a:noFill/>
              </a14:hiddenFill>
            </a:ext>
          </a:extLst>
        </p:spPr>
      </p:cxnSp>
      <p:cxnSp>
        <p:nvCxnSpPr>
          <p:cNvPr id="54283" name="直接连接符 8">
            <a:extLst>
              <a:ext uri="{FF2B5EF4-FFF2-40B4-BE49-F238E27FC236}">
                <a16:creationId xmlns:a16="http://schemas.microsoft.com/office/drawing/2014/main" id="{FB9D96A0-8818-41C4-9B92-70E4963DF898}"/>
              </a:ext>
            </a:extLst>
          </p:cNvPr>
          <p:cNvCxnSpPr>
            <a:cxnSpLocks noChangeShapeType="1"/>
          </p:cNvCxnSpPr>
          <p:nvPr/>
        </p:nvCxnSpPr>
        <p:spPr bwMode="auto">
          <a:xfrm>
            <a:off x="5118100" y="5462588"/>
            <a:ext cx="2232025" cy="0"/>
          </a:xfrm>
          <a:prstGeom prst="line">
            <a:avLst/>
          </a:prstGeom>
          <a:noFill/>
          <a:ln w="12700">
            <a:solidFill>
              <a:srgbClr val="800080"/>
            </a:solidFill>
            <a:round/>
            <a:headEnd/>
            <a:tailEnd type="oval" w="med" len="med"/>
          </a:ln>
          <a:extLst>
            <a:ext uri="{909E8E84-426E-40DD-AFC4-6F175D3DCCD1}">
              <a14:hiddenFill xmlns:a14="http://schemas.microsoft.com/office/drawing/2010/main">
                <a:noFill/>
              </a14:hiddenFill>
            </a:ext>
          </a:extLst>
        </p:spPr>
      </p:cxnSp>
      <p:cxnSp>
        <p:nvCxnSpPr>
          <p:cNvPr id="54286" name="直接连接符 8">
            <a:extLst>
              <a:ext uri="{FF2B5EF4-FFF2-40B4-BE49-F238E27FC236}">
                <a16:creationId xmlns:a16="http://schemas.microsoft.com/office/drawing/2014/main" id="{3F1F11AD-3ACF-4F45-91A6-295FA1E7A25B}"/>
              </a:ext>
            </a:extLst>
          </p:cNvPr>
          <p:cNvCxnSpPr>
            <a:cxnSpLocks noChangeShapeType="1"/>
          </p:cNvCxnSpPr>
          <p:nvPr/>
        </p:nvCxnSpPr>
        <p:spPr bwMode="auto">
          <a:xfrm>
            <a:off x="5219700" y="1833563"/>
            <a:ext cx="2232025" cy="0"/>
          </a:xfrm>
          <a:prstGeom prst="line">
            <a:avLst/>
          </a:prstGeom>
          <a:noFill/>
          <a:ln w="12700">
            <a:solidFill>
              <a:srgbClr val="FF0066"/>
            </a:solidFill>
            <a:round/>
            <a:headEnd/>
            <a:tailEnd type="oval" w="med" len="med"/>
          </a:ln>
          <a:extLst>
            <a:ext uri="{909E8E84-426E-40DD-AFC4-6F175D3DCCD1}">
              <a14:hiddenFill xmlns:a14="http://schemas.microsoft.com/office/drawing/2010/main">
                <a:noFill/>
              </a14:hiddenFill>
            </a:ext>
          </a:extLst>
        </p:spPr>
      </p:cxnSp>
      <p:cxnSp>
        <p:nvCxnSpPr>
          <p:cNvPr id="54289" name="直接连接符 8">
            <a:extLst>
              <a:ext uri="{FF2B5EF4-FFF2-40B4-BE49-F238E27FC236}">
                <a16:creationId xmlns:a16="http://schemas.microsoft.com/office/drawing/2014/main" id="{0B3B9160-F22F-4D7F-BFFE-9D2D64DE878B}"/>
              </a:ext>
            </a:extLst>
          </p:cNvPr>
          <p:cNvCxnSpPr>
            <a:cxnSpLocks noChangeShapeType="1"/>
          </p:cNvCxnSpPr>
          <p:nvPr/>
        </p:nvCxnSpPr>
        <p:spPr bwMode="auto">
          <a:xfrm>
            <a:off x="1187450" y="4470400"/>
            <a:ext cx="2232025" cy="0"/>
          </a:xfrm>
          <a:prstGeom prst="line">
            <a:avLst/>
          </a:prstGeom>
          <a:noFill/>
          <a:ln w="12700">
            <a:solidFill>
              <a:srgbClr val="0070C0"/>
            </a:solidFill>
            <a:round/>
            <a:headEnd type="oval" w="med" len="med"/>
            <a:tailEnd/>
          </a:ln>
          <a:extLst>
            <a:ext uri="{909E8E84-426E-40DD-AFC4-6F175D3DCCD1}">
              <a14:hiddenFill xmlns:a14="http://schemas.microsoft.com/office/drawing/2010/main">
                <a:noFill/>
              </a14:hiddenFill>
            </a:ext>
          </a:extLst>
        </p:spPr>
      </p:cxnSp>
      <p:cxnSp>
        <p:nvCxnSpPr>
          <p:cNvPr id="54292" name="直接连接符 8">
            <a:extLst>
              <a:ext uri="{FF2B5EF4-FFF2-40B4-BE49-F238E27FC236}">
                <a16:creationId xmlns:a16="http://schemas.microsoft.com/office/drawing/2014/main" id="{0CC4000E-C550-4D1E-9DA7-97DAE3324974}"/>
              </a:ext>
            </a:extLst>
          </p:cNvPr>
          <p:cNvCxnSpPr>
            <a:cxnSpLocks noChangeShapeType="1"/>
          </p:cNvCxnSpPr>
          <p:nvPr/>
        </p:nvCxnSpPr>
        <p:spPr bwMode="auto">
          <a:xfrm>
            <a:off x="1187450" y="2751138"/>
            <a:ext cx="2232025" cy="0"/>
          </a:xfrm>
          <a:prstGeom prst="line">
            <a:avLst/>
          </a:prstGeom>
          <a:noFill/>
          <a:ln w="12700">
            <a:solidFill>
              <a:srgbClr val="FF6600"/>
            </a:solidFill>
            <a:round/>
            <a:headEnd type="oval" w="med" len="med"/>
            <a:tailEnd/>
          </a:ln>
          <a:extLst>
            <a:ext uri="{909E8E84-426E-40DD-AFC4-6F175D3DCCD1}">
              <a14:hiddenFill xmlns:a14="http://schemas.microsoft.com/office/drawing/2010/main">
                <a:noFill/>
              </a14:hiddenFill>
            </a:ext>
          </a:extLst>
        </p:spPr>
      </p:cxnSp>
      <p:sp>
        <p:nvSpPr>
          <p:cNvPr id="16" name="环形箭头 15">
            <a:extLst>
              <a:ext uri="{FF2B5EF4-FFF2-40B4-BE49-F238E27FC236}">
                <a16:creationId xmlns:a16="http://schemas.microsoft.com/office/drawing/2014/main" id="{331C107F-707C-4A0F-9405-9480E2162873}"/>
              </a:ext>
            </a:extLst>
          </p:cNvPr>
          <p:cNvSpPr/>
          <p:nvPr/>
        </p:nvSpPr>
        <p:spPr>
          <a:xfrm rot="20563910" flipH="1">
            <a:off x="3276079" y="1919237"/>
            <a:ext cx="1625369" cy="1625367"/>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a:extLst>
              <a:ext uri="{FF2B5EF4-FFF2-40B4-BE49-F238E27FC236}">
                <a16:creationId xmlns:a16="http://schemas.microsoft.com/office/drawing/2014/main" id="{A5A97021-24F6-46D3-9297-72EE135A91AF}"/>
              </a:ext>
            </a:extLst>
          </p:cNvPr>
          <p:cNvSpPr/>
          <p:nvPr/>
        </p:nvSpPr>
        <p:spPr>
          <a:xfrm rot="1326258">
            <a:off x="3806723" y="2819094"/>
            <a:ext cx="1625369" cy="1625373"/>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a:extLst>
              <a:ext uri="{FF2B5EF4-FFF2-40B4-BE49-F238E27FC236}">
                <a16:creationId xmlns:a16="http://schemas.microsoft.com/office/drawing/2014/main" id="{A1D881A7-A243-4E46-9D46-1188E91499C9}"/>
              </a:ext>
            </a:extLst>
          </p:cNvPr>
          <p:cNvSpPr/>
          <p:nvPr/>
        </p:nvSpPr>
        <p:spPr>
          <a:xfrm rot="20563910" flipH="1">
            <a:off x="3207642" y="3657010"/>
            <a:ext cx="1625374" cy="1625367"/>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2" name="空心弧 21">
            <a:extLst>
              <a:ext uri="{FF2B5EF4-FFF2-40B4-BE49-F238E27FC236}">
                <a16:creationId xmlns:a16="http://schemas.microsoft.com/office/drawing/2014/main" id="{61D99BD5-2150-426A-BDF1-05A6B993E3C6}"/>
              </a:ext>
            </a:extLst>
          </p:cNvPr>
          <p:cNvSpPr/>
          <p:nvPr/>
        </p:nvSpPr>
        <p:spPr>
          <a:xfrm rot="3375582">
            <a:off x="3853678" y="4711580"/>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a:extLst>
              <a:ext uri="{FF2B5EF4-FFF2-40B4-BE49-F238E27FC236}">
                <a16:creationId xmlns:a16="http://schemas.microsoft.com/office/drawing/2014/main" id="{08B67BF8-9EB5-4EE5-A825-8499C01C821E}"/>
              </a:ext>
            </a:extLst>
          </p:cNvPr>
          <p:cNvSpPr/>
          <p:nvPr/>
        </p:nvSpPr>
        <p:spPr>
          <a:xfrm rot="1326258">
            <a:off x="3792605" y="997452"/>
            <a:ext cx="1625368"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a:extLst>
              <a:ext uri="{FF2B5EF4-FFF2-40B4-BE49-F238E27FC236}">
                <a16:creationId xmlns:a16="http://schemas.microsoft.com/office/drawing/2014/main" id="{BA75D319-19CB-4D1B-AF0F-DC23728CC8E9}"/>
              </a:ext>
            </a:extLst>
          </p:cNvPr>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a:extLst>
              <a:ext uri="{FF2B5EF4-FFF2-40B4-BE49-F238E27FC236}">
                <a16:creationId xmlns:a16="http://schemas.microsoft.com/office/drawing/2014/main" id="{646B7171-6D28-4F97-9106-DCE0FC130AFD}"/>
              </a:ext>
            </a:extLst>
          </p:cNvPr>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a:extLst>
              <a:ext uri="{FF2B5EF4-FFF2-40B4-BE49-F238E27FC236}">
                <a16:creationId xmlns:a16="http://schemas.microsoft.com/office/drawing/2014/main" id="{4512F7F7-23F7-469E-8264-733746858370}"/>
              </a:ext>
            </a:extLst>
          </p:cNvPr>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a:extLst>
              <a:ext uri="{FF2B5EF4-FFF2-40B4-BE49-F238E27FC236}">
                <a16:creationId xmlns:a16="http://schemas.microsoft.com/office/drawing/2014/main" id="{3AC1CBED-6982-45A7-BD8B-90F30EFA5A0C}"/>
              </a:ext>
            </a:extLst>
          </p:cNvPr>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29" name="TextBox 28">
            <a:extLst>
              <a:ext uri="{FF2B5EF4-FFF2-40B4-BE49-F238E27FC236}">
                <a16:creationId xmlns:a16="http://schemas.microsoft.com/office/drawing/2014/main" id="{2F374321-276F-4D98-86A5-7BFC3BAEE39D}"/>
              </a:ext>
            </a:extLst>
          </p:cNvPr>
          <p:cNvSpPr txBox="1">
            <a:spLocks noChangeArrowheads="1"/>
          </p:cNvSpPr>
          <p:nvPr/>
        </p:nvSpPr>
        <p:spPr bwMode="auto">
          <a:xfrm>
            <a:off x="4314825" y="5072063"/>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5</a:t>
            </a:r>
            <a:endParaRPr lang="zh-CN" altLang="en-US" sz="3600">
              <a:solidFill>
                <a:srgbClr val="404040"/>
              </a:solidFill>
              <a:latin typeface="Bodoni MT Black" panose="02070A03080606020203" pitchFamily="18" charset="0"/>
            </a:endParaRPr>
          </a:p>
        </p:txBody>
      </p:sp>
      <p:sp>
        <p:nvSpPr>
          <p:cNvPr id="6160" name="TextBox 32">
            <a:extLst>
              <a:ext uri="{FF2B5EF4-FFF2-40B4-BE49-F238E27FC236}">
                <a16:creationId xmlns:a16="http://schemas.microsoft.com/office/drawing/2014/main" id="{7811EEF4-5C62-4778-8E7A-51A661E2024A}"/>
              </a:ext>
            </a:extLst>
          </p:cNvPr>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p>
        </p:txBody>
      </p:sp>
      <p:sp>
        <p:nvSpPr>
          <p:cNvPr id="36" name="TextBox 27">
            <a:extLst>
              <a:ext uri="{FF2B5EF4-FFF2-40B4-BE49-F238E27FC236}">
                <a16:creationId xmlns:a16="http://schemas.microsoft.com/office/drawing/2014/main" id="{9C865C87-A755-4EE8-AEE4-720B55299073}"/>
              </a:ext>
            </a:extLst>
          </p:cNvPr>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39" name="TextBox 27">
            <a:extLst>
              <a:ext uri="{FF2B5EF4-FFF2-40B4-BE49-F238E27FC236}">
                <a16:creationId xmlns:a16="http://schemas.microsoft.com/office/drawing/2014/main" id="{D44BFA15-F358-42DA-B100-17355BB4D0A0}"/>
              </a:ext>
            </a:extLst>
          </p:cNvPr>
          <p:cNvSpPr txBox="1">
            <a:spLocks noChangeArrowheads="1"/>
          </p:cNvSpPr>
          <p:nvPr/>
        </p:nvSpPr>
        <p:spPr bwMode="auto">
          <a:xfrm>
            <a:off x="1116013" y="2257425"/>
            <a:ext cx="2339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Pre-Learning</a:t>
            </a:r>
            <a:endParaRPr lang="zh-CN" altLang="en-US" sz="2800" b="1">
              <a:latin typeface="Times New Roman" panose="02020603050405020304" pitchFamily="18" charset="0"/>
              <a:ea typeface="微软雅黑" panose="020B0503020204020204" pitchFamily="34" charset="-122"/>
            </a:endParaRPr>
          </a:p>
        </p:txBody>
      </p:sp>
      <p:sp>
        <p:nvSpPr>
          <p:cNvPr id="46" name="TextBox 27">
            <a:extLst>
              <a:ext uri="{FF2B5EF4-FFF2-40B4-BE49-F238E27FC236}">
                <a16:creationId xmlns:a16="http://schemas.microsoft.com/office/drawing/2014/main" id="{ADB52C12-3903-431F-8038-3BB7E1FEF6C7}"/>
              </a:ext>
            </a:extLst>
          </p:cNvPr>
          <p:cNvSpPr txBox="1">
            <a:spLocks noChangeArrowheads="1"/>
          </p:cNvSpPr>
          <p:nvPr/>
        </p:nvSpPr>
        <p:spPr bwMode="auto">
          <a:xfrm>
            <a:off x="5221288" y="3122613"/>
            <a:ext cx="2663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a:extLst>
              <a:ext uri="{FF2B5EF4-FFF2-40B4-BE49-F238E27FC236}">
                <a16:creationId xmlns:a16="http://schemas.microsoft.com/office/drawing/2014/main" id="{C40FE3D8-A6CA-4E90-991F-2C043DAB854B}"/>
              </a:ext>
            </a:extLst>
          </p:cNvPr>
          <p:cNvSpPr txBox="1">
            <a:spLocks noChangeArrowheads="1"/>
          </p:cNvSpPr>
          <p:nvPr/>
        </p:nvSpPr>
        <p:spPr bwMode="auto">
          <a:xfrm>
            <a:off x="1042988" y="3933825"/>
            <a:ext cx="2519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a:extLst>
              <a:ext uri="{FF2B5EF4-FFF2-40B4-BE49-F238E27FC236}">
                <a16:creationId xmlns:a16="http://schemas.microsoft.com/office/drawing/2014/main" id="{33EEC169-CA94-4816-B179-6FC970D84FEF}"/>
              </a:ext>
            </a:extLst>
          </p:cNvPr>
          <p:cNvSpPr txBox="1">
            <a:spLocks noChangeArrowheads="1"/>
          </p:cNvSpPr>
          <p:nvPr/>
        </p:nvSpPr>
        <p:spPr bwMode="auto">
          <a:xfrm>
            <a:off x="5724525" y="4941888"/>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nodeType="afterGroup">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nodeType="afterGroup">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nodeType="afterGroup">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nodeType="afterGroup">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Effect transition="in" filter="fade">
                                      <p:cBhvr>
                                        <p:cTn id="88" dur="500"/>
                                        <p:tgtEl>
                                          <p:spTgt spid="36"/>
                                        </p:tgtEl>
                                      </p:cBhvr>
                                    </p:animEffect>
                                  </p:childTnLst>
                                </p:cTn>
                              </p:par>
                            </p:childTnLst>
                          </p:cTn>
                        </p:par>
                        <p:par>
                          <p:cTn id="89" fill="hold" nodeType="afterGroup">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childTnLst>
                          </p:cTn>
                        </p:par>
                        <p:par>
                          <p:cTn id="100" fill="hold" nodeType="afterGroup">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childTnLst>
                          </p:cTn>
                        </p:par>
                        <p:par>
                          <p:cTn id="106" fill="hold" nodeType="afterGroup">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id="{707BB2B8-C19C-4D44-AD71-D974398AA46D}"/>
              </a:ext>
            </a:extLst>
          </p:cNvPr>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a:extLst>
              <a:ext uri="{FF2B5EF4-FFF2-40B4-BE49-F238E27FC236}">
                <a16:creationId xmlns:a16="http://schemas.microsoft.com/office/drawing/2014/main" id="{96F5F7C0-9E76-46C9-92EC-F0982E0E98DD}"/>
              </a:ext>
            </a:extLst>
          </p:cNvPr>
          <p:cNvSpPr txBox="1">
            <a:spLocks noChangeArrowheads="1"/>
          </p:cNvSpPr>
          <p:nvPr/>
        </p:nvSpPr>
        <p:spPr bwMode="auto">
          <a:xfrm>
            <a:off x="2911475" y="3414713"/>
            <a:ext cx="32067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latin typeface="Comic Sans MS" panose="030F0702030302020204" pitchFamily="66" charset="0"/>
                <a:ea typeface="微软雅黑" panose="020B0503020204020204" pitchFamily="34" charset="-122"/>
              </a:rPr>
              <a:t>Part I Lead-in</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Box 6">
            <a:extLst>
              <a:ext uri="{FF2B5EF4-FFF2-40B4-BE49-F238E27FC236}">
                <a16:creationId xmlns:a16="http://schemas.microsoft.com/office/drawing/2014/main" id="{5689D2E5-BFFA-4751-AA8E-4CB329CC895F}"/>
              </a:ext>
            </a:extLst>
          </p:cNvPr>
          <p:cNvSpPr txBox="1">
            <a:spLocks noChangeArrowheads="1"/>
          </p:cNvSpPr>
          <p:nvPr/>
        </p:nvSpPr>
        <p:spPr bwMode="auto">
          <a:xfrm>
            <a:off x="3432175" y="596900"/>
            <a:ext cx="20685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4000" b="1">
                <a:solidFill>
                  <a:srgbClr val="0000FF"/>
                </a:solidFill>
                <a:latin typeface="Times New Roman" panose="02020603050405020304" pitchFamily="18" charset="0"/>
              </a:rPr>
              <a:t>Retell</a:t>
            </a:r>
            <a:endParaRPr lang="zh-CN" altLang="zh-CN" sz="4000">
              <a:solidFill>
                <a:srgbClr val="0000FF"/>
              </a:solidFill>
              <a:latin typeface="Times New Roman" panose="02020603050405020304" pitchFamily="18" charset="0"/>
            </a:endParaRPr>
          </a:p>
        </p:txBody>
      </p:sp>
      <p:sp>
        <p:nvSpPr>
          <p:cNvPr id="12" name="矩形 21">
            <a:extLst>
              <a:ext uri="{FF2B5EF4-FFF2-40B4-BE49-F238E27FC236}">
                <a16:creationId xmlns:a16="http://schemas.microsoft.com/office/drawing/2014/main" id="{790DE33E-122A-4BED-9996-42BF0E8E3192}"/>
              </a:ext>
            </a:extLst>
          </p:cNvPr>
          <p:cNvSpPr>
            <a:spLocks noChangeArrowheads="1"/>
          </p:cNvSpPr>
          <p:nvPr/>
        </p:nvSpPr>
        <p:spPr bwMode="auto">
          <a:xfrm>
            <a:off x="304800" y="1492250"/>
            <a:ext cx="8591550" cy="1198563"/>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buFontTx/>
              <a:buNone/>
              <a:defRPr/>
            </a:pPr>
            <a:r>
              <a:rPr lang="en-US" altLang="zh-CN" sz="3600" dirty="0">
                <a:solidFill>
                  <a:schemeClr val="tx1"/>
                </a:solidFill>
              </a:rPr>
              <a:t>Retell the process of cormorant fishing in the passive voice. </a:t>
            </a:r>
            <a:endParaRPr lang="zh-CN" altLang="zh-CN" sz="3600" dirty="0">
              <a:solidFill>
                <a:schemeClr val="tx1"/>
              </a:solidFill>
            </a:endParaRPr>
          </a:p>
        </p:txBody>
      </p:sp>
      <p:sp>
        <p:nvSpPr>
          <p:cNvPr id="5126" name="AutoShape 2" descr="C:\Users\asus\AppData\Roaming\Tencent\Users\563907112\QQ\WinTemp\RichOle\W3P7$4XZ4W(19K9]1%[SM.jpg">
            <a:extLst>
              <a:ext uri="{FF2B5EF4-FFF2-40B4-BE49-F238E27FC236}">
                <a16:creationId xmlns:a16="http://schemas.microsoft.com/office/drawing/2014/main" id="{2B6094B0-64DA-42FE-8D2A-08F9CE8B38D2}"/>
              </a:ext>
            </a:extLst>
          </p:cNvPr>
          <p:cNvSpPr>
            <a:spLocks noChangeAspect="1" noChangeArrowheads="1"/>
          </p:cNvSpPr>
          <p:nvPr/>
        </p:nvSpPr>
        <p:spPr bwMode="auto">
          <a:xfrm>
            <a:off x="0" y="0"/>
            <a:ext cx="304800" cy="304800"/>
          </a:xfrm>
          <a:prstGeom prst="rect">
            <a:avLst/>
          </a:prstGeom>
          <a:noFill/>
          <a:ln w="9525">
            <a:noFill/>
            <a:miter lim="800000"/>
          </a:ln>
        </p:spPr>
        <p:txBody>
          <a:bodyPr/>
          <a:lstStyle/>
          <a:p>
            <a:pPr>
              <a:buFontTx/>
              <a:buNone/>
              <a:defRPr/>
            </a:pPr>
            <a:endParaRPr lang="zh-CN" altLang="en-US" sz="3600">
              <a:latin typeface="+mn-lt"/>
            </a:endParaRPr>
          </a:p>
        </p:txBody>
      </p:sp>
      <p:sp>
        <p:nvSpPr>
          <p:cNvPr id="5127" name="AutoShape 3" descr="C:\Users\asus\AppData\Roaming\Tencent\Users\563907112\QQ\WinTemp\RichOle\W3P7$4XZ4W(19K9]1%[SM.jpg">
            <a:extLst>
              <a:ext uri="{FF2B5EF4-FFF2-40B4-BE49-F238E27FC236}">
                <a16:creationId xmlns:a16="http://schemas.microsoft.com/office/drawing/2014/main" id="{CA6EC450-B7A0-4ED1-B575-A62A9FBDC34D}"/>
              </a:ext>
            </a:extLst>
          </p:cNvPr>
          <p:cNvSpPr>
            <a:spLocks noChangeAspect="1" noChangeArrowheads="1"/>
          </p:cNvSpPr>
          <p:nvPr/>
        </p:nvSpPr>
        <p:spPr bwMode="auto">
          <a:xfrm>
            <a:off x="0" y="0"/>
            <a:ext cx="304800" cy="304800"/>
          </a:xfrm>
          <a:prstGeom prst="rect">
            <a:avLst/>
          </a:prstGeom>
          <a:noFill/>
          <a:ln w="9525">
            <a:noFill/>
            <a:miter lim="800000"/>
          </a:ln>
        </p:spPr>
        <p:txBody>
          <a:bodyPr/>
          <a:lstStyle/>
          <a:p>
            <a:pPr>
              <a:buFontTx/>
              <a:buNone/>
              <a:defRPr/>
            </a:pPr>
            <a:endParaRPr lang="zh-CN" altLang="en-US" sz="3600">
              <a:latin typeface="+mn-lt"/>
            </a:endParaRPr>
          </a:p>
        </p:txBody>
      </p:sp>
      <p:pic>
        <p:nvPicPr>
          <p:cNvPr id="5135" name="Picture 15">
            <a:extLst>
              <a:ext uri="{FF2B5EF4-FFF2-40B4-BE49-F238E27FC236}">
                <a16:creationId xmlns:a16="http://schemas.microsoft.com/office/drawing/2014/main" id="{93E49924-913F-4232-B532-81BAF2DB0FB5}"/>
              </a:ext>
            </a:extLst>
          </p:cNvPr>
          <p:cNvPicPr>
            <a:picLocks noChangeAspect="1" noChangeArrowheads="1"/>
          </p:cNvPicPr>
          <p:nvPr/>
        </p:nvPicPr>
        <p:blipFill>
          <a:blip r:embed="rId3" cstate="print"/>
          <a:srcRect l="17710" t="18500" r="36164" b="12594"/>
          <a:stretch>
            <a:fillRect/>
          </a:stretch>
        </p:blipFill>
        <p:spPr bwMode="auto">
          <a:xfrm>
            <a:off x="952475" y="3140967"/>
            <a:ext cx="3312368" cy="24191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131" name="Picture 11">
            <a:extLst>
              <a:ext uri="{FF2B5EF4-FFF2-40B4-BE49-F238E27FC236}">
                <a16:creationId xmlns:a16="http://schemas.microsoft.com/office/drawing/2014/main" id="{AAAF9728-86C5-4577-89C8-5561DE3FE7A6}"/>
              </a:ext>
            </a:extLst>
          </p:cNvPr>
          <p:cNvPicPr>
            <a:picLocks noChangeAspect="1" noChangeArrowheads="1"/>
          </p:cNvPicPr>
          <p:nvPr/>
        </p:nvPicPr>
        <p:blipFill>
          <a:blip r:embed="rId4" cstate="print"/>
          <a:srcRect/>
          <a:stretch>
            <a:fillRect/>
          </a:stretch>
        </p:blipFill>
        <p:spPr bwMode="auto">
          <a:xfrm>
            <a:off x="4840907" y="3140968"/>
            <a:ext cx="3475509" cy="24493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标题 1">
            <a:extLst>
              <a:ext uri="{FF2B5EF4-FFF2-40B4-BE49-F238E27FC236}">
                <a16:creationId xmlns:a16="http://schemas.microsoft.com/office/drawing/2014/main" id="{79528550-1E6A-493A-91EF-A46A0E1C1097}"/>
              </a:ext>
            </a:extLst>
          </p:cNvPr>
          <p:cNvSpPr>
            <a:spLocks noGrp="1" noChangeArrowheads="1"/>
          </p:cNvSpPr>
          <p:nvPr>
            <p:ph type="title"/>
          </p:nvPr>
        </p:nvSpPr>
        <p:spPr>
          <a:xfrm>
            <a:off x="287338" y="787400"/>
            <a:ext cx="8569325" cy="1143000"/>
          </a:xfrm>
        </p:spPr>
        <p:txBody>
          <a:bodyPr/>
          <a:lstStyle/>
          <a:p>
            <a:r>
              <a:rPr lang="en-US" altLang="zh-CN" sz="3600">
                <a:solidFill>
                  <a:schemeClr val="tx1"/>
                </a:solidFill>
              </a:rPr>
              <a:t>Do you still remember them? What are they? </a:t>
            </a:r>
            <a:br>
              <a:rPr lang="en-US" altLang="zh-CN" sz="3600">
                <a:solidFill>
                  <a:schemeClr val="tx1"/>
                </a:solidFill>
              </a:rPr>
            </a:br>
            <a:r>
              <a:rPr lang="en-US" altLang="zh-CN" sz="3600">
                <a:solidFill>
                  <a:schemeClr val="tx1"/>
                </a:solidFill>
              </a:rPr>
              <a:t>Can you tell something about them?</a:t>
            </a:r>
          </a:p>
        </p:txBody>
      </p:sp>
      <p:pic>
        <p:nvPicPr>
          <p:cNvPr id="10242" name="图片 57346" descr="0005-5324u">
            <a:extLst>
              <a:ext uri="{FF2B5EF4-FFF2-40B4-BE49-F238E27FC236}">
                <a16:creationId xmlns:a16="http://schemas.microsoft.com/office/drawing/2014/main" id="{8E4B83C0-79B7-4F5F-BA78-DBE163511D8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87338" y="2403475"/>
            <a:ext cx="2344737" cy="3314700"/>
          </a:xfrm>
        </p:spPr>
      </p:pic>
      <p:pic>
        <p:nvPicPr>
          <p:cNvPr id="10243" name="图片 59396" descr="aHR0cDovL3d3dy5xaWFuamlhbmdjaGFvLmNvbS9waWMvMjAxMjg0MTMyNjMxNTE0LmpwZw==">
            <a:extLst>
              <a:ext uri="{FF2B5EF4-FFF2-40B4-BE49-F238E27FC236}">
                <a16:creationId xmlns:a16="http://schemas.microsoft.com/office/drawing/2014/main" id="{EC12A3BB-302F-454B-877B-1FF6890B68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9172" b="17332"/>
          <a:stretch>
            <a:fillRect/>
          </a:stretch>
        </p:blipFill>
        <p:spPr bwMode="auto">
          <a:xfrm>
            <a:off x="2854325" y="2336800"/>
            <a:ext cx="3811588"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1" name="图片 49160" descr="sh27">
            <a:extLst>
              <a:ext uri="{FF2B5EF4-FFF2-40B4-BE49-F238E27FC236}">
                <a16:creationId xmlns:a16="http://schemas.microsoft.com/office/drawing/2014/main" id="{87DFE53C-A968-490D-A30C-D4DB1E34EF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744" t="9843" r="10625"/>
          <a:stretch>
            <a:fillRect/>
          </a:stretch>
        </p:blipFill>
        <p:spPr bwMode="auto">
          <a:xfrm>
            <a:off x="6889750" y="3532188"/>
            <a:ext cx="1966913"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9161"/>
                                        </p:tgtEl>
                                        <p:attrNameLst>
                                          <p:attrName>style.visibility</p:attrName>
                                        </p:attrNameLst>
                                      </p:cBhvr>
                                      <p:to>
                                        <p:strVal val="visible"/>
                                      </p:to>
                                    </p:set>
                                    <p:anim calcmode="lin" valueType="num">
                                      <p:cBhvr>
                                        <p:cTn id="7" dur="1" fill="hold"/>
                                        <p:tgtEl>
                                          <p:spTgt spid="49161"/>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B2467890-A799-45EC-8667-E5FB300A7A34}"/>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1266" name="TextBox 4">
            <a:extLst>
              <a:ext uri="{FF2B5EF4-FFF2-40B4-BE49-F238E27FC236}">
                <a16:creationId xmlns:a16="http://schemas.microsoft.com/office/drawing/2014/main" id="{DEC15B61-C0CF-4C41-9F8F-2469FA9BF6A1}"/>
              </a:ext>
            </a:extLst>
          </p:cNvPr>
          <p:cNvSpPr txBox="1">
            <a:spLocks noChangeArrowheads="1"/>
          </p:cNvSpPr>
          <p:nvPr/>
        </p:nvSpPr>
        <p:spPr bwMode="auto">
          <a:xfrm>
            <a:off x="2351088" y="3414713"/>
            <a:ext cx="488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 Pre-Learning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标题 50177">
            <a:extLst>
              <a:ext uri="{FF2B5EF4-FFF2-40B4-BE49-F238E27FC236}">
                <a16:creationId xmlns:a16="http://schemas.microsoft.com/office/drawing/2014/main" id="{A568C881-DC68-45C1-8A22-1DFC42864467}"/>
              </a:ext>
            </a:extLst>
          </p:cNvPr>
          <p:cNvSpPr>
            <a:spLocks noGrp="1" noChangeArrowheads="1"/>
          </p:cNvSpPr>
          <p:nvPr>
            <p:ph type="title"/>
          </p:nvPr>
        </p:nvSpPr>
        <p:spPr>
          <a:xfrm>
            <a:off x="539750" y="708025"/>
            <a:ext cx="8435975" cy="1568450"/>
          </a:xfrm>
        </p:spPr>
        <p:txBody>
          <a:bodyPr/>
          <a:lstStyle/>
          <a:p>
            <a:r>
              <a:rPr lang="en-US" altLang="zh-CN" sz="3600" b="1">
                <a:solidFill>
                  <a:schemeClr val="tx1"/>
                </a:solidFill>
              </a:rPr>
              <a:t>1.Have you ever heard of </a:t>
            </a:r>
            <a:r>
              <a:rPr lang="en-US" altLang="zh-CN" sz="3600" b="1">
                <a:solidFill>
                  <a:srgbClr val="FF0000"/>
                </a:solidFill>
              </a:rPr>
              <a:t>dough</a:t>
            </a:r>
            <a:r>
              <a:rPr lang="en-US" altLang="zh-CN" sz="3600" b="1">
                <a:solidFill>
                  <a:schemeClr val="tx1"/>
                </a:solidFill>
              </a:rPr>
              <a:t> toys?</a:t>
            </a:r>
            <a:br>
              <a:rPr lang="en-US" altLang="zh-CN" sz="3600" b="1">
                <a:solidFill>
                  <a:schemeClr val="tx1"/>
                </a:solidFill>
              </a:rPr>
            </a:br>
            <a:r>
              <a:rPr lang="en-US" altLang="zh-CN" sz="3600" b="1">
                <a:solidFill>
                  <a:schemeClr val="tx1"/>
                </a:solidFill>
              </a:rPr>
              <a:t>2.Do you know anyone who knows how to  </a:t>
            </a:r>
            <a:br>
              <a:rPr lang="en-US" altLang="zh-CN" sz="3600" b="1">
                <a:solidFill>
                  <a:schemeClr val="tx1"/>
                </a:solidFill>
              </a:rPr>
            </a:br>
            <a:r>
              <a:rPr lang="en-US" altLang="zh-CN" sz="3600" b="1">
                <a:solidFill>
                  <a:schemeClr val="tx1"/>
                </a:solidFill>
              </a:rPr>
              <a:t>   make </a:t>
            </a:r>
            <a:r>
              <a:rPr lang="en-US" altLang="zh-CN" sz="3600" b="1">
                <a:solidFill>
                  <a:srgbClr val="FF0000"/>
                </a:solidFill>
              </a:rPr>
              <a:t>dough</a:t>
            </a:r>
            <a:r>
              <a:rPr lang="en-US" altLang="zh-CN" sz="3600" b="1">
                <a:solidFill>
                  <a:schemeClr val="tx1"/>
                </a:solidFill>
              </a:rPr>
              <a:t> toys?</a:t>
            </a:r>
          </a:p>
        </p:txBody>
      </p:sp>
      <p:pic>
        <p:nvPicPr>
          <p:cNvPr id="12290" name="图片 50180" descr="Beijing Dough Toys">
            <a:extLst>
              <a:ext uri="{FF2B5EF4-FFF2-40B4-BE49-F238E27FC236}">
                <a16:creationId xmlns:a16="http://schemas.microsoft.com/office/drawing/2014/main" id="{D230418A-2E44-4F48-8DB7-A050AD94D7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2636838"/>
            <a:ext cx="5410200" cy="3916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500" fill="hold"/>
                                        <p:tgtEl>
                                          <p:spTgt spid="50178"/>
                                        </p:tgtEl>
                                        <p:attrNameLst>
                                          <p:attrName>ppt_w</p:attrName>
                                        </p:attrNameLst>
                                      </p:cBhvr>
                                      <p:tavLst>
                                        <p:tav tm="0">
                                          <p:val>
                                            <p:fltVal val="0"/>
                                          </p:val>
                                        </p:tav>
                                        <p:tav tm="100000">
                                          <p:val>
                                            <p:strVal val="#ppt_w"/>
                                          </p:val>
                                        </p:tav>
                                      </p:tavLst>
                                    </p:anim>
                                    <p:anim calcmode="lin" valueType="num">
                                      <p:cBhvr>
                                        <p:cTn id="8" dur="500" fill="hold"/>
                                        <p:tgtEl>
                                          <p:spTgt spid="5017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Box 4">
            <a:extLst>
              <a:ext uri="{FF2B5EF4-FFF2-40B4-BE49-F238E27FC236}">
                <a16:creationId xmlns:a16="http://schemas.microsoft.com/office/drawing/2014/main" id="{B87EBFED-D7F9-44C5-BC3F-8C18FCACFA52}"/>
              </a:ext>
            </a:extLst>
          </p:cNvPr>
          <p:cNvSpPr txBox="1">
            <a:spLocks noChangeArrowheads="1"/>
          </p:cNvSpPr>
          <p:nvPr/>
        </p:nvSpPr>
        <p:spPr bwMode="auto">
          <a:xfrm>
            <a:off x="755650" y="2636838"/>
            <a:ext cx="7704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a:latin typeface="Times New Roman" panose="02020603050405020304" pitchFamily="18" charset="0"/>
              </a:rPr>
              <a:t>Let’s learn the new words and expressions.</a:t>
            </a:r>
            <a:endParaRPr lang="zh-CN" altLang="en-US" sz="3200">
              <a:latin typeface="Times New Roman" panose="02020603050405020304" pitchFamily="18" charset="0"/>
            </a:endParaRPr>
          </a:p>
        </p:txBody>
      </p:sp>
      <p:pic>
        <p:nvPicPr>
          <p:cNvPr id="13314" name="图片 5" descr="学习.jpg">
            <a:extLst>
              <a:ext uri="{FF2B5EF4-FFF2-40B4-BE49-F238E27FC236}">
                <a16:creationId xmlns:a16="http://schemas.microsoft.com/office/drawing/2014/main" id="{53907B00-A945-48A8-8E17-AD9042D2F2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550" y="3141663"/>
            <a:ext cx="4799013"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2">
            <a:extLst>
              <a:ext uri="{FF2B5EF4-FFF2-40B4-BE49-F238E27FC236}">
                <a16:creationId xmlns:a16="http://schemas.microsoft.com/office/drawing/2014/main" id="{DCF0ECA2-E6C3-4810-BC94-0800B98FCCE7}"/>
              </a:ext>
            </a:extLst>
          </p:cNvPr>
          <p:cNvSpPr txBox="1">
            <a:spLocks noChangeArrowheads="1"/>
          </p:cNvSpPr>
          <p:nvPr/>
        </p:nvSpPr>
        <p:spPr bwMode="auto">
          <a:xfrm>
            <a:off x="427038" y="1579563"/>
            <a:ext cx="8105775" cy="444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7000"/>
              </a:lnSpc>
            </a:pPr>
            <a:r>
              <a:rPr lang="zh-CN" altLang="en-US" sz="3600">
                <a:latin typeface="Times New Roman" panose="02020603050405020304" pitchFamily="18" charset="0"/>
                <a:sym typeface="Arial" panose="020B0604020202020204" pitchFamily="34" charset="0"/>
              </a:rPr>
              <a:t>*dough 		n. 生面团</a:t>
            </a:r>
          </a:p>
          <a:p>
            <a:pPr>
              <a:lnSpc>
                <a:spcPct val="117000"/>
              </a:lnSpc>
            </a:pPr>
            <a:r>
              <a:rPr lang="zh-CN" altLang="en-US" sz="3600">
                <a:latin typeface="Times New Roman" panose="02020603050405020304" pitchFamily="18" charset="0"/>
                <a:sym typeface="Arial" panose="020B0604020202020204" pitchFamily="34" charset="0"/>
              </a:rPr>
              <a:t>*rough  		adj. 粗糙的</a:t>
            </a:r>
          </a:p>
          <a:p>
            <a:pPr>
              <a:lnSpc>
                <a:spcPct val="117000"/>
              </a:lnSpc>
            </a:pPr>
            <a:r>
              <a:rPr lang="zh-CN" altLang="en-US" sz="3600">
                <a:latin typeface="Times New Roman" panose="02020603050405020304" pitchFamily="18" charset="0"/>
                <a:sym typeface="Arial" panose="020B0604020202020204" pitchFamily="34" charset="0"/>
              </a:rPr>
              <a:t>size  		n. 大小</a:t>
            </a:r>
          </a:p>
          <a:p>
            <a:pPr>
              <a:lnSpc>
                <a:spcPct val="117000"/>
              </a:lnSpc>
            </a:pPr>
            <a:r>
              <a:rPr lang="zh-CN" altLang="en-US" sz="3600">
                <a:latin typeface="Times New Roman" panose="02020603050405020304" pitchFamily="18" charset="0"/>
                <a:sym typeface="Arial" panose="020B0604020202020204" pitchFamily="34" charset="0"/>
              </a:rPr>
              <a:t>simple  		adj. 简单的</a:t>
            </a:r>
          </a:p>
          <a:p>
            <a:pPr>
              <a:lnSpc>
                <a:spcPct val="117000"/>
              </a:lnSpc>
            </a:pPr>
            <a:r>
              <a:rPr lang="zh-CN" altLang="en-US" sz="3600">
                <a:latin typeface="Times New Roman" panose="02020603050405020304" pitchFamily="18" charset="0"/>
                <a:sym typeface="Arial" panose="020B0604020202020204" pitchFamily="34" charset="0"/>
              </a:rPr>
              <a:t>lovely  		adj. 有吸引力的；迷人的</a:t>
            </a:r>
          </a:p>
          <a:p>
            <a:r>
              <a:rPr lang="zh-CN" altLang="en-US" sz="3600">
                <a:latin typeface="Times New Roman" panose="02020603050405020304" pitchFamily="18" charset="0"/>
              </a:rPr>
              <a:t>all the time</a:t>
            </a:r>
            <a:r>
              <a:rPr lang="en-US" altLang="zh-CN" sz="3600">
                <a:latin typeface="Times New Roman" panose="02020603050405020304" pitchFamily="18" charset="0"/>
              </a:rPr>
              <a:t>	</a:t>
            </a:r>
          </a:p>
          <a:p>
            <a:r>
              <a:rPr lang="en-US" altLang="zh-CN" sz="3600">
                <a:latin typeface="Times New Roman" panose="02020603050405020304" pitchFamily="18" charset="0"/>
              </a:rPr>
              <a:t>	</a:t>
            </a:r>
            <a:r>
              <a:rPr lang="zh-CN" altLang="en-US" sz="3600">
                <a:latin typeface="Times New Roman" panose="02020603050405020304" pitchFamily="18" charset="0"/>
              </a:rPr>
              <a:t>（ 在某段时间内）一直 ；始终</a:t>
            </a:r>
            <a:endParaRPr lang="zh-CN" altLang="en-US" sz="3600">
              <a:latin typeface="Times New Roman" panose="02020603050405020304" pitchFamily="18" charset="0"/>
              <a:ea typeface="黑体" panose="02010609060101010101" pitchFamily="49" charset="-122"/>
            </a:endParaRPr>
          </a:p>
        </p:txBody>
      </p:sp>
      <p:sp>
        <p:nvSpPr>
          <p:cNvPr id="14338" name="矩形 1">
            <a:extLst>
              <a:ext uri="{FF2B5EF4-FFF2-40B4-BE49-F238E27FC236}">
                <a16:creationId xmlns:a16="http://schemas.microsoft.com/office/drawing/2014/main" id="{19C7A9C5-11DE-4563-B3DB-B6DAF4930963}"/>
              </a:ext>
            </a:extLst>
          </p:cNvPr>
          <p:cNvSpPr>
            <a:spLocks noChangeArrowheads="1"/>
          </p:cNvSpPr>
          <p:nvPr/>
        </p:nvSpPr>
        <p:spPr bwMode="auto">
          <a:xfrm>
            <a:off x="827088" y="582613"/>
            <a:ext cx="7058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ea typeface="黑体" panose="02010609060101010101" pitchFamily="49" charset="-122"/>
              </a:rPr>
              <a:t>New words and expressions</a:t>
            </a:r>
            <a:r>
              <a:rPr lang="en-US" altLang="zh-CN" sz="3600">
                <a:ea typeface="黑体" panose="02010609060101010101" pitchFamily="49" charset="-122"/>
              </a:rPr>
              <a:t>P44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Rectangle 1">
            <a:extLst>
              <a:ext uri="{FF2B5EF4-FFF2-40B4-BE49-F238E27FC236}">
                <a16:creationId xmlns:a16="http://schemas.microsoft.com/office/drawing/2014/main" id="{05D4D4AC-B13F-41F2-A452-3FE8B1FA8698}"/>
              </a:ext>
            </a:extLst>
          </p:cNvPr>
          <p:cNvSpPr>
            <a:spLocks noChangeArrowheads="1"/>
          </p:cNvSpPr>
          <p:nvPr/>
        </p:nvSpPr>
        <p:spPr bwMode="auto">
          <a:xfrm>
            <a:off x="611188" y="2036763"/>
            <a:ext cx="8064500" cy="304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742950" indent="-7429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buFont typeface="Arial" panose="020B0604020202020204" pitchFamily="34" charset="0"/>
              <a:buAutoNum type="arabicPeriod"/>
            </a:pPr>
            <a:r>
              <a:rPr lang="zh-CN" altLang="en-US" sz="3200" b="1">
                <a:latin typeface="Times New Roman" panose="02020603050405020304" pitchFamily="18" charset="0"/>
                <a:sym typeface="Arial" panose="020B0604020202020204" pitchFamily="34" charset="0"/>
              </a:rPr>
              <a:t>*dough 		n. 生面团</a:t>
            </a:r>
            <a:endParaRPr lang="en-US" altLang="zh-CN" sz="3200">
              <a:latin typeface="Times New Roman" panose="02020603050405020304" pitchFamily="18" charset="0"/>
              <a:sym typeface="Arial" panose="020B0604020202020204" pitchFamily="34" charset="0"/>
            </a:endParaRPr>
          </a:p>
          <a:p>
            <a:pPr>
              <a:lnSpc>
                <a:spcPct val="150000"/>
              </a:lnSpc>
            </a:pPr>
            <a:r>
              <a:rPr lang="zh-CN" altLang="en-US" sz="3200">
                <a:latin typeface="Times New Roman" panose="02020603050405020304" pitchFamily="18" charset="0"/>
                <a:sym typeface="Arial" panose="020B0604020202020204" pitchFamily="34" charset="0"/>
              </a:rPr>
              <a:t>如：</a:t>
            </a:r>
            <a:endParaRPr lang="en-US" altLang="zh-CN" sz="3200">
              <a:latin typeface="Times New Roman" panose="02020603050405020304" pitchFamily="18" charset="0"/>
              <a:sym typeface="Arial" panose="020B0604020202020204" pitchFamily="34" charset="0"/>
            </a:endParaRPr>
          </a:p>
          <a:p>
            <a:pPr>
              <a:lnSpc>
                <a:spcPct val="150000"/>
              </a:lnSpc>
            </a:pPr>
            <a:r>
              <a:rPr lang="en-US" altLang="zh-CN" sz="3200">
                <a:solidFill>
                  <a:srgbClr val="FF0000"/>
                </a:solidFill>
                <a:latin typeface="Times New Roman" panose="02020603050405020304" pitchFamily="18" charset="0"/>
                <a:sym typeface="Arial" panose="020B0604020202020204" pitchFamily="34" charset="0"/>
              </a:rPr>
              <a:t>Roll out the dough into one large circle. </a:t>
            </a:r>
          </a:p>
          <a:p>
            <a:pPr>
              <a:lnSpc>
                <a:spcPct val="150000"/>
              </a:lnSpc>
            </a:pPr>
            <a:r>
              <a:rPr lang="zh-CN" altLang="en-US" sz="3200">
                <a:latin typeface="Times New Roman" panose="02020603050405020304" pitchFamily="18" charset="0"/>
                <a:sym typeface="Arial" panose="020B0604020202020204" pitchFamily="34" charset="0"/>
              </a:rPr>
              <a:t>将面团擀成大的圆形面皮。</a:t>
            </a:r>
            <a:endParaRPr lang="zh-CN" altLang="en-US" sz="3200">
              <a:latin typeface="Times New Roman" panose="02020603050405020304" pitchFamily="18" charset="0"/>
              <a:cs typeface="Times New Roman" panose="02020603050405020304" pitchFamily="18" charset="0"/>
            </a:endParaRPr>
          </a:p>
        </p:txBody>
      </p:sp>
      <p:sp>
        <p:nvSpPr>
          <p:cNvPr id="15362" name="Rectangle 2">
            <a:extLst>
              <a:ext uri="{FF2B5EF4-FFF2-40B4-BE49-F238E27FC236}">
                <a16:creationId xmlns:a16="http://schemas.microsoft.com/office/drawing/2014/main" id="{E1C7CF79-EF37-4E92-8B7F-A0B03076E08A}"/>
              </a:ext>
            </a:extLst>
          </p:cNvPr>
          <p:cNvSpPr txBox="1">
            <a:spLocks noChangeArrowheads="1"/>
          </p:cNvSpPr>
          <p:nvPr/>
        </p:nvSpPr>
        <p:spPr bwMode="auto">
          <a:xfrm>
            <a:off x="2916238" y="260350"/>
            <a:ext cx="2736850"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600"/>
              <a:t> P44</a:t>
            </a:r>
          </a:p>
        </p:txBody>
      </p:sp>
      <p:pic>
        <p:nvPicPr>
          <p:cNvPr id="15363" name="图片 4" descr="厨师揉面团.jpg">
            <a:extLst>
              <a:ext uri="{FF2B5EF4-FFF2-40B4-BE49-F238E27FC236}">
                <a16:creationId xmlns:a16="http://schemas.microsoft.com/office/drawing/2014/main" id="{7FAE25AE-5037-46F6-BE8B-DC240FD005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588" y="4437063"/>
            <a:ext cx="2160587"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5713">
                                            <p:txEl>
                                              <p:pRg st="2" end="2"/>
                                            </p:txEl>
                                          </p:spTgt>
                                        </p:tgtEl>
                                        <p:attrNameLst>
                                          <p:attrName>style.visibility</p:attrName>
                                        </p:attrNameLst>
                                      </p:cBhvr>
                                      <p:to>
                                        <p:strVal val="visible"/>
                                      </p:to>
                                    </p:set>
                                    <p:anim calcmode="lin" valueType="num">
                                      <p:cBhvr additive="base">
                                        <p:cTn id="7" dur="500" fill="hold"/>
                                        <p:tgtEl>
                                          <p:spTgt spid="11571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57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Rectangle 1">
            <a:extLst>
              <a:ext uri="{FF2B5EF4-FFF2-40B4-BE49-F238E27FC236}">
                <a16:creationId xmlns:a16="http://schemas.microsoft.com/office/drawing/2014/main" id="{4E585134-DA31-4547-BB93-3FCEB7E956BF}"/>
              </a:ext>
            </a:extLst>
          </p:cNvPr>
          <p:cNvSpPr>
            <a:spLocks noChangeArrowheads="1"/>
          </p:cNvSpPr>
          <p:nvPr/>
        </p:nvSpPr>
        <p:spPr bwMode="auto">
          <a:xfrm>
            <a:off x="611188" y="1851025"/>
            <a:ext cx="80645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742950" indent="-7429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600" b="1">
                <a:latin typeface="Times New Roman" panose="02020603050405020304" pitchFamily="18" charset="0"/>
                <a:sym typeface="Arial" panose="020B0604020202020204" pitchFamily="34" charset="0"/>
              </a:rPr>
              <a:t>2. </a:t>
            </a:r>
            <a:r>
              <a:rPr lang="zh-CN" altLang="en-US" sz="3600" b="1">
                <a:latin typeface="Times New Roman" panose="02020603050405020304" pitchFamily="18" charset="0"/>
                <a:sym typeface="Arial" panose="020B0604020202020204" pitchFamily="34" charset="0"/>
              </a:rPr>
              <a:t>*rough  		adj. 粗糙的</a:t>
            </a:r>
            <a:endParaRPr lang="zh-CN" altLang="en-US" sz="3600">
              <a:latin typeface="Times New Roman" panose="02020603050405020304" pitchFamily="18" charset="0"/>
              <a:sym typeface="Arial" panose="020B0604020202020204" pitchFamily="34" charset="0"/>
            </a:endParaRPr>
          </a:p>
          <a:p>
            <a:pPr>
              <a:lnSpc>
                <a:spcPct val="150000"/>
              </a:lnSpc>
            </a:pPr>
            <a:r>
              <a:rPr lang="zh-CN" altLang="en-US" sz="3600">
                <a:latin typeface="Times New Roman" panose="02020603050405020304" pitchFamily="18" charset="0"/>
                <a:sym typeface="Arial" panose="020B0604020202020204" pitchFamily="34" charset="0"/>
              </a:rPr>
              <a:t>如：</a:t>
            </a:r>
            <a:endParaRPr lang="en-US" altLang="zh-CN" sz="3600">
              <a:latin typeface="Times New Roman" panose="02020603050405020304" pitchFamily="18" charset="0"/>
              <a:sym typeface="Arial" panose="020B0604020202020204" pitchFamily="34" charset="0"/>
            </a:endParaRPr>
          </a:p>
          <a:p>
            <a:pPr>
              <a:lnSpc>
                <a:spcPct val="150000"/>
              </a:lnSpc>
            </a:pPr>
            <a:r>
              <a:rPr lang="en-US" altLang="zh-CN" sz="3600">
                <a:solidFill>
                  <a:srgbClr val="FF0000"/>
                </a:solidFill>
                <a:latin typeface="Times New Roman" panose="02020603050405020304" pitchFamily="18" charset="0"/>
                <a:sym typeface="Arial" panose="020B0604020202020204" pitchFamily="34" charset="0"/>
              </a:rPr>
              <a:t>His hands were rough.</a:t>
            </a:r>
          </a:p>
          <a:p>
            <a:pPr>
              <a:lnSpc>
                <a:spcPct val="150000"/>
              </a:lnSpc>
            </a:pPr>
            <a:r>
              <a:rPr lang="zh-CN" altLang="en-US" sz="3600">
                <a:latin typeface="Times New Roman" panose="02020603050405020304" pitchFamily="18" charset="0"/>
                <a:sym typeface="Arial" panose="020B0604020202020204" pitchFamily="34" charset="0"/>
              </a:rPr>
              <a:t>他的双手粗糙不平。</a:t>
            </a:r>
            <a:endParaRPr lang="zh-CN" altLang="en-US" sz="36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5713">
                                            <p:txEl>
                                              <p:pRg st="2" end="2"/>
                                            </p:txEl>
                                          </p:spTgt>
                                        </p:tgtEl>
                                        <p:attrNameLst>
                                          <p:attrName>style.visibility</p:attrName>
                                        </p:attrNameLst>
                                      </p:cBhvr>
                                      <p:to>
                                        <p:strVal val="visible"/>
                                      </p:to>
                                    </p:set>
                                    <p:anim calcmode="lin" valueType="num">
                                      <p:cBhvr additive="base">
                                        <p:cTn id="7" dur="500" fill="hold"/>
                                        <p:tgtEl>
                                          <p:spTgt spid="11571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57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F6FA072C-3A17-45C9-9A06-D13E31B26798}"/>
              </a:ext>
            </a:extLst>
          </p:cNvPr>
          <p:cNvSpPr>
            <a:spLocks noGrp="1" noChangeArrowheads="1"/>
          </p:cNvSpPr>
          <p:nvPr>
            <p:ph idx="1"/>
          </p:nvPr>
        </p:nvSpPr>
        <p:spPr>
          <a:xfrm>
            <a:off x="323850" y="836613"/>
            <a:ext cx="8583613" cy="5016500"/>
          </a:xfrm>
        </p:spPr>
        <p:txBody>
          <a:bodyPr/>
          <a:lstStyle/>
          <a:p>
            <a:pPr>
              <a:spcBef>
                <a:spcPct val="0"/>
              </a:spcBef>
            </a:pPr>
            <a:r>
              <a:rPr lang="en-US" altLang="zh-CN" sz="3200" b="1">
                <a:sym typeface="宋体" panose="02010600030101010101" pitchFamily="2" charset="-122"/>
              </a:rPr>
              <a:t>3. </a:t>
            </a:r>
            <a:r>
              <a:rPr lang="zh-CN" altLang="en-US" sz="3200" b="1">
                <a:sym typeface="宋体" panose="02010600030101010101" pitchFamily="2" charset="-122"/>
              </a:rPr>
              <a:t>size  			n. 大小</a:t>
            </a:r>
            <a:endParaRPr lang="zh-CN" altLang="en-US" sz="3200">
              <a:sym typeface="宋体" panose="02010600030101010101" pitchFamily="2" charset="-122"/>
            </a:endParaRPr>
          </a:p>
          <a:p>
            <a:pPr>
              <a:spcBef>
                <a:spcPct val="0"/>
              </a:spcBef>
            </a:pPr>
            <a:r>
              <a:rPr lang="en-US" altLang="en-US" sz="3200"/>
              <a:t>size</a:t>
            </a:r>
            <a:r>
              <a:rPr lang="zh-CN" altLang="en-US" sz="3200"/>
              <a:t>作</a:t>
            </a:r>
            <a:r>
              <a:rPr lang="en-US" altLang="zh-CN" sz="3200"/>
              <a:t>“</a:t>
            </a:r>
            <a:r>
              <a:rPr lang="zh-CN" altLang="en-US" sz="3200"/>
              <a:t>大小、尺寸、体积</a:t>
            </a:r>
            <a:r>
              <a:rPr lang="en-US" altLang="zh-CN" sz="3200"/>
              <a:t>”</a:t>
            </a:r>
            <a:r>
              <a:rPr lang="zh-CN" altLang="en-US" sz="3200"/>
              <a:t>讲时是不可数名词。作</a:t>
            </a:r>
            <a:r>
              <a:rPr lang="en-US" altLang="zh-CN" sz="3200"/>
              <a:t>“</a:t>
            </a:r>
            <a:r>
              <a:rPr lang="zh-CN" altLang="en-US" sz="3200"/>
              <a:t>衣服、鞋等的尺码、号</a:t>
            </a:r>
            <a:r>
              <a:rPr lang="en-US" altLang="zh-CN" sz="3200"/>
              <a:t>”</a:t>
            </a:r>
            <a:r>
              <a:rPr lang="zh-CN" altLang="en-US" sz="3200"/>
              <a:t>讲时是可数名词。</a:t>
            </a:r>
            <a:endParaRPr lang="en-US" altLang="zh-CN" sz="3200"/>
          </a:p>
          <a:p>
            <a:pPr>
              <a:spcBef>
                <a:spcPct val="0"/>
              </a:spcBef>
            </a:pPr>
            <a:endParaRPr lang="zh-CN" altLang="en-US" sz="3200"/>
          </a:p>
          <a:p>
            <a:pPr>
              <a:spcBef>
                <a:spcPct val="0"/>
              </a:spcBef>
            </a:pPr>
            <a:r>
              <a:rPr lang="zh-CN" altLang="en-US" sz="3200"/>
              <a:t>这本书同那本书的大小一样。</a:t>
            </a:r>
          </a:p>
          <a:p>
            <a:pPr>
              <a:spcBef>
                <a:spcPct val="0"/>
              </a:spcBef>
            </a:pPr>
            <a:r>
              <a:rPr lang="en-US" altLang="zh-CN" sz="3200">
                <a:solidFill>
                  <a:srgbClr val="FF0000"/>
                </a:solidFill>
              </a:rPr>
              <a:t>This book is the same size as that.</a:t>
            </a:r>
          </a:p>
          <a:p>
            <a:pPr>
              <a:spcBef>
                <a:spcPct val="0"/>
              </a:spcBef>
            </a:pPr>
            <a:r>
              <a:rPr lang="zh-CN" altLang="en-US" sz="3200"/>
              <a:t>我想看看不同号码的鞋。</a:t>
            </a:r>
          </a:p>
          <a:p>
            <a:pPr>
              <a:spcBef>
                <a:spcPct val="0"/>
              </a:spcBef>
            </a:pPr>
            <a:r>
              <a:rPr lang="en-US" altLang="zh-CN" sz="3200">
                <a:solidFill>
                  <a:srgbClr val="FF0000"/>
                </a:solidFill>
              </a:rPr>
              <a:t>I want to look at the shoes of different sizes.</a:t>
            </a:r>
          </a:p>
          <a:p>
            <a:pPr>
              <a:spcBef>
                <a:spcPct val="0"/>
              </a:spcBef>
            </a:pPr>
            <a:r>
              <a:rPr lang="zh-CN" altLang="en-US" sz="3200"/>
              <a:t>这双鞋是</a:t>
            </a:r>
            <a:r>
              <a:rPr lang="en-US" altLang="zh-CN" sz="3200"/>
              <a:t>38</a:t>
            </a:r>
            <a:r>
              <a:rPr lang="zh-CN" altLang="en-US" sz="3200"/>
              <a:t>号的，你可以穿上它们试一试。</a:t>
            </a:r>
          </a:p>
          <a:p>
            <a:pPr>
              <a:spcBef>
                <a:spcPct val="0"/>
              </a:spcBef>
            </a:pPr>
            <a:r>
              <a:rPr lang="en-US" altLang="zh-CN" sz="3200">
                <a:solidFill>
                  <a:srgbClr val="FF0000"/>
                </a:solidFill>
              </a:rPr>
              <a:t>This pair of shoes in size 38. You can try them on.</a:t>
            </a:r>
            <a:endParaRPr lang="zh-CN" altLang="en-US" sz="32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图片 2" descr="生气的脸.png">
            <a:extLst>
              <a:ext uri="{FF2B5EF4-FFF2-40B4-BE49-F238E27FC236}">
                <a16:creationId xmlns:a16="http://schemas.microsoft.com/office/drawing/2014/main" id="{FE620BD7-7965-4671-B29D-A83EE27433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7163" y="4308475"/>
            <a:ext cx="21590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内容占位符 1">
            <a:extLst>
              <a:ext uri="{FF2B5EF4-FFF2-40B4-BE49-F238E27FC236}">
                <a16:creationId xmlns:a16="http://schemas.microsoft.com/office/drawing/2014/main" id="{4209D934-6391-4D52-9716-4B243575A4EF}"/>
              </a:ext>
            </a:extLst>
          </p:cNvPr>
          <p:cNvSpPr>
            <a:spLocks noGrp="1" noChangeArrowheads="1"/>
          </p:cNvSpPr>
          <p:nvPr>
            <p:ph idx="1"/>
          </p:nvPr>
        </p:nvSpPr>
        <p:spPr>
          <a:xfrm>
            <a:off x="250825" y="968375"/>
            <a:ext cx="8583613" cy="2946400"/>
          </a:xfrm>
        </p:spPr>
        <p:txBody>
          <a:bodyPr/>
          <a:lstStyle/>
          <a:p>
            <a:r>
              <a:rPr lang="en-US" altLang="zh-CN" sz="3200" b="1">
                <a:sym typeface="宋体" panose="02010600030101010101" pitchFamily="2" charset="-122"/>
              </a:rPr>
              <a:t>4. </a:t>
            </a:r>
            <a:r>
              <a:rPr lang="zh-CN" altLang="en-US" sz="3200" b="1"/>
              <a:t>all the time</a:t>
            </a:r>
            <a:r>
              <a:rPr lang="en-US" altLang="zh-CN" sz="3200"/>
              <a:t>	</a:t>
            </a:r>
          </a:p>
          <a:p>
            <a:r>
              <a:rPr lang="en-US" altLang="zh-CN" sz="3200"/>
              <a:t>	</a:t>
            </a:r>
            <a:r>
              <a:rPr lang="zh-CN" altLang="en-US" sz="3200"/>
              <a:t>（ 在某段时间内）一直 ；始终</a:t>
            </a:r>
            <a:endParaRPr lang="en-US" altLang="zh-CN" sz="3200"/>
          </a:p>
          <a:p>
            <a:r>
              <a:rPr lang="zh-CN" altLang="en-US" sz="3200"/>
              <a:t>如：</a:t>
            </a:r>
            <a:endParaRPr lang="en-US" altLang="zh-CN" sz="3200"/>
          </a:p>
          <a:p>
            <a:r>
              <a:rPr lang="en-US" altLang="zh-CN" sz="3200">
                <a:solidFill>
                  <a:srgbClr val="FF0000"/>
                </a:solidFill>
              </a:rPr>
              <a:t>Why does he keep such a long face all the time?</a:t>
            </a:r>
          </a:p>
          <a:p>
            <a:r>
              <a:rPr lang="zh-CN" altLang="en-US" sz="3200"/>
              <a:t>为什么他总是拉长着脸？</a:t>
            </a:r>
            <a:endParaRPr lang="en-US" altLang="zh-CN" sz="32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F929DA74-4B48-4E99-AE11-F6C671DF3C8B}"/>
              </a:ext>
            </a:extLst>
          </p:cNvPr>
          <p:cNvSpPr>
            <a:spLocks noGrp="1" noChangeArrowheads="1"/>
          </p:cNvSpPr>
          <p:nvPr>
            <p:ph idx="1"/>
          </p:nvPr>
        </p:nvSpPr>
        <p:spPr>
          <a:xfrm>
            <a:off x="457200" y="839788"/>
            <a:ext cx="8229600" cy="5359159"/>
          </a:xfrm>
        </p:spPr>
        <p:txBody>
          <a:bodyPr/>
          <a:lstStyle/>
          <a:p>
            <a:pPr>
              <a:lnSpc>
                <a:spcPct val="120000"/>
              </a:lnSpc>
              <a:spcBef>
                <a:spcPct val="0"/>
              </a:spcBef>
            </a:pPr>
            <a:r>
              <a:rPr lang="en-US" altLang="zh-CN" sz="3200" b="1" dirty="0">
                <a:sym typeface="宋体" panose="02010600030101010101" pitchFamily="2" charset="-122"/>
              </a:rPr>
              <a:t>5. </a:t>
            </a:r>
            <a:r>
              <a:rPr lang="zh-CN" altLang="en-US" sz="3200" b="1" dirty="0">
                <a:sym typeface="宋体" panose="02010600030101010101" pitchFamily="2" charset="-122"/>
              </a:rPr>
              <a:t>simple  	</a:t>
            </a:r>
            <a:r>
              <a:rPr lang="en-US" altLang="zh-CN" sz="3200" b="1" dirty="0">
                <a:sym typeface="宋体" panose="02010600030101010101" pitchFamily="2" charset="-122"/>
              </a:rPr>
              <a:t>	</a:t>
            </a:r>
            <a:r>
              <a:rPr lang="zh-CN" altLang="en-US" sz="3200" b="1" dirty="0">
                <a:sym typeface="宋体" panose="02010600030101010101" pitchFamily="2" charset="-122"/>
              </a:rPr>
              <a:t>adj. 简单的</a:t>
            </a:r>
          </a:p>
          <a:p>
            <a:pPr>
              <a:lnSpc>
                <a:spcPct val="120000"/>
              </a:lnSpc>
              <a:spcBef>
                <a:spcPct val="0"/>
              </a:spcBef>
            </a:pPr>
            <a:r>
              <a:rPr lang="en-US" altLang="en-US" sz="3200" b="1" dirty="0">
                <a:sym typeface="宋体" panose="02010600030101010101" pitchFamily="2" charset="-122"/>
              </a:rPr>
              <a:t>    simply		adv. </a:t>
            </a:r>
            <a:r>
              <a:rPr lang="zh-CN" altLang="en-US" sz="3200" b="1" dirty="0">
                <a:sym typeface="宋体" panose="02010600030101010101" pitchFamily="2" charset="-122"/>
              </a:rPr>
              <a:t>仅仅，只，简单地</a:t>
            </a:r>
          </a:p>
          <a:p>
            <a:pPr>
              <a:lnSpc>
                <a:spcPct val="120000"/>
              </a:lnSpc>
              <a:spcBef>
                <a:spcPct val="0"/>
              </a:spcBef>
            </a:pPr>
            <a:r>
              <a:rPr lang="zh-CN" altLang="zh-CN" sz="3200" dirty="0"/>
              <a:t>这台机器使用起来很简单。</a:t>
            </a:r>
          </a:p>
          <a:p>
            <a:pPr>
              <a:lnSpc>
                <a:spcPct val="120000"/>
              </a:lnSpc>
              <a:spcBef>
                <a:spcPct val="0"/>
              </a:spcBef>
            </a:pPr>
            <a:r>
              <a:rPr lang="en-US" altLang="zh-CN" sz="3200" dirty="0">
                <a:solidFill>
                  <a:srgbClr val="FF0000"/>
                </a:solidFill>
              </a:rPr>
              <a:t>The machine is quite simple to use.</a:t>
            </a:r>
          </a:p>
          <a:p>
            <a:pPr>
              <a:lnSpc>
                <a:spcPct val="120000"/>
              </a:lnSpc>
              <a:spcBef>
                <a:spcPct val="0"/>
              </a:spcBef>
            </a:pPr>
            <a:r>
              <a:rPr lang="zh-CN" altLang="zh-CN" sz="3200" dirty="0"/>
              <a:t>这些数学练习题</a:t>
            </a:r>
            <a:r>
              <a:rPr lang="zh-CN" altLang="en-US" sz="3200" dirty="0"/>
              <a:t>太</a:t>
            </a:r>
            <a:r>
              <a:rPr lang="zh-CN" altLang="zh-CN" sz="3200" dirty="0"/>
              <a:t>简单</a:t>
            </a:r>
            <a:r>
              <a:rPr lang="zh-CN" altLang="en-US" sz="3200" dirty="0"/>
              <a:t>，</a:t>
            </a:r>
            <a:r>
              <a:rPr lang="zh-CN" altLang="zh-CN" sz="3200" dirty="0"/>
              <a:t>任何人都会做。</a:t>
            </a:r>
          </a:p>
          <a:p>
            <a:pPr>
              <a:lnSpc>
                <a:spcPct val="120000"/>
              </a:lnSpc>
              <a:spcBef>
                <a:spcPct val="0"/>
              </a:spcBef>
            </a:pPr>
            <a:r>
              <a:rPr lang="en-US" altLang="zh-CN" sz="3200" dirty="0">
                <a:solidFill>
                  <a:srgbClr val="FF0000"/>
                </a:solidFill>
              </a:rPr>
              <a:t>The math exercises are simple enough for anyone to work out.</a:t>
            </a:r>
          </a:p>
          <a:p>
            <a:pPr>
              <a:lnSpc>
                <a:spcPct val="120000"/>
              </a:lnSpc>
              <a:spcBef>
                <a:spcPct val="0"/>
              </a:spcBef>
            </a:pPr>
            <a:r>
              <a:rPr lang="zh-CN" altLang="zh-CN" sz="3200" dirty="0"/>
              <a:t>让我简单地介绍一下他。</a:t>
            </a:r>
          </a:p>
          <a:p>
            <a:pPr>
              <a:lnSpc>
                <a:spcPct val="120000"/>
              </a:lnSpc>
              <a:spcBef>
                <a:spcPct val="0"/>
              </a:spcBef>
            </a:pPr>
            <a:r>
              <a:rPr lang="en-US" altLang="zh-CN" sz="3200" dirty="0">
                <a:solidFill>
                  <a:srgbClr val="FF0000"/>
                </a:solidFill>
              </a:rPr>
              <a:t>Let me introduce him simply.</a:t>
            </a:r>
            <a:endParaRPr lang="zh-CN" altLang="zh-CN" sz="32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anim calcmode="lin" valueType="num">
                                      <p:cBhvr additive="base">
                                        <p:cTn id="1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anim calcmode="lin" valueType="num">
                                      <p:cBhvr additive="base">
                                        <p:cTn id="1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2664C7A1-275C-4E34-A89D-8E60EFB46848}"/>
              </a:ext>
            </a:extLst>
          </p:cNvPr>
          <p:cNvSpPr>
            <a:spLocks noGrp="1" noChangeArrowheads="1"/>
          </p:cNvSpPr>
          <p:nvPr>
            <p:ph idx="1"/>
          </p:nvPr>
        </p:nvSpPr>
        <p:spPr>
          <a:xfrm>
            <a:off x="468313" y="1136650"/>
            <a:ext cx="8162925" cy="4522788"/>
          </a:xfrm>
        </p:spPr>
        <p:txBody>
          <a:bodyPr/>
          <a:lstStyle/>
          <a:p>
            <a:pPr>
              <a:spcBef>
                <a:spcPct val="0"/>
              </a:spcBef>
            </a:pPr>
            <a:r>
              <a:rPr lang="en-US" altLang="zh-CN" sz="3200" b="1">
                <a:sym typeface="宋体" panose="02010600030101010101" pitchFamily="2" charset="-122"/>
              </a:rPr>
              <a:t>6. </a:t>
            </a:r>
            <a:r>
              <a:rPr lang="zh-CN" altLang="en-US" sz="3200" b="1">
                <a:sym typeface="宋体" panose="02010600030101010101" pitchFamily="2" charset="-122"/>
              </a:rPr>
              <a:t>lovely  	</a:t>
            </a:r>
            <a:r>
              <a:rPr lang="en-US" altLang="zh-CN" sz="3200" b="1">
                <a:sym typeface="宋体" panose="02010600030101010101" pitchFamily="2" charset="-122"/>
              </a:rPr>
              <a:t>	</a:t>
            </a:r>
            <a:r>
              <a:rPr lang="zh-CN" altLang="en-US" sz="3200" b="1">
                <a:sym typeface="宋体" panose="02010600030101010101" pitchFamily="2" charset="-122"/>
              </a:rPr>
              <a:t>adj. 有吸引力的；迷人的</a:t>
            </a:r>
          </a:p>
          <a:p>
            <a:pPr>
              <a:spcBef>
                <a:spcPct val="0"/>
              </a:spcBef>
            </a:pPr>
            <a:r>
              <a:rPr lang="en-US" altLang="zh-CN" sz="3200" b="1"/>
              <a:t>			adj. </a:t>
            </a:r>
            <a:r>
              <a:rPr lang="zh-CN" altLang="zh-CN" sz="3200" b="1"/>
              <a:t>令人愉快的，可爱的</a:t>
            </a:r>
          </a:p>
          <a:p>
            <a:pPr>
              <a:spcBef>
                <a:spcPct val="0"/>
              </a:spcBef>
            </a:pPr>
            <a:r>
              <a:rPr lang="en-US" altLang="zh-CN" sz="3200">
                <a:solidFill>
                  <a:srgbClr val="FF0000"/>
                </a:solidFill>
              </a:rPr>
              <a:t>The house has many large rooms and there is a lovely garden.</a:t>
            </a:r>
          </a:p>
          <a:p>
            <a:pPr>
              <a:spcBef>
                <a:spcPct val="0"/>
              </a:spcBef>
            </a:pPr>
            <a:r>
              <a:rPr lang="zh-CN" altLang="zh-CN" sz="3200"/>
              <a:t>这幢房子有很多大房间，并有一个让人喜爱的花园。</a:t>
            </a:r>
            <a:endParaRPr lang="en-US" altLang="zh-CN" sz="3200">
              <a:solidFill>
                <a:srgbClr val="FF0000"/>
              </a:solidFill>
            </a:endParaRPr>
          </a:p>
          <a:p>
            <a:pPr>
              <a:spcBef>
                <a:spcPct val="0"/>
              </a:spcBef>
            </a:pPr>
            <a:r>
              <a:rPr lang="en-US" altLang="zh-CN" sz="3200">
                <a:solidFill>
                  <a:srgbClr val="FF0000"/>
                </a:solidFill>
              </a:rPr>
              <a:t>The blossom on the trees looks lovely in springtime.</a:t>
            </a:r>
          </a:p>
          <a:p>
            <a:pPr>
              <a:spcBef>
                <a:spcPct val="0"/>
              </a:spcBef>
            </a:pPr>
            <a:r>
              <a:rPr lang="zh-CN" altLang="zh-CN" sz="3200"/>
              <a:t>春天树上的花看起来很可爱。</a:t>
            </a:r>
            <a:endParaRPr lang="en-US" altLang="zh-CN" sz="32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a:extLst>
              <a:ext uri="{FF2B5EF4-FFF2-40B4-BE49-F238E27FC236}">
                <a16:creationId xmlns:a16="http://schemas.microsoft.com/office/drawing/2014/main" id="{C62EADE4-0F29-421B-BAF3-3DABFBB2B856}"/>
              </a:ext>
            </a:extLst>
          </p:cNvPr>
          <p:cNvSpPr>
            <a:spLocks noGrp="1" noChangeArrowheads="1"/>
          </p:cNvSpPr>
          <p:nvPr>
            <p:ph idx="1"/>
          </p:nvPr>
        </p:nvSpPr>
        <p:spPr>
          <a:xfrm>
            <a:off x="395288" y="836613"/>
            <a:ext cx="8218487" cy="5800725"/>
          </a:xfrm>
        </p:spPr>
        <p:txBody>
          <a:bodyPr/>
          <a:lstStyle/>
          <a:p>
            <a:pPr>
              <a:buFont typeface="Arial" panose="020B0604020202020204" pitchFamily="34" charset="0"/>
              <a:buNone/>
            </a:pPr>
            <a:r>
              <a:rPr lang="en-US" altLang="zh-CN" sz="3200" b="1"/>
              <a:t>7. Mr Chen uses his hands to </a:t>
            </a:r>
            <a:r>
              <a:rPr lang="en-US" altLang="zh-CN" sz="3200" b="1">
                <a:solidFill>
                  <a:srgbClr val="FF0000"/>
                </a:solidFill>
              </a:rPr>
              <a:t>turn</a:t>
            </a:r>
            <a:r>
              <a:rPr lang="en-US" altLang="zh-CN" sz="3200" b="1">
                <a:solidFill>
                  <a:schemeClr val="hlink"/>
                </a:solidFill>
              </a:rPr>
              <a:t> </a:t>
            </a:r>
            <a:r>
              <a:rPr lang="en-US" altLang="zh-CN" sz="3200" b="1"/>
              <a:t>the dough </a:t>
            </a:r>
            <a:r>
              <a:rPr lang="en-US" altLang="zh-CN" sz="3200" b="1">
                <a:solidFill>
                  <a:srgbClr val="FF0000"/>
                </a:solidFill>
              </a:rPr>
              <a:t>into</a:t>
            </a:r>
            <a:r>
              <a:rPr lang="en-US" altLang="zh-CN" sz="3200" b="1">
                <a:solidFill>
                  <a:schemeClr val="hlink"/>
                </a:solidFill>
              </a:rPr>
              <a:t> </a:t>
            </a:r>
            <a:r>
              <a:rPr lang="en-US" altLang="zh-CN" sz="3200" b="1"/>
              <a:t>different characters. </a:t>
            </a:r>
          </a:p>
          <a:p>
            <a:pPr>
              <a:buFont typeface="Arial" panose="020B0604020202020204" pitchFamily="34" charset="0"/>
              <a:buNone/>
            </a:pPr>
            <a:r>
              <a:rPr lang="zh-CN" altLang="en-US" sz="3200"/>
              <a:t>陈先生用手把这些面团变成不同的人物造型。</a:t>
            </a:r>
          </a:p>
          <a:p>
            <a:pPr>
              <a:buFont typeface="Wingdings 2" panose="05020102010507070707" pitchFamily="18" charset="2"/>
              <a:buNone/>
            </a:pPr>
            <a:r>
              <a:rPr lang="en-US" altLang="zh-CN" sz="3200">
                <a:solidFill>
                  <a:srgbClr val="0000FF"/>
                </a:solidFill>
              </a:rPr>
              <a:t>turn ... into ...	</a:t>
            </a:r>
            <a:r>
              <a:rPr lang="zh-CN" altLang="en-US" sz="3200"/>
              <a:t>把</a:t>
            </a:r>
            <a:r>
              <a:rPr lang="en-US" altLang="zh-CN" sz="3200"/>
              <a:t>……</a:t>
            </a:r>
            <a:r>
              <a:rPr lang="zh-CN" altLang="en-US" sz="3200"/>
              <a:t>变成</a:t>
            </a:r>
            <a:r>
              <a:rPr lang="en-US" altLang="zh-CN" sz="3200"/>
              <a:t>……</a:t>
            </a:r>
          </a:p>
          <a:p>
            <a:pPr>
              <a:buFont typeface="Wingdings 2" panose="05020102010507070707" pitchFamily="18" charset="2"/>
              <a:buNone/>
            </a:pPr>
            <a:r>
              <a:rPr lang="en-US" altLang="zh-CN" sz="3200"/>
              <a:t>			       </a:t>
            </a:r>
            <a:r>
              <a:rPr lang="zh-CN" altLang="en-US" sz="3200"/>
              <a:t>（强调渐变的过程）</a:t>
            </a:r>
            <a:endParaRPr lang="en-US" altLang="zh-CN" sz="3200"/>
          </a:p>
          <a:p>
            <a:pPr>
              <a:buFont typeface="Wingdings 2" panose="05020102010507070707" pitchFamily="18" charset="2"/>
              <a:buNone/>
            </a:pPr>
            <a:r>
              <a:rPr lang="en-US" altLang="zh-CN" sz="3200"/>
              <a:t>turn into ...</a:t>
            </a:r>
            <a:r>
              <a:rPr lang="zh-CN" altLang="en-US" sz="3200"/>
              <a:t>也表示“变成</a:t>
            </a:r>
            <a:r>
              <a:rPr lang="en-US" altLang="zh-CN" sz="3200"/>
              <a:t>……”  </a:t>
            </a:r>
            <a:r>
              <a:rPr lang="zh-CN" altLang="en-US" sz="3200"/>
              <a:t>例如：</a:t>
            </a:r>
            <a:endParaRPr lang="en-US" altLang="zh-CN" sz="3200"/>
          </a:p>
          <a:p>
            <a:pPr>
              <a:buFont typeface="Arial" panose="020B0604020202020204" pitchFamily="34" charset="0"/>
              <a:buNone/>
            </a:pPr>
            <a:r>
              <a:rPr lang="zh-CN" altLang="en-US" sz="3200"/>
              <a:t>他们把这栋旧楼改成了图书馆。</a:t>
            </a:r>
          </a:p>
          <a:p>
            <a:pPr>
              <a:buFont typeface="Arial" panose="020B0604020202020204" pitchFamily="34" charset="0"/>
              <a:buNone/>
            </a:pPr>
            <a:r>
              <a:rPr lang="en-US" altLang="zh-CN" sz="3200">
                <a:solidFill>
                  <a:srgbClr val="FF0000"/>
                </a:solidFill>
              </a:rPr>
              <a:t>They turned the old building into a library.</a:t>
            </a:r>
            <a:r>
              <a:rPr lang="en-US" altLang="zh-CN" sz="3200"/>
              <a:t> </a:t>
            </a:r>
          </a:p>
          <a:p>
            <a:pPr>
              <a:buFont typeface="Arial" panose="020B0604020202020204" pitchFamily="34" charset="0"/>
              <a:buNone/>
            </a:pPr>
            <a:r>
              <a:rPr lang="zh-CN" altLang="en-US" sz="3200"/>
              <a:t>这场战斗有可能变成一场战争。</a:t>
            </a:r>
          </a:p>
          <a:p>
            <a:pPr>
              <a:buFont typeface="Arial" panose="020B0604020202020204" pitchFamily="34" charset="0"/>
              <a:buNone/>
            </a:pPr>
            <a:r>
              <a:rPr lang="en-US" altLang="zh-CN" sz="3200">
                <a:solidFill>
                  <a:srgbClr val="FF0000"/>
                </a:solidFill>
              </a:rPr>
              <a:t>The fighting may turn into a war.</a:t>
            </a:r>
            <a:endParaRPr lang="en-US" altLang="zh-CN"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7410">
                                            <p:txEl>
                                              <p:pRg st="6" end="6"/>
                                            </p:txEl>
                                          </p:spTgt>
                                        </p:tgtEl>
                                        <p:attrNameLst>
                                          <p:attrName>style.visibility</p:attrName>
                                        </p:attrNameLst>
                                      </p:cBhvr>
                                      <p:to>
                                        <p:strVal val="visible"/>
                                      </p:to>
                                    </p:set>
                                    <p:anim calcmode="lin" valueType="num">
                                      <p:cBhvr additive="base">
                                        <p:cTn id="7" dur="500" fill="hold"/>
                                        <p:tgtEl>
                                          <p:spTgt spid="17410">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7410">
                                            <p:txEl>
                                              <p:pRg st="8" end="8"/>
                                            </p:txEl>
                                          </p:spTgt>
                                        </p:tgtEl>
                                        <p:attrNameLst>
                                          <p:attrName>style.visibility</p:attrName>
                                        </p:attrNameLst>
                                      </p:cBhvr>
                                      <p:to>
                                        <p:strVal val="visible"/>
                                      </p:to>
                                    </p:set>
                                    <p:anim calcmode="lin" valueType="num">
                                      <p:cBhvr additive="base">
                                        <p:cTn id="13" dur="500" fill="hold"/>
                                        <p:tgtEl>
                                          <p:spTgt spid="17410">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0">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a:extLst>
              <a:ext uri="{FF2B5EF4-FFF2-40B4-BE49-F238E27FC236}">
                <a16:creationId xmlns:a16="http://schemas.microsoft.com/office/drawing/2014/main" id="{79853DE4-3215-4C60-AFB3-DEA318B1A87F}"/>
              </a:ext>
            </a:extLst>
          </p:cNvPr>
          <p:cNvSpPr>
            <a:spLocks noGrp="1" noChangeArrowheads="1"/>
          </p:cNvSpPr>
          <p:nvPr>
            <p:ph idx="1"/>
          </p:nvPr>
        </p:nvSpPr>
        <p:spPr>
          <a:xfrm>
            <a:off x="530225" y="692150"/>
            <a:ext cx="8218488" cy="5899150"/>
          </a:xfrm>
        </p:spPr>
        <p:txBody>
          <a:bodyPr/>
          <a:lstStyle/>
          <a:p>
            <a:pPr>
              <a:buFont typeface="Arial" panose="020B0604020202020204" pitchFamily="34" charset="0"/>
              <a:buNone/>
            </a:pPr>
            <a:r>
              <a:rPr lang="en-US" altLang="zh-CN" sz="3200">
                <a:solidFill>
                  <a:srgbClr val="0000FF"/>
                </a:solidFill>
              </a:rPr>
              <a:t>【</a:t>
            </a:r>
            <a:r>
              <a:rPr lang="zh-CN" altLang="en-US" sz="3200">
                <a:solidFill>
                  <a:srgbClr val="0000FF"/>
                </a:solidFill>
              </a:rPr>
              <a:t>拓展</a:t>
            </a:r>
            <a:r>
              <a:rPr lang="en-US" altLang="zh-CN" sz="3200">
                <a:solidFill>
                  <a:srgbClr val="0000FF"/>
                </a:solidFill>
              </a:rPr>
              <a:t>】</a:t>
            </a:r>
          </a:p>
          <a:p>
            <a:pPr>
              <a:buFont typeface="Arial" panose="020B0604020202020204" pitchFamily="34" charset="0"/>
              <a:buNone/>
            </a:pPr>
            <a:r>
              <a:rPr lang="en-US" altLang="zh-CN" sz="3200"/>
              <a:t>change ... into ...</a:t>
            </a:r>
            <a:r>
              <a:rPr lang="zh-CN" altLang="en-US" sz="3200"/>
              <a:t>也表示“变成”，但更强调形</a:t>
            </a:r>
            <a:endParaRPr lang="en-US" altLang="zh-CN" sz="3200"/>
          </a:p>
          <a:p>
            <a:pPr>
              <a:buFont typeface="Arial" panose="020B0604020202020204" pitchFamily="34" charset="0"/>
              <a:buNone/>
            </a:pPr>
            <a:r>
              <a:rPr lang="zh-CN" altLang="en-US" sz="3200"/>
              <a:t>式上的改变，注重变化的结果；</a:t>
            </a:r>
            <a:r>
              <a:rPr lang="en-US" altLang="zh-CN" sz="3200"/>
              <a:t>turn ... into ...</a:t>
            </a:r>
          </a:p>
          <a:p>
            <a:pPr>
              <a:buFont typeface="Arial" panose="020B0604020202020204" pitchFamily="34" charset="0"/>
              <a:buNone/>
            </a:pPr>
            <a:r>
              <a:rPr lang="zh-CN" altLang="en-US" sz="3200"/>
              <a:t>除了表示形式上的改变，还可以表示状态上</a:t>
            </a:r>
            <a:endParaRPr lang="en-US" altLang="zh-CN" sz="3200"/>
          </a:p>
          <a:p>
            <a:pPr>
              <a:buFont typeface="Wingdings 2" panose="05020102010507070707" pitchFamily="18" charset="2"/>
              <a:buNone/>
            </a:pPr>
            <a:r>
              <a:rPr lang="zh-CN" altLang="en-US" sz="3200"/>
              <a:t>的改变，注重变化的过程。</a:t>
            </a:r>
            <a:r>
              <a:rPr lang="zh-CN" altLang="en-US" sz="3200" b="1"/>
              <a:t>试比较：</a:t>
            </a:r>
            <a:endParaRPr lang="en-US" altLang="zh-CN" sz="3200"/>
          </a:p>
          <a:p>
            <a:pPr>
              <a:buFont typeface="Arial" panose="020B0604020202020204" pitchFamily="34" charset="0"/>
              <a:buNone/>
            </a:pPr>
            <a:r>
              <a:rPr lang="zh-CN" altLang="en-US" sz="3200"/>
              <a:t>她把美钞换成了人民币。</a:t>
            </a:r>
            <a:r>
              <a:rPr lang="en-US" altLang="zh-CN" sz="3200"/>
              <a:t> </a:t>
            </a:r>
          </a:p>
          <a:p>
            <a:pPr>
              <a:buFont typeface="Arial" panose="020B0604020202020204" pitchFamily="34" charset="0"/>
              <a:buNone/>
            </a:pPr>
            <a:r>
              <a:rPr lang="en-US" altLang="zh-CN" sz="3200">
                <a:solidFill>
                  <a:srgbClr val="FF0000"/>
                </a:solidFill>
              </a:rPr>
              <a:t>She changed the US dollars into RMB.</a:t>
            </a:r>
          </a:p>
          <a:p>
            <a:pPr>
              <a:buFont typeface="Arial" panose="020B0604020202020204" pitchFamily="34" charset="0"/>
              <a:buNone/>
            </a:pPr>
            <a:r>
              <a:rPr lang="zh-CN" altLang="en-US" sz="3200"/>
              <a:t>她的经历让她变得更坚强了。</a:t>
            </a:r>
          </a:p>
          <a:p>
            <a:pPr>
              <a:buFont typeface="Arial" panose="020B0604020202020204" pitchFamily="34" charset="0"/>
              <a:buNone/>
            </a:pPr>
            <a:r>
              <a:rPr lang="en-US" altLang="zh-CN" sz="3200">
                <a:solidFill>
                  <a:srgbClr val="FF0000"/>
                </a:solidFill>
              </a:rPr>
              <a:t>Her experience has turned her into a stronger </a:t>
            </a:r>
          </a:p>
          <a:p>
            <a:pPr>
              <a:buFont typeface="Arial" panose="020B0604020202020204" pitchFamily="34" charset="0"/>
              <a:buNone/>
            </a:pPr>
            <a:r>
              <a:rPr lang="en-US" altLang="zh-CN" sz="3200">
                <a:solidFill>
                  <a:srgbClr val="FF0000"/>
                </a:solidFill>
              </a:rPr>
              <a:t>person.</a:t>
            </a:r>
            <a:endParaRPr lang="zh-CN" altLang="en-US" sz="320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5">
                                            <p:txEl>
                                              <p:pRg st="6" end="6"/>
                                            </p:txEl>
                                          </p:spTgt>
                                        </p:tgtEl>
                                        <p:attrNameLst>
                                          <p:attrName>style.visibility</p:attrName>
                                        </p:attrNameLst>
                                      </p:cBhvr>
                                      <p:to>
                                        <p:strVal val="visible"/>
                                      </p:to>
                                    </p:set>
                                    <p:anim calcmode="lin" valueType="num">
                                      <p:cBhvr additive="base">
                                        <p:cTn id="7" dur="500" fill="hold"/>
                                        <p:tgtEl>
                                          <p:spTgt spid="8195">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195">
                                            <p:txEl>
                                              <p:pRg st="8" end="8"/>
                                            </p:txEl>
                                          </p:spTgt>
                                        </p:tgtEl>
                                        <p:attrNameLst>
                                          <p:attrName>style.visibility</p:attrName>
                                        </p:attrNameLst>
                                      </p:cBhvr>
                                      <p:to>
                                        <p:strVal val="visible"/>
                                      </p:to>
                                    </p:set>
                                    <p:anim calcmode="lin" valueType="num">
                                      <p:cBhvr additive="base">
                                        <p:cTn id="13" dur="500" fill="hold"/>
                                        <p:tgtEl>
                                          <p:spTgt spid="8195">
                                            <p:txEl>
                                              <p:pRg st="8" end="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8195">
                                            <p:txEl>
                                              <p:pRg st="9" end="9"/>
                                            </p:txEl>
                                          </p:spTgt>
                                        </p:tgtEl>
                                        <p:attrNameLst>
                                          <p:attrName>style.visibility</p:attrName>
                                        </p:attrNameLst>
                                      </p:cBhvr>
                                      <p:to>
                                        <p:strVal val="visible"/>
                                      </p:to>
                                    </p:set>
                                    <p:anim calcmode="lin" valueType="num">
                                      <p:cBhvr additive="base">
                                        <p:cTn id="19" dur="500" fill="hold"/>
                                        <p:tgtEl>
                                          <p:spTgt spid="8195">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a:extLst>
              <a:ext uri="{FF2B5EF4-FFF2-40B4-BE49-F238E27FC236}">
                <a16:creationId xmlns:a16="http://schemas.microsoft.com/office/drawing/2014/main" id="{39C701DE-B0D7-44DB-8101-77F3BB59A5A0}"/>
              </a:ext>
            </a:extLst>
          </p:cNvPr>
          <p:cNvSpPr>
            <a:spLocks noGrp="1" noChangeArrowheads="1"/>
          </p:cNvSpPr>
          <p:nvPr>
            <p:ph idx="1"/>
          </p:nvPr>
        </p:nvSpPr>
        <p:spPr>
          <a:xfrm>
            <a:off x="530225" y="1268413"/>
            <a:ext cx="8218488" cy="5403850"/>
          </a:xfrm>
        </p:spPr>
        <p:txBody>
          <a:bodyPr/>
          <a:lstStyle/>
          <a:p>
            <a:pPr>
              <a:lnSpc>
                <a:spcPct val="120000"/>
              </a:lnSpc>
              <a:buFont typeface="Arial" panose="020B0604020202020204" pitchFamily="34" charset="0"/>
              <a:buNone/>
            </a:pPr>
            <a:r>
              <a:rPr lang="zh-CN" altLang="en-US" sz="3200" b="1"/>
              <a:t>根据中文意思完成句子。</a:t>
            </a:r>
            <a:endParaRPr lang="zh-CN" altLang="en-US" sz="3200"/>
          </a:p>
          <a:p>
            <a:pPr>
              <a:lnSpc>
                <a:spcPct val="120000"/>
              </a:lnSpc>
              <a:buFont typeface="Arial" panose="020B0604020202020204" pitchFamily="34" charset="0"/>
              <a:buNone/>
            </a:pPr>
            <a:r>
              <a:rPr lang="en-US" altLang="zh-CN" sz="3200"/>
              <a:t>1. </a:t>
            </a:r>
            <a:r>
              <a:rPr lang="zh-CN" altLang="en-US" sz="3200"/>
              <a:t>让我们把这片地改成花园吧。</a:t>
            </a:r>
          </a:p>
          <a:p>
            <a:pPr>
              <a:lnSpc>
                <a:spcPct val="120000"/>
              </a:lnSpc>
              <a:buFont typeface="Arial" panose="020B0604020202020204" pitchFamily="34" charset="0"/>
              <a:buNone/>
            </a:pPr>
            <a:r>
              <a:rPr lang="en-US" altLang="zh-CN" sz="3200"/>
              <a:t>	Let’s ______ this</a:t>
            </a:r>
            <a:r>
              <a:rPr lang="zh-CN" altLang="en-US" sz="3200"/>
              <a:t> area</a:t>
            </a:r>
            <a:r>
              <a:rPr lang="en-US" altLang="zh-CN" sz="3200"/>
              <a:t> ______ a garden.</a:t>
            </a:r>
          </a:p>
          <a:p>
            <a:pPr>
              <a:lnSpc>
                <a:spcPct val="120000"/>
              </a:lnSpc>
              <a:buFont typeface="Arial" panose="020B0604020202020204" pitchFamily="34" charset="0"/>
              <a:buNone/>
            </a:pPr>
            <a:r>
              <a:rPr lang="en-US" altLang="zh-CN" sz="3200"/>
              <a:t>2. </a:t>
            </a:r>
            <a:r>
              <a:rPr lang="zh-CN" altLang="en-US" sz="3200"/>
              <a:t>她正成为一位伟大的音乐家。</a:t>
            </a:r>
          </a:p>
          <a:p>
            <a:pPr>
              <a:lnSpc>
                <a:spcPct val="120000"/>
              </a:lnSpc>
              <a:buFont typeface="Arial" panose="020B0604020202020204" pitchFamily="34" charset="0"/>
              <a:buNone/>
            </a:pPr>
            <a:r>
              <a:rPr lang="en-US" altLang="zh-CN" sz="3200"/>
              <a:t>	She ______ ______ ______ a great musician.</a:t>
            </a:r>
          </a:p>
          <a:p>
            <a:pPr>
              <a:lnSpc>
                <a:spcPct val="120000"/>
              </a:lnSpc>
              <a:buFont typeface="Arial" panose="020B0604020202020204" pitchFamily="34" charset="0"/>
              <a:buNone/>
            </a:pPr>
            <a:r>
              <a:rPr lang="en-US" altLang="zh-CN" sz="3200"/>
              <a:t>3. </a:t>
            </a:r>
            <a:r>
              <a:rPr lang="zh-CN" altLang="en-US" sz="3200"/>
              <a:t>仙女把那个小孩变成了一只兔子。</a:t>
            </a:r>
          </a:p>
          <a:p>
            <a:pPr>
              <a:lnSpc>
                <a:spcPct val="120000"/>
              </a:lnSpc>
              <a:buFont typeface="Arial" panose="020B0604020202020204" pitchFamily="34" charset="0"/>
              <a:buNone/>
            </a:pPr>
            <a:r>
              <a:rPr lang="en-US" altLang="zh-CN" sz="3200"/>
              <a:t>	The fairy _______________ the child ______ a rabbit</a:t>
            </a:r>
            <a:endParaRPr lang="zh-CN" altLang="en-US" sz="3200"/>
          </a:p>
        </p:txBody>
      </p:sp>
      <p:sp>
        <p:nvSpPr>
          <p:cNvPr id="9219" name="Rectangle 3">
            <a:extLst>
              <a:ext uri="{FF2B5EF4-FFF2-40B4-BE49-F238E27FC236}">
                <a16:creationId xmlns:a16="http://schemas.microsoft.com/office/drawing/2014/main" id="{0835FFE2-0F19-47F8-B1D1-3C7BAC2701D7}"/>
              </a:ext>
            </a:extLst>
          </p:cNvPr>
          <p:cNvSpPr>
            <a:spLocks noChangeArrowheads="1"/>
          </p:cNvSpPr>
          <p:nvPr/>
        </p:nvSpPr>
        <p:spPr bwMode="auto">
          <a:xfrm>
            <a:off x="2430463" y="5354638"/>
            <a:ext cx="56880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solidFill>
                  <a:srgbClr val="FF0000"/>
                </a:solidFill>
                <a:latin typeface="Times New Roman" panose="02020603050405020304" pitchFamily="18" charset="0"/>
              </a:rPr>
              <a:t>turned / changed                 into</a:t>
            </a:r>
            <a:endParaRPr lang="zh-CN" altLang="en-US" sz="3200" b="1">
              <a:solidFill>
                <a:srgbClr val="FF0000"/>
              </a:solidFill>
              <a:latin typeface="Times New Roman" panose="02020603050405020304" pitchFamily="18" charset="0"/>
            </a:endParaRPr>
          </a:p>
        </p:txBody>
      </p:sp>
      <p:sp>
        <p:nvSpPr>
          <p:cNvPr id="9220" name="Rectangle 4">
            <a:extLst>
              <a:ext uri="{FF2B5EF4-FFF2-40B4-BE49-F238E27FC236}">
                <a16:creationId xmlns:a16="http://schemas.microsoft.com/office/drawing/2014/main" id="{322688E9-EA6A-4468-9BA6-5190AE06F7E2}"/>
              </a:ext>
            </a:extLst>
          </p:cNvPr>
          <p:cNvSpPr>
            <a:spLocks noChangeArrowheads="1"/>
          </p:cNvSpPr>
          <p:nvPr/>
        </p:nvSpPr>
        <p:spPr bwMode="auto">
          <a:xfrm>
            <a:off x="1857375" y="2625725"/>
            <a:ext cx="381635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solidFill>
                  <a:srgbClr val="FF0000"/>
                </a:solidFill>
                <a:latin typeface="Times New Roman" panose="02020603050405020304" pitchFamily="18" charset="0"/>
              </a:rPr>
              <a:t>turn              </a:t>
            </a:r>
            <a:r>
              <a:rPr lang="zh-CN" altLang="en-US" sz="3200" b="1">
                <a:solidFill>
                  <a:srgbClr val="FF0000"/>
                </a:solidFill>
                <a:latin typeface="Times New Roman" panose="02020603050405020304" pitchFamily="18" charset="0"/>
              </a:rPr>
              <a:t>      </a:t>
            </a:r>
            <a:r>
              <a:rPr lang="en-US" altLang="zh-CN" sz="3200" b="1">
                <a:solidFill>
                  <a:srgbClr val="FF0000"/>
                </a:solidFill>
                <a:latin typeface="Times New Roman" panose="02020603050405020304" pitchFamily="18" charset="0"/>
              </a:rPr>
              <a:t> into</a:t>
            </a:r>
            <a:endParaRPr lang="zh-CN" altLang="en-US" sz="3200" b="1">
              <a:solidFill>
                <a:srgbClr val="FF0000"/>
              </a:solidFill>
              <a:latin typeface="Times New Roman" panose="02020603050405020304" pitchFamily="18" charset="0"/>
            </a:endParaRPr>
          </a:p>
        </p:txBody>
      </p:sp>
      <p:sp>
        <p:nvSpPr>
          <p:cNvPr id="9221" name="Rectangle 5">
            <a:extLst>
              <a:ext uri="{FF2B5EF4-FFF2-40B4-BE49-F238E27FC236}">
                <a16:creationId xmlns:a16="http://schemas.microsoft.com/office/drawing/2014/main" id="{C48962D9-6929-44EE-A91A-8A0DCA02814B}"/>
              </a:ext>
            </a:extLst>
          </p:cNvPr>
          <p:cNvSpPr>
            <a:spLocks noChangeArrowheads="1"/>
          </p:cNvSpPr>
          <p:nvPr/>
        </p:nvSpPr>
        <p:spPr bwMode="auto">
          <a:xfrm>
            <a:off x="1760538" y="3995738"/>
            <a:ext cx="3603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solidFill>
                  <a:srgbClr val="FF0000"/>
                </a:solidFill>
                <a:latin typeface="Times New Roman" panose="02020603050405020304" pitchFamily="18" charset="0"/>
              </a:rPr>
              <a:t>  is      turning   into</a:t>
            </a:r>
            <a:endParaRPr lang="zh-CN" altLang="en-US" sz="3200" b="1">
              <a:solidFill>
                <a:srgbClr val="FF0000"/>
              </a:solidFill>
              <a:latin typeface="Times New Roman" panose="02020603050405020304" pitchFamily="18" charset="0"/>
            </a:endParaRPr>
          </a:p>
        </p:txBody>
      </p:sp>
      <p:sp>
        <p:nvSpPr>
          <p:cNvPr id="23557" name="矩形 1">
            <a:extLst>
              <a:ext uri="{FF2B5EF4-FFF2-40B4-BE49-F238E27FC236}">
                <a16:creationId xmlns:a16="http://schemas.microsoft.com/office/drawing/2014/main" id="{ED45DF1B-20C4-420D-9CFB-647FD0560F0F}"/>
              </a:ext>
            </a:extLst>
          </p:cNvPr>
          <p:cNvSpPr>
            <a:spLocks noChangeArrowheads="1"/>
          </p:cNvSpPr>
          <p:nvPr/>
        </p:nvSpPr>
        <p:spPr bwMode="auto">
          <a:xfrm>
            <a:off x="3205163" y="403225"/>
            <a:ext cx="23034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Practice</a:t>
            </a:r>
            <a:endParaRPr lang="en-US" altLang="zh-CN" sz="2400">
              <a:solidFill>
                <a:srgbClr val="0000FF"/>
              </a:solidFill>
              <a:latin typeface="Comic Sans MS" panose="030F0702030302020204" pitchFamily="66" charset="0"/>
            </a:endParaRPr>
          </a:p>
        </p:txBody>
      </p:sp>
      <p:sp>
        <p:nvSpPr>
          <p:cNvPr id="23558" name="椭圆 4">
            <a:extLst>
              <a:ext uri="{FF2B5EF4-FFF2-40B4-BE49-F238E27FC236}">
                <a16:creationId xmlns:a16="http://schemas.microsoft.com/office/drawing/2014/main" id="{F3882542-49A1-4F3D-A425-E1AECFF37A96}"/>
              </a:ext>
            </a:extLst>
          </p:cNvPr>
          <p:cNvSpPr>
            <a:spLocks noChangeArrowheads="1"/>
          </p:cNvSpPr>
          <p:nvPr/>
        </p:nvSpPr>
        <p:spPr bwMode="auto">
          <a:xfrm>
            <a:off x="3132138" y="260350"/>
            <a:ext cx="2232025" cy="914400"/>
          </a:xfrm>
          <a:prstGeom prst="ellipse">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additive="base">
                                        <p:cTn id="7" dur="500" fill="hold"/>
                                        <p:tgtEl>
                                          <p:spTgt spid="9220"/>
                                        </p:tgtEl>
                                        <p:attrNameLst>
                                          <p:attrName>ppt_x</p:attrName>
                                        </p:attrNameLst>
                                      </p:cBhvr>
                                      <p:tavLst>
                                        <p:tav tm="0">
                                          <p:val>
                                            <p:strVal val="#ppt_x"/>
                                          </p:val>
                                        </p:tav>
                                        <p:tav tm="100000">
                                          <p:val>
                                            <p:strVal val="#ppt_x"/>
                                          </p:val>
                                        </p:tav>
                                      </p:tavLst>
                                    </p:anim>
                                    <p:anim calcmode="lin" valueType="num">
                                      <p:cBhvr additive="base">
                                        <p:cTn id="8"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1"/>
                                        </p:tgtEl>
                                        <p:attrNameLst>
                                          <p:attrName>style.visibility</p:attrName>
                                        </p:attrNameLst>
                                      </p:cBhvr>
                                      <p:to>
                                        <p:strVal val="visible"/>
                                      </p:to>
                                    </p:set>
                                    <p:anim calcmode="lin" valueType="num">
                                      <p:cBhvr additive="base">
                                        <p:cTn id="13" dur="500" fill="hold"/>
                                        <p:tgtEl>
                                          <p:spTgt spid="9221"/>
                                        </p:tgtEl>
                                        <p:attrNameLst>
                                          <p:attrName>ppt_x</p:attrName>
                                        </p:attrNameLst>
                                      </p:cBhvr>
                                      <p:tavLst>
                                        <p:tav tm="0">
                                          <p:val>
                                            <p:strVal val="#ppt_x"/>
                                          </p:val>
                                        </p:tav>
                                        <p:tav tm="100000">
                                          <p:val>
                                            <p:strVal val="#ppt_x"/>
                                          </p:val>
                                        </p:tav>
                                      </p:tavLst>
                                    </p:anim>
                                    <p:anim calcmode="lin" valueType="num">
                                      <p:cBhvr additive="base">
                                        <p:cTn id="14"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19"/>
                                        </p:tgtEl>
                                        <p:attrNameLst>
                                          <p:attrName>style.visibility</p:attrName>
                                        </p:attrNameLst>
                                      </p:cBhvr>
                                      <p:to>
                                        <p:strVal val="visible"/>
                                      </p:to>
                                    </p:set>
                                    <p:anim calcmode="lin" valueType="num">
                                      <p:cBhvr additive="base">
                                        <p:cTn id="19" dur="500" fill="hold"/>
                                        <p:tgtEl>
                                          <p:spTgt spid="9219"/>
                                        </p:tgtEl>
                                        <p:attrNameLst>
                                          <p:attrName>ppt_x</p:attrName>
                                        </p:attrNameLst>
                                      </p:cBhvr>
                                      <p:tavLst>
                                        <p:tav tm="0">
                                          <p:val>
                                            <p:strVal val="#ppt_x"/>
                                          </p:val>
                                        </p:tav>
                                        <p:tav tm="100000">
                                          <p:val>
                                            <p:strVal val="#ppt_x"/>
                                          </p:val>
                                        </p:tav>
                                      </p:tavLst>
                                    </p:anim>
                                    <p:anim calcmode="lin" valueType="num">
                                      <p:cBhvr additive="base">
                                        <p:cTn id="20" dur="500" fill="hold"/>
                                        <p:tgtEl>
                                          <p:spTgt spid="92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1D4F1D07-20D8-413C-ABA6-29518ED06B8F}"/>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24578" name="TextBox 4">
            <a:extLst>
              <a:ext uri="{FF2B5EF4-FFF2-40B4-BE49-F238E27FC236}">
                <a16:creationId xmlns:a16="http://schemas.microsoft.com/office/drawing/2014/main" id="{65573DAA-2DD1-40AB-864E-BC5C913FA6EF}"/>
              </a:ext>
            </a:extLst>
          </p:cNvPr>
          <p:cNvSpPr txBox="1">
            <a:spLocks noChangeArrowheads="1"/>
          </p:cNvSpPr>
          <p:nvPr/>
        </p:nvSpPr>
        <p:spPr bwMode="auto">
          <a:xfrm>
            <a:off x="1763713" y="3414713"/>
            <a:ext cx="5673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4">
            <a:extLst>
              <a:ext uri="{FF2B5EF4-FFF2-40B4-BE49-F238E27FC236}">
                <a16:creationId xmlns:a16="http://schemas.microsoft.com/office/drawing/2014/main" id="{86546B97-9708-4B41-B0E4-67A8E95A148D}"/>
              </a:ext>
            </a:extLst>
          </p:cNvPr>
          <p:cNvSpPr>
            <a:spLocks noGrp="1" noChangeArrowheads="1"/>
          </p:cNvSpPr>
          <p:nvPr>
            <p:ph type="body" idx="4294967295"/>
          </p:nvPr>
        </p:nvSpPr>
        <p:spPr>
          <a:xfrm>
            <a:off x="539750" y="1344613"/>
            <a:ext cx="8375650" cy="2155825"/>
          </a:xfrm>
        </p:spPr>
        <p:txBody>
          <a:bodyPr/>
          <a:lstStyle/>
          <a:p>
            <a:pPr marL="0" indent="0">
              <a:buFont typeface="Arial" panose="020B0604020202020204" pitchFamily="34" charset="0"/>
              <a:buNone/>
            </a:pPr>
            <a:r>
              <a:rPr lang="en-US" altLang="zh-CN" sz="3600" b="1" i="1"/>
              <a:t>A. Mark wrote an article about Mr Chen. Read the article and answer the questions below.</a:t>
            </a:r>
          </a:p>
        </p:txBody>
      </p:sp>
      <p:sp>
        <p:nvSpPr>
          <p:cNvPr id="25602" name="Rectangle 2">
            <a:extLst>
              <a:ext uri="{FF2B5EF4-FFF2-40B4-BE49-F238E27FC236}">
                <a16:creationId xmlns:a16="http://schemas.microsoft.com/office/drawing/2014/main" id="{29803D59-D888-41B7-B9D6-54E3F0A401BC}"/>
              </a:ext>
            </a:extLst>
          </p:cNvPr>
          <p:cNvSpPr txBox="1">
            <a:spLocks noChangeArrowheads="1"/>
          </p:cNvSpPr>
          <p:nvPr/>
        </p:nvSpPr>
        <p:spPr bwMode="auto">
          <a:xfrm>
            <a:off x="1258888" y="614363"/>
            <a:ext cx="6981825"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noProof="1">
                <a:solidFill>
                  <a:srgbClr val="7030A0"/>
                </a:solidFill>
                <a:latin typeface="Times New Roman" panose="02020603050405020304" pitchFamily="18" charset="0"/>
              </a:rPr>
              <a:t>A person with a traditional skill</a:t>
            </a:r>
          </a:p>
        </p:txBody>
      </p:sp>
      <p:sp>
        <p:nvSpPr>
          <p:cNvPr id="6" name="矩形 10">
            <a:extLst>
              <a:ext uri="{FF2B5EF4-FFF2-40B4-BE49-F238E27FC236}">
                <a16:creationId xmlns:a16="http://schemas.microsoft.com/office/drawing/2014/main" id="{81F26155-D477-4BB3-9E1D-BFB479839993}"/>
              </a:ext>
            </a:extLst>
          </p:cNvPr>
          <p:cNvSpPr>
            <a:spLocks noChangeArrowheads="1"/>
          </p:cNvSpPr>
          <p:nvPr/>
        </p:nvSpPr>
        <p:spPr bwMode="auto">
          <a:xfrm>
            <a:off x="323850" y="3284538"/>
            <a:ext cx="8402638" cy="2419350"/>
          </a:xfrm>
          <a:prstGeom prst="rect">
            <a:avLst/>
          </a:prstGeom>
          <a:solidFill>
            <a:schemeClr val="bg1"/>
          </a:solidFill>
          <a:ln w="9525">
            <a:noFill/>
            <a:miter lim="800000"/>
          </a:ln>
        </p:spPr>
        <p:txBody>
          <a:bodyPr>
            <a:spAutoFit/>
          </a:bodyPr>
          <a:lstStyle/>
          <a:p>
            <a:pPr>
              <a:spcBef>
                <a:spcPct val="20000"/>
              </a:spcBef>
              <a:buFontTx/>
              <a:buNone/>
              <a:defRPr/>
            </a:pPr>
            <a:r>
              <a:rPr lang="en-US" sz="3600" dirty="0" err="1">
                <a:latin typeface="+mn-lt"/>
              </a:rPr>
              <a:t>Mr</a:t>
            </a:r>
            <a:r>
              <a:rPr lang="en-US" sz="3600" dirty="0">
                <a:latin typeface="+mn-lt"/>
              </a:rPr>
              <a:t> Chen makes toys from dough. He is over 50 years old now. His hands are rough because he works with dough all</a:t>
            </a:r>
          </a:p>
          <a:p>
            <a:pPr>
              <a:spcBef>
                <a:spcPct val="20000"/>
              </a:spcBef>
              <a:buFontTx/>
              <a:buNone/>
              <a:defRPr/>
            </a:pPr>
            <a:r>
              <a:rPr lang="en-US" sz="3600" dirty="0">
                <a:latin typeface="+mn-lt"/>
              </a:rPr>
              <a:t>the time.</a:t>
            </a:r>
          </a:p>
        </p:txBody>
      </p:sp>
      <p:pic>
        <p:nvPicPr>
          <p:cNvPr id="25604" name="图片 4100">
            <a:extLst>
              <a:ext uri="{FF2B5EF4-FFF2-40B4-BE49-F238E27FC236}">
                <a16:creationId xmlns:a16="http://schemas.microsoft.com/office/drawing/2014/main" id="{D2DDB903-765C-45D3-A0A2-8E39CADB8D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902728">
            <a:off x="6694488" y="4365625"/>
            <a:ext cx="1871662"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0">
            <a:extLst>
              <a:ext uri="{FF2B5EF4-FFF2-40B4-BE49-F238E27FC236}">
                <a16:creationId xmlns:a16="http://schemas.microsoft.com/office/drawing/2014/main" id="{F8B5649A-778D-480A-850D-446C3460EA61}"/>
              </a:ext>
            </a:extLst>
          </p:cNvPr>
          <p:cNvSpPr>
            <a:spLocks noChangeArrowheads="1"/>
          </p:cNvSpPr>
          <p:nvPr/>
        </p:nvSpPr>
        <p:spPr bwMode="auto">
          <a:xfrm>
            <a:off x="287338" y="955675"/>
            <a:ext cx="8567737" cy="4129088"/>
          </a:xfrm>
          <a:prstGeom prst="rect">
            <a:avLst/>
          </a:prstGeom>
          <a:solidFill>
            <a:schemeClr val="bg1"/>
          </a:solidFill>
          <a:ln w="9525">
            <a:noFill/>
            <a:miter lim="800000"/>
          </a:ln>
        </p:spPr>
        <p:txBody>
          <a:bodyPr>
            <a:spAutoFit/>
          </a:bodyPr>
          <a:lstStyle/>
          <a:p>
            <a:pPr>
              <a:spcBef>
                <a:spcPct val="20000"/>
              </a:spcBef>
              <a:buFontTx/>
              <a:buNone/>
              <a:defRPr/>
            </a:pPr>
            <a:r>
              <a:rPr lang="en-US" sz="3200" dirty="0" err="1">
                <a:latin typeface="+mn-lt"/>
              </a:rPr>
              <a:t>Mr</a:t>
            </a:r>
            <a:r>
              <a:rPr lang="en-US" sz="3200" dirty="0">
                <a:latin typeface="+mn-lt"/>
              </a:rPr>
              <a:t> Chen makes dough toys of different sizes. Only a small piece of dough and some simple tools are required to make a dough toy. </a:t>
            </a:r>
            <a:r>
              <a:rPr lang="en-US" sz="3200" dirty="0" err="1">
                <a:latin typeface="+mn-lt"/>
              </a:rPr>
              <a:t>Mr</a:t>
            </a:r>
            <a:r>
              <a:rPr lang="en-US" sz="3200" dirty="0">
                <a:latin typeface="+mn-lt"/>
              </a:rPr>
              <a:t> Chen uses his hands to turn the dough into different characters, for example the Monkey King. Dough of different </a:t>
            </a:r>
            <a:r>
              <a:rPr lang="en-US" sz="3200" dirty="0" err="1">
                <a:latin typeface="+mn-lt"/>
              </a:rPr>
              <a:t>colours</a:t>
            </a:r>
            <a:r>
              <a:rPr lang="en-US" sz="3200" dirty="0">
                <a:latin typeface="+mn-lt"/>
              </a:rPr>
              <a:t> is used to make the toys more interesting.</a:t>
            </a:r>
          </a:p>
          <a:p>
            <a:pPr>
              <a:spcBef>
                <a:spcPct val="20000"/>
              </a:spcBef>
              <a:buFontTx/>
              <a:buNone/>
              <a:defRPr/>
            </a:pPr>
            <a:r>
              <a:rPr lang="en-US" sz="3200" dirty="0">
                <a:latin typeface="+mn-lt"/>
              </a:rPr>
              <a:t>I like </a:t>
            </a:r>
            <a:r>
              <a:rPr lang="en-US" sz="3200" dirty="0" err="1">
                <a:latin typeface="+mn-lt"/>
              </a:rPr>
              <a:t>Mr</a:t>
            </a:r>
            <a:r>
              <a:rPr lang="en-US" sz="3200" dirty="0">
                <a:latin typeface="+mn-lt"/>
              </a:rPr>
              <a:t> Chen’s toys because they are very lovely. I hope that one day I can learn to make dough toys.</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矩形 4">
            <a:extLst>
              <a:ext uri="{FF2B5EF4-FFF2-40B4-BE49-F238E27FC236}">
                <a16:creationId xmlns:a16="http://schemas.microsoft.com/office/drawing/2014/main" id="{CF47C440-4D11-4F65-9C1E-56C0EC1263A4}"/>
              </a:ext>
            </a:extLst>
          </p:cNvPr>
          <p:cNvSpPr>
            <a:spLocks noChangeArrowheads="1"/>
          </p:cNvSpPr>
          <p:nvPr/>
        </p:nvSpPr>
        <p:spPr bwMode="auto">
          <a:xfrm>
            <a:off x="533400" y="1568450"/>
            <a:ext cx="713422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05000"/>
              </a:lnSpc>
              <a:spcBef>
                <a:spcPct val="5000"/>
              </a:spcBef>
              <a:buFont typeface="Arial" panose="020B0604020202020204" pitchFamily="34" charset="0"/>
              <a:buAutoNum type="arabicPeriod"/>
            </a:pPr>
            <a:r>
              <a:rPr lang="en-US" altLang="zh-CN" sz="3600">
                <a:latin typeface="Times New Roman" panose="02020603050405020304" pitchFamily="18" charset="0"/>
              </a:rPr>
              <a:t>How does Mark describe Mr Chen?</a:t>
            </a:r>
          </a:p>
        </p:txBody>
      </p:sp>
      <p:sp>
        <p:nvSpPr>
          <p:cNvPr id="5123" name="矩形 6">
            <a:extLst>
              <a:ext uri="{FF2B5EF4-FFF2-40B4-BE49-F238E27FC236}">
                <a16:creationId xmlns:a16="http://schemas.microsoft.com/office/drawing/2014/main" id="{8BF893DB-74CD-49FA-AC77-0B960B69EEC7}"/>
              </a:ext>
            </a:extLst>
          </p:cNvPr>
          <p:cNvSpPr>
            <a:spLocks noChangeArrowheads="1"/>
          </p:cNvSpPr>
          <p:nvPr/>
        </p:nvSpPr>
        <p:spPr bwMode="auto">
          <a:xfrm>
            <a:off x="642938" y="2781300"/>
            <a:ext cx="7313612"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FF0000"/>
                </a:solidFill>
                <a:latin typeface="Times New Roman" panose="02020603050405020304" pitchFamily="18" charset="0"/>
              </a:rPr>
              <a:t>He is over 50 years old now. His hands are rough </a:t>
            </a:r>
            <a:r>
              <a:rPr lang="zh-CN" altLang="en-US" sz="3600">
                <a:solidFill>
                  <a:srgbClr val="FF0000"/>
                </a:solidFill>
                <a:latin typeface="Times New Roman" panose="02020603050405020304" pitchFamily="18" charset="0"/>
              </a:rPr>
              <a:t>because he works with dough all the time.</a:t>
            </a:r>
            <a:r>
              <a:rPr lang="en-US" altLang="zh-CN" sz="3600">
                <a:solidFill>
                  <a:srgbClr val="FF0000"/>
                </a:solidFill>
                <a:latin typeface="Times New Roman" panose="02020603050405020304" pitchFamily="18" charset="0"/>
              </a:rPr>
              <a:t> </a:t>
            </a:r>
          </a:p>
        </p:txBody>
      </p:sp>
      <p:pic>
        <p:nvPicPr>
          <p:cNvPr id="27651" name="图片 6" descr="捏面人">
            <a:extLst>
              <a:ext uri="{FF2B5EF4-FFF2-40B4-BE49-F238E27FC236}">
                <a16:creationId xmlns:a16="http://schemas.microsoft.com/office/drawing/2014/main" id="{D03F98CF-8A6F-4A17-BE5B-820998D474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1175" y="4076700"/>
            <a:ext cx="3302000" cy="252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矩形 4">
            <a:extLst>
              <a:ext uri="{FF2B5EF4-FFF2-40B4-BE49-F238E27FC236}">
                <a16:creationId xmlns:a16="http://schemas.microsoft.com/office/drawing/2014/main" id="{C5FE129C-9C71-457F-9AC5-3BC238C36CAB}"/>
              </a:ext>
            </a:extLst>
          </p:cNvPr>
          <p:cNvSpPr>
            <a:spLocks noChangeArrowheads="1"/>
          </p:cNvSpPr>
          <p:nvPr/>
        </p:nvSpPr>
        <p:spPr bwMode="auto">
          <a:xfrm>
            <a:off x="323850" y="908050"/>
            <a:ext cx="862330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05000"/>
              </a:lnSpc>
              <a:spcBef>
                <a:spcPct val="5000"/>
              </a:spcBef>
            </a:pPr>
            <a:r>
              <a:rPr lang="en-US" altLang="zh-CN" sz="3600">
                <a:latin typeface="Times New Roman" panose="02020603050405020304" pitchFamily="18" charset="0"/>
              </a:rPr>
              <a:t>2. How does Mark describe Mr Chen’s work?</a:t>
            </a:r>
          </a:p>
        </p:txBody>
      </p:sp>
      <p:sp>
        <p:nvSpPr>
          <p:cNvPr id="5124" name="矩形 7">
            <a:extLst>
              <a:ext uri="{FF2B5EF4-FFF2-40B4-BE49-F238E27FC236}">
                <a16:creationId xmlns:a16="http://schemas.microsoft.com/office/drawing/2014/main" id="{0003307D-38E4-413C-946D-FAF08B03F759}"/>
              </a:ext>
            </a:extLst>
          </p:cNvPr>
          <p:cNvSpPr>
            <a:spLocks noChangeArrowheads="1"/>
          </p:cNvSpPr>
          <p:nvPr/>
        </p:nvSpPr>
        <p:spPr bwMode="auto">
          <a:xfrm>
            <a:off x="612775" y="1628775"/>
            <a:ext cx="7920038" cy="28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FF0000"/>
                </a:solidFill>
                <a:latin typeface="Times New Roman" panose="02020603050405020304" pitchFamily="18" charset="0"/>
              </a:rPr>
              <a:t>Mr Chen </a:t>
            </a:r>
            <a:r>
              <a:rPr lang="zh-CN" altLang="en-US" sz="3600">
                <a:solidFill>
                  <a:srgbClr val="FF0000"/>
                </a:solidFill>
                <a:latin typeface="Times New Roman" panose="02020603050405020304" pitchFamily="18" charset="0"/>
              </a:rPr>
              <a:t>makes dough toys of different sizes. Only a small piece of dough and some simple tools are required. He uses his hands to turn the dough into different characters.</a:t>
            </a:r>
          </a:p>
        </p:txBody>
      </p:sp>
      <p:pic>
        <p:nvPicPr>
          <p:cNvPr id="28675" name="图片 5" descr="面团 捏面人.jpg">
            <a:extLst>
              <a:ext uri="{FF2B5EF4-FFF2-40B4-BE49-F238E27FC236}">
                <a16:creationId xmlns:a16="http://schemas.microsoft.com/office/drawing/2014/main" id="{C6ED705C-4EAA-491F-BAB5-F781FC2F3C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4063" y="4737100"/>
            <a:ext cx="2951162" cy="179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4">
                                            <p:txEl>
                                              <p:pRg st="0" end="0"/>
                                            </p:txEl>
                                          </p:spTgt>
                                        </p:tgtEl>
                                        <p:attrNameLst>
                                          <p:attrName>style.visibility</p:attrName>
                                        </p:attrNameLst>
                                      </p:cBhvr>
                                      <p:to>
                                        <p:strVal val="visible"/>
                                      </p:to>
                                    </p:set>
                                    <p:anim calcmode="lin" valueType="num">
                                      <p:cBhvr additive="base">
                                        <p:cTn id="7" dur="500" fill="hold"/>
                                        <p:tgtEl>
                                          <p:spTgt spid="512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矩形 4">
            <a:extLst>
              <a:ext uri="{FF2B5EF4-FFF2-40B4-BE49-F238E27FC236}">
                <a16:creationId xmlns:a16="http://schemas.microsoft.com/office/drawing/2014/main" id="{A6B38A2E-4274-4F10-B037-3D18968EBE9E}"/>
              </a:ext>
            </a:extLst>
          </p:cNvPr>
          <p:cNvSpPr>
            <a:spLocks noChangeArrowheads="1"/>
          </p:cNvSpPr>
          <p:nvPr/>
        </p:nvSpPr>
        <p:spPr bwMode="auto">
          <a:xfrm>
            <a:off x="411163" y="814388"/>
            <a:ext cx="7473950"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spcBef>
                <a:spcPct val="5000"/>
              </a:spcBef>
            </a:pPr>
            <a:r>
              <a:rPr lang="en-US" altLang="zh-CN" sz="3600">
                <a:latin typeface="Times New Roman" panose="02020603050405020304" pitchFamily="18" charset="0"/>
              </a:rPr>
              <a:t>3. What does Mark think of Mr Chen’s </a:t>
            </a:r>
          </a:p>
          <a:p>
            <a:pPr>
              <a:lnSpc>
                <a:spcPct val="150000"/>
              </a:lnSpc>
              <a:spcBef>
                <a:spcPct val="5000"/>
              </a:spcBef>
            </a:pPr>
            <a:r>
              <a:rPr lang="en-US" altLang="zh-CN" sz="3600">
                <a:latin typeface="Times New Roman" panose="02020603050405020304" pitchFamily="18" charset="0"/>
              </a:rPr>
              <a:t>dough toys?</a:t>
            </a:r>
            <a:endParaRPr lang="zh-CN" altLang="en-US" sz="3600">
              <a:latin typeface="Times New Roman" panose="02020603050405020304" pitchFamily="18" charset="0"/>
            </a:endParaRPr>
          </a:p>
        </p:txBody>
      </p:sp>
      <p:sp>
        <p:nvSpPr>
          <p:cNvPr id="5125" name="矩形 8">
            <a:extLst>
              <a:ext uri="{FF2B5EF4-FFF2-40B4-BE49-F238E27FC236}">
                <a16:creationId xmlns:a16="http://schemas.microsoft.com/office/drawing/2014/main" id="{E0C151B2-CB9B-4D1D-BCCE-E448ABE2DA4A}"/>
              </a:ext>
            </a:extLst>
          </p:cNvPr>
          <p:cNvSpPr>
            <a:spLocks noChangeArrowheads="1"/>
          </p:cNvSpPr>
          <p:nvPr/>
        </p:nvSpPr>
        <p:spPr bwMode="auto">
          <a:xfrm>
            <a:off x="611188" y="3068638"/>
            <a:ext cx="66563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a:solidFill>
                  <a:srgbClr val="FF0000"/>
                </a:solidFill>
                <a:latin typeface="Times New Roman" panose="02020603050405020304" pitchFamily="18" charset="0"/>
              </a:rPr>
              <a:t>He thinks that t</a:t>
            </a:r>
            <a:r>
              <a:rPr lang="en-US" altLang="zh-CN" sz="3600">
                <a:solidFill>
                  <a:srgbClr val="FF0000"/>
                </a:solidFill>
                <a:latin typeface="Times New Roman" panose="02020603050405020304" pitchFamily="18" charset="0"/>
              </a:rPr>
              <a:t>hey are very lovely.</a:t>
            </a:r>
          </a:p>
        </p:txBody>
      </p:sp>
      <p:pic>
        <p:nvPicPr>
          <p:cNvPr id="29699" name="图片 4" descr="面人1.jpg">
            <a:extLst>
              <a:ext uri="{FF2B5EF4-FFF2-40B4-BE49-F238E27FC236}">
                <a16:creationId xmlns:a16="http://schemas.microsoft.com/office/drawing/2014/main" id="{C3D8C6C9-C29F-40B4-9D48-FDDBB1E1E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525" y="4005263"/>
            <a:ext cx="239871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图片 5" descr="面人2.jpg">
            <a:extLst>
              <a:ext uri="{FF2B5EF4-FFF2-40B4-BE49-F238E27FC236}">
                <a16:creationId xmlns:a16="http://schemas.microsoft.com/office/drawing/2014/main" id="{70C0C51F-2BEE-4128-80E3-5F1B4FD054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4005263"/>
            <a:ext cx="240030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图片 6" descr="面人3.jpg">
            <a:extLst>
              <a:ext uri="{FF2B5EF4-FFF2-40B4-BE49-F238E27FC236}">
                <a16:creationId xmlns:a16="http://schemas.microsoft.com/office/drawing/2014/main" id="{0EB16AE3-3407-45A9-AE91-22260BF3D1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76975" y="4005263"/>
            <a:ext cx="239871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5">
                                            <p:txEl>
                                              <p:pRg st="0" end="0"/>
                                            </p:txEl>
                                          </p:spTgt>
                                        </p:tgtEl>
                                        <p:attrNameLst>
                                          <p:attrName>style.visibility</p:attrName>
                                        </p:attrNameLst>
                                      </p:cBhvr>
                                      <p:to>
                                        <p:strVal val="visible"/>
                                      </p:to>
                                    </p:set>
                                    <p:anim calcmode="lin" valueType="num">
                                      <p:cBhvr additive="base">
                                        <p:cTn id="7" dur="500" fill="hold"/>
                                        <p:tgtEl>
                                          <p:spTgt spid="512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图片 3" descr="课堂回答问题.jpg">
            <a:extLst>
              <a:ext uri="{FF2B5EF4-FFF2-40B4-BE49-F238E27FC236}">
                <a16:creationId xmlns:a16="http://schemas.microsoft.com/office/drawing/2014/main" id="{FD333974-FE8A-4F65-B4D9-FCDC56C1E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3175" y="4614863"/>
            <a:ext cx="2451100" cy="178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内容占位符 12290">
            <a:extLst>
              <a:ext uri="{FF2B5EF4-FFF2-40B4-BE49-F238E27FC236}">
                <a16:creationId xmlns:a16="http://schemas.microsoft.com/office/drawing/2014/main" id="{30BB08E4-54DE-43F1-BC97-CC7333B17B2E}"/>
              </a:ext>
            </a:extLst>
          </p:cNvPr>
          <p:cNvSpPr>
            <a:spLocks noGrp="1" noChangeArrowheads="1"/>
          </p:cNvSpPr>
          <p:nvPr>
            <p:ph idx="1"/>
          </p:nvPr>
        </p:nvSpPr>
        <p:spPr>
          <a:xfrm>
            <a:off x="530225" y="2493963"/>
            <a:ext cx="8218488" cy="4248150"/>
          </a:xfrm>
        </p:spPr>
        <p:txBody>
          <a:bodyPr/>
          <a:lstStyle/>
          <a:p>
            <a:pPr>
              <a:lnSpc>
                <a:spcPct val="95000"/>
              </a:lnSpc>
              <a:spcBef>
                <a:spcPct val="15000"/>
              </a:spcBef>
              <a:buFont typeface="Wingdings 2" panose="05020102010507070707" pitchFamily="18" charset="2"/>
              <a:buNone/>
            </a:pPr>
            <a:r>
              <a:rPr lang="en-US" altLang="zh-CN" sz="3600"/>
              <a:t>How old is Mr Chen?</a:t>
            </a:r>
          </a:p>
          <a:p>
            <a:pPr>
              <a:lnSpc>
                <a:spcPct val="95000"/>
              </a:lnSpc>
              <a:spcBef>
                <a:spcPct val="15000"/>
              </a:spcBef>
              <a:buFont typeface="Wingdings 2" panose="05020102010507070707" pitchFamily="18" charset="2"/>
              <a:buNone/>
            </a:pPr>
            <a:r>
              <a:rPr lang="en-US" altLang="zh-CN" sz="3600"/>
              <a:t>	</a:t>
            </a:r>
            <a:r>
              <a:rPr lang="en-US" altLang="zh-CN" sz="3600">
                <a:solidFill>
                  <a:srgbClr val="FF3300"/>
                </a:solidFill>
              </a:rPr>
              <a:t>Over 50 years old.</a:t>
            </a:r>
          </a:p>
          <a:p>
            <a:pPr>
              <a:lnSpc>
                <a:spcPct val="95000"/>
              </a:lnSpc>
              <a:spcBef>
                <a:spcPct val="15000"/>
              </a:spcBef>
              <a:buFont typeface="Wingdings 2" panose="05020102010507070707" pitchFamily="18" charset="2"/>
              <a:buNone/>
            </a:pPr>
            <a:r>
              <a:rPr lang="en-US" altLang="zh-CN" sz="3600"/>
              <a:t>What are Mr Chen’s hands like?</a:t>
            </a:r>
          </a:p>
          <a:p>
            <a:pPr>
              <a:lnSpc>
                <a:spcPct val="95000"/>
              </a:lnSpc>
              <a:spcBef>
                <a:spcPct val="15000"/>
              </a:spcBef>
              <a:buFont typeface="Wingdings 2" panose="05020102010507070707" pitchFamily="18" charset="2"/>
              <a:buNone/>
            </a:pPr>
            <a:r>
              <a:rPr lang="en-US" altLang="zh-CN" sz="3600">
                <a:solidFill>
                  <a:srgbClr val="FF3300"/>
                </a:solidFill>
              </a:rPr>
              <a:t>	They are rough.</a:t>
            </a:r>
          </a:p>
          <a:p>
            <a:pPr>
              <a:lnSpc>
                <a:spcPct val="95000"/>
              </a:lnSpc>
              <a:spcBef>
                <a:spcPct val="15000"/>
              </a:spcBef>
              <a:buFont typeface="Wingdings 2" panose="05020102010507070707" pitchFamily="18" charset="2"/>
              <a:buNone/>
            </a:pPr>
            <a:r>
              <a:rPr lang="en-US" altLang="zh-CN" sz="3600"/>
              <a:t>What does Mr Chen make?</a:t>
            </a:r>
          </a:p>
          <a:p>
            <a:pPr>
              <a:lnSpc>
                <a:spcPct val="95000"/>
              </a:lnSpc>
              <a:spcBef>
                <a:spcPct val="15000"/>
              </a:spcBef>
              <a:buFont typeface="Wingdings 2" panose="05020102010507070707" pitchFamily="18" charset="2"/>
              <a:buNone/>
            </a:pPr>
            <a:r>
              <a:rPr lang="en-US" altLang="zh-CN" sz="3600"/>
              <a:t>	</a:t>
            </a:r>
            <a:r>
              <a:rPr lang="en-US" altLang="zh-CN" sz="3600">
                <a:solidFill>
                  <a:srgbClr val="FF3300"/>
                </a:solidFill>
              </a:rPr>
              <a:t>Dough toys of different sizes.</a:t>
            </a:r>
          </a:p>
        </p:txBody>
      </p:sp>
      <p:sp>
        <p:nvSpPr>
          <p:cNvPr id="3" name="矩形 21">
            <a:extLst>
              <a:ext uri="{FF2B5EF4-FFF2-40B4-BE49-F238E27FC236}">
                <a16:creationId xmlns:a16="http://schemas.microsoft.com/office/drawing/2014/main" id="{F2CF0958-1102-40AF-BB3A-51D82B4DCDC1}"/>
              </a:ext>
            </a:extLst>
          </p:cNvPr>
          <p:cNvSpPr>
            <a:spLocks noChangeArrowheads="1"/>
          </p:cNvSpPr>
          <p:nvPr/>
        </p:nvSpPr>
        <p:spPr bwMode="auto">
          <a:xfrm>
            <a:off x="541338" y="908050"/>
            <a:ext cx="8134350" cy="1201738"/>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buFontTx/>
              <a:buNone/>
              <a:defRPr/>
            </a:pPr>
            <a:r>
              <a:rPr lang="en-US" altLang="zh-CN" sz="3600" dirty="0">
                <a:solidFill>
                  <a:schemeClr val="tx1"/>
                </a:solidFill>
              </a:rPr>
              <a:t>Read the article again and answer the questions.</a:t>
            </a:r>
            <a:endParaRPr lang="zh-CN" altLang="zh-CN" sz="2800" dirty="0">
              <a:solidFill>
                <a:schemeClr val="tx1"/>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xEl>
                                              <p:pRg st="1" end="1"/>
                                            </p:txEl>
                                          </p:spTgt>
                                        </p:tgtEl>
                                        <p:attrNameLst>
                                          <p:attrName>style.visibility</p:attrName>
                                        </p:attrNameLst>
                                      </p:cBhvr>
                                      <p:to>
                                        <p:strVal val="visible"/>
                                      </p:to>
                                    </p:set>
                                    <p:anim calcmode="lin" valueType="num">
                                      <p:cBhvr additive="base">
                                        <p:cTn id="7" dur="500" fill="hold"/>
                                        <p:tgtEl>
                                          <p:spTgt spid="1229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xEl>
                                              <p:pRg st="3" end="3"/>
                                            </p:txEl>
                                          </p:spTgt>
                                        </p:tgtEl>
                                        <p:attrNameLst>
                                          <p:attrName>style.visibility</p:attrName>
                                        </p:attrNameLst>
                                      </p:cBhvr>
                                      <p:to>
                                        <p:strVal val="visible"/>
                                      </p:to>
                                    </p:set>
                                    <p:anim calcmode="lin" valueType="num">
                                      <p:cBhvr additive="base">
                                        <p:cTn id="13" dur="500" fill="hold"/>
                                        <p:tgtEl>
                                          <p:spTgt spid="12291">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291">
                                            <p:txEl>
                                              <p:pRg st="5" end="5"/>
                                            </p:txEl>
                                          </p:spTgt>
                                        </p:tgtEl>
                                        <p:attrNameLst>
                                          <p:attrName>style.visibility</p:attrName>
                                        </p:attrNameLst>
                                      </p:cBhvr>
                                      <p:to>
                                        <p:strVal val="visible"/>
                                      </p:to>
                                    </p:set>
                                    <p:anim calcmode="lin" valueType="num">
                                      <p:cBhvr additive="base">
                                        <p:cTn id="19" dur="500" fill="hold"/>
                                        <p:tgtEl>
                                          <p:spTgt spid="12291">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内容占位符 12290">
            <a:extLst>
              <a:ext uri="{FF2B5EF4-FFF2-40B4-BE49-F238E27FC236}">
                <a16:creationId xmlns:a16="http://schemas.microsoft.com/office/drawing/2014/main" id="{E841B563-A925-4B58-97D5-CE5E87DEB0F1}"/>
              </a:ext>
            </a:extLst>
          </p:cNvPr>
          <p:cNvSpPr>
            <a:spLocks noGrp="1" noChangeArrowheads="1"/>
          </p:cNvSpPr>
          <p:nvPr>
            <p:ph idx="1"/>
          </p:nvPr>
        </p:nvSpPr>
        <p:spPr>
          <a:xfrm>
            <a:off x="530225" y="909638"/>
            <a:ext cx="8218488" cy="5256212"/>
          </a:xfrm>
        </p:spPr>
        <p:txBody>
          <a:bodyPr/>
          <a:lstStyle/>
          <a:p>
            <a:pPr>
              <a:lnSpc>
                <a:spcPct val="95000"/>
              </a:lnSpc>
              <a:spcBef>
                <a:spcPct val="15000"/>
              </a:spcBef>
              <a:buFont typeface="Wingdings 2" panose="05020102010507070707" pitchFamily="18" charset="2"/>
              <a:buNone/>
            </a:pPr>
            <a:r>
              <a:rPr lang="en-US" altLang="zh-CN" sz="3600"/>
              <a:t>What does Mr Chen require when he </a:t>
            </a:r>
          </a:p>
          <a:p>
            <a:pPr>
              <a:lnSpc>
                <a:spcPct val="95000"/>
              </a:lnSpc>
              <a:spcBef>
                <a:spcPct val="15000"/>
              </a:spcBef>
              <a:buFont typeface="Wingdings 2" panose="05020102010507070707" pitchFamily="18" charset="2"/>
              <a:buNone/>
            </a:pPr>
            <a:r>
              <a:rPr lang="en-US" altLang="zh-CN" sz="3600"/>
              <a:t>makes a dough toy?</a:t>
            </a:r>
          </a:p>
          <a:p>
            <a:pPr>
              <a:lnSpc>
                <a:spcPct val="95000"/>
              </a:lnSpc>
              <a:spcBef>
                <a:spcPct val="15000"/>
              </a:spcBef>
              <a:buFont typeface="Wingdings 2" panose="05020102010507070707" pitchFamily="18" charset="2"/>
              <a:buNone/>
            </a:pPr>
            <a:r>
              <a:rPr lang="en-US" altLang="zh-CN" sz="3600"/>
              <a:t>	</a:t>
            </a:r>
            <a:r>
              <a:rPr lang="en-US" altLang="zh-CN" sz="3600">
                <a:solidFill>
                  <a:srgbClr val="FF3300"/>
                </a:solidFill>
              </a:rPr>
              <a:t>Dough toys of different sizes.</a:t>
            </a:r>
          </a:p>
          <a:p>
            <a:pPr>
              <a:lnSpc>
                <a:spcPct val="95000"/>
              </a:lnSpc>
              <a:spcBef>
                <a:spcPct val="15000"/>
              </a:spcBef>
              <a:buFont typeface="Wingdings 2" panose="05020102010507070707" pitchFamily="18" charset="2"/>
              <a:buNone/>
            </a:pPr>
            <a:r>
              <a:rPr lang="en-US" altLang="zh-CN" sz="3600"/>
              <a:t>What kind of dough toys does he make?</a:t>
            </a:r>
          </a:p>
          <a:p>
            <a:pPr>
              <a:lnSpc>
                <a:spcPct val="95000"/>
              </a:lnSpc>
              <a:spcBef>
                <a:spcPct val="15000"/>
              </a:spcBef>
              <a:buFont typeface="Wingdings 2" panose="05020102010507070707" pitchFamily="18" charset="2"/>
              <a:buNone/>
            </a:pPr>
            <a:r>
              <a:rPr lang="en-US" altLang="zh-CN" sz="3600"/>
              <a:t>	</a:t>
            </a:r>
            <a:r>
              <a:rPr lang="en-US" altLang="zh-CN" sz="3600">
                <a:solidFill>
                  <a:srgbClr val="FF3300"/>
                </a:solidFill>
              </a:rPr>
              <a:t>He makes different characters.</a:t>
            </a:r>
          </a:p>
          <a:p>
            <a:pPr>
              <a:lnSpc>
                <a:spcPct val="95000"/>
              </a:lnSpc>
              <a:spcBef>
                <a:spcPct val="15000"/>
              </a:spcBef>
              <a:buFont typeface="Wingdings 2" panose="05020102010507070707" pitchFamily="18" charset="2"/>
              <a:buNone/>
            </a:pPr>
            <a:r>
              <a:rPr lang="en-US" altLang="zh-CN" sz="3600"/>
              <a:t>What is used to make the toys more interesting?</a:t>
            </a:r>
          </a:p>
          <a:p>
            <a:pPr>
              <a:lnSpc>
                <a:spcPct val="95000"/>
              </a:lnSpc>
              <a:spcBef>
                <a:spcPct val="15000"/>
              </a:spcBef>
              <a:buFont typeface="Wingdings 2" panose="05020102010507070707" pitchFamily="18" charset="2"/>
              <a:buNone/>
            </a:pPr>
            <a:r>
              <a:rPr lang="en-US" altLang="zh-CN" sz="3600"/>
              <a:t>	</a:t>
            </a:r>
            <a:r>
              <a:rPr lang="en-US" altLang="zh-CN" sz="3600">
                <a:solidFill>
                  <a:srgbClr val="FF3300"/>
                </a:solidFill>
              </a:rPr>
              <a:t>Dough of different colours.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2291">
                                            <p:txEl>
                                              <p:pRg st="2" end="2"/>
                                            </p:txEl>
                                          </p:spTgt>
                                        </p:tgtEl>
                                        <p:attrNameLst>
                                          <p:attrName>style.visibility</p:attrName>
                                        </p:attrNameLst>
                                      </p:cBhvr>
                                      <p:to>
                                        <p:strVal val="visible"/>
                                      </p:to>
                                    </p:set>
                                    <p:anim calcmode="lin" valueType="num">
                                      <p:cBhvr additive="base">
                                        <p:cTn id="7"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2291">
                                            <p:txEl>
                                              <p:pRg st="4" end="4"/>
                                            </p:txEl>
                                          </p:spTgt>
                                        </p:tgtEl>
                                        <p:attrNameLst>
                                          <p:attrName>style.visibility</p:attrName>
                                        </p:attrNameLst>
                                      </p:cBhvr>
                                      <p:to>
                                        <p:strVal val="visible"/>
                                      </p:to>
                                    </p:set>
                                    <p:anim calcmode="lin" valueType="num">
                                      <p:cBhvr additive="base">
                                        <p:cTn id="13" dur="500" fill="hold"/>
                                        <p:tgtEl>
                                          <p:spTgt spid="12291">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2291">
                                            <p:txEl>
                                              <p:pRg st="6" end="6"/>
                                            </p:txEl>
                                          </p:spTgt>
                                        </p:tgtEl>
                                        <p:attrNameLst>
                                          <p:attrName>style.visibility</p:attrName>
                                        </p:attrNameLst>
                                      </p:cBhvr>
                                      <p:to>
                                        <p:strVal val="visible"/>
                                      </p:to>
                                    </p:set>
                                    <p:anim calcmode="lin" valueType="num">
                                      <p:cBhvr additive="base">
                                        <p:cTn id="19" dur="500" fill="hold"/>
                                        <p:tgtEl>
                                          <p:spTgt spid="12291">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21">
            <a:extLst>
              <a:ext uri="{FF2B5EF4-FFF2-40B4-BE49-F238E27FC236}">
                <a16:creationId xmlns:a16="http://schemas.microsoft.com/office/drawing/2014/main" id="{EF72FCFA-4554-4EEE-A6A7-DE6205B4C654}"/>
              </a:ext>
            </a:extLst>
          </p:cNvPr>
          <p:cNvSpPr>
            <a:spLocks noChangeArrowheads="1"/>
          </p:cNvSpPr>
          <p:nvPr/>
        </p:nvSpPr>
        <p:spPr bwMode="auto">
          <a:xfrm>
            <a:off x="684213" y="692150"/>
            <a:ext cx="7489825" cy="1066800"/>
          </a:xfrm>
          <a:prstGeom prst="rect">
            <a:avLst/>
          </a:prstGeom>
          <a:noFill/>
          <a:ln w="25400">
            <a:noFill/>
            <a:miter lim="800000"/>
          </a:ln>
        </p:spPr>
        <p:txBody>
          <a:bodyPr>
            <a:spAutoFit/>
          </a:bodyPr>
          <a:lstStyle/>
          <a:p>
            <a:pPr>
              <a:buFontTx/>
              <a:buNone/>
              <a:defRPr/>
            </a:pPr>
            <a:r>
              <a:rPr lang="en-US" altLang="zh-CN" sz="3200" b="1" dirty="0">
                <a:solidFill>
                  <a:srgbClr val="17375E"/>
                </a:solidFill>
                <a:latin typeface="+mn-lt"/>
              </a:rPr>
              <a:t>Read the article again and match each paragraph with its general idea.</a:t>
            </a:r>
            <a:endParaRPr lang="zh-CN" altLang="zh-CN" sz="3200" b="1" dirty="0">
              <a:solidFill>
                <a:srgbClr val="17375E"/>
              </a:solidFill>
              <a:latin typeface="+mn-lt"/>
            </a:endParaRPr>
          </a:p>
        </p:txBody>
      </p:sp>
      <p:sp>
        <p:nvSpPr>
          <p:cNvPr id="8202" name="Rectangle 10">
            <a:extLst>
              <a:ext uri="{FF2B5EF4-FFF2-40B4-BE49-F238E27FC236}">
                <a16:creationId xmlns:a16="http://schemas.microsoft.com/office/drawing/2014/main" id="{6C6EF6B0-761C-413B-87B9-DDA55C610C5B}"/>
              </a:ext>
            </a:extLst>
          </p:cNvPr>
          <p:cNvSpPr>
            <a:spLocks noChangeArrowheads="1"/>
          </p:cNvSpPr>
          <p:nvPr/>
        </p:nvSpPr>
        <p:spPr bwMode="auto">
          <a:xfrm>
            <a:off x="467544" y="2350041"/>
            <a:ext cx="2160237" cy="3539430"/>
          </a:xfrm>
          <a:prstGeom prst="rect">
            <a:avLst/>
          </a:prstGeom>
          <a:noFill/>
          <a:ln w="9525">
            <a:noFill/>
            <a:miter lim="800000"/>
          </a:ln>
          <a:effectLst/>
        </p:spPr>
        <p:txBody>
          <a:bodyPr anchor="ctr">
            <a:spAutoFit/>
          </a:bodyPr>
          <a:lstStyle/>
          <a:p>
            <a:pPr eaLnBrk="0" hangingPunct="0">
              <a:buFontTx/>
              <a:buNone/>
              <a:defRPr/>
            </a:pPr>
            <a:r>
              <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rPr>
              <a:t>Paragraph 1</a:t>
            </a:r>
          </a:p>
          <a:p>
            <a:pPr eaLnBrk="0" hangingPunct="0">
              <a:buFontTx/>
              <a:buNone/>
              <a:defRPr/>
            </a:pPr>
            <a:endPar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endParaRPr>
          </a:p>
          <a:p>
            <a:pPr eaLnBrk="0" hangingPunct="0">
              <a:buFontTx/>
              <a:buNone/>
              <a:defRPr/>
            </a:pPr>
            <a:endPar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endParaRPr>
          </a:p>
          <a:p>
            <a:pPr eaLnBrk="0" hangingPunct="0">
              <a:buFontTx/>
              <a:buNone/>
              <a:defRPr/>
            </a:pPr>
            <a:r>
              <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rPr>
              <a:t>Paragraph 2</a:t>
            </a:r>
          </a:p>
          <a:p>
            <a:pPr eaLnBrk="0" hangingPunct="0">
              <a:buFontTx/>
              <a:buNone/>
              <a:defRPr/>
            </a:pPr>
            <a:endPar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endParaRPr>
          </a:p>
          <a:p>
            <a:pPr eaLnBrk="0" hangingPunct="0">
              <a:buFontTx/>
              <a:buNone/>
              <a:defRPr/>
            </a:pPr>
            <a:endPar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endParaRPr>
          </a:p>
          <a:p>
            <a:pPr eaLnBrk="0" hangingPunct="0">
              <a:buFontTx/>
              <a:buNone/>
              <a:defRPr/>
            </a:pPr>
            <a:r>
              <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rPr>
              <a:t>Paragraph 3</a:t>
            </a:r>
            <a:endPar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endParaRPr>
          </a:p>
        </p:txBody>
      </p:sp>
      <p:sp>
        <p:nvSpPr>
          <p:cNvPr id="11" name="矩形 10">
            <a:extLst>
              <a:ext uri="{FF2B5EF4-FFF2-40B4-BE49-F238E27FC236}">
                <a16:creationId xmlns:a16="http://schemas.microsoft.com/office/drawing/2014/main" id="{86E67D8F-E49A-4C95-B671-F61F9B025262}"/>
              </a:ext>
            </a:extLst>
          </p:cNvPr>
          <p:cNvSpPr/>
          <p:nvPr/>
        </p:nvSpPr>
        <p:spPr>
          <a:xfrm>
            <a:off x="3311354" y="1916832"/>
            <a:ext cx="5653132" cy="1569660"/>
          </a:xfrm>
          <a:prstGeom prst="rect">
            <a:avLst/>
          </a:prstGeom>
        </p:spPr>
        <p:txBody>
          <a:bodyPr>
            <a:spAutoFit/>
          </a:bodyPr>
          <a:lstStyle/>
          <a:p>
            <a:pPr marL="174625" indent="-174625">
              <a:buFont typeface="Arial" panose="020B0604020202020204" pitchFamily="34" charset="0"/>
              <a:buChar char="•"/>
              <a:defRPr/>
            </a:pPr>
            <a:r>
              <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rPr>
              <a:t>Describes the person’s work and the tools needed for his/her work.</a:t>
            </a:r>
            <a:endParaRPr lang="zh-CN" altLang="en-US"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endParaRPr>
          </a:p>
        </p:txBody>
      </p:sp>
      <p:sp>
        <p:nvSpPr>
          <p:cNvPr id="12" name="矩形 11">
            <a:extLst>
              <a:ext uri="{FF2B5EF4-FFF2-40B4-BE49-F238E27FC236}">
                <a16:creationId xmlns:a16="http://schemas.microsoft.com/office/drawing/2014/main" id="{A6EDB80A-2A68-4E60-B57C-A009EB9EFA16}"/>
              </a:ext>
            </a:extLst>
          </p:cNvPr>
          <p:cNvSpPr/>
          <p:nvPr/>
        </p:nvSpPr>
        <p:spPr>
          <a:xfrm>
            <a:off x="3347860" y="3719934"/>
            <a:ext cx="5293096" cy="1077218"/>
          </a:xfrm>
          <a:prstGeom prst="rect">
            <a:avLst/>
          </a:prstGeom>
        </p:spPr>
        <p:txBody>
          <a:bodyPr>
            <a:spAutoFit/>
          </a:bodyPr>
          <a:lstStyle/>
          <a:p>
            <a:pPr marL="174625" indent="-174625">
              <a:buFont typeface="Arial" panose="020B0604020202020204" pitchFamily="34" charset="0"/>
              <a:buChar char="•"/>
              <a:defRPr/>
            </a:pPr>
            <a:r>
              <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rPr>
              <a:t>Gives an opinion about the person and his/her skill.</a:t>
            </a:r>
            <a:endParaRPr lang="zh-CN" altLang="en-US"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endParaRPr>
          </a:p>
        </p:txBody>
      </p:sp>
      <p:sp>
        <p:nvSpPr>
          <p:cNvPr id="13" name="矩形 12">
            <a:extLst>
              <a:ext uri="{FF2B5EF4-FFF2-40B4-BE49-F238E27FC236}">
                <a16:creationId xmlns:a16="http://schemas.microsoft.com/office/drawing/2014/main" id="{72045788-CF90-43EB-AE85-5689F8371A27}"/>
              </a:ext>
            </a:extLst>
          </p:cNvPr>
          <p:cNvSpPr/>
          <p:nvPr/>
        </p:nvSpPr>
        <p:spPr>
          <a:xfrm>
            <a:off x="3419872" y="5436513"/>
            <a:ext cx="3854798" cy="584775"/>
          </a:xfrm>
          <a:prstGeom prst="rect">
            <a:avLst/>
          </a:prstGeom>
        </p:spPr>
        <p:txBody>
          <a:bodyPr>
            <a:spAutoFit/>
          </a:bodyPr>
          <a:lstStyle/>
          <a:p>
            <a:pPr indent="174625">
              <a:buFont typeface="Arial" panose="020B0604020202020204" pitchFamily="34" charset="0"/>
              <a:buChar char="•"/>
              <a:defRPr/>
            </a:pPr>
            <a:r>
              <a:rPr lang="en-US" altLang="zh-CN"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Times New Roman" panose="02020603050405020304" pitchFamily="18" charset="0"/>
              </a:rPr>
              <a:t>Describes the person.</a:t>
            </a:r>
            <a:endParaRPr lang="zh-CN" altLang="en-US" sz="32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endParaRPr>
          </a:p>
        </p:txBody>
      </p:sp>
      <p:cxnSp>
        <p:nvCxnSpPr>
          <p:cNvPr id="15" name="直接连接符 14">
            <a:extLst>
              <a:ext uri="{FF2B5EF4-FFF2-40B4-BE49-F238E27FC236}">
                <a16:creationId xmlns:a16="http://schemas.microsoft.com/office/drawing/2014/main" id="{920B3337-C8B2-43B2-A888-1AD6DE120E88}"/>
              </a:ext>
            </a:extLst>
          </p:cNvPr>
          <p:cNvCxnSpPr/>
          <p:nvPr/>
        </p:nvCxnSpPr>
        <p:spPr>
          <a:xfrm>
            <a:off x="2268538" y="2997200"/>
            <a:ext cx="1295400" cy="2376488"/>
          </a:xfrm>
          <a:prstGeom prst="line">
            <a:avLst/>
          </a:prstGeom>
          <a:ln w="25400">
            <a:solidFill>
              <a:srgbClr val="FF0066"/>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id="{6B6C792A-3ECB-41BD-B0AC-A72718667D31}"/>
              </a:ext>
            </a:extLst>
          </p:cNvPr>
          <p:cNvCxnSpPr/>
          <p:nvPr/>
        </p:nvCxnSpPr>
        <p:spPr>
          <a:xfrm flipH="1">
            <a:off x="2484438" y="3141663"/>
            <a:ext cx="1150937" cy="935037"/>
          </a:xfrm>
          <a:prstGeom prst="line">
            <a:avLst/>
          </a:prstGeom>
          <a:ln w="25400">
            <a:solidFill>
              <a:srgbClr val="FF0066"/>
            </a:solidFill>
          </a:ln>
        </p:spPr>
        <p:style>
          <a:lnRef idx="1">
            <a:schemeClr val="accent1"/>
          </a:lnRef>
          <a:fillRef idx="0">
            <a:schemeClr val="accent1"/>
          </a:fillRef>
          <a:effectRef idx="0">
            <a:schemeClr val="accent1"/>
          </a:effectRef>
          <a:fontRef idx="minor">
            <a:schemeClr val="tx1"/>
          </a:fontRef>
        </p:style>
      </p:cxnSp>
      <p:cxnSp>
        <p:nvCxnSpPr>
          <p:cNvPr id="20" name="直接连接符 19">
            <a:extLst>
              <a:ext uri="{FF2B5EF4-FFF2-40B4-BE49-F238E27FC236}">
                <a16:creationId xmlns:a16="http://schemas.microsoft.com/office/drawing/2014/main" id="{C7135B6B-86FC-40AF-ABEB-F6F7CEE9550F}"/>
              </a:ext>
            </a:extLst>
          </p:cNvPr>
          <p:cNvCxnSpPr/>
          <p:nvPr/>
        </p:nvCxnSpPr>
        <p:spPr>
          <a:xfrm flipH="1">
            <a:off x="2484438" y="4508500"/>
            <a:ext cx="1008062" cy="649288"/>
          </a:xfrm>
          <a:prstGeom prst="line">
            <a:avLst/>
          </a:prstGeom>
          <a:ln w="25400">
            <a:solidFill>
              <a:srgbClr val="FF0066"/>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ext Box 4">
            <a:extLst>
              <a:ext uri="{FF2B5EF4-FFF2-40B4-BE49-F238E27FC236}">
                <a16:creationId xmlns:a16="http://schemas.microsoft.com/office/drawing/2014/main" id="{5A6B4396-6268-4D9E-BDFC-EA4A729A5F64}"/>
              </a:ext>
            </a:extLst>
          </p:cNvPr>
          <p:cNvSpPr txBox="1">
            <a:spLocks noChangeArrowheads="1"/>
          </p:cNvSpPr>
          <p:nvPr/>
        </p:nvSpPr>
        <p:spPr bwMode="auto">
          <a:xfrm>
            <a:off x="468313" y="736600"/>
            <a:ext cx="8375650"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20000"/>
              </a:spcBef>
            </a:pPr>
            <a:r>
              <a:rPr lang="en-US" altLang="zh-CN" sz="2800" b="1" i="1">
                <a:latin typeface="Times New Roman" panose="02020603050405020304" pitchFamily="18" charset="0"/>
              </a:rPr>
              <a:t>B. Write a short article about a person with a traditional skill. Use the example in A and the outline below to help you.</a:t>
            </a:r>
          </a:p>
        </p:txBody>
      </p:sp>
      <p:sp>
        <p:nvSpPr>
          <p:cNvPr id="33794" name="Rectangle 3">
            <a:extLst>
              <a:ext uri="{FF2B5EF4-FFF2-40B4-BE49-F238E27FC236}">
                <a16:creationId xmlns:a16="http://schemas.microsoft.com/office/drawing/2014/main" id="{17FD5798-C23D-45F4-BF5D-B7AF053A3EA4}"/>
              </a:ext>
            </a:extLst>
          </p:cNvPr>
          <p:cNvSpPr txBox="1">
            <a:spLocks noChangeArrowheads="1"/>
          </p:cNvSpPr>
          <p:nvPr/>
        </p:nvSpPr>
        <p:spPr bwMode="auto">
          <a:xfrm>
            <a:off x="468313" y="2178050"/>
            <a:ext cx="8397875" cy="5300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ts val="2675"/>
              </a:lnSpc>
            </a:pPr>
            <a:r>
              <a:rPr lang="en-US" altLang="zh-CN" sz="2800">
                <a:latin typeface="Times New Roman" panose="02020603050405020304" pitchFamily="18" charset="0"/>
              </a:rPr>
              <a:t>Paragraph 1.   </a:t>
            </a:r>
          </a:p>
          <a:p>
            <a:pPr>
              <a:lnSpc>
                <a:spcPts val="2675"/>
              </a:lnSpc>
            </a:pPr>
            <a:r>
              <a:rPr lang="en-US" altLang="zh-CN" sz="2800">
                <a:latin typeface="Times New Roman" panose="02020603050405020304" pitchFamily="18" charset="0"/>
              </a:rPr>
              <a:t>Describe the person. </a:t>
            </a:r>
          </a:p>
          <a:p>
            <a:pPr>
              <a:lnSpc>
                <a:spcPts val="2675"/>
              </a:lnSpc>
            </a:pPr>
            <a:r>
              <a:rPr lang="en-US" altLang="zh-CN" sz="2400" b="1">
                <a:solidFill>
                  <a:srgbClr val="0000FF"/>
                </a:solidFill>
                <a:latin typeface="Times New Roman" panose="02020603050405020304" pitchFamily="18" charset="0"/>
              </a:rPr>
              <a:t>(</a:t>
            </a:r>
            <a:r>
              <a:rPr lang="en-US" altLang="zh-CN" sz="2400" b="1" i="1">
                <a:solidFill>
                  <a:srgbClr val="0000FF"/>
                </a:solidFill>
                <a:latin typeface="Times New Roman" panose="02020603050405020304" pitchFamily="18" charset="0"/>
              </a:rPr>
              <a:t>Who is he/she? What does he/she look like?)</a:t>
            </a:r>
          </a:p>
          <a:p>
            <a:pPr>
              <a:lnSpc>
                <a:spcPts val="2675"/>
              </a:lnSpc>
            </a:pPr>
            <a:r>
              <a:rPr lang="en-US" altLang="zh-CN" sz="2800">
                <a:latin typeface="Times New Roman" panose="02020603050405020304" pitchFamily="18" charset="0"/>
              </a:rPr>
              <a:t>Paragraph 2.   </a:t>
            </a:r>
          </a:p>
          <a:p>
            <a:pPr>
              <a:lnSpc>
                <a:spcPts val="2675"/>
              </a:lnSpc>
            </a:pPr>
            <a:r>
              <a:rPr lang="en-US" altLang="zh-CN" sz="2800">
                <a:latin typeface="Times New Roman" panose="02020603050405020304" pitchFamily="18" charset="0"/>
              </a:rPr>
              <a:t>Describe the person’s work and the tools needed for </a:t>
            </a:r>
          </a:p>
          <a:p>
            <a:pPr>
              <a:lnSpc>
                <a:spcPts val="2675"/>
              </a:lnSpc>
            </a:pPr>
            <a:r>
              <a:rPr lang="en-US" altLang="zh-CN" sz="2800">
                <a:latin typeface="Times New Roman" panose="02020603050405020304" pitchFamily="18" charset="0"/>
              </a:rPr>
              <a:t>his/her work. You may also describe the important  </a:t>
            </a:r>
          </a:p>
          <a:p>
            <a:pPr>
              <a:lnSpc>
                <a:spcPts val="2675"/>
              </a:lnSpc>
            </a:pPr>
            <a:r>
              <a:rPr lang="en-US" altLang="zh-CN" sz="2800">
                <a:latin typeface="Times New Roman" panose="02020603050405020304" pitchFamily="18" charset="0"/>
              </a:rPr>
              <a:t>steps in his/her work.</a:t>
            </a:r>
          </a:p>
          <a:p>
            <a:pPr>
              <a:lnSpc>
                <a:spcPts val="2675"/>
              </a:lnSpc>
            </a:pPr>
            <a:r>
              <a:rPr lang="en-US" altLang="zh-CN" sz="2800">
                <a:latin typeface="Times New Roman" panose="02020603050405020304" pitchFamily="18" charset="0"/>
              </a:rPr>
              <a:t>Paragraph 3. </a:t>
            </a:r>
          </a:p>
          <a:p>
            <a:pPr>
              <a:lnSpc>
                <a:spcPts val="2675"/>
              </a:lnSpc>
            </a:pPr>
            <a:r>
              <a:rPr lang="en-US" altLang="zh-CN" sz="2800">
                <a:latin typeface="Times New Roman" panose="02020603050405020304" pitchFamily="18" charset="0"/>
              </a:rPr>
              <a:t>Give your opinion about the person and his/her skill.</a:t>
            </a:r>
          </a:p>
          <a:p>
            <a:pPr>
              <a:lnSpc>
                <a:spcPts val="2675"/>
              </a:lnSpc>
            </a:pPr>
            <a:r>
              <a:rPr lang="en-US" altLang="zh-CN" sz="2400" b="1">
                <a:solidFill>
                  <a:srgbClr val="0000FF"/>
                </a:solidFill>
                <a:latin typeface="Times New Roman" panose="02020603050405020304" pitchFamily="18" charset="0"/>
              </a:rPr>
              <a:t>(</a:t>
            </a:r>
            <a:r>
              <a:rPr lang="en-US" altLang="zh-CN" sz="2400" b="1" i="1">
                <a:solidFill>
                  <a:srgbClr val="0000FF"/>
                </a:solidFill>
                <a:latin typeface="Times New Roman" panose="02020603050405020304" pitchFamily="18" charset="0"/>
              </a:rPr>
              <a:t>What do you think of his/her skill? Would you like </a:t>
            </a:r>
          </a:p>
          <a:p>
            <a:pPr>
              <a:lnSpc>
                <a:spcPts val="2675"/>
              </a:lnSpc>
            </a:pPr>
            <a:r>
              <a:rPr lang="en-US" altLang="zh-CN" sz="2400" b="1" i="1">
                <a:solidFill>
                  <a:srgbClr val="0000FF"/>
                </a:solidFill>
                <a:latin typeface="Times New Roman" panose="02020603050405020304" pitchFamily="18" charset="0"/>
              </a:rPr>
              <a:t>to learn his/her skill?)</a:t>
            </a:r>
            <a:endParaRPr lang="en-US" altLang="zh-CN" sz="2400" b="1">
              <a:solidFill>
                <a:srgbClr val="0000FF"/>
              </a:solidFill>
              <a:latin typeface="Times New Roman" panose="02020603050405020304" pitchFamily="18" charset="0"/>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32454702-ACA4-464E-88C6-398B42E1B3FC}"/>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4818" name="TextBox 4">
            <a:extLst>
              <a:ext uri="{FF2B5EF4-FFF2-40B4-BE49-F238E27FC236}">
                <a16:creationId xmlns:a16="http://schemas.microsoft.com/office/drawing/2014/main" id="{DAFA97A6-FCED-45B8-9C27-DE792896F4C3}"/>
              </a:ext>
            </a:extLst>
          </p:cNvPr>
          <p:cNvSpPr txBox="1">
            <a:spLocks noChangeArrowheads="1"/>
          </p:cNvSpPr>
          <p:nvPr/>
        </p:nvSpPr>
        <p:spPr bwMode="auto">
          <a:xfrm>
            <a:off x="2124075" y="3414713"/>
            <a:ext cx="5149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IV Post-Learning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图片 4" descr="写作.jpg">
            <a:extLst>
              <a:ext uri="{FF2B5EF4-FFF2-40B4-BE49-F238E27FC236}">
                <a16:creationId xmlns:a16="http://schemas.microsoft.com/office/drawing/2014/main" id="{A5B84417-9C9E-4E4C-8FF7-BA971B916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4575" y="4140200"/>
            <a:ext cx="2416175" cy="239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矩形 3">
            <a:extLst>
              <a:ext uri="{FF2B5EF4-FFF2-40B4-BE49-F238E27FC236}">
                <a16:creationId xmlns:a16="http://schemas.microsoft.com/office/drawing/2014/main" id="{C99DCAE9-186B-4026-B604-3714F8E19069}"/>
              </a:ext>
            </a:extLst>
          </p:cNvPr>
          <p:cNvSpPr>
            <a:spLocks noChangeArrowheads="1"/>
          </p:cNvSpPr>
          <p:nvPr/>
        </p:nvSpPr>
        <p:spPr bwMode="auto">
          <a:xfrm>
            <a:off x="395288" y="836613"/>
            <a:ext cx="8064500"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3600">
                <a:latin typeface="Times New Roman" panose="02020603050405020304" pitchFamily="18" charset="0"/>
              </a:rPr>
              <a:t>假设你是学校剪纸社的成员，你的爷爷</a:t>
            </a:r>
          </a:p>
          <a:p>
            <a:pPr>
              <a:lnSpc>
                <a:spcPct val="150000"/>
              </a:lnSpc>
            </a:pPr>
            <a:r>
              <a:rPr lang="zh-CN" altLang="en-US" sz="3600">
                <a:latin typeface="Times New Roman" panose="02020603050405020304" pitchFamily="18" charset="0"/>
              </a:rPr>
              <a:t>是你们家乡的民间剪纸老艺人。请根据下面的内容提示，用英语向社员们介绍你爷爷。词数</a:t>
            </a:r>
            <a:r>
              <a:rPr lang="en-US" altLang="zh-CN" sz="3600">
                <a:latin typeface="Times New Roman" panose="02020603050405020304" pitchFamily="18" charset="0"/>
              </a:rPr>
              <a:t>80</a:t>
            </a:r>
            <a:r>
              <a:rPr lang="zh-CN" altLang="en-US" sz="3600">
                <a:latin typeface="Times New Roman" panose="02020603050405020304" pitchFamily="18" charset="0"/>
              </a:rPr>
              <a:t>左右，开头</a:t>
            </a:r>
            <a:endParaRPr lang="en-US" altLang="zh-CN" sz="3600">
              <a:latin typeface="Times New Roman" panose="02020603050405020304" pitchFamily="18" charset="0"/>
            </a:endParaRPr>
          </a:p>
          <a:p>
            <a:pPr>
              <a:lnSpc>
                <a:spcPct val="150000"/>
              </a:lnSpc>
            </a:pPr>
            <a:r>
              <a:rPr lang="zh-CN" altLang="en-US" sz="3600">
                <a:latin typeface="Times New Roman" panose="02020603050405020304" pitchFamily="18" charset="0"/>
              </a:rPr>
              <a:t>已给出，不计入总词数。</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矩形 3">
            <a:extLst>
              <a:ext uri="{FF2B5EF4-FFF2-40B4-BE49-F238E27FC236}">
                <a16:creationId xmlns:a16="http://schemas.microsoft.com/office/drawing/2014/main" id="{2012B54B-2331-4221-BF95-2D3FB442773B}"/>
              </a:ext>
            </a:extLst>
          </p:cNvPr>
          <p:cNvSpPr>
            <a:spLocks noChangeArrowheads="1"/>
          </p:cNvSpPr>
          <p:nvPr/>
        </p:nvSpPr>
        <p:spPr bwMode="auto">
          <a:xfrm>
            <a:off x="323850" y="909638"/>
            <a:ext cx="8569325"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600">
                <a:latin typeface="Times New Roman" panose="02020603050405020304" pitchFamily="18" charset="0"/>
              </a:rPr>
              <a:t>【</a:t>
            </a:r>
            <a:r>
              <a:rPr lang="zh-CN" altLang="en-US" sz="3600">
                <a:latin typeface="Times New Roman" panose="02020603050405020304" pitchFamily="18" charset="0"/>
              </a:rPr>
              <a:t>内容提示</a:t>
            </a:r>
            <a:r>
              <a:rPr lang="en-US" altLang="zh-CN" sz="3600">
                <a:latin typeface="Times New Roman" panose="02020603050405020304" pitchFamily="18" charset="0"/>
              </a:rPr>
              <a:t>】</a:t>
            </a:r>
          </a:p>
          <a:p>
            <a:pPr>
              <a:lnSpc>
                <a:spcPct val="150000"/>
              </a:lnSpc>
            </a:pPr>
            <a:r>
              <a:rPr lang="en-US" altLang="zh-CN" sz="3600">
                <a:latin typeface="Times New Roman" panose="02020603050405020304" pitchFamily="18" charset="0"/>
              </a:rPr>
              <a:t>1. </a:t>
            </a:r>
            <a:r>
              <a:rPr lang="zh-CN" altLang="en-US" sz="3600">
                <a:latin typeface="Times New Roman" panose="02020603050405020304" pitchFamily="18" charset="0"/>
              </a:rPr>
              <a:t>爷爷</a:t>
            </a:r>
            <a:r>
              <a:rPr lang="en-US" altLang="zh-CN" sz="3600">
                <a:latin typeface="Times New Roman" panose="02020603050405020304" pitchFamily="18" charset="0"/>
              </a:rPr>
              <a:t>70</a:t>
            </a:r>
            <a:r>
              <a:rPr lang="zh-CN" altLang="en-US" sz="3600">
                <a:latin typeface="Times New Roman" panose="02020603050405020304" pitchFamily="18" charset="0"/>
              </a:rPr>
              <a:t>多岁，但很健康，喜欢剪纸；</a:t>
            </a:r>
          </a:p>
          <a:p>
            <a:pPr>
              <a:lnSpc>
                <a:spcPct val="150000"/>
              </a:lnSpc>
            </a:pPr>
            <a:r>
              <a:rPr lang="en-US" altLang="zh-CN" sz="3600">
                <a:latin typeface="Times New Roman" panose="02020603050405020304" pitchFamily="18" charset="0"/>
              </a:rPr>
              <a:t>2. </a:t>
            </a:r>
            <a:r>
              <a:rPr lang="zh-CN" altLang="en-US" sz="3600">
                <a:latin typeface="Times New Roman" panose="02020603050405020304" pitchFamily="18" charset="0"/>
              </a:rPr>
              <a:t>能剪出各种形状。多次举办展览，作品很受欢迎，人们认为很美，能带来好运；</a:t>
            </a:r>
          </a:p>
          <a:p>
            <a:pPr>
              <a:lnSpc>
                <a:spcPct val="150000"/>
              </a:lnSpc>
            </a:pPr>
            <a:r>
              <a:rPr lang="en-US" altLang="zh-CN" sz="3600">
                <a:latin typeface="Times New Roman" panose="02020603050405020304" pitchFamily="18" charset="0"/>
              </a:rPr>
              <a:t>3. </a:t>
            </a:r>
            <a:r>
              <a:rPr lang="zh-CN" altLang="en-US" sz="3600">
                <a:latin typeface="Times New Roman" panose="02020603050405020304" pitchFamily="18" charset="0"/>
              </a:rPr>
              <a:t>你的评价。</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矩形 3">
            <a:extLst>
              <a:ext uri="{FF2B5EF4-FFF2-40B4-BE49-F238E27FC236}">
                <a16:creationId xmlns:a16="http://schemas.microsoft.com/office/drawing/2014/main" id="{31CDD940-72A3-47D2-A1C6-1152F7DE1B52}"/>
              </a:ext>
            </a:extLst>
          </p:cNvPr>
          <p:cNvSpPr>
            <a:spLocks noChangeArrowheads="1"/>
          </p:cNvSpPr>
          <p:nvPr/>
        </p:nvSpPr>
        <p:spPr bwMode="auto">
          <a:xfrm>
            <a:off x="323850" y="1054100"/>
            <a:ext cx="8569325"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600">
                <a:latin typeface="Times New Roman" panose="02020603050405020304" pitchFamily="18" charset="0"/>
              </a:rPr>
              <a:t>My grandpa is a paper cutting artist.</a:t>
            </a:r>
          </a:p>
          <a:p>
            <a:pPr>
              <a:lnSpc>
                <a:spcPct val="150000"/>
              </a:lnSpc>
            </a:pPr>
            <a:r>
              <a:rPr lang="en-US" altLang="zh-CN" sz="3600">
                <a:latin typeface="Times New Roman" panose="02020603050405020304" pitchFamily="18" charset="0"/>
              </a:rPr>
              <a:t>________________________________________________________________________________________________________________________________________________</a:t>
            </a:r>
            <a:endParaRPr lang="zh-CN" altLang="en-US" sz="3600">
              <a:latin typeface="Times New Roman" panose="02020603050405020304" pitchFamily="18"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矩形 3">
            <a:extLst>
              <a:ext uri="{FF2B5EF4-FFF2-40B4-BE49-F238E27FC236}">
                <a16:creationId xmlns:a16="http://schemas.microsoft.com/office/drawing/2014/main" id="{9B9BD92E-1774-4F62-ACEB-72F753B2480A}"/>
              </a:ext>
            </a:extLst>
          </p:cNvPr>
          <p:cNvSpPr>
            <a:spLocks noChangeArrowheads="1"/>
          </p:cNvSpPr>
          <p:nvPr/>
        </p:nvSpPr>
        <p:spPr bwMode="auto">
          <a:xfrm>
            <a:off x="323850" y="620713"/>
            <a:ext cx="8569325" cy="600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b="1">
                <a:latin typeface="Times New Roman" panose="02020603050405020304" pitchFamily="18" charset="0"/>
              </a:rPr>
              <a:t>My grandpa is a paper cutting artist. </a:t>
            </a:r>
            <a:r>
              <a:rPr lang="en-US" altLang="zh-CN" sz="3200">
                <a:latin typeface="Times New Roman" panose="02020603050405020304" pitchFamily="18" charset="0"/>
              </a:rPr>
              <a:t>Although he is over 70, he is very healthy and still enjoys paper cutting. My grandpa learnt paper cutting at an early age. He can cut out different shapes from paper, such as animals, flowers and Chinese characters that stand for good luck. He has held many paper cutting shows. His paper cuttings are very popular and attract many visitors. They think</a:t>
            </a:r>
          </a:p>
          <a:p>
            <a:r>
              <a:rPr lang="en-US" altLang="zh-CN" sz="3200">
                <a:latin typeface="Times New Roman" panose="02020603050405020304" pitchFamily="18" charset="0"/>
              </a:rPr>
              <a:t>his paper cuttings are very beautiful and can bring good luck. I like my grandpa’s paper cuttings very much. I want to learn paper cutting and be good at paper cutting like my grandpa one day.</a:t>
            </a:r>
            <a:endParaRPr lang="zh-CN" altLang="en-US" sz="3200">
              <a:latin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700CD490-8100-419C-BB28-79E54836EFF6}"/>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9938" name="TextBox 4">
            <a:extLst>
              <a:ext uri="{FF2B5EF4-FFF2-40B4-BE49-F238E27FC236}">
                <a16:creationId xmlns:a16="http://schemas.microsoft.com/office/drawing/2014/main" id="{E65EF98E-4980-4F08-AA5F-9C1FEA1CC8DD}"/>
              </a:ext>
            </a:extLst>
          </p:cNvPr>
          <p:cNvSpPr txBox="1">
            <a:spLocks noChangeArrowheads="1"/>
          </p:cNvSpPr>
          <p:nvPr/>
        </p:nvSpPr>
        <p:spPr bwMode="auto">
          <a:xfrm>
            <a:off x="2627313" y="3414713"/>
            <a:ext cx="3519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Part 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927BCDF1-9DED-4301-BC47-F636EAD7A0AE}"/>
              </a:ext>
            </a:extLst>
          </p:cNvPr>
          <p:cNvSpPr>
            <a:spLocks noGrp="1" noChangeArrowheads="1"/>
          </p:cNvSpPr>
          <p:nvPr>
            <p:ph idx="1"/>
          </p:nvPr>
        </p:nvSpPr>
        <p:spPr>
          <a:xfrm>
            <a:off x="684213" y="620713"/>
            <a:ext cx="8002587" cy="5800725"/>
          </a:xfrm>
        </p:spPr>
        <p:txBody>
          <a:bodyPr/>
          <a:lstStyle/>
          <a:p>
            <a:pPr marL="609600" indent="-609600">
              <a:lnSpc>
                <a:spcPct val="115000"/>
              </a:lnSpc>
              <a:buFont typeface="Arial" panose="020B0604020202020204" pitchFamily="34" charset="0"/>
              <a:buNone/>
            </a:pPr>
            <a:r>
              <a:rPr lang="zh-CN" altLang="en-US" sz="3200" b="1"/>
              <a:t>一、翻译下列短语。</a:t>
            </a:r>
            <a:endParaRPr lang="zh-CN" altLang="en-US" sz="3200"/>
          </a:p>
          <a:p>
            <a:pPr marL="609600" indent="-609600">
              <a:lnSpc>
                <a:spcPct val="115000"/>
              </a:lnSpc>
              <a:buFont typeface="Arial" panose="020B0604020202020204" pitchFamily="34" charset="0"/>
              <a:buNone/>
            </a:pPr>
            <a:r>
              <a:rPr lang="en-US" altLang="zh-CN" sz="3200"/>
              <a:t>1. </a:t>
            </a:r>
            <a:r>
              <a:rPr lang="zh-CN" altLang="en-US" sz="3200"/>
              <a:t>一直</a:t>
            </a:r>
          </a:p>
          <a:p>
            <a:pPr marL="609600" indent="-609600">
              <a:lnSpc>
                <a:spcPct val="115000"/>
              </a:lnSpc>
              <a:buFont typeface="Arial" panose="020B0604020202020204" pitchFamily="34" charset="0"/>
              <a:buNone/>
            </a:pPr>
            <a:r>
              <a:rPr lang="en-US" altLang="zh-CN" sz="3200">
                <a:solidFill>
                  <a:srgbClr val="FF0000"/>
                </a:solidFill>
              </a:rPr>
              <a:t>    all the time</a:t>
            </a:r>
            <a:endParaRPr lang="zh-CN" altLang="en-US" sz="3200"/>
          </a:p>
          <a:p>
            <a:pPr marL="609600" indent="-609600">
              <a:lnSpc>
                <a:spcPct val="115000"/>
              </a:lnSpc>
              <a:buFont typeface="Arial" panose="020B0604020202020204" pitchFamily="34" charset="0"/>
              <a:buNone/>
            </a:pPr>
            <a:r>
              <a:rPr lang="en-US" altLang="zh-CN" sz="3200"/>
              <a:t>2. </a:t>
            </a:r>
            <a:r>
              <a:rPr lang="zh-CN" altLang="en-US" sz="3200"/>
              <a:t>擅长做</a:t>
            </a:r>
            <a:r>
              <a:rPr lang="en-US" altLang="zh-CN" sz="3200"/>
              <a:t>……</a:t>
            </a:r>
          </a:p>
          <a:p>
            <a:pPr marL="609600" indent="-609600">
              <a:lnSpc>
                <a:spcPct val="115000"/>
              </a:lnSpc>
              <a:buFont typeface="Arial" panose="020B0604020202020204" pitchFamily="34" charset="0"/>
              <a:buNone/>
            </a:pPr>
            <a:r>
              <a:rPr lang="en-US" altLang="zh-CN" sz="3200">
                <a:solidFill>
                  <a:srgbClr val="FF0000"/>
                </a:solidFill>
              </a:rPr>
              <a:t>    be good at doing</a:t>
            </a:r>
            <a:endParaRPr lang="en-US" altLang="zh-CN" sz="3200"/>
          </a:p>
          <a:p>
            <a:pPr marL="609600" indent="-609600">
              <a:lnSpc>
                <a:spcPct val="115000"/>
              </a:lnSpc>
              <a:buFont typeface="Arial" panose="020B0604020202020204" pitchFamily="34" charset="0"/>
              <a:buNone/>
            </a:pPr>
            <a:r>
              <a:rPr lang="en-US" altLang="zh-CN" sz="3200"/>
              <a:t>3. </a:t>
            </a:r>
            <a:r>
              <a:rPr lang="zh-CN" altLang="en-US" sz="3200"/>
              <a:t>一种</a:t>
            </a:r>
          </a:p>
          <a:p>
            <a:pPr marL="609600" indent="-609600">
              <a:lnSpc>
                <a:spcPct val="115000"/>
              </a:lnSpc>
              <a:buFont typeface="Arial" panose="020B0604020202020204" pitchFamily="34" charset="0"/>
              <a:buNone/>
            </a:pPr>
            <a:r>
              <a:rPr lang="zh-CN" altLang="en-US" sz="3200"/>
              <a:t>    </a:t>
            </a:r>
            <a:r>
              <a:rPr lang="en-US" altLang="zh-CN" sz="3200">
                <a:solidFill>
                  <a:srgbClr val="FF0000"/>
                </a:solidFill>
              </a:rPr>
              <a:t>a kind of</a:t>
            </a:r>
            <a:endParaRPr lang="zh-CN" altLang="en-US" sz="3200"/>
          </a:p>
          <a:p>
            <a:pPr marL="609600" indent="-609600">
              <a:lnSpc>
                <a:spcPct val="115000"/>
              </a:lnSpc>
              <a:buFont typeface="Arial" panose="020B0604020202020204" pitchFamily="34" charset="0"/>
              <a:buNone/>
            </a:pPr>
            <a:r>
              <a:rPr lang="en-US" altLang="zh-CN" sz="3200"/>
              <a:t>4. </a:t>
            </a:r>
            <a:r>
              <a:rPr lang="zh-CN" altLang="en-US" sz="3200"/>
              <a:t>有一天</a:t>
            </a:r>
          </a:p>
          <a:p>
            <a:pPr marL="609600" indent="-609600">
              <a:spcBef>
                <a:spcPct val="0"/>
              </a:spcBef>
              <a:buFont typeface="Arial" panose="020B0604020202020204" pitchFamily="34" charset="0"/>
              <a:buNone/>
            </a:pPr>
            <a:r>
              <a:rPr lang="en-US" altLang="zh-CN" sz="3200">
                <a:solidFill>
                  <a:srgbClr val="FF0000"/>
                </a:solidFill>
              </a:rPr>
              <a:t>     one day</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xEl>
                                              <p:pRg st="2" end="2"/>
                                            </p:txEl>
                                          </p:spTgt>
                                        </p:tgtEl>
                                        <p:attrNameLst>
                                          <p:attrName>style.visibility</p:attrName>
                                        </p:attrNameLst>
                                      </p:cBhvr>
                                      <p:to>
                                        <p:strVal val="visible"/>
                                      </p:to>
                                    </p:set>
                                    <p:anim calcmode="lin" valueType="num">
                                      <p:cBhvr additive="base">
                                        <p:cTn id="7" dur="500" fill="hold"/>
                                        <p:tgtEl>
                                          <p:spTgt spid="1024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242">
                                            <p:txEl>
                                              <p:pRg st="4" end="4"/>
                                            </p:txEl>
                                          </p:spTgt>
                                        </p:tgtEl>
                                        <p:attrNameLst>
                                          <p:attrName>style.visibility</p:attrName>
                                        </p:attrNameLst>
                                      </p:cBhvr>
                                      <p:to>
                                        <p:strVal val="visible"/>
                                      </p:to>
                                    </p:set>
                                    <p:anim calcmode="lin" valueType="num">
                                      <p:cBhvr additive="base">
                                        <p:cTn id="13" dur="500" fill="hold"/>
                                        <p:tgtEl>
                                          <p:spTgt spid="1024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0242">
                                            <p:txEl>
                                              <p:pRg st="6" end="6"/>
                                            </p:txEl>
                                          </p:spTgt>
                                        </p:tgtEl>
                                        <p:attrNameLst>
                                          <p:attrName>style.visibility</p:attrName>
                                        </p:attrNameLst>
                                      </p:cBhvr>
                                      <p:to>
                                        <p:strVal val="visible"/>
                                      </p:to>
                                    </p:set>
                                    <p:anim calcmode="lin" valueType="num">
                                      <p:cBhvr additive="base">
                                        <p:cTn id="19" dur="500" fill="hold"/>
                                        <p:tgtEl>
                                          <p:spTgt spid="1024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0242">
                                            <p:txEl>
                                              <p:pRg st="8" end="8"/>
                                            </p:txEl>
                                          </p:spTgt>
                                        </p:tgtEl>
                                        <p:attrNameLst>
                                          <p:attrName>style.visibility</p:attrName>
                                        </p:attrNameLst>
                                      </p:cBhvr>
                                      <p:to>
                                        <p:strVal val="visible"/>
                                      </p:to>
                                    </p:set>
                                    <p:anim calcmode="lin" valueType="num">
                                      <p:cBhvr additive="base">
                                        <p:cTn id="25" dur="500" fill="hold"/>
                                        <p:tgtEl>
                                          <p:spTgt spid="10242">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24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09B568A9-E60E-4D1D-A5D6-48A1D8D07336}"/>
              </a:ext>
            </a:extLst>
          </p:cNvPr>
          <p:cNvSpPr>
            <a:spLocks noGrp="1" noChangeArrowheads="1"/>
          </p:cNvSpPr>
          <p:nvPr>
            <p:ph idx="1"/>
          </p:nvPr>
        </p:nvSpPr>
        <p:spPr>
          <a:xfrm>
            <a:off x="539750" y="620713"/>
            <a:ext cx="8147050" cy="5429250"/>
          </a:xfrm>
        </p:spPr>
        <p:txBody>
          <a:bodyPr/>
          <a:lstStyle/>
          <a:p>
            <a:pPr marL="609600" indent="-609600">
              <a:lnSpc>
                <a:spcPct val="105000"/>
              </a:lnSpc>
              <a:buFont typeface="Arial" panose="020B0604020202020204" pitchFamily="34" charset="0"/>
              <a:buNone/>
            </a:pPr>
            <a:r>
              <a:rPr lang="zh-CN" altLang="en-US" sz="3200" b="1"/>
              <a:t>二、用英语翻译下列句子。</a:t>
            </a:r>
            <a:endParaRPr lang="zh-CN" altLang="en-US" sz="3200"/>
          </a:p>
          <a:p>
            <a:pPr marL="609600" indent="-609600">
              <a:lnSpc>
                <a:spcPct val="105000"/>
              </a:lnSpc>
              <a:buFont typeface="Arial" panose="020B0604020202020204" pitchFamily="34" charset="0"/>
              <a:buNone/>
            </a:pPr>
            <a:r>
              <a:rPr lang="en-US" altLang="zh-CN" sz="3200"/>
              <a:t>1. </a:t>
            </a:r>
            <a:r>
              <a:rPr lang="zh-CN" altLang="en-US" sz="3200"/>
              <a:t>他喜欢烹饪。</a:t>
            </a:r>
          </a:p>
          <a:p>
            <a:pPr marL="609600" indent="-609600">
              <a:lnSpc>
                <a:spcPct val="105000"/>
              </a:lnSpc>
              <a:spcBef>
                <a:spcPct val="0"/>
              </a:spcBef>
              <a:buFont typeface="Arial" panose="020B0604020202020204" pitchFamily="34" charset="0"/>
              <a:buNone/>
            </a:pPr>
            <a:r>
              <a:rPr lang="en-US" altLang="zh-CN" sz="3200">
                <a:solidFill>
                  <a:srgbClr val="FF0000"/>
                </a:solidFill>
              </a:rPr>
              <a:t>    He enjoys cooking.</a:t>
            </a:r>
            <a:endParaRPr lang="zh-CN" altLang="en-US" sz="3200"/>
          </a:p>
          <a:p>
            <a:pPr marL="609600" indent="-609600">
              <a:lnSpc>
                <a:spcPct val="105000"/>
              </a:lnSpc>
              <a:buFont typeface="Arial" panose="020B0604020202020204" pitchFamily="34" charset="0"/>
              <a:buNone/>
            </a:pPr>
            <a:r>
              <a:rPr lang="en-US" altLang="zh-CN" sz="3200"/>
              <a:t>2. </a:t>
            </a:r>
            <a:r>
              <a:rPr lang="zh-CN" altLang="en-US" sz="3200"/>
              <a:t>烹饪美味的食物需要精湛的技艺以及一些</a:t>
            </a:r>
          </a:p>
          <a:p>
            <a:pPr marL="609600" indent="-609600">
              <a:lnSpc>
                <a:spcPct val="105000"/>
              </a:lnSpc>
              <a:buFont typeface="Arial" panose="020B0604020202020204" pitchFamily="34" charset="0"/>
              <a:buNone/>
            </a:pPr>
            <a:r>
              <a:rPr lang="zh-CN" altLang="en-US" sz="3200"/>
              <a:t>     工具。</a:t>
            </a:r>
          </a:p>
          <a:p>
            <a:pPr marL="609600" indent="-609600">
              <a:lnSpc>
                <a:spcPct val="105000"/>
              </a:lnSpc>
              <a:buFont typeface="Arial" panose="020B0604020202020204" pitchFamily="34" charset="0"/>
              <a:buNone/>
            </a:pPr>
            <a:r>
              <a:rPr lang="en-US" altLang="zh-CN" sz="3200">
                <a:solidFill>
                  <a:srgbClr val="FF0000"/>
                </a:solidFill>
              </a:rPr>
              <a:t>     Good skills and </a:t>
            </a:r>
            <a:r>
              <a:rPr lang="zh-CN" altLang="en-US" sz="3200">
                <a:solidFill>
                  <a:srgbClr val="FF0000"/>
                </a:solidFill>
              </a:rPr>
              <a:t>some</a:t>
            </a:r>
            <a:r>
              <a:rPr lang="en-US" altLang="zh-CN" sz="3200">
                <a:solidFill>
                  <a:srgbClr val="FF0000"/>
                </a:solidFill>
              </a:rPr>
              <a:t> tools are required to </a:t>
            </a:r>
          </a:p>
          <a:p>
            <a:pPr marL="609600" indent="-609600">
              <a:lnSpc>
                <a:spcPct val="105000"/>
              </a:lnSpc>
              <a:buFont typeface="Arial" panose="020B0604020202020204" pitchFamily="34" charset="0"/>
              <a:buNone/>
            </a:pPr>
            <a:r>
              <a:rPr lang="en-US" altLang="zh-CN" sz="3200">
                <a:solidFill>
                  <a:srgbClr val="FF0000"/>
                </a:solidFill>
              </a:rPr>
              <a:t>     cook delicious food.</a:t>
            </a:r>
            <a:endParaRPr lang="zh-CN" altLang="en-US" sz="3200">
              <a:solidFill>
                <a:srgbClr val="FF0000"/>
              </a:solidFill>
            </a:endParaRPr>
          </a:p>
          <a:p>
            <a:pPr marL="609600" indent="-609600">
              <a:lnSpc>
                <a:spcPct val="105000"/>
              </a:lnSpc>
              <a:buFont typeface="Arial" panose="020B0604020202020204" pitchFamily="34" charset="0"/>
              <a:buNone/>
            </a:pPr>
            <a:r>
              <a:rPr lang="en-US" altLang="zh-CN" sz="3200"/>
              <a:t>3. </a:t>
            </a:r>
            <a:r>
              <a:rPr lang="zh-CN" altLang="en-US" sz="3200"/>
              <a:t>我希望有一天也像他一样成为一名厨师。</a:t>
            </a:r>
          </a:p>
          <a:p>
            <a:pPr marL="609600" indent="-609600">
              <a:lnSpc>
                <a:spcPct val="105000"/>
              </a:lnSpc>
              <a:buFont typeface="Arial" panose="020B0604020202020204" pitchFamily="34" charset="0"/>
              <a:buNone/>
            </a:pPr>
            <a:r>
              <a:rPr lang="en-US" altLang="zh-CN" sz="3200">
                <a:solidFill>
                  <a:srgbClr val="FF0000"/>
                </a:solidFill>
              </a:rPr>
              <a:t>     I hope that I can be a cook like him one day.</a:t>
            </a:r>
            <a:endParaRPr lang="zh-CN" altLang="en-US" sz="32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266">
                                            <p:txEl>
                                              <p:pRg st="2" end="2"/>
                                            </p:txEl>
                                          </p:spTgt>
                                        </p:tgtEl>
                                        <p:attrNameLst>
                                          <p:attrName>style.visibility</p:attrName>
                                        </p:attrNameLst>
                                      </p:cBhvr>
                                      <p:to>
                                        <p:strVal val="visible"/>
                                      </p:to>
                                    </p:set>
                                    <p:anim calcmode="lin" valueType="num">
                                      <p:cBhvr additive="base">
                                        <p:cTn id="7" dur="500" fill="hold"/>
                                        <p:tgtEl>
                                          <p:spTgt spid="1126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266">
                                            <p:txEl>
                                              <p:pRg st="5" end="5"/>
                                            </p:txEl>
                                          </p:spTgt>
                                        </p:tgtEl>
                                        <p:attrNameLst>
                                          <p:attrName>style.visibility</p:attrName>
                                        </p:attrNameLst>
                                      </p:cBhvr>
                                      <p:to>
                                        <p:strVal val="visible"/>
                                      </p:to>
                                    </p:set>
                                    <p:anim calcmode="lin" valueType="num">
                                      <p:cBhvr additive="base">
                                        <p:cTn id="13" dur="500" fill="hold"/>
                                        <p:tgtEl>
                                          <p:spTgt spid="11266">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1266">
                                            <p:txEl>
                                              <p:pRg st="6" end="6"/>
                                            </p:txEl>
                                          </p:spTgt>
                                        </p:tgtEl>
                                        <p:attrNameLst>
                                          <p:attrName>style.visibility</p:attrName>
                                        </p:attrNameLst>
                                      </p:cBhvr>
                                      <p:to>
                                        <p:strVal val="visible"/>
                                      </p:to>
                                    </p:set>
                                    <p:anim calcmode="lin" valueType="num">
                                      <p:cBhvr additive="base">
                                        <p:cTn id="19" dur="500" fill="hold"/>
                                        <p:tgtEl>
                                          <p:spTgt spid="11266">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1266">
                                            <p:txEl>
                                              <p:pRg st="8" end="8"/>
                                            </p:txEl>
                                          </p:spTgt>
                                        </p:tgtEl>
                                        <p:attrNameLst>
                                          <p:attrName>style.visibility</p:attrName>
                                        </p:attrNameLst>
                                      </p:cBhvr>
                                      <p:to>
                                        <p:strVal val="visible"/>
                                      </p:to>
                                    </p:set>
                                    <p:anim calcmode="lin" valueType="num">
                                      <p:cBhvr additive="base">
                                        <p:cTn id="25" dur="500" fill="hold"/>
                                        <p:tgtEl>
                                          <p:spTgt spid="11266">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266">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id="{E21BC381-790F-49CA-A520-EA85EBF2198A}"/>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43010" name="TextBox 4">
            <a:extLst>
              <a:ext uri="{FF2B5EF4-FFF2-40B4-BE49-F238E27FC236}">
                <a16:creationId xmlns:a16="http://schemas.microsoft.com/office/drawing/2014/main" id="{24BC721F-B8D7-4209-B215-8D30B77EA49C}"/>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模板</Template>
  <TotalTime>0</TotalTime>
  <Words>1007</Words>
  <Application>Microsoft Office PowerPoint</Application>
  <PresentationFormat>全屏显示(4:3)</PresentationFormat>
  <Paragraphs>179</Paragraphs>
  <Slides>37</Slides>
  <Notes>1</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37</vt:i4>
      </vt:variant>
    </vt:vector>
  </HeadingPairs>
  <TitlesOfParts>
    <vt:vector size="53" baseType="lpstr">
      <vt:lpstr>Arial</vt:lpstr>
      <vt:lpstr>宋体</vt:lpstr>
      <vt:lpstr>Wingdings</vt:lpstr>
      <vt:lpstr>Times New Roman</vt:lpstr>
      <vt:lpstr>Wingdings 2</vt:lpstr>
      <vt:lpstr>Calibri</vt:lpstr>
      <vt:lpstr>Comic Sans MS</vt:lpstr>
      <vt:lpstr>微软雅黑</vt:lpstr>
      <vt:lpstr>Bodoni MT Black</vt:lpstr>
      <vt:lpstr>黑体</vt:lpstr>
      <vt:lpstr>Arial Unicode MS</vt:lpstr>
      <vt:lpstr>Wingdings</vt:lpstr>
      <vt:lpstr>Lucida Sans Unicode</vt:lpstr>
      <vt:lpstr>Courier New</vt:lpstr>
      <vt:lpstr>Segoe Print</vt:lpstr>
      <vt:lpstr>模板</vt:lpstr>
      <vt:lpstr>PowerPoint 演示文稿</vt:lpstr>
      <vt:lpstr>PowerPoint 演示文稿</vt:lpstr>
      <vt:lpstr>PowerPoint 演示文稿</vt:lpstr>
      <vt:lpstr>PowerPoint 演示文稿</vt:lpstr>
      <vt:lpstr>Do you still remember them? What are they?  Can you tell something about them?</vt:lpstr>
      <vt:lpstr>PowerPoint 演示文稿</vt:lpstr>
      <vt:lpstr>1.Have you ever heard of dough toys? 2.Do you know anyone who knows how to      make dough toys?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英语周报</Manager>
  <Company>http://www.windows89.com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Ma Jie</cp:lastModifiedBy>
  <cp:revision>19</cp:revision>
  <dcterms:created xsi:type="dcterms:W3CDTF">2016-12-21T07:19:12Z</dcterms:created>
  <dcterms:modified xsi:type="dcterms:W3CDTF">2018-11-29T10:05:25Z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