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7" r:id="rId4"/>
    <p:sldId id="262" r:id="rId5"/>
    <p:sldId id="258" r:id="rId6"/>
    <p:sldId id="261" r:id="rId7"/>
    <p:sldId id="260" r:id="rId8"/>
    <p:sldId id="259" r:id="rId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C3BAA-4696-4D36-ABC5-3D1BDAC3D0ED}" type="datetimeFigureOut">
              <a:rPr lang="zh-CN" altLang="en-US" smtClean="0"/>
              <a:t>2017/9/8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2F795-4C9A-458A-A79E-6656E3B8A6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8193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C3BAA-4696-4D36-ABC5-3D1BDAC3D0ED}" type="datetimeFigureOut">
              <a:rPr lang="zh-CN" altLang="en-US" smtClean="0"/>
              <a:t>2017/9/8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2F795-4C9A-458A-A79E-6656E3B8A6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4802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C3BAA-4696-4D36-ABC5-3D1BDAC3D0ED}" type="datetimeFigureOut">
              <a:rPr lang="zh-CN" altLang="en-US" smtClean="0"/>
              <a:t>2017/9/8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2F795-4C9A-458A-A79E-6656E3B8A6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1320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C3BAA-4696-4D36-ABC5-3D1BDAC3D0ED}" type="datetimeFigureOut">
              <a:rPr lang="zh-CN" altLang="en-US" smtClean="0"/>
              <a:t>2017/9/8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2F795-4C9A-458A-A79E-6656E3B8A6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7933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C3BAA-4696-4D36-ABC5-3D1BDAC3D0ED}" type="datetimeFigureOut">
              <a:rPr lang="zh-CN" altLang="en-US" smtClean="0"/>
              <a:t>2017/9/8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2F795-4C9A-458A-A79E-6656E3B8A6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802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C3BAA-4696-4D36-ABC5-3D1BDAC3D0ED}" type="datetimeFigureOut">
              <a:rPr lang="zh-CN" altLang="en-US" smtClean="0"/>
              <a:t>2017/9/8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2F795-4C9A-458A-A79E-6656E3B8A6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95057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C3BAA-4696-4D36-ABC5-3D1BDAC3D0ED}" type="datetimeFigureOut">
              <a:rPr lang="zh-CN" altLang="en-US" smtClean="0"/>
              <a:t>2017/9/8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2F795-4C9A-458A-A79E-6656E3B8A6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269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C3BAA-4696-4D36-ABC5-3D1BDAC3D0ED}" type="datetimeFigureOut">
              <a:rPr lang="zh-CN" altLang="en-US" smtClean="0"/>
              <a:t>2017/9/8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2F795-4C9A-458A-A79E-6656E3B8A6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43733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C3BAA-4696-4D36-ABC5-3D1BDAC3D0ED}" type="datetimeFigureOut">
              <a:rPr lang="zh-CN" altLang="en-US" smtClean="0"/>
              <a:t>2017/9/8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2F795-4C9A-458A-A79E-6656E3B8A6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0501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C3BAA-4696-4D36-ABC5-3D1BDAC3D0ED}" type="datetimeFigureOut">
              <a:rPr lang="zh-CN" altLang="en-US" smtClean="0"/>
              <a:t>2017/9/8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2F795-4C9A-458A-A79E-6656E3B8A6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47741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C3BAA-4696-4D36-ABC5-3D1BDAC3D0ED}" type="datetimeFigureOut">
              <a:rPr lang="zh-CN" altLang="en-US" smtClean="0"/>
              <a:t>2017/9/8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2F795-4C9A-458A-A79E-6656E3B8A6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95701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C3BAA-4696-4D36-ABC5-3D1BDAC3D0ED}" type="datetimeFigureOut">
              <a:rPr lang="zh-CN" altLang="en-US" smtClean="0"/>
              <a:t>2017/9/8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E2F795-4C9A-458A-A79E-6656E3B8A68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9378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3357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表示</a:t>
            </a:r>
            <a:r>
              <a:rPr lang="en-US" altLang="zh-CN" dirty="0" smtClean="0"/>
              <a:t>“</a:t>
            </a:r>
            <a:r>
              <a:rPr lang="zh-CN" altLang="en-US" smtClean="0"/>
              <a:t>包括”</a:t>
            </a:r>
            <a:r>
              <a:rPr lang="zh-CN" altLang="en-US" dirty="0" smtClean="0"/>
              <a:t>的三种表达方式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sz="4800" b="1" dirty="0" smtClean="0"/>
              <a:t>The conference delegates ______ representatives</a:t>
            </a:r>
            <a:r>
              <a:rPr lang="zh-CN" altLang="en-US" sz="4800" b="1" dirty="0" smtClean="0"/>
              <a:t> </a:t>
            </a:r>
            <a:r>
              <a:rPr lang="en-US" altLang="zh-CN" sz="4800" b="1" dirty="0" smtClean="0"/>
              <a:t>from abroad</a:t>
            </a:r>
            <a:r>
              <a:rPr lang="en-US" altLang="zh-CN" sz="4800" b="1" dirty="0"/>
              <a:t>.</a:t>
            </a:r>
            <a:endParaRPr lang="en-US" altLang="zh-CN" sz="4800" b="1" dirty="0" smtClean="0"/>
          </a:p>
          <a:p>
            <a:endParaRPr lang="en-US" altLang="zh-CN" sz="4800" b="1" dirty="0" smtClean="0"/>
          </a:p>
        </p:txBody>
      </p:sp>
    </p:spTree>
    <p:extLst>
      <p:ext uri="{BB962C8B-B14F-4D97-AF65-F5344CB8AC3E}">
        <p14:creationId xmlns:p14="http://schemas.microsoft.com/office/powerpoint/2010/main" val="3875996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-180528" y="188640"/>
            <a:ext cx="8867328" cy="6336704"/>
          </a:xfrm>
        </p:spPr>
        <p:txBody>
          <a:bodyPr>
            <a:noAutofit/>
          </a:bodyPr>
          <a:lstStyle/>
          <a:p>
            <a:r>
              <a:rPr lang="en-US" altLang="zh-CN" sz="2800" dirty="0" smtClean="0">
                <a:latin typeface="Arial Narrow" panose="020B060602020203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1.	He was b_________ in a poor family.</a:t>
            </a:r>
          </a:p>
          <a:p>
            <a:r>
              <a:rPr lang="en-US" altLang="zh-CN" sz="2800" dirty="0" smtClean="0">
                <a:latin typeface="Arial Narrow" panose="020B060602020203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2.	We w_________ the game and had a celebration.</a:t>
            </a:r>
          </a:p>
          <a:p>
            <a:r>
              <a:rPr lang="en-US" altLang="zh-CN" sz="2800" dirty="0" smtClean="0">
                <a:latin typeface="Arial Narrow" panose="020B060602020203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3.	Do you think h______ beings are cleverer than animals?</a:t>
            </a:r>
          </a:p>
          <a:p>
            <a:r>
              <a:rPr lang="en-US" altLang="zh-CN" sz="2800" dirty="0" smtClean="0">
                <a:latin typeface="Arial Narrow" panose="020B060602020203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4.	Thomas Edison was a great </a:t>
            </a:r>
            <a:r>
              <a:rPr lang="en-US" altLang="zh-CN" sz="2800" dirty="0" err="1" smtClean="0">
                <a:latin typeface="Arial Narrow" panose="020B060602020203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i</a:t>
            </a:r>
            <a:r>
              <a:rPr lang="en-US" altLang="zh-CN" sz="2800" dirty="0" smtClean="0">
                <a:latin typeface="Arial Narrow" panose="020B060602020203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_________, and light bulb was one of his great </a:t>
            </a:r>
            <a:r>
              <a:rPr lang="en-US" altLang="zh-CN" sz="2800" dirty="0" err="1" smtClean="0">
                <a:latin typeface="Arial Narrow" panose="020B060602020203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i</a:t>
            </a:r>
            <a:r>
              <a:rPr lang="en-US" altLang="zh-CN" sz="2800" dirty="0" smtClean="0">
                <a:latin typeface="Arial Narrow" panose="020B060602020203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 _________.</a:t>
            </a:r>
          </a:p>
          <a:p>
            <a:r>
              <a:rPr lang="en-US" altLang="zh-CN" sz="2800" dirty="0" smtClean="0">
                <a:latin typeface="Arial Narrow" panose="020B060602020203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5.	The question is so easy, e_________ a child can answer it.</a:t>
            </a:r>
          </a:p>
          <a:p>
            <a:r>
              <a:rPr lang="en-US" altLang="zh-CN" sz="2800" dirty="0" smtClean="0">
                <a:latin typeface="Arial Narrow" panose="020B060602020203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6.	What would you do if you have a million d_________.</a:t>
            </a:r>
          </a:p>
          <a:p>
            <a:r>
              <a:rPr lang="en-US" altLang="zh-CN" sz="2800" dirty="0" smtClean="0">
                <a:latin typeface="Arial Narrow" panose="020B060602020203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7.	I opened the door, but there was n_________ in the room.</a:t>
            </a:r>
          </a:p>
          <a:p>
            <a:r>
              <a:rPr lang="en-US" altLang="zh-CN" sz="2800" dirty="0" smtClean="0">
                <a:latin typeface="Arial Narrow" panose="020B060602020203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8.	Mo Yan shows great a_________ in writing and his books are very popular.</a:t>
            </a:r>
          </a:p>
          <a:p>
            <a:r>
              <a:rPr lang="en-US" altLang="zh-CN" sz="2800" dirty="0" smtClean="0">
                <a:latin typeface="Arial Narrow" panose="020B060602020203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9.	P_______ you are right. I’m not sure.</a:t>
            </a:r>
          </a:p>
          <a:p>
            <a:r>
              <a:rPr lang="en-US" altLang="zh-CN" sz="2800" dirty="0" smtClean="0">
                <a:latin typeface="Arial Narrow" panose="020B060602020203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10.	Prepare a n___________, so that you can copy down the notes on it.</a:t>
            </a:r>
          </a:p>
          <a:p>
            <a:endParaRPr lang="zh-CN" altLang="en-US" sz="2800" dirty="0">
              <a:latin typeface="Arial Narrow" panose="020B0606020202030204" pitchFamily="34" charset="0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79320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78098"/>
          </a:xfrm>
        </p:spPr>
        <p:txBody>
          <a:bodyPr/>
          <a:lstStyle/>
          <a:p>
            <a:r>
              <a:rPr lang="zh-CN" altLang="en-US" sz="2800" dirty="0" smtClean="0"/>
              <a:t>翻译句子</a:t>
            </a:r>
            <a:r>
              <a:rPr lang="zh-CN" altLang="en-US" dirty="0" smtClean="0"/>
              <a:t>：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548680"/>
            <a:ext cx="9144000" cy="6165304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1.</a:t>
            </a:r>
            <a:r>
              <a:rPr lang="zh-CN" altLang="en-US" dirty="0" smtClean="0"/>
              <a:t>请在字典里查出这两个单词的意思好吗？</a:t>
            </a:r>
            <a:endParaRPr lang="en-US" altLang="zh-CN" dirty="0" smtClean="0"/>
          </a:p>
          <a:p>
            <a:r>
              <a:rPr lang="en-US" altLang="zh-CN" dirty="0" smtClean="0"/>
              <a:t> Would you please____________________?</a:t>
            </a:r>
            <a:endParaRPr lang="en-US" altLang="zh-CN" dirty="0"/>
          </a:p>
          <a:p>
            <a:r>
              <a:rPr lang="en-US" altLang="zh-CN" dirty="0" smtClean="0"/>
              <a:t>2.</a:t>
            </a:r>
            <a:r>
              <a:rPr lang="zh-CN" altLang="en-US" dirty="0" smtClean="0"/>
              <a:t>一些学生喜欢自己一个人看书，另一些学生喜欢小组谈论问题。</a:t>
            </a:r>
            <a:endParaRPr lang="en-US" altLang="zh-CN" dirty="0" smtClean="0"/>
          </a:p>
          <a:p>
            <a:r>
              <a:rPr lang="en-US" altLang="zh-CN" dirty="0" smtClean="0"/>
              <a:t>Some students like ___________________.</a:t>
            </a:r>
            <a:endParaRPr lang="en-US" altLang="zh-CN" dirty="0"/>
          </a:p>
          <a:p>
            <a:r>
              <a:rPr lang="en-US" altLang="zh-CN" dirty="0" smtClean="0"/>
              <a:t>3.</a:t>
            </a:r>
            <a:r>
              <a:rPr lang="zh-CN" altLang="en-US" dirty="0" smtClean="0"/>
              <a:t>自小时候开始，他的梦想是成为科学家。</a:t>
            </a:r>
            <a:endParaRPr lang="en-US" altLang="zh-CN" dirty="0" smtClean="0"/>
          </a:p>
          <a:p>
            <a:r>
              <a:rPr lang="en-US" altLang="zh-CN" dirty="0" smtClean="0"/>
              <a:t>From an early age, ___________________.</a:t>
            </a:r>
          </a:p>
          <a:p>
            <a:r>
              <a:rPr lang="en-US" altLang="zh-CN" dirty="0" smtClean="0"/>
              <a:t>4. </a:t>
            </a:r>
            <a:r>
              <a:rPr lang="zh-CN" altLang="en-US" dirty="0" smtClean="0"/>
              <a:t>我不确定到博物馆是否可以了解到关于恐龙的知识。</a:t>
            </a:r>
            <a:endParaRPr lang="en-US" altLang="zh-CN" dirty="0" smtClean="0"/>
          </a:p>
          <a:p>
            <a:r>
              <a:rPr lang="en-US" altLang="zh-CN" dirty="0" smtClean="0"/>
              <a:t> I am not sure _____________________________.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53239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-252536" y="0"/>
            <a:ext cx="8939336" cy="7029400"/>
          </a:xfrm>
        </p:spPr>
        <p:txBody>
          <a:bodyPr>
            <a:noAutofit/>
          </a:bodyPr>
          <a:lstStyle/>
          <a:p>
            <a:r>
              <a:rPr lang="en-US" altLang="zh-CN" sz="2800" dirty="0" smtClean="0">
                <a:latin typeface="Arial Narrow" panose="020B0606020202030204" pitchFamily="34" charset="0"/>
              </a:rPr>
              <a:t>1. He lived _________ the countryside all his life.</a:t>
            </a:r>
          </a:p>
          <a:p>
            <a:r>
              <a:rPr lang="en-US" altLang="zh-CN" sz="2800" dirty="0" smtClean="0">
                <a:latin typeface="Arial Narrow" panose="020B0606020202030204" pitchFamily="34" charset="0"/>
              </a:rPr>
              <a:t>2. _________ the end of this term, we’ll have a final exam.</a:t>
            </a:r>
          </a:p>
          <a:p>
            <a:r>
              <a:rPr lang="en-US" altLang="zh-CN" sz="2800" dirty="0" smtClean="0">
                <a:latin typeface="Arial Narrow" panose="020B0606020202030204" pitchFamily="34" charset="0"/>
              </a:rPr>
              <a:t>3. My grandpa often goes  _________  a walk after supper.</a:t>
            </a:r>
          </a:p>
          <a:p>
            <a:r>
              <a:rPr lang="en-US" altLang="zh-CN" sz="2800" dirty="0" smtClean="0">
                <a:latin typeface="Arial Narrow" panose="020B0606020202030204" pitchFamily="34" charset="0"/>
              </a:rPr>
              <a:t>4. It’s nice to eat an ice cream _________hot weather.</a:t>
            </a:r>
          </a:p>
          <a:p>
            <a:r>
              <a:rPr lang="en-US" altLang="zh-CN" sz="2800" dirty="0" smtClean="0">
                <a:latin typeface="Arial Narrow" panose="020B0606020202030204" pitchFamily="34" charset="0"/>
              </a:rPr>
              <a:t>5.Which is more important _________ us, health or wealth?</a:t>
            </a:r>
          </a:p>
          <a:p>
            <a:r>
              <a:rPr lang="en-US" altLang="zh-CN" sz="2800" dirty="0" smtClean="0">
                <a:latin typeface="Arial Narrow" panose="020B0606020202030204" pitchFamily="34" charset="0"/>
              </a:rPr>
              <a:t>6. _________ an  early age, Beethoven showed great intelligence in music.</a:t>
            </a:r>
          </a:p>
          <a:p>
            <a:r>
              <a:rPr lang="en-US" altLang="zh-CN" sz="2800" dirty="0" smtClean="0">
                <a:latin typeface="Arial Narrow" panose="020B0606020202030204" pitchFamily="34" charset="0"/>
              </a:rPr>
              <a:t>7.We learn a lot __________ the history of Guangzhou ________ museum.</a:t>
            </a:r>
          </a:p>
          <a:p>
            <a:r>
              <a:rPr lang="en-US" altLang="zh-CN" sz="2800" dirty="0" smtClean="0">
                <a:latin typeface="Arial Narrow" panose="020B0606020202030204" pitchFamily="34" charset="0"/>
              </a:rPr>
              <a:t>8. Mum often take me _________ the park when I was a child.</a:t>
            </a:r>
          </a:p>
          <a:p>
            <a:r>
              <a:rPr lang="en-US" altLang="zh-CN" sz="2800" dirty="0" smtClean="0">
                <a:latin typeface="Arial Narrow" panose="020B0606020202030204" pitchFamily="34" charset="0"/>
              </a:rPr>
              <a:t>9. What is the biggest attraction _____ the city ______ Guangzhou?</a:t>
            </a:r>
          </a:p>
          <a:p>
            <a:r>
              <a:rPr lang="en-US" altLang="zh-CN" sz="2800" dirty="0" smtClean="0">
                <a:latin typeface="Arial Narrow" panose="020B0606020202030204" pitchFamily="34" charset="0"/>
              </a:rPr>
              <a:t>*10. Keep all these books _______ order so that you can find them out easily.</a:t>
            </a:r>
          </a:p>
          <a:p>
            <a:endParaRPr lang="en-US" altLang="zh-CN" sz="2800" dirty="0" smtClean="0">
              <a:latin typeface="Arial Narrow" panose="020B0606020202030204" pitchFamily="34" charset="0"/>
            </a:endParaRPr>
          </a:p>
          <a:p>
            <a:endParaRPr lang="zh-CN" altLang="en-US" sz="28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0008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1268760"/>
            <a:ext cx="12883684" cy="2527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2373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/>
              <a:t>构词法：以</a:t>
            </a:r>
            <a:r>
              <a:rPr lang="en-US" altLang="zh-CN" dirty="0"/>
              <a:t>-</a:t>
            </a:r>
            <a:r>
              <a:rPr lang="en-US" altLang="zh-CN" dirty="0" err="1"/>
              <a:t>er</a:t>
            </a:r>
            <a:r>
              <a:rPr lang="en-US" altLang="zh-CN" smtClean="0"/>
              <a:t>. -</a:t>
            </a:r>
            <a:r>
              <a:rPr lang="en-US" altLang="zh-CN" dirty="0"/>
              <a:t>or, -</a:t>
            </a:r>
            <a:r>
              <a:rPr lang="en-US" altLang="zh-CN" dirty="0" err="1"/>
              <a:t>ist</a:t>
            </a:r>
            <a:r>
              <a:rPr lang="en-US" altLang="zh-CN" dirty="0"/>
              <a:t>, </a:t>
            </a:r>
            <a:r>
              <a:rPr lang="en-US" altLang="zh-CN" dirty="0" err="1"/>
              <a:t>ian</a:t>
            </a:r>
            <a:r>
              <a:rPr lang="en-US" altLang="zh-CN" dirty="0"/>
              <a:t>, -</a:t>
            </a:r>
            <a:r>
              <a:rPr lang="en-US" altLang="zh-CN" dirty="0" err="1"/>
              <a:t>ess</a:t>
            </a:r>
            <a:r>
              <a:rPr lang="zh-CN" altLang="en-US" dirty="0"/>
              <a:t>结尾的表示“人”的名词</a:t>
            </a: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0848"/>
            <a:ext cx="10332640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2085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1. born  2. won  3.human  4. inventor…inventions  5.even  6.dollars  7.nobody  8.ability  9. perhaps  10. notebook</a:t>
            </a:r>
          </a:p>
          <a:p>
            <a:endParaRPr lang="en-US" altLang="zh-CN" dirty="0" smtClean="0"/>
          </a:p>
          <a:p>
            <a:pPr marL="0" indent="0">
              <a:buNone/>
            </a:pP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 smtClean="0"/>
              <a:t>1. in  2. At  3.for  4. in  5.to  6.From  7.about… from  8.to  9.in…of  10.in</a:t>
            </a:r>
          </a:p>
          <a:p>
            <a:endParaRPr lang="en-US" altLang="zh-CN" dirty="0" smtClean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9129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297</Words>
  <Application>Microsoft Office PowerPoint</Application>
  <PresentationFormat>全屏显示(4:3)</PresentationFormat>
  <Paragraphs>36</Paragraphs>
  <Slides>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Office 主题​​</vt:lpstr>
      <vt:lpstr>PowerPoint 演示文稿</vt:lpstr>
      <vt:lpstr>表示“包括”的三种表达方式</vt:lpstr>
      <vt:lpstr>PowerPoint 演示文稿</vt:lpstr>
      <vt:lpstr>翻译句子：</vt:lpstr>
      <vt:lpstr>PowerPoint 演示文稿</vt:lpstr>
      <vt:lpstr>PowerPoint 演示文稿</vt:lpstr>
      <vt:lpstr>构词法：以-er. -or, -ist, ian, -ess结尾的表示“人”的名词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admin</cp:lastModifiedBy>
  <cp:revision>16</cp:revision>
  <dcterms:created xsi:type="dcterms:W3CDTF">2017-09-05T08:21:16Z</dcterms:created>
  <dcterms:modified xsi:type="dcterms:W3CDTF">2017-09-08T06:08:06Z</dcterms:modified>
</cp:coreProperties>
</file>