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vml" ContentType="application/vnd.openxmlformats-officedocument.vmlDrawing"/>
  <Default Extension="bin" ContentType="application/vnd.openxmlformats-officedocument.oleObject"/>
  <Default Extension="png" ContentType="image/png"/>
  <Default Extension="emf" ContentType="image/x-emf"/>
  <Override PartName="/customXml/item1.xml" ContentType="application/xml"/>
  <Override PartName="/customXml/itemProps1.xml" ContentType="application/vnd.openxmlformats-officedocument.customXmlProperties+xml"/>
  <Override PartName="/customXml/itemProps12.xml" ContentType="application/vnd.openxmlformats-officedocument.customXmlProperti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67.xml" ContentType="application/vnd.openxmlformats-officedocument.presentationml.tags+xml"/>
  <Override PartName="/ppt/tags/tag168.xml" ContentType="application/vnd.openxmlformats-officedocument.presentationml.tags+xml"/>
  <Override PartName="/ppt/tags/tag169.xml" ContentType="application/vnd.openxmlformats-officedocument.presentationml.tags+xml"/>
  <Override PartName="/ppt/tags/tag17.xml" ContentType="application/vnd.openxmlformats-officedocument.presentationml.tags+xml"/>
  <Override PartName="/ppt/tags/tag170.xml" ContentType="application/vnd.openxmlformats-officedocument.presentationml.tags+xml"/>
  <Override PartName="/ppt/tags/tag171.xml" ContentType="application/vnd.openxmlformats-officedocument.presentationml.tags+xml"/>
  <Override PartName="/ppt/tags/tag172.xml" ContentType="application/vnd.openxmlformats-officedocument.presentationml.tags+xml"/>
  <Override PartName="/ppt/tags/tag173.xml" ContentType="application/vnd.openxmlformats-officedocument.presentationml.tags+xml"/>
  <Override PartName="/ppt/tags/tag174.xml" ContentType="application/vnd.openxmlformats-officedocument.presentationml.tags+xml"/>
  <Override PartName="/ppt/tags/tag175.xml" ContentType="application/vnd.openxmlformats-officedocument.presentationml.tags+xml"/>
  <Override PartName="/ppt/tags/tag176.xml" ContentType="application/vnd.openxmlformats-officedocument.presentationml.tags+xml"/>
  <Override PartName="/ppt/tags/tag177.xml" ContentType="application/vnd.openxmlformats-officedocument.presentationml.tags+xml"/>
  <Override PartName="/ppt/tags/tag178.xml" ContentType="application/vnd.openxmlformats-officedocument.presentationml.tags+xml"/>
  <Override PartName="/ppt/tags/tag179.xml" ContentType="application/vnd.openxmlformats-officedocument.presentationml.tags+xml"/>
  <Override PartName="/ppt/tags/tag18.xml" ContentType="application/vnd.openxmlformats-officedocument.presentationml.tags+xml"/>
  <Override PartName="/ppt/tags/tag180.xml" ContentType="application/vnd.openxmlformats-officedocument.presentationml.tags+xml"/>
  <Override PartName="/ppt/tags/tag181.xml" ContentType="application/vnd.openxmlformats-officedocument.presentationml.tags+xml"/>
  <Override PartName="/ppt/tags/tag182.xml" ContentType="application/vnd.openxmlformats-officedocument.presentationml.tags+xml"/>
  <Override PartName="/ppt/tags/tag183.xml" ContentType="application/vnd.openxmlformats-officedocument.presentationml.tags+xml"/>
  <Override PartName="/ppt/tags/tag184.xml" ContentType="application/vnd.openxmlformats-officedocument.presentationml.tags+xml"/>
  <Override PartName="/ppt/tags/tag185.xml" ContentType="application/vnd.openxmlformats-officedocument.presentationml.tags+xml"/>
  <Override PartName="/ppt/tags/tag186.xml" ContentType="application/vnd.openxmlformats-officedocument.presentationml.tags+xml"/>
  <Override PartName="/ppt/tags/tag187.xml" ContentType="application/vnd.openxmlformats-officedocument.presentationml.tags+xml"/>
  <Override PartName="/ppt/tags/tag188.xml" ContentType="application/vnd.openxmlformats-officedocument.presentationml.tags+xml"/>
  <Override PartName="/ppt/tags/tag189.xml" ContentType="application/vnd.openxmlformats-officedocument.presentationml.tags+xml"/>
  <Override PartName="/ppt/tags/tag19.xml" ContentType="application/vnd.openxmlformats-officedocument.presentationml.tags+xml"/>
  <Override PartName="/ppt/tags/tag190.xml" ContentType="application/vnd.openxmlformats-officedocument.presentationml.tags+xml"/>
  <Override PartName="/ppt/tags/tag191.xml" ContentType="application/vnd.openxmlformats-officedocument.presentationml.tags+xml"/>
  <Override PartName="/ppt/tags/tag192.xml" ContentType="application/vnd.openxmlformats-officedocument.presentationml.tags+xml"/>
  <Override PartName="/ppt/tags/tag193.xml" ContentType="application/vnd.openxmlformats-officedocument.presentationml.tags+xml"/>
  <Override PartName="/ppt/tags/tag194.xml" ContentType="application/vnd.openxmlformats-officedocument.presentationml.tags+xml"/>
  <Override PartName="/ppt/tags/tag195.xml" ContentType="application/vnd.openxmlformats-officedocument.presentationml.tags+xml"/>
  <Override PartName="/ppt/tags/tag196.xml" ContentType="application/vnd.openxmlformats-officedocument.presentationml.tags+xml"/>
  <Override PartName="/ppt/tags/tag197.xml" ContentType="application/vnd.openxmlformats-officedocument.presentationml.tags+xml"/>
  <Override PartName="/ppt/tags/tag198.xml" ContentType="application/vnd.openxmlformats-officedocument.presentationml.tags+xml"/>
  <Override PartName="/ppt/tags/tag19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00.xml" ContentType="application/vnd.openxmlformats-officedocument.presentationml.tags+xml"/>
  <Override PartName="/ppt/tags/tag201.xml" ContentType="application/vnd.openxmlformats-officedocument.presentationml.tags+xml"/>
  <Override PartName="/ppt/tags/tag202.xml" ContentType="application/vnd.openxmlformats-officedocument.presentationml.tags+xml"/>
  <Override PartName="/ppt/tags/tag203.xml" ContentType="application/vnd.openxmlformats-officedocument.presentationml.tags+xml"/>
  <Override PartName="/ppt/tags/tag204.xml" ContentType="application/vnd.openxmlformats-officedocument.presentationml.tags+xml"/>
  <Override PartName="/ppt/tags/tag205.xml" ContentType="application/vnd.openxmlformats-officedocument.presentationml.tags+xml"/>
  <Override PartName="/ppt/tags/tag206.xml" ContentType="application/vnd.openxmlformats-officedocument.presentationml.tags+xml"/>
  <Override PartName="/ppt/tags/tag207.xml" ContentType="application/vnd.openxmlformats-officedocument.presentationml.tags+xml"/>
  <Override PartName="/ppt/tags/tag208.xml" ContentType="application/vnd.openxmlformats-officedocument.presentationml.tags+xml"/>
  <Override PartName="/ppt/tags/tag209.xml" ContentType="application/vnd.openxmlformats-officedocument.presentationml.tags+xml"/>
  <Override PartName="/ppt/tags/tag21.xml" ContentType="application/vnd.openxmlformats-officedocument.presentationml.tags+xml"/>
  <Override PartName="/ppt/tags/tag210.xml" ContentType="application/vnd.openxmlformats-officedocument.presentationml.tags+xml"/>
  <Override PartName="/ppt/tags/tag211.xml" ContentType="application/vnd.openxmlformats-officedocument.presentationml.tags+xml"/>
  <Override PartName="/ppt/tags/tag212.xml" ContentType="application/vnd.openxmlformats-officedocument.presentationml.tags+xml"/>
  <Override PartName="/ppt/tags/tag213.xml" ContentType="application/vnd.openxmlformats-officedocument.presentationml.tags+xml"/>
  <Override PartName="/ppt/tags/tag214.xml" ContentType="application/vnd.openxmlformats-officedocument.presentationml.tags+xml"/>
  <Override PartName="/ppt/tags/tag215.xml" ContentType="application/vnd.openxmlformats-officedocument.presentationml.tags+xml"/>
  <Override PartName="/ppt/tags/tag216.xml" ContentType="application/vnd.openxmlformats-officedocument.presentationml.tags+xml"/>
  <Override PartName="/ppt/tags/tag217.xml" ContentType="application/vnd.openxmlformats-officedocument.presentationml.tags+xml"/>
  <Override PartName="/ppt/tags/tag218.xml" ContentType="application/vnd.openxmlformats-officedocument.presentationml.tags+xml"/>
  <Override PartName="/ppt/tags/tag219.xml" ContentType="application/vnd.openxmlformats-officedocument.presentationml.tags+xml"/>
  <Override PartName="/ppt/tags/tag22.xml" ContentType="application/vnd.openxmlformats-officedocument.presentationml.tags+xml"/>
  <Override PartName="/ppt/tags/tag220.xml" ContentType="application/vnd.openxmlformats-officedocument.presentationml.tags+xml"/>
  <Override PartName="/ppt/tags/tag221.xml" ContentType="application/vnd.openxmlformats-officedocument.presentationml.tags+xml"/>
  <Override PartName="/ppt/tags/tag222.xml" ContentType="application/vnd.openxmlformats-officedocument.presentationml.tags+xml"/>
  <Override PartName="/ppt/tags/tag223.xml" ContentType="application/vnd.openxmlformats-officedocument.presentationml.tags+xml"/>
  <Override PartName="/ppt/tags/tag224.xml" ContentType="application/vnd.openxmlformats-officedocument.presentationml.tags+xml"/>
  <Override PartName="/ppt/tags/tag225.xml" ContentType="application/vnd.openxmlformats-officedocument.presentationml.tags+xml"/>
  <Override PartName="/ppt/tags/tag226.xml" ContentType="application/vnd.openxmlformats-officedocument.presentationml.tags+xml"/>
  <Override PartName="/ppt/tags/tag227.xml" ContentType="application/vnd.openxmlformats-officedocument.presentationml.tags+xml"/>
  <Override PartName="/ppt/tags/tag228.xml" ContentType="application/vnd.openxmlformats-officedocument.presentationml.tags+xml"/>
  <Override PartName="/ppt/tags/tag229.xml" ContentType="application/vnd.openxmlformats-officedocument.presentationml.tags+xml"/>
  <Override PartName="/ppt/tags/tag23.xml" ContentType="application/vnd.openxmlformats-officedocument.presentationml.tags+xml"/>
  <Override PartName="/ppt/tags/tag230.xml" ContentType="application/vnd.openxmlformats-officedocument.presentationml.tags+xml"/>
  <Override PartName="/ppt/tags/tag231.xml" ContentType="application/vnd.openxmlformats-officedocument.presentationml.tags+xml"/>
  <Override PartName="/ppt/tags/tag232.xml" ContentType="application/vnd.openxmlformats-officedocument.presentationml.tags+xml"/>
  <Override PartName="/ppt/tags/tag233.xml" ContentType="application/vnd.openxmlformats-officedocument.presentationml.tags+xml"/>
  <Override PartName="/ppt/tags/tag234.xml" ContentType="application/vnd.openxmlformats-officedocument.presentationml.tags+xml"/>
  <Override PartName="/ppt/tags/tag235.xml" ContentType="application/vnd.openxmlformats-officedocument.presentationml.tags+xml"/>
  <Override PartName="/ppt/tags/tag236.xml" ContentType="application/vnd.openxmlformats-officedocument.presentationml.tags+xml"/>
  <Override PartName="/ppt/tags/tag237.xml" ContentType="application/vnd.openxmlformats-officedocument.presentationml.tags+xml"/>
  <Override PartName="/ppt/tags/tag238.xml" ContentType="application/vnd.openxmlformats-officedocument.presentationml.tags+xml"/>
  <Override PartName="/ppt/tags/tag239.xml" ContentType="application/vnd.openxmlformats-officedocument.presentationml.tags+xml"/>
  <Override PartName="/ppt/tags/tag24.xml" ContentType="application/vnd.openxmlformats-officedocument.presentationml.tags+xml"/>
  <Override PartName="/ppt/tags/tag240.xml" ContentType="application/vnd.openxmlformats-officedocument.presentationml.tags+xml"/>
  <Override PartName="/ppt/tags/tag241.xml" ContentType="application/vnd.openxmlformats-officedocument.presentationml.tags+xml"/>
  <Override PartName="/ppt/tags/tag242.xml" ContentType="application/vnd.openxmlformats-officedocument.presentationml.tags+xml"/>
  <Override PartName="/ppt/tags/tag243.xml" ContentType="application/vnd.openxmlformats-officedocument.presentationml.tags+xml"/>
  <Override PartName="/ppt/tags/tag244.xml" ContentType="application/vnd.openxmlformats-officedocument.presentationml.tags+xml"/>
  <Override PartName="/ppt/tags/tag245.xml" ContentType="application/vnd.openxmlformats-officedocument.presentationml.tags+xml"/>
  <Override PartName="/ppt/tags/tag246.xml" ContentType="application/vnd.openxmlformats-officedocument.presentationml.tags+xml"/>
  <Override PartName="/ppt/tags/tag247.xml" ContentType="application/vnd.openxmlformats-officedocument.presentationml.tags+xml"/>
  <Override PartName="/ppt/tags/tag248.xml" ContentType="application/vnd.openxmlformats-officedocument.presentationml.tags+xml"/>
  <Override PartName="/ppt/tags/tag249.xml" ContentType="application/vnd.openxmlformats-officedocument.presentationml.tags+xml"/>
  <Override PartName="/ppt/tags/tag25.xml" ContentType="application/vnd.openxmlformats-officedocument.presentationml.tags+xml"/>
  <Override PartName="/ppt/tags/tag250.xml" ContentType="application/vnd.openxmlformats-officedocument.presentationml.tags+xml"/>
  <Override PartName="/ppt/tags/tag251.xml" ContentType="application/vnd.openxmlformats-officedocument.presentationml.tags+xml"/>
  <Override PartName="/ppt/tags/tag252.xml" ContentType="application/vnd.openxmlformats-officedocument.presentationml.tags+xml"/>
  <Override PartName="/ppt/tags/tag253.xml" ContentType="application/vnd.openxmlformats-officedocument.presentationml.tags+xml"/>
  <Override PartName="/ppt/tags/tag254.xml" ContentType="application/vnd.openxmlformats-officedocument.presentationml.tags+xml"/>
  <Override PartName="/ppt/tags/tag255.xml" ContentType="application/vnd.openxmlformats-officedocument.presentationml.tags+xml"/>
  <Override PartName="/ppt/tags/tag256.xml" ContentType="application/vnd.openxmlformats-officedocument.presentationml.tags+xml"/>
  <Override PartName="/ppt/tags/tag257.xml" ContentType="application/vnd.openxmlformats-officedocument.presentationml.tags+xml"/>
  <Override PartName="/ppt/tags/tag258.xml" ContentType="application/vnd.openxmlformats-officedocument.presentationml.tags+xml"/>
  <Override PartName="/ppt/tags/tag259.xml" ContentType="application/vnd.openxmlformats-officedocument.presentationml.tags+xml"/>
  <Override PartName="/ppt/tags/tag26.xml" ContentType="application/vnd.openxmlformats-officedocument.presentationml.tags+xml"/>
  <Override PartName="/ppt/tags/tag260.xml" ContentType="application/vnd.openxmlformats-officedocument.presentationml.tags+xml"/>
  <Override PartName="/ppt/tags/tag261.xml" ContentType="application/vnd.openxmlformats-officedocument.presentationml.tags+xml"/>
  <Override PartName="/ppt/tags/tag262.xml" ContentType="application/vnd.openxmlformats-officedocument.presentationml.tags+xml"/>
  <Override PartName="/ppt/tags/tag263.xml" ContentType="application/vnd.openxmlformats-officedocument.presentationml.tags+xml"/>
  <Override PartName="/ppt/tags/tag264.xml" ContentType="application/vnd.openxmlformats-officedocument.presentationml.tags+xml"/>
  <Override PartName="/ppt/tags/tag265.xml" ContentType="application/vnd.openxmlformats-officedocument.presentationml.tags+xml"/>
  <Override PartName="/ppt/tags/tag266.xml" ContentType="application/vnd.openxmlformats-officedocument.presentationml.tags+xml"/>
  <Override PartName="/ppt/tags/tag267.xml" ContentType="application/vnd.openxmlformats-officedocument.presentationml.tags+xml"/>
  <Override PartName="/ppt/tags/tag268.xml" ContentType="application/vnd.openxmlformats-officedocument.presentationml.tags+xml"/>
  <Override PartName="/ppt/tags/tag269.xml" ContentType="application/vnd.openxmlformats-officedocument.presentationml.tags+xml"/>
  <Override PartName="/ppt/tags/tag27.xml" ContentType="application/vnd.openxmlformats-officedocument.presentationml.tags+xml"/>
  <Override PartName="/ppt/tags/tag270.xml" ContentType="application/vnd.openxmlformats-officedocument.presentationml.tags+xml"/>
  <Override PartName="/ppt/tags/tag271.xml" ContentType="application/vnd.openxmlformats-officedocument.presentationml.tags+xml"/>
  <Override PartName="/ppt/tags/tag272.xml" ContentType="application/vnd.openxmlformats-officedocument.presentationml.tags+xml"/>
  <Override PartName="/ppt/tags/tag273.xml" ContentType="application/vnd.openxmlformats-officedocument.presentationml.tags+xml"/>
  <Override PartName="/ppt/tags/tag274.xml" ContentType="application/vnd.openxmlformats-officedocument.presentationml.tags+xml"/>
  <Override PartName="/ppt/tags/tag275.xml" ContentType="application/vnd.openxmlformats-officedocument.presentationml.tags+xml"/>
  <Override PartName="/ppt/tags/tag276.xml" ContentType="application/vnd.openxmlformats-officedocument.presentationml.tags+xml"/>
  <Override PartName="/ppt/tags/tag277.xml" ContentType="application/vnd.openxmlformats-officedocument.presentationml.tags+xml"/>
  <Override PartName="/ppt/tags/tag278.xml" ContentType="application/vnd.openxmlformats-officedocument.presentationml.tags+xml"/>
  <Override PartName="/ppt/tags/tag279.xml" ContentType="application/vnd.openxmlformats-officedocument.presentationml.tags+xml"/>
  <Override PartName="/ppt/tags/tag28.xml" ContentType="application/vnd.openxmlformats-officedocument.presentationml.tags+xml"/>
  <Override PartName="/ppt/tags/tag280.xml" ContentType="application/vnd.openxmlformats-officedocument.presentationml.tags+xml"/>
  <Override PartName="/ppt/tags/tag281.xml" ContentType="application/vnd.openxmlformats-officedocument.presentationml.tags+xml"/>
  <Override PartName="/ppt/tags/tag282.xml" ContentType="application/vnd.openxmlformats-officedocument.presentationml.tags+xml"/>
  <Override PartName="/ppt/tags/tag283.xml" ContentType="application/vnd.openxmlformats-officedocument.presentationml.tags+xml"/>
  <Override PartName="/ppt/tags/tag284.xml" ContentType="application/vnd.openxmlformats-officedocument.presentationml.tags+xml"/>
  <Override PartName="/ppt/tags/tag285.xml" ContentType="application/vnd.openxmlformats-officedocument.presentationml.tags+xml"/>
  <Override PartName="/ppt/tags/tag286.xml" ContentType="application/vnd.openxmlformats-officedocument.presentationml.tags+xml"/>
  <Override PartName="/ppt/tags/tag287.xml" ContentType="application/vnd.openxmlformats-officedocument.presentationml.tags+xml"/>
  <Override PartName="/ppt/tags/tag288.xml" ContentType="application/vnd.openxmlformats-officedocument.presentationml.tags+xml"/>
  <Override PartName="/ppt/tags/tag289.xml" ContentType="application/vnd.openxmlformats-officedocument.presentationml.tags+xml"/>
  <Override PartName="/ppt/tags/tag29.xml" ContentType="application/vnd.openxmlformats-officedocument.presentationml.tags+xml"/>
  <Override PartName="/ppt/tags/tag290.xml" ContentType="application/vnd.openxmlformats-officedocument.presentationml.tags+xml"/>
  <Override PartName="/ppt/tags/tag291.xml" ContentType="application/vnd.openxmlformats-officedocument.presentationml.tags+xml"/>
  <Override PartName="/ppt/tags/tag292.xml" ContentType="application/vnd.openxmlformats-officedocument.presentationml.tags+xml"/>
  <Override PartName="/ppt/tags/tag293.xml" ContentType="application/vnd.openxmlformats-officedocument.presentationml.tags+xml"/>
  <Override PartName="/ppt/tags/tag294.xml" ContentType="application/vnd.openxmlformats-officedocument.presentationml.tags+xml"/>
  <Override PartName="/ppt/tags/tag295.xml" ContentType="application/vnd.openxmlformats-officedocument.presentationml.tags+xml"/>
  <Override PartName="/ppt/tags/tag296.xml" ContentType="application/vnd.openxmlformats-officedocument.presentationml.tags+xml"/>
  <Override PartName="/ppt/tags/tag297.xml" ContentType="application/vnd.openxmlformats-officedocument.presentationml.tags+xml"/>
  <Override PartName="/ppt/tags/tag298.xml" ContentType="application/vnd.openxmlformats-officedocument.presentationml.tags+xml"/>
  <Override PartName="/ppt/tags/tag29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00.xml" ContentType="application/vnd.openxmlformats-officedocument.presentationml.tags+xml"/>
  <Override PartName="/ppt/tags/tag301.xml" ContentType="application/vnd.openxmlformats-officedocument.presentationml.tags+xml"/>
  <Override PartName="/ppt/tags/tag302.xml" ContentType="application/vnd.openxmlformats-officedocument.presentationml.tags+xml"/>
  <Override PartName="/ppt/tags/tag303.xml" ContentType="application/vnd.openxmlformats-officedocument.presentationml.tags+xml"/>
  <Override PartName="/ppt/tags/tag304.xml" ContentType="application/vnd.openxmlformats-officedocument.presentationml.tags+xml"/>
  <Override PartName="/ppt/tags/tag305.xml" ContentType="application/vnd.openxmlformats-officedocument.presentationml.tags+xml"/>
  <Override PartName="/ppt/tags/tag306.xml" ContentType="application/vnd.openxmlformats-officedocument.presentationml.tags+xml"/>
  <Override PartName="/ppt/tags/tag307.xml" ContentType="application/vnd.openxmlformats-officedocument.presentationml.tags+xml"/>
  <Override PartName="/ppt/tags/tag308.xml" ContentType="application/vnd.openxmlformats-officedocument.presentationml.tags+xml"/>
  <Override PartName="/ppt/tags/tag309.xml" ContentType="application/vnd.openxmlformats-officedocument.presentationml.tags+xml"/>
  <Override PartName="/ppt/tags/tag31.xml" ContentType="application/vnd.openxmlformats-officedocument.presentationml.tags+xml"/>
  <Override PartName="/ppt/tags/tag310.xml" ContentType="application/vnd.openxmlformats-officedocument.presentationml.tags+xml"/>
  <Override PartName="/ppt/tags/tag311.xml" ContentType="application/vnd.openxmlformats-officedocument.presentationml.tags+xml"/>
  <Override PartName="/ppt/tags/tag312.xml" ContentType="application/vnd.openxmlformats-officedocument.presentationml.tags+xml"/>
  <Override PartName="/ppt/tags/tag313.xml" ContentType="application/vnd.openxmlformats-officedocument.presentationml.tags+xml"/>
  <Override PartName="/ppt/tags/tag314.xml" ContentType="application/vnd.openxmlformats-officedocument.presentationml.tags+xml"/>
  <Override PartName="/ppt/tags/tag315.xml" ContentType="application/vnd.openxmlformats-officedocument.presentationml.tags+xml"/>
  <Override PartName="/ppt/tags/tag316.xml" ContentType="application/vnd.openxmlformats-officedocument.presentationml.tags+xml"/>
  <Override PartName="/ppt/tags/tag317.xml" ContentType="application/vnd.openxmlformats-officedocument.presentationml.tags+xml"/>
  <Override PartName="/ppt/tags/tag318.xml" ContentType="application/vnd.openxmlformats-officedocument.presentationml.tags+xml"/>
  <Override PartName="/ppt/tags/tag319.xml" ContentType="application/vnd.openxmlformats-officedocument.presentationml.tags+xml"/>
  <Override PartName="/ppt/tags/tag32.xml" ContentType="application/vnd.openxmlformats-officedocument.presentationml.tags+xml"/>
  <Override PartName="/ppt/tags/tag320.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handoutMasterIdLst>
    <p:handoutMasterId r:id="rId4"/>
  </p:handoutMasterIdLst>
  <p:sldIdLst>
    <p:sldId id="1801" r:id="rId5"/>
    <p:sldId id="1474" r:id="rId6"/>
    <p:sldId id="1759" r:id="rId7"/>
    <p:sldId id="1954" r:id="rId8"/>
    <p:sldId id="1816" r:id="rId9"/>
    <p:sldId id="1807" r:id="rId10"/>
    <p:sldId id="2021" r:id="rId11"/>
    <p:sldId id="2072" r:id="rId12"/>
    <p:sldId id="2073" r:id="rId13"/>
    <p:sldId id="2059" r:id="rId14"/>
    <p:sldId id="2074" r:id="rId15"/>
    <p:sldId id="2075" r:id="rId16"/>
    <p:sldId id="2020" r:id="rId17"/>
    <p:sldId id="2078" r:id="rId18"/>
    <p:sldId id="2079" r:id="rId19"/>
    <p:sldId id="2080" r:id="rId20"/>
    <p:sldId id="2081" r:id="rId21"/>
    <p:sldId id="2082" r:id="rId22"/>
    <p:sldId id="2083" r:id="rId23"/>
    <p:sldId id="2084" r:id="rId24"/>
    <p:sldId id="2085" r:id="rId25"/>
    <p:sldId id="2044" r:id="rId26"/>
    <p:sldId id="2086" r:id="rId27"/>
    <p:sldId id="2087" r:id="rId28"/>
    <p:sldId id="2088" r:id="rId29"/>
    <p:sldId id="2090" r:id="rId30"/>
    <p:sldId id="2089" r:id="rId31"/>
    <p:sldId id="2091" r:id="rId32"/>
  </p:sldIdLst>
  <p:sldSz cx="12190095" cy="6859270"/>
  <p:notesSz cx="6858000" cy="9144000"/>
  <p:custDataLst>
    <p:tags r:id="rId33"/>
  </p:custDataLst>
  <p:defaultTex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082" autoAdjust="0"/>
    <p:restoredTop sz="96429" autoAdjust="0"/>
  </p:normalViewPr>
  <p:slideViewPr>
    <p:cSldViewPr>
      <p:cViewPr varScale="1">
        <p:scale>
          <a:sx n="109" d="100"/>
          <a:sy n="109" d="100"/>
        </p:scale>
        <p:origin x="600" y="84"/>
      </p:cViewPr>
      <p:guideLst>
        <p:guide orient="horz" pos="2115"/>
        <p:guide pos="3840"/>
      </p:guideLst>
    </p:cSldViewPr>
  </p:slideViewPr>
  <p:outlineViewPr>
    <p:cViewPr>
      <p:scale>
        <a:sx n="33" d="100"/>
        <a:sy n="33" d="100"/>
      </p:scale>
      <p:origin x="0" y="0"/>
    </p:cViewPr>
  </p:outlineViewPr>
  <p:notesTextViewPr>
    <p:cViewPr>
      <p:scale>
        <a:sx n="75" d="100"/>
        <a:sy n="75" d="100"/>
      </p:scale>
      <p:origin x="0" y="0"/>
    </p:cViewPr>
  </p:notesTextViewPr>
  <p:sorterViewPr>
    <p:cViewPr>
      <p:scale>
        <a:sx n="100" d="100"/>
        <a:sy n="100" d="100"/>
      </p:scale>
      <p:origin x="0" y="0"/>
    </p:cViewPr>
  </p:sorterViewPr>
  <p:notesViewPr>
    <p:cSldViewPr>
      <p:cViewPr varScale="1">
        <p:scale>
          <a:sx n="79" d="100"/>
          <a:sy n="79" d="100"/>
        </p:scale>
        <p:origin x="-3966" y="-102"/>
      </p:cViewPr>
      <p:guideLst>
        <p:guide orient="horz" pos="2819"/>
        <p:guide pos="2160"/>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ustomXml" Target="../customXml/item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1.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notesMaster" Target="notesMasters/notesMaster1.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tags" Target="tags/tag320.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customXmlProps" Target="../customXml/itemProps12.xml" /><Relationship Id="rId37" Type="http://schemas.openxmlformats.org/officeDocument/2006/relationships/theme" Target="theme/theme1.xml" /><Relationship Id="rId38" Type="http://schemas.openxmlformats.org/officeDocument/2006/relationships/tableStyles" Target="tableStyles.xml" /><Relationship Id="rId4" Type="http://schemas.openxmlformats.org/officeDocument/2006/relationships/handoutMaster" Target="handoutMasters/handoutMaster1.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drawings/_rels/vmlDrawing1.vml.rels>&#65279;<?xml version="1.0" encoding="utf-8" standalone="yes"?><Relationships xmlns="http://schemas.openxmlformats.org/package/2006/relationships"><Relationship Id="rId1" Type="http://schemas.openxmlformats.org/officeDocument/2006/relationships/image" Target="../media/image7.emf" /></Relationships>
</file>

<file path=ppt/handoutMasters/_rels/handoutMaster1.xml.rels>&#65279;<?xml version="1.0" encoding="utf-8" standalone="yes"?><Relationships xmlns="http://schemas.openxmlformats.org/package/2006/relationships"><Relationship Id="rId1" Type="http://schemas.openxmlformats.org/officeDocument/2006/relationships/tags" Target="../tags/tag111.xml" /><Relationship Id="rId2" Type="http://schemas.openxmlformats.org/officeDocument/2006/relationships/tags" Target="../tags/tag112.xml"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theme" Target="../theme/theme3.xml" /></Relationships>
</file>

<file path=ppt/handoutMasters/handoutMaster1.xml><?xml version="1.0" encoding="utf-8"?>
<p:handout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BED594FB-2808-45A5-BDC8-80C0F481B27E}" type="datetimeFigureOut">
              <a:rPr lang="zh-CN" altLang="en-US" smtClean="0"/>
              <a:t/>
            </a:fld>
            <a:endParaRPr lang="zh-CN" altLang="en-US"/>
          </a:p>
        </p:txBody>
      </p:sp>
      <p:sp>
        <p:nvSpPr>
          <p:cNvPr id="4" name="页脚占位符 3"/>
          <p:cNvSpPr>
            <a:spLocks noGrp="1"/>
          </p:cNvSpPr>
          <p:nvPr>
            <p:ph type="ftr" sz="quarter" idx="2"/>
            <p:custDataLst>
              <p:tags r:id="rId4"/>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custDataLst>
              <p:tags r:id="rId5"/>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985B4082-C5AE-46D0-A000-D929E8B25956}" type="slidenum">
              <a:rPr lang="zh-CN" altLang="en-US" smtClean="0"/>
              <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&#65279;<?xml version="1.0" encoding="utf-8" standalone="yes"?><Relationships xmlns="http://schemas.openxmlformats.org/package/2006/relationships"><Relationship Id="rId1" Type="http://schemas.openxmlformats.org/officeDocument/2006/relationships/tags" Target="../tags/tag104.xml" /><Relationship Id="rId2" Type="http://schemas.openxmlformats.org/officeDocument/2006/relationships/tags" Target="../tags/tag105.xml" /><Relationship Id="rId3" Type="http://schemas.openxmlformats.org/officeDocument/2006/relationships/tags" Target="../tags/tag106.xml" /><Relationship Id="rId4" Type="http://schemas.openxmlformats.org/officeDocument/2006/relationships/tags" Target="../tags/tag107.xml" /><Relationship Id="rId5" Type="http://schemas.openxmlformats.org/officeDocument/2006/relationships/tags" Target="../tags/tag108.xml" /><Relationship Id="rId6" Type="http://schemas.openxmlformats.org/officeDocument/2006/relationships/tags" Target="../tags/tag109.xml" /><Relationship Id="rId7" Type="http://schemas.openxmlformats.org/officeDocument/2006/relationships/tags" Target="../tags/tag110.xml" /><Relationship Id="rId8"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custDataLst>
            <p:tags r:id="rId1"/>
          </p:custDataLst>
        </p:nvPr>
      </p:nvGrpSpPr>
      <p:grpSpPr>
        <a:xfrm>
          <a:off x="0" y="0"/>
          <a:ext cx="0" cy="0"/>
        </a:xfrm>
      </p:grpSpPr>
      <p:sp>
        <p:nvSpPr>
          <p:cNvPr id="2" name="页眉占位符 1"/>
          <p:cNvSpPr>
            <a:spLocks noGrp="1"/>
          </p:cNvSpPr>
          <p:nvPr>
            <p:ph type="hdr" sz="quarter"/>
            <p:custDataLst>
              <p:tags r:id="rId2"/>
            </p:custDataLst>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custDataLst>
              <p:tags r:id="rId3"/>
            </p:custDataLst>
          </p:nvPr>
        </p:nvSpPr>
        <p:spPr>
          <a:xfrm>
            <a:off x="3884613" y="0"/>
            <a:ext cx="2971800" cy="457200"/>
          </a:xfrm>
          <a:prstGeom prst="rect">
            <a:avLst/>
          </a:prstGeom>
        </p:spPr>
        <p:txBody>
          <a:bodyPr vert="horz" lIns="91440" tIns="45720" rIns="91440" bIns="45720" rtlCol="0"/>
          <a:lstStyle>
            <a:lvl1pPr algn="r">
              <a:defRPr sz="1200"/>
            </a:lvl1pPr>
          </a:lstStyle>
          <a:p>
            <a:fld id="{D29FAA0F-2349-45DA-9EBD-9D94C9A1CFA0}" type="datetimeFigureOut">
              <a:rPr lang="zh-CN" altLang="en-US" smtClean="0"/>
              <a:t/>
            </a:fld>
            <a:endParaRPr lang="zh-CN" altLang="en-US"/>
          </a:p>
        </p:txBody>
      </p:sp>
      <p:sp>
        <p:nvSpPr>
          <p:cNvPr id="4" name="幻灯片图像占位符 3"/>
          <p:cNvSpPr>
            <a:spLocks noGrp="1" noRot="1" noChangeAspect="1"/>
          </p:cNvSpPr>
          <p:nvPr>
            <p:ph type="sldImg" idx="2"/>
            <p:custDataLst>
              <p:tags r:id="rId4"/>
            </p:custDataLst>
          </p:nvPr>
        </p:nvSpPr>
        <p:spPr>
          <a:xfrm>
            <a:off x="382588" y="685800"/>
            <a:ext cx="6092825" cy="3429000"/>
          </a:xfrm>
          <a:prstGeom prst="rect">
            <a:avLst/>
          </a:prstGeom>
          <a:noFill/>
          <a:ln w="12700">
            <a:solidFill>
              <a:prstClr val="black"/>
            </a:solidFill>
          </a:ln>
        </p:spPr>
      </p:sp>
      <p:sp>
        <p:nvSpPr>
          <p:cNvPr id="5" name="备注占位符 4"/>
          <p:cNvSpPr>
            <a:spLocks noGrp="1"/>
          </p:cNvSpPr>
          <p:nvPr>
            <p:ph type="body" sz="quarter" idx="3"/>
            <p:custDataLst>
              <p:tags r:id="rId5"/>
            </p:custDataLst>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custDataLst>
              <p:tags r:id="rId6"/>
            </p:custDataLst>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custDataLst>
              <p:tags r:id="rId7"/>
            </p:custDataLst>
          </p:nvPr>
        </p:nvSpPr>
        <p:spPr>
          <a:xfrm>
            <a:off x="3884613" y="8685213"/>
            <a:ext cx="2971800" cy="457200"/>
          </a:xfrm>
          <a:prstGeom prst="rect">
            <a:avLst/>
          </a:prstGeom>
        </p:spPr>
        <p:txBody>
          <a:bodyPr vert="horz" lIns="91440" tIns="45720" rIns="91440" bIns="45720" rtlCol="0" anchor="b"/>
          <a:lstStyle>
            <a:lvl1pPr algn="r">
              <a:defRPr sz="1200"/>
            </a:lvl1pPr>
          </a:lstStyle>
          <a:p>
            <a:fld id="{E3F37086-15D0-443D-AF17-A3F21825C045}"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1218565" rtl="0" eaLnBrk="1" latinLnBrk="0" hangingPunct="1">
      <a:defRPr sz="1600" kern="1200">
        <a:solidFill>
          <a:schemeClr val="tx1"/>
        </a:solidFill>
        <a:latin typeface="+mn-lt"/>
        <a:ea typeface="+mn-ea"/>
        <a:cs typeface="+mn-cs"/>
      </a:defRPr>
    </a:lvl1pPr>
    <a:lvl2pPr marL="609600" algn="l" defTabSz="1218565" rtl="0" eaLnBrk="1" latinLnBrk="0" hangingPunct="1">
      <a:defRPr sz="1600" kern="1200">
        <a:solidFill>
          <a:schemeClr val="tx1"/>
        </a:solidFill>
        <a:latin typeface="+mn-lt"/>
        <a:ea typeface="+mn-ea"/>
        <a:cs typeface="+mn-cs"/>
      </a:defRPr>
    </a:lvl2pPr>
    <a:lvl3pPr marL="1219200" algn="l" defTabSz="1218565" rtl="0" eaLnBrk="1" latinLnBrk="0" hangingPunct="1">
      <a:defRPr sz="1600" kern="1200">
        <a:solidFill>
          <a:schemeClr val="tx1"/>
        </a:solidFill>
        <a:latin typeface="+mn-lt"/>
        <a:ea typeface="+mn-ea"/>
        <a:cs typeface="+mn-cs"/>
      </a:defRPr>
    </a:lvl3pPr>
    <a:lvl4pPr marL="1828800" algn="l" defTabSz="1218565" rtl="0" eaLnBrk="1" latinLnBrk="0" hangingPunct="1">
      <a:defRPr sz="1600" kern="1200">
        <a:solidFill>
          <a:schemeClr val="tx1"/>
        </a:solidFill>
        <a:latin typeface="+mn-lt"/>
        <a:ea typeface="+mn-ea"/>
        <a:cs typeface="+mn-cs"/>
      </a:defRPr>
    </a:lvl4pPr>
    <a:lvl5pPr marL="2438400" algn="l" defTabSz="1218565" rtl="0" eaLnBrk="1" latinLnBrk="0" hangingPunct="1">
      <a:defRPr sz="1600" kern="1200">
        <a:solidFill>
          <a:schemeClr val="tx1"/>
        </a:solidFill>
        <a:latin typeface="+mn-lt"/>
        <a:ea typeface="+mn-ea"/>
        <a:cs typeface="+mn-cs"/>
      </a:defRPr>
    </a:lvl5pPr>
    <a:lvl6pPr marL="3048000" algn="l" defTabSz="1218565" rtl="0" eaLnBrk="1" latinLnBrk="0" hangingPunct="1">
      <a:defRPr sz="1600" kern="1200">
        <a:solidFill>
          <a:schemeClr val="tx1"/>
        </a:solidFill>
        <a:latin typeface="+mn-lt"/>
        <a:ea typeface="+mn-ea"/>
        <a:cs typeface="+mn-cs"/>
      </a:defRPr>
    </a:lvl6pPr>
    <a:lvl7pPr marL="3657600" algn="l" defTabSz="1218565" rtl="0" eaLnBrk="1" latinLnBrk="0" hangingPunct="1">
      <a:defRPr sz="1600" kern="1200">
        <a:solidFill>
          <a:schemeClr val="tx1"/>
        </a:solidFill>
        <a:latin typeface="+mn-lt"/>
        <a:ea typeface="+mn-ea"/>
        <a:cs typeface="+mn-cs"/>
      </a:defRPr>
    </a:lvl7pPr>
    <a:lvl8pPr marL="4267200" algn="l" defTabSz="1218565" rtl="0" eaLnBrk="1" latinLnBrk="0" hangingPunct="1">
      <a:defRPr sz="1600" kern="1200">
        <a:solidFill>
          <a:schemeClr val="tx1"/>
        </a:solidFill>
        <a:latin typeface="+mn-lt"/>
        <a:ea typeface="+mn-ea"/>
        <a:cs typeface="+mn-cs"/>
      </a:defRPr>
    </a:lvl8pPr>
    <a:lvl9pPr marL="4876800" algn="l" defTabSz="1218565" rtl="0" eaLnBrk="1" latinLnBrk="0" hangingPunct="1">
      <a:defRPr sz="16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xml" /><Relationship Id="rId2" Type="http://schemas.openxmlformats.org/officeDocument/2006/relationships/notesMaster" Target="../notesMasters/notesMaster1.xml" /><Relationship Id="rId3" Type="http://schemas.openxmlformats.org/officeDocument/2006/relationships/tags" Target="../tags/tag123.xml" /><Relationship Id="rId4" Type="http://schemas.openxmlformats.org/officeDocument/2006/relationships/tags" Target="../tags/tag124.xml" /><Relationship Id="rId5" Type="http://schemas.openxmlformats.org/officeDocument/2006/relationships/tags" Target="../tags/tag125.xml" /><Relationship Id="rId6" Type="http://schemas.openxmlformats.org/officeDocument/2006/relationships/tags" Target="../tags/tag126.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 Id="rId3" Type="http://schemas.openxmlformats.org/officeDocument/2006/relationships/tags" Target="../tags/tag131.xml" /><Relationship Id="rId4" Type="http://schemas.openxmlformats.org/officeDocument/2006/relationships/tags" Target="../tags/tag132.xml" /><Relationship Id="rId5" Type="http://schemas.openxmlformats.org/officeDocument/2006/relationships/tags" Target="../tags/tag133.xml" /><Relationship Id="rId6" Type="http://schemas.openxmlformats.org/officeDocument/2006/relationships/tags" Target="../tags/tag134.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4.xml" /><Relationship Id="rId2" Type="http://schemas.openxmlformats.org/officeDocument/2006/relationships/notesMaster" Target="../notesMasters/notesMaster1.xml" /><Relationship Id="rId3" Type="http://schemas.openxmlformats.org/officeDocument/2006/relationships/tags" Target="../tags/tag197.xml" /><Relationship Id="rId4" Type="http://schemas.openxmlformats.org/officeDocument/2006/relationships/tags" Target="../tags/tag198.xml" /><Relationship Id="rId5" Type="http://schemas.openxmlformats.org/officeDocument/2006/relationships/tags" Target="../tags/tag199.xml" /><Relationship Id="rId6" Type="http://schemas.openxmlformats.org/officeDocument/2006/relationships/tags" Target="../tags/tag200.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92865" name="幻灯片图像占位符 1"/>
          <p:cNvSpPr>
            <a:spLocks noGrp="1" noRot="1" noChangeAspect="1"/>
          </p:cNvSpPr>
          <p:nvPr>
            <p:ph type="sldImg"/>
            <p:custDataLst>
              <p:tags r:id="rId4"/>
            </p:custDataLst>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custDataLst>
              <p:tags r:id="rId5"/>
            </p:custDataLst>
          </p:nvPr>
        </p:nvSpPr>
        <p:spPr bwMode="auto">
          <a:noFill/>
        </p:spPr>
        <p:txBody>
          <a:bodyPr wrap="square" numCol="1" anchor="t" anchorCtr="0" compatLnSpc="1"/>
          <a:lstStyle/>
          <a:p>
            <a:pPr eaLnBrk="1" hangingPunct="1">
              <a:spcBef>
                <a:spcPct val="0"/>
              </a:spcBef>
            </a:pPr>
            <a:endParaRPr lang="zh-CN" altLang="en-US" smtClean="0"/>
          </a:p>
        </p:txBody>
      </p:sp>
      <p:sp>
        <p:nvSpPr>
          <p:cNvPr id="292867" name="灯片编号占位符 3"/>
          <p:cNvSpPr>
            <a:spLocks noGrp="1"/>
          </p:cNvSpPr>
          <p:nvPr>
            <p:ph type="sldNum" sz="quarter" idx="5"/>
            <p:custDataLst>
              <p:tags r:id="rId6"/>
            </p:custDataLst>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2</a:t>
            </a:fld>
            <a:endParaRPr lang="en-US" altLang="zh-CN"/>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92865" name="幻灯片图像占位符 1"/>
          <p:cNvSpPr>
            <a:spLocks noGrp="1" noRot="1" noChangeAspect="1"/>
          </p:cNvSpPr>
          <p:nvPr>
            <p:ph type="sldImg"/>
            <p:custDataLst>
              <p:tags r:id="rId4"/>
            </p:custDataLst>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custDataLst>
              <p:tags r:id="rId5"/>
            </p:custDataLst>
          </p:nvPr>
        </p:nvSpPr>
        <p:spPr bwMode="auto">
          <a:noFill/>
        </p:spPr>
        <p:txBody>
          <a:bodyPr wrap="square" numCol="1" anchor="t" anchorCtr="0" compatLnSpc="1"/>
          <a:lstStyle/>
          <a:p>
            <a:pPr eaLnBrk="1" hangingPunct="1">
              <a:spcBef>
                <a:spcPct val="0"/>
              </a:spcBef>
            </a:pPr>
            <a:endParaRPr lang="zh-CN" altLang="en-US" smtClean="0"/>
          </a:p>
        </p:txBody>
      </p:sp>
      <p:sp>
        <p:nvSpPr>
          <p:cNvPr id="292867" name="灯片编号占位符 3"/>
          <p:cNvSpPr>
            <a:spLocks noGrp="1"/>
          </p:cNvSpPr>
          <p:nvPr>
            <p:ph type="sldNum" sz="quarter" idx="5"/>
            <p:custDataLst>
              <p:tags r:id="rId6"/>
            </p:custDataLst>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solidFill>
                  <a:prstClr val="black"/>
                </a:solidFill>
              </a:rPr>
              <a:t>3</a:t>
            </a:fld>
            <a:endParaRPr lang="en-US" altLang="zh-CN">
              <a:solidFill>
                <a:prstClr val="black"/>
              </a:solidFil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custDataLst>
            <p:tags r:id="rId3"/>
          </p:custDataLst>
        </p:nvPr>
      </p:nvGrpSpPr>
      <p:grpSpPr>
        <a:xfrm>
          <a:off x="0" y="0"/>
          <a:ext cx="0" cy="0"/>
        </a:xfrm>
      </p:grpSpPr>
      <p:sp>
        <p:nvSpPr>
          <p:cNvPr id="292865" name="幻灯片图像占位符 1"/>
          <p:cNvSpPr>
            <a:spLocks noGrp="1" noRot="1" noChangeAspect="1"/>
          </p:cNvSpPr>
          <p:nvPr>
            <p:ph type="sldImg"/>
            <p:custDataLst>
              <p:tags r:id="rId4"/>
            </p:custDataLst>
          </p:nvPr>
        </p:nvSpPr>
        <p:spPr bwMode="auto">
          <a:xfrm>
            <a:off x="382588" y="685800"/>
            <a:ext cx="6092825" cy="3429000"/>
          </a:xfrm>
          <a:noFill/>
          <a:ln>
            <a:solidFill>
              <a:srgbClr val="000000"/>
            </a:solidFill>
            <a:miter lim="800000"/>
          </a:ln>
        </p:spPr>
      </p:sp>
      <p:sp>
        <p:nvSpPr>
          <p:cNvPr id="292866" name="备注占位符 2"/>
          <p:cNvSpPr>
            <a:spLocks noGrp="1"/>
          </p:cNvSpPr>
          <p:nvPr>
            <p:ph type="body" idx="1"/>
            <p:custDataLst>
              <p:tags r:id="rId5"/>
            </p:custDataLst>
          </p:nvPr>
        </p:nvSpPr>
        <p:spPr bwMode="auto">
          <a:noFill/>
        </p:spPr>
        <p:txBody>
          <a:bodyPr wrap="square" numCol="1" anchor="t" anchorCtr="0" compatLnSpc="1"/>
          <a:lstStyle/>
          <a:p>
            <a:pPr eaLnBrk="1" hangingPunct="1">
              <a:spcBef>
                <a:spcPct val="0"/>
              </a:spcBef>
            </a:pPr>
            <a:endParaRPr lang="zh-CN" altLang="en-US" smtClean="0"/>
          </a:p>
        </p:txBody>
      </p:sp>
      <p:sp>
        <p:nvSpPr>
          <p:cNvPr id="292867" name="灯片编号占位符 3"/>
          <p:cNvSpPr>
            <a:spLocks noGrp="1"/>
          </p:cNvSpPr>
          <p:nvPr>
            <p:ph type="sldNum" sz="quarter" idx="5"/>
            <p:custDataLst>
              <p:tags r:id="rId6"/>
            </p:custDataLst>
          </p:nvPr>
        </p:nvSpPr>
        <p:spPr bwMode="auto">
          <a:ln>
            <a:miter lim="800000"/>
          </a:ln>
        </p:spPr>
        <p:txBody>
          <a:bodyPr wrap="square" numCol="1" anchorCtr="0" compatLnSpc="1"/>
          <a:lstStyle/>
          <a:p>
            <a:pPr defTabSz="1217295" fontAlgn="base">
              <a:spcBef>
                <a:spcPct val="0"/>
              </a:spcBef>
              <a:spcAft>
                <a:spcPct val="0"/>
              </a:spcAft>
              <a:defRPr/>
            </a:pPr>
            <a:fld id="{8434232D-77A3-48F2-BDAE-7B774E249B18}" type="slidenum">
              <a:rPr lang="zh-CN" altLang="en-US"/>
              <a:t>4</a:t>
            </a:fld>
            <a:endParaRPr lang="en-US" altLang="zh-CN"/>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2.xml" /><Relationship Id="rId2" Type="http://schemas.openxmlformats.org/officeDocument/2006/relationships/tags" Target="../tags/tag3.xml" /><Relationship Id="rId3" Type="http://schemas.openxmlformats.org/officeDocument/2006/relationships/tags" Target="../tags/tag4.xml" /><Relationship Id="rId4" Type="http://schemas.openxmlformats.org/officeDocument/2006/relationships/tags" Target="../tags/tag5.xml" /><Relationship Id="rId5" Type="http://schemas.openxmlformats.org/officeDocument/2006/relationships/tags" Target="../tags/tag6.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7.xml" /><Relationship Id="rId2" Type="http://schemas.openxmlformats.org/officeDocument/2006/relationships/tags" Target="../tags/tag8.xml" /><Relationship Id="rId3" Type="http://schemas.openxmlformats.org/officeDocument/2006/relationships/tags" Target="../tags/tag9.xml" /><Relationship Id="rId4" Type="http://schemas.openxmlformats.org/officeDocument/2006/relationships/tags" Target="../tags/tag10.xml" /><Relationship Id="rId5" Type="http://schemas.openxmlformats.org/officeDocument/2006/relationships/tags" Target="../tags/tag11.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2.xml" /><Relationship Id="rId2" Type="http://schemas.openxmlformats.org/officeDocument/2006/relationships/tags" Target="../tags/tag13.xml" /><Relationship Id="rId3" Type="http://schemas.openxmlformats.org/officeDocument/2006/relationships/tags" Target="../tags/tag14.xml" /><Relationship Id="rId4" Type="http://schemas.openxmlformats.org/officeDocument/2006/relationships/tags" Target="../tags/tag15.xml" /><Relationship Id="rId5" Type="http://schemas.openxmlformats.org/officeDocument/2006/relationships/tags" Target="../tags/tag16.xml" /><Relationship Id="rId6"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17.xml" /><Relationship Id="rId2" Type="http://schemas.openxmlformats.org/officeDocument/2006/relationships/tags" Target="../tags/tag18.xml" /><Relationship Id="rId3" Type="http://schemas.openxmlformats.org/officeDocument/2006/relationships/tags" Target="../tags/tag19.xml" /><Relationship Id="rId4" Type="http://schemas.openxmlformats.org/officeDocument/2006/relationships/tags" Target="../tags/tag20.xml" /><Relationship Id="rId5" Type="http://schemas.openxmlformats.org/officeDocument/2006/relationships/tags" Target="../tags/tag21.xml" /><Relationship Id="rId6"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27.xml" /><Relationship Id="rId2" Type="http://schemas.openxmlformats.org/officeDocument/2006/relationships/tags" Target="../tags/tag28.xml" /><Relationship Id="rId3" Type="http://schemas.openxmlformats.org/officeDocument/2006/relationships/tags" Target="../tags/tag29.xml" /><Relationship Id="rId4" Type="http://schemas.openxmlformats.org/officeDocument/2006/relationships/tags" Target="../tags/tag30.xml" /><Relationship Id="rId5" Type="http://schemas.openxmlformats.org/officeDocument/2006/relationships/tags" Target="../tags/tag31.xml" /><Relationship Id="rId6"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2.xml" /><Relationship Id="rId2" Type="http://schemas.openxmlformats.org/officeDocument/2006/relationships/tags" Target="../tags/tag33.xml" /><Relationship Id="rId3" Type="http://schemas.openxmlformats.org/officeDocument/2006/relationships/tags" Target="../tags/tag34.xml" /><Relationship Id="rId4" Type="http://schemas.openxmlformats.org/officeDocument/2006/relationships/tags" Target="../tags/tag35.xml" /><Relationship Id="rId5" Type="http://schemas.openxmlformats.org/officeDocument/2006/relationships/tags" Target="../tags/tag36.xml" /><Relationship Id="rId6"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2.xml" /><Relationship Id="rId2" Type="http://schemas.openxmlformats.org/officeDocument/2006/relationships/tags" Target="../tags/tag43.xml" /><Relationship Id="rId3" Type="http://schemas.openxmlformats.org/officeDocument/2006/relationships/tags" Target="../tags/tag44.xml" /><Relationship Id="rId4" Type="http://schemas.openxmlformats.org/officeDocument/2006/relationships/tags" Target="../tags/tag45.xml" /><Relationship Id="rId5" Type="http://schemas.openxmlformats.org/officeDocument/2006/relationships/tags" Target="../tags/tag46.xml" /><Relationship Id="rId6"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47.xml" /><Relationship Id="rId2" Type="http://schemas.openxmlformats.org/officeDocument/2006/relationships/tags" Target="../tags/tag48.xml" /><Relationship Id="rId3" Type="http://schemas.openxmlformats.org/officeDocument/2006/relationships/tags" Target="../tags/tag49.xml" /><Relationship Id="rId4" Type="http://schemas.openxmlformats.org/officeDocument/2006/relationships/tags" Target="../tags/tag50.xml" /><Relationship Id="rId5" Type="http://schemas.openxmlformats.org/officeDocument/2006/relationships/tags" Target="../tags/tag51.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tags" Target="../tags/tag57.xml" /><Relationship Id="rId2" Type="http://schemas.openxmlformats.org/officeDocument/2006/relationships/tags" Target="../tags/tag58.xml" /><Relationship Id="rId3" Type="http://schemas.openxmlformats.org/officeDocument/2006/relationships/tags" Target="../tags/tag59.xml" /><Relationship Id="rId4" Type="http://schemas.openxmlformats.org/officeDocument/2006/relationships/tags" Target="../tags/tag60.xml" /><Relationship Id="rId5" Type="http://schemas.openxmlformats.org/officeDocument/2006/relationships/tags" Target="../tags/tag61.xml" /><Relationship Id="rId6"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tags" Target="../tags/tag62.xml" /><Relationship Id="rId2" Type="http://schemas.openxmlformats.org/officeDocument/2006/relationships/tags" Target="../tags/tag63.xml" /><Relationship Id="rId3" Type="http://schemas.openxmlformats.org/officeDocument/2006/relationships/tags" Target="../tags/tag64.xml" /><Relationship Id="rId4" Type="http://schemas.openxmlformats.org/officeDocument/2006/relationships/tags" Target="../tags/tag65.xml" /><Relationship Id="rId5" Type="http://schemas.openxmlformats.org/officeDocument/2006/relationships/tags" Target="../tags/tag66.xml" /><Relationship Id="rId6"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tags" Target="../tags/tag67.xml" /><Relationship Id="rId2" Type="http://schemas.openxmlformats.org/officeDocument/2006/relationships/tags" Target="../tags/tag68.xml" /><Relationship Id="rId3" Type="http://schemas.openxmlformats.org/officeDocument/2006/relationships/tags" Target="../tags/tag69.xml" /><Relationship Id="rId4" Type="http://schemas.openxmlformats.org/officeDocument/2006/relationships/tags" Target="../tags/tag70.xml" /><Relationship Id="rId5" Type="http://schemas.openxmlformats.org/officeDocument/2006/relationships/tags" Target="../tags/tag71.xml" /><Relationship Id="rId6"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tags" Target="../tags/tag72.xml" /><Relationship Id="rId2" Type="http://schemas.openxmlformats.org/officeDocument/2006/relationships/tags" Target="../tags/tag73.xml" /><Relationship Id="rId3" Type="http://schemas.openxmlformats.org/officeDocument/2006/relationships/tags" Target="../tags/tag74.xml" /><Relationship Id="rId4" Type="http://schemas.openxmlformats.org/officeDocument/2006/relationships/tags" Target="../tags/tag75.xml" /><Relationship Id="rId5" Type="http://schemas.openxmlformats.org/officeDocument/2006/relationships/tags" Target="../tags/tag76.xml" /><Relationship Id="rId6"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tags" Target="../tags/tag77.xml" /><Relationship Id="rId2" Type="http://schemas.openxmlformats.org/officeDocument/2006/relationships/tags" Target="../tags/tag78.xml" /><Relationship Id="rId3" Type="http://schemas.openxmlformats.org/officeDocument/2006/relationships/tags" Target="../tags/tag79.xml" /><Relationship Id="rId4" Type="http://schemas.openxmlformats.org/officeDocument/2006/relationships/tags" Target="../tags/tag80.xml" /><Relationship Id="rId5" Type="http://schemas.openxmlformats.org/officeDocument/2006/relationships/tags" Target="../tags/tag81.xml" /><Relationship Id="rId6"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tags" Target="../tags/tag82.xml" /><Relationship Id="rId2" Type="http://schemas.openxmlformats.org/officeDocument/2006/relationships/tags" Target="../tags/tag83.xml" /><Relationship Id="rId3" Type="http://schemas.openxmlformats.org/officeDocument/2006/relationships/tags" Target="../tags/tag84.xml" /><Relationship Id="rId4" Type="http://schemas.openxmlformats.org/officeDocument/2006/relationships/tags" Target="../tags/tag85.xml" /><Relationship Id="rId5" Type="http://schemas.openxmlformats.org/officeDocument/2006/relationships/tags" Target="../tags/tag86.xml" /><Relationship Id="rId6"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tags" Target="../tags/tag87.xml" /><Relationship Id="rId2" Type="http://schemas.openxmlformats.org/officeDocument/2006/relationships/tags" Target="../tags/tag88.xml" /><Relationship Id="rId3" Type="http://schemas.openxmlformats.org/officeDocument/2006/relationships/tags" Target="../tags/tag89.xml" /><Relationship Id="rId4" Type="http://schemas.openxmlformats.org/officeDocument/2006/relationships/tags" Target="../tags/tag90.xml" /><Relationship Id="rId5" Type="http://schemas.openxmlformats.org/officeDocument/2006/relationships/tags" Target="../tags/tag91.xml" /><Relationship Id="rId6"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tags" Target="../tags/tag92.xml" /><Relationship Id="rId2" Type="http://schemas.openxmlformats.org/officeDocument/2006/relationships/tags" Target="../tags/tag93.xml" /><Relationship Id="rId3" Type="http://schemas.openxmlformats.org/officeDocument/2006/relationships/tags" Target="../tags/tag94.xml" /><Relationship Id="rId4" Type="http://schemas.openxmlformats.org/officeDocument/2006/relationships/tags" Target="../tags/tag95.xml" /><Relationship Id="rId5" Type="http://schemas.openxmlformats.org/officeDocument/2006/relationships/tags" Target="../tags/tag96.xml" /><Relationship Id="rId6"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tags" Target="../tags/tag97.xml" /><Relationship Id="rId2" Type="http://schemas.openxmlformats.org/officeDocument/2006/relationships/tags" Target="../tags/tag98.xml" /><Relationship Id="rId3" Type="http://schemas.openxmlformats.org/officeDocument/2006/relationships/tags" Target="../tags/tag99.xml" /><Relationship Id="rId4" Type="http://schemas.openxmlformats.org/officeDocument/2006/relationships/tags" Target="../tags/tag100.xml" /><Relationship Id="rId5"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空白">
    <p:spTree>
      <p:nvGrpSpPr>
        <p:cNvPr id="1" name=""/>
        <p:cNvGrpSpPr/>
        <p:nvPr>
          <p:custDataLst>
            <p:tags r:id="rId1"/>
          </p:custDataLst>
        </p:nvPr>
      </p:nvGrpSpPr>
      <p:grpSpPr>
        <a:xfrm>
          <a:off x="0" y="0"/>
          <a:ext cx="0" cy="0"/>
        </a:xfrm>
      </p:grpSpPr>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4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5589240"/>
            <a:ext cx="12190413" cy="127034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5589240"/>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8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5419588"/>
            <a:ext cx="12190413" cy="1440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54195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6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5229994"/>
            <a:ext cx="12190413" cy="162959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5229994"/>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7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5085978"/>
            <a:ext cx="12190413" cy="177361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508597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9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4869954"/>
            <a:ext cx="12190413" cy="198963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4869954"/>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0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4509914"/>
            <a:ext cx="12190413" cy="234967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4509914"/>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6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4149874"/>
            <a:ext cx="12190413" cy="270971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4149874"/>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5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3789834"/>
            <a:ext cx="12190413" cy="3069754"/>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3789834"/>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5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3429000"/>
            <a:ext cx="12190413" cy="343058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3429000"/>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7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3068788"/>
            <a:ext cx="12190413" cy="379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306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8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2708920"/>
            <a:ext cx="12190413" cy="415066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2708920"/>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19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2348788"/>
            <a:ext cx="12190413" cy="451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234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0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1988788"/>
            <a:ext cx="12190413" cy="487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198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1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1628788"/>
            <a:ext cx="12190413" cy="523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162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2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1268788"/>
            <a:ext cx="12190413" cy="559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126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3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908788"/>
            <a:ext cx="12190413" cy="59508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908788"/>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4_空白">
    <p:spTree>
      <p:nvGrpSpPr>
        <p:cNvPr id="1" name=""/>
        <p:cNvGrpSpPr/>
        <p:nvPr>
          <p:custDataLst>
            <p:tags r:id="rId1"/>
          </p:custDataLst>
        </p:nvPr>
      </p:nvGrpSpPr>
      <p:grpSpPr>
        <a:xfrm>
          <a:off x="0" y="0"/>
          <a:ext cx="0" cy="0"/>
        </a:xfrm>
      </p:grpSpPr>
      <p:sp>
        <p:nvSpPr>
          <p:cNvPr id="2" name="矩形 1"/>
          <p:cNvSpPr/>
          <p:nvPr userDrawn="1">
            <p:custDataLst>
              <p:tags r:id="rId2"/>
            </p:custDataLst>
          </p:nvPr>
        </p:nvSpPr>
        <p:spPr>
          <a:xfrm>
            <a:off x="0" y="0"/>
            <a:ext cx="12190413" cy="6859588"/>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defTabSz="914400"/>
            <a:endParaRPr lang="zh-CN" altLang="en-US" sz="1800">
              <a:solidFill>
                <a:prstClr val="white"/>
              </a:solidFill>
            </a:endParaRPr>
          </a:p>
        </p:txBody>
      </p:sp>
      <p:grpSp>
        <p:nvGrpSpPr>
          <p:cNvPr id="3" name="组合 2"/>
          <p:cNvGrpSpPr/>
          <p:nvPr userDrawn="1">
            <p:custDataLst>
              <p:tags r:id="rId3"/>
            </p:custDataLst>
          </p:nvPr>
        </p:nvGrpSpPr>
        <p:grpSpPr>
          <a:xfrm>
            <a:off x="10798223" y="0"/>
            <a:ext cx="914401" cy="414999"/>
            <a:chOff x="645458" y="3594847"/>
            <a:chExt cx="914401" cy="414999"/>
          </a:xfrm>
        </p:grpSpPr>
        <p:sp>
          <p:nvSpPr>
            <p:cNvPr id="4" name="矩形 3"/>
            <p:cNvSpPr/>
            <p:nvPr>
              <p:custDataLst>
                <p:tags r:id="rId4"/>
              </p:custDataLst>
            </p:nvPr>
          </p:nvSpPr>
          <p:spPr>
            <a:xfrm>
              <a:off x="645458" y="3594847"/>
              <a:ext cx="914401" cy="414999"/>
            </a:xfrm>
            <a:prstGeom prst="rect">
              <a:avLst/>
            </a:prstGeom>
            <a:solidFill>
              <a:schemeClr val="accent1">
                <a:lumMod val="75000"/>
              </a:scheme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ct val="0"/>
                </a:spcBef>
                <a:spcAft>
                  <a:spcPct val="0"/>
                </a:spcAft>
                <a:buClrTx/>
                <a:buSzTx/>
                <a:buFontTx/>
                <a:buNone/>
                <a:defRPr/>
              </a:pPr>
              <a:endParaRPr kumimoji="1" lang="zh-CN" altLang="en-US" sz="1800" b="0" i="0" u="none" strike="noStrike" kern="0" cap="none" spc="0" normalizeH="0" baseline="0" noProof="0" smtClean="0">
                <a:ln>
                  <a:noFill/>
                </a:ln>
                <a:solidFill>
                  <a:prstClr val="white"/>
                </a:solidFill>
                <a:effectLst/>
                <a:uLnTx/>
                <a:uFillTx/>
                <a:latin typeface="Arial"/>
                <a:ea typeface="微软雅黑" panose="020b0503020204020204" charset="-122"/>
              </a:endParaRPr>
            </a:p>
          </p:txBody>
        </p:sp>
        <p:sp>
          <p:nvSpPr>
            <p:cNvPr id="5" name="文本框 4"/>
            <p:cNvSpPr txBox="1"/>
            <p:nvPr>
              <p:custDataLst>
                <p:tags r:id="rId5"/>
              </p:custDataLst>
            </p:nvPr>
          </p:nvSpPr>
          <p:spPr>
            <a:xfrm>
              <a:off x="808095" y="3667060"/>
              <a:ext cx="580034" cy="281025"/>
            </a:xfrm>
            <a:custGeom>
              <a:rect l="l" t="t" r="r" b="b"/>
              <a:pathLst>
                <a:path w="580034" h="281025">
                  <a:moveTo>
                    <a:pt x="196291" y="222809"/>
                  </a:moveTo>
                  <a:lnTo>
                    <a:pt x="223723" y="254813"/>
                  </a:lnTo>
                  <a:lnTo>
                    <a:pt x="223723" y="273101"/>
                  </a:lnTo>
                  <a:lnTo>
                    <a:pt x="195986" y="281025"/>
                  </a:lnTo>
                  <a:close/>
                  <a:moveTo>
                    <a:pt x="49073" y="192938"/>
                  </a:moveTo>
                  <a:lnTo>
                    <a:pt x="46329" y="205130"/>
                  </a:lnTo>
                  <a:cubicBezTo>
                    <a:pt x="41453" y="223012"/>
                    <a:pt x="35357" y="237947"/>
                    <a:pt x="28041" y="249936"/>
                  </a:cubicBezTo>
                  <a:cubicBezTo>
                    <a:pt x="20726" y="261925"/>
                    <a:pt x="13513" y="270459"/>
                    <a:pt x="6401" y="275539"/>
                  </a:cubicBezTo>
                  <a:lnTo>
                    <a:pt x="0" y="272186"/>
                  </a:lnTo>
                  <a:cubicBezTo>
                    <a:pt x="8941" y="249631"/>
                    <a:pt x="15646" y="225349"/>
                    <a:pt x="20117" y="199339"/>
                  </a:cubicBezTo>
                  <a:close/>
                  <a:moveTo>
                    <a:pt x="98145" y="185013"/>
                  </a:moveTo>
                  <a:lnTo>
                    <a:pt x="98145" y="230733"/>
                  </a:lnTo>
                  <a:lnTo>
                    <a:pt x="70104" y="238658"/>
                  </a:lnTo>
                  <a:lnTo>
                    <a:pt x="70409" y="191109"/>
                  </a:lnTo>
                  <a:close/>
                  <a:moveTo>
                    <a:pt x="65227" y="139293"/>
                  </a:moveTo>
                  <a:lnTo>
                    <a:pt x="58826" y="140208"/>
                  </a:lnTo>
                  <a:lnTo>
                    <a:pt x="58826" y="142646"/>
                  </a:lnTo>
                  <a:lnTo>
                    <a:pt x="54559" y="143865"/>
                  </a:lnTo>
                  <a:cubicBezTo>
                    <a:pt x="54153" y="151587"/>
                    <a:pt x="53746" y="157378"/>
                    <a:pt x="53340" y="161239"/>
                  </a:cubicBezTo>
                  <a:cubicBezTo>
                    <a:pt x="55575" y="161239"/>
                    <a:pt x="59537" y="161036"/>
                    <a:pt x="65227" y="160629"/>
                  </a:cubicBezTo>
                  <a:close/>
                  <a:moveTo>
                    <a:pt x="111252" y="135636"/>
                  </a:moveTo>
                  <a:lnTo>
                    <a:pt x="92964" y="136550"/>
                  </a:lnTo>
                  <a:lnTo>
                    <a:pt x="92964" y="158191"/>
                  </a:lnTo>
                  <a:cubicBezTo>
                    <a:pt x="101701" y="156769"/>
                    <a:pt x="107696" y="155753"/>
                    <a:pt x="110947" y="155143"/>
                  </a:cubicBezTo>
                  <a:cubicBezTo>
                    <a:pt x="111150" y="150673"/>
                    <a:pt x="111252" y="144170"/>
                    <a:pt x="111252" y="135636"/>
                  </a:cubicBezTo>
                  <a:close/>
                  <a:moveTo>
                    <a:pt x="65227" y="135331"/>
                  </a:moveTo>
                  <a:lnTo>
                    <a:pt x="59131" y="137160"/>
                  </a:lnTo>
                  <a:cubicBezTo>
                    <a:pt x="59131" y="138379"/>
                    <a:pt x="59029" y="139192"/>
                    <a:pt x="58826" y="139598"/>
                  </a:cubicBezTo>
                  <a:lnTo>
                    <a:pt x="65227" y="137769"/>
                  </a:lnTo>
                  <a:close/>
                  <a:moveTo>
                    <a:pt x="111252" y="121615"/>
                  </a:moveTo>
                  <a:lnTo>
                    <a:pt x="93878" y="126797"/>
                  </a:lnTo>
                  <a:lnTo>
                    <a:pt x="93878" y="129235"/>
                  </a:lnTo>
                  <a:lnTo>
                    <a:pt x="111252" y="124053"/>
                  </a:lnTo>
                  <a:lnTo>
                    <a:pt x="111252" y="121920"/>
                  </a:lnTo>
                  <a:close/>
                  <a:moveTo>
                    <a:pt x="64617" y="93573"/>
                  </a:moveTo>
                  <a:lnTo>
                    <a:pt x="60045" y="94793"/>
                  </a:lnTo>
                  <a:lnTo>
                    <a:pt x="59741" y="118872"/>
                  </a:lnTo>
                  <a:lnTo>
                    <a:pt x="66141" y="118567"/>
                  </a:lnTo>
                  <a:cubicBezTo>
                    <a:pt x="66141" y="109829"/>
                    <a:pt x="66040" y="104648"/>
                    <a:pt x="65837" y="103022"/>
                  </a:cubicBezTo>
                  <a:cubicBezTo>
                    <a:pt x="65430" y="98552"/>
                    <a:pt x="65024" y="95402"/>
                    <a:pt x="64617" y="93573"/>
                  </a:cubicBezTo>
                  <a:close/>
                  <a:moveTo>
                    <a:pt x="110642" y="87782"/>
                  </a:moveTo>
                  <a:lnTo>
                    <a:pt x="93269" y="89611"/>
                  </a:lnTo>
                  <a:lnTo>
                    <a:pt x="93269" y="100279"/>
                  </a:lnTo>
                  <a:lnTo>
                    <a:pt x="85344" y="91135"/>
                  </a:lnTo>
                  <a:lnTo>
                    <a:pt x="84734" y="91135"/>
                  </a:lnTo>
                  <a:lnTo>
                    <a:pt x="93878" y="101803"/>
                  </a:lnTo>
                  <a:lnTo>
                    <a:pt x="93878" y="115824"/>
                  </a:lnTo>
                  <a:lnTo>
                    <a:pt x="105461" y="113995"/>
                  </a:lnTo>
                  <a:lnTo>
                    <a:pt x="107289" y="116129"/>
                  </a:lnTo>
                  <a:cubicBezTo>
                    <a:pt x="108915" y="115722"/>
                    <a:pt x="110236" y="115519"/>
                    <a:pt x="111252" y="115519"/>
                  </a:cubicBezTo>
                  <a:cubicBezTo>
                    <a:pt x="111252" y="103530"/>
                    <a:pt x="111150" y="95301"/>
                    <a:pt x="110947" y="90830"/>
                  </a:cubicBezTo>
                  <a:cubicBezTo>
                    <a:pt x="110947" y="89408"/>
                    <a:pt x="110845" y="88392"/>
                    <a:pt x="110642" y="87782"/>
                  </a:cubicBezTo>
                  <a:close/>
                  <a:moveTo>
                    <a:pt x="308762" y="78333"/>
                  </a:moveTo>
                  <a:lnTo>
                    <a:pt x="312115" y="78333"/>
                  </a:lnTo>
                  <a:lnTo>
                    <a:pt x="312725" y="83820"/>
                  </a:lnTo>
                  <a:close/>
                  <a:moveTo>
                    <a:pt x="391058" y="67665"/>
                  </a:moveTo>
                  <a:lnTo>
                    <a:pt x="391058" y="68885"/>
                  </a:lnTo>
                  <a:cubicBezTo>
                    <a:pt x="391871" y="68885"/>
                    <a:pt x="392481" y="68783"/>
                    <a:pt x="392887" y="68580"/>
                  </a:cubicBezTo>
                  <a:lnTo>
                    <a:pt x="393497" y="68580"/>
                  </a:lnTo>
                  <a:close/>
                  <a:moveTo>
                    <a:pt x="99365" y="37185"/>
                  </a:moveTo>
                  <a:cubicBezTo>
                    <a:pt x="84328" y="38405"/>
                    <a:pt x="71729" y="40437"/>
                    <a:pt x="61569" y="43281"/>
                  </a:cubicBezTo>
                  <a:lnTo>
                    <a:pt x="52730" y="55473"/>
                  </a:lnTo>
                  <a:lnTo>
                    <a:pt x="50901" y="53340"/>
                  </a:lnTo>
                  <a:cubicBezTo>
                    <a:pt x="47447" y="58217"/>
                    <a:pt x="43078" y="63601"/>
                    <a:pt x="37795" y="69494"/>
                  </a:cubicBezTo>
                  <a:cubicBezTo>
                    <a:pt x="43485" y="71120"/>
                    <a:pt x="48971" y="72847"/>
                    <a:pt x="54254" y="74676"/>
                  </a:cubicBezTo>
                  <a:lnTo>
                    <a:pt x="69494" y="72542"/>
                  </a:lnTo>
                  <a:lnTo>
                    <a:pt x="70713" y="74066"/>
                  </a:lnTo>
                  <a:lnTo>
                    <a:pt x="71628" y="73761"/>
                  </a:lnTo>
                  <a:cubicBezTo>
                    <a:pt x="83007" y="61773"/>
                    <a:pt x="92253" y="49581"/>
                    <a:pt x="99365" y="37185"/>
                  </a:cubicBezTo>
                  <a:close/>
                  <a:moveTo>
                    <a:pt x="238963" y="14935"/>
                  </a:moveTo>
                  <a:lnTo>
                    <a:pt x="238963" y="15240"/>
                  </a:lnTo>
                  <a:lnTo>
                    <a:pt x="240487" y="17069"/>
                  </a:lnTo>
                  <a:lnTo>
                    <a:pt x="242925" y="15849"/>
                  </a:lnTo>
                  <a:lnTo>
                    <a:pt x="262737" y="30785"/>
                  </a:lnTo>
                  <a:lnTo>
                    <a:pt x="259385" y="37795"/>
                  </a:lnTo>
                  <a:lnTo>
                    <a:pt x="263347" y="38709"/>
                  </a:lnTo>
                  <a:lnTo>
                    <a:pt x="263347" y="39014"/>
                  </a:lnTo>
                  <a:cubicBezTo>
                    <a:pt x="263347" y="39217"/>
                    <a:pt x="262991" y="42011"/>
                    <a:pt x="262280" y="47396"/>
                  </a:cubicBezTo>
                  <a:cubicBezTo>
                    <a:pt x="261569" y="52781"/>
                    <a:pt x="260401" y="65024"/>
                    <a:pt x="258775" y="84125"/>
                  </a:cubicBezTo>
                  <a:lnTo>
                    <a:pt x="258775" y="85344"/>
                  </a:lnTo>
                  <a:lnTo>
                    <a:pt x="252679" y="87173"/>
                  </a:lnTo>
                  <a:cubicBezTo>
                    <a:pt x="249428" y="101803"/>
                    <a:pt x="240081" y="110439"/>
                    <a:pt x="224637" y="113081"/>
                  </a:cubicBezTo>
                  <a:lnTo>
                    <a:pt x="219456" y="113690"/>
                  </a:lnTo>
                  <a:lnTo>
                    <a:pt x="219151" y="113690"/>
                  </a:lnTo>
                  <a:lnTo>
                    <a:pt x="219151" y="113385"/>
                  </a:lnTo>
                  <a:cubicBezTo>
                    <a:pt x="216103" y="108102"/>
                    <a:pt x="211125" y="102616"/>
                    <a:pt x="204216" y="96926"/>
                  </a:cubicBezTo>
                  <a:lnTo>
                    <a:pt x="204825" y="96621"/>
                  </a:lnTo>
                  <a:lnTo>
                    <a:pt x="202387" y="95097"/>
                  </a:lnTo>
                  <a:lnTo>
                    <a:pt x="201777" y="95097"/>
                  </a:lnTo>
                  <a:lnTo>
                    <a:pt x="203606" y="90221"/>
                  </a:lnTo>
                  <a:lnTo>
                    <a:pt x="214884" y="91745"/>
                  </a:lnTo>
                  <a:cubicBezTo>
                    <a:pt x="218135" y="91948"/>
                    <a:pt x="221081" y="91287"/>
                    <a:pt x="223723" y="89763"/>
                  </a:cubicBezTo>
                  <a:cubicBezTo>
                    <a:pt x="226365" y="88239"/>
                    <a:pt x="227990" y="85649"/>
                    <a:pt x="228600" y="81991"/>
                  </a:cubicBezTo>
                  <a:cubicBezTo>
                    <a:pt x="230835" y="68173"/>
                    <a:pt x="232257" y="56794"/>
                    <a:pt x="232867" y="47853"/>
                  </a:cubicBezTo>
                  <a:cubicBezTo>
                    <a:pt x="232867" y="44399"/>
                    <a:pt x="231953" y="41046"/>
                    <a:pt x="230124" y="37795"/>
                  </a:cubicBezTo>
                  <a:cubicBezTo>
                    <a:pt x="218338" y="38201"/>
                    <a:pt x="207975" y="39014"/>
                    <a:pt x="199034" y="40233"/>
                  </a:cubicBezTo>
                  <a:lnTo>
                    <a:pt x="213055" y="47853"/>
                  </a:lnTo>
                  <a:lnTo>
                    <a:pt x="212445" y="48158"/>
                  </a:lnTo>
                  <a:cubicBezTo>
                    <a:pt x="212445" y="49174"/>
                    <a:pt x="210159" y="53797"/>
                    <a:pt x="205587" y="62027"/>
                  </a:cubicBezTo>
                  <a:cubicBezTo>
                    <a:pt x="201015" y="70256"/>
                    <a:pt x="194767" y="79146"/>
                    <a:pt x="186842" y="88697"/>
                  </a:cubicBezTo>
                  <a:cubicBezTo>
                    <a:pt x="178917" y="98247"/>
                    <a:pt x="169570" y="106273"/>
                    <a:pt x="158801" y="112776"/>
                  </a:cubicBezTo>
                  <a:lnTo>
                    <a:pt x="149047" y="115824"/>
                  </a:lnTo>
                  <a:lnTo>
                    <a:pt x="147828" y="116129"/>
                  </a:lnTo>
                  <a:lnTo>
                    <a:pt x="147523" y="116433"/>
                  </a:lnTo>
                  <a:lnTo>
                    <a:pt x="147218" y="116129"/>
                  </a:lnTo>
                  <a:lnTo>
                    <a:pt x="146304" y="116433"/>
                  </a:lnTo>
                  <a:lnTo>
                    <a:pt x="142341" y="112471"/>
                  </a:lnTo>
                  <a:lnTo>
                    <a:pt x="142646" y="112166"/>
                  </a:lnTo>
                  <a:cubicBezTo>
                    <a:pt x="150571" y="103022"/>
                    <a:pt x="158140" y="93116"/>
                    <a:pt x="165354" y="82448"/>
                  </a:cubicBezTo>
                  <a:cubicBezTo>
                    <a:pt x="172567" y="71780"/>
                    <a:pt x="177800" y="62585"/>
                    <a:pt x="181051" y="54864"/>
                  </a:cubicBezTo>
                  <a:cubicBezTo>
                    <a:pt x="182880" y="50393"/>
                    <a:pt x="183794" y="46329"/>
                    <a:pt x="183794" y="42672"/>
                  </a:cubicBezTo>
                  <a:cubicBezTo>
                    <a:pt x="181762" y="43078"/>
                    <a:pt x="178968" y="43586"/>
                    <a:pt x="175412" y="44196"/>
                  </a:cubicBezTo>
                  <a:cubicBezTo>
                    <a:pt x="171856" y="44805"/>
                    <a:pt x="168351" y="45313"/>
                    <a:pt x="164897" y="45720"/>
                  </a:cubicBezTo>
                  <a:lnTo>
                    <a:pt x="150876" y="24689"/>
                  </a:lnTo>
                  <a:cubicBezTo>
                    <a:pt x="151689" y="24689"/>
                    <a:pt x="157023" y="24790"/>
                    <a:pt x="166878" y="24993"/>
                  </a:cubicBezTo>
                  <a:cubicBezTo>
                    <a:pt x="176733" y="25197"/>
                    <a:pt x="200355" y="21945"/>
                    <a:pt x="237744" y="15240"/>
                  </a:cubicBezTo>
                  <a:close/>
                  <a:moveTo>
                    <a:pt x="527304" y="6096"/>
                  </a:moveTo>
                  <a:lnTo>
                    <a:pt x="520598" y="36271"/>
                  </a:lnTo>
                  <a:cubicBezTo>
                    <a:pt x="506374" y="40132"/>
                    <a:pt x="491541" y="42570"/>
                    <a:pt x="476097" y="43586"/>
                  </a:cubicBezTo>
                  <a:cubicBezTo>
                    <a:pt x="477317" y="64109"/>
                    <a:pt x="477825" y="81483"/>
                    <a:pt x="477621" y="95707"/>
                  </a:cubicBezTo>
                  <a:cubicBezTo>
                    <a:pt x="490626" y="94488"/>
                    <a:pt x="502717" y="93167"/>
                    <a:pt x="513893" y="91745"/>
                  </a:cubicBezTo>
                  <a:lnTo>
                    <a:pt x="514197" y="90525"/>
                  </a:lnTo>
                  <a:cubicBezTo>
                    <a:pt x="526796" y="88900"/>
                    <a:pt x="542239" y="86563"/>
                    <a:pt x="560527" y="83515"/>
                  </a:cubicBezTo>
                  <a:lnTo>
                    <a:pt x="562051" y="83515"/>
                  </a:lnTo>
                  <a:lnTo>
                    <a:pt x="580034" y="105461"/>
                  </a:lnTo>
                  <a:lnTo>
                    <a:pt x="575767" y="105765"/>
                  </a:lnTo>
                  <a:cubicBezTo>
                    <a:pt x="559105" y="105969"/>
                    <a:pt x="543052" y="106781"/>
                    <a:pt x="527609" y="108204"/>
                  </a:cubicBezTo>
                  <a:lnTo>
                    <a:pt x="540410" y="112166"/>
                  </a:lnTo>
                  <a:lnTo>
                    <a:pt x="540410" y="120091"/>
                  </a:lnTo>
                  <a:lnTo>
                    <a:pt x="540715" y="120091"/>
                  </a:lnTo>
                  <a:lnTo>
                    <a:pt x="540715" y="262737"/>
                  </a:lnTo>
                  <a:lnTo>
                    <a:pt x="512673" y="271272"/>
                  </a:lnTo>
                  <a:lnTo>
                    <a:pt x="512673" y="270662"/>
                  </a:lnTo>
                  <a:lnTo>
                    <a:pt x="512978" y="169469"/>
                  </a:lnTo>
                  <a:cubicBezTo>
                    <a:pt x="512978" y="144069"/>
                    <a:pt x="512877" y="129845"/>
                    <a:pt x="512673" y="126797"/>
                  </a:cubicBezTo>
                  <a:cubicBezTo>
                    <a:pt x="512470" y="123342"/>
                    <a:pt x="511657" y="118465"/>
                    <a:pt x="510235" y="112166"/>
                  </a:cubicBezTo>
                  <a:lnTo>
                    <a:pt x="509625" y="114605"/>
                  </a:lnTo>
                  <a:lnTo>
                    <a:pt x="508101" y="110642"/>
                  </a:lnTo>
                  <a:lnTo>
                    <a:pt x="507187" y="110337"/>
                  </a:lnTo>
                  <a:cubicBezTo>
                    <a:pt x="502107" y="111150"/>
                    <a:pt x="492353" y="112776"/>
                    <a:pt x="477926" y="115214"/>
                  </a:cubicBezTo>
                  <a:cubicBezTo>
                    <a:pt x="477113" y="144069"/>
                    <a:pt x="473557" y="169265"/>
                    <a:pt x="467258" y="190805"/>
                  </a:cubicBezTo>
                  <a:cubicBezTo>
                    <a:pt x="461365" y="211531"/>
                    <a:pt x="454050" y="228143"/>
                    <a:pt x="445313" y="240639"/>
                  </a:cubicBezTo>
                  <a:cubicBezTo>
                    <a:pt x="436575" y="253136"/>
                    <a:pt x="428244" y="262280"/>
                    <a:pt x="420319" y="268071"/>
                  </a:cubicBezTo>
                  <a:cubicBezTo>
                    <a:pt x="412394" y="273863"/>
                    <a:pt x="408432" y="276250"/>
                    <a:pt x="408432" y="275234"/>
                  </a:cubicBezTo>
                  <a:lnTo>
                    <a:pt x="402641" y="270967"/>
                  </a:lnTo>
                  <a:cubicBezTo>
                    <a:pt x="434543" y="239471"/>
                    <a:pt x="450494" y="187147"/>
                    <a:pt x="450494" y="113995"/>
                  </a:cubicBezTo>
                  <a:cubicBezTo>
                    <a:pt x="450494" y="107696"/>
                    <a:pt x="450291" y="99060"/>
                    <a:pt x="449885" y="88087"/>
                  </a:cubicBezTo>
                  <a:lnTo>
                    <a:pt x="468477" y="95402"/>
                  </a:lnTo>
                  <a:cubicBezTo>
                    <a:pt x="468884" y="95199"/>
                    <a:pt x="469595" y="95097"/>
                    <a:pt x="470611" y="95097"/>
                  </a:cubicBezTo>
                  <a:lnTo>
                    <a:pt x="449275" y="86868"/>
                  </a:lnTo>
                  <a:lnTo>
                    <a:pt x="448361" y="66446"/>
                  </a:lnTo>
                  <a:lnTo>
                    <a:pt x="447446" y="48158"/>
                  </a:lnTo>
                  <a:lnTo>
                    <a:pt x="447446" y="46634"/>
                  </a:lnTo>
                  <a:lnTo>
                    <a:pt x="447446" y="44196"/>
                  </a:lnTo>
                  <a:lnTo>
                    <a:pt x="446532" y="44196"/>
                  </a:lnTo>
                  <a:lnTo>
                    <a:pt x="445617" y="36271"/>
                  </a:lnTo>
                  <a:lnTo>
                    <a:pt x="446532" y="36271"/>
                  </a:lnTo>
                  <a:cubicBezTo>
                    <a:pt x="445516" y="31394"/>
                    <a:pt x="443992" y="28143"/>
                    <a:pt x="441960" y="26517"/>
                  </a:cubicBezTo>
                  <a:lnTo>
                    <a:pt x="441655" y="26213"/>
                  </a:lnTo>
                  <a:lnTo>
                    <a:pt x="445617" y="20726"/>
                  </a:lnTo>
                  <a:lnTo>
                    <a:pt x="445922" y="20726"/>
                  </a:lnTo>
                  <a:lnTo>
                    <a:pt x="472135" y="30785"/>
                  </a:lnTo>
                  <a:cubicBezTo>
                    <a:pt x="496113" y="24689"/>
                    <a:pt x="514502" y="16459"/>
                    <a:pt x="527304" y="6096"/>
                  </a:cubicBezTo>
                  <a:close/>
                  <a:moveTo>
                    <a:pt x="365455" y="5181"/>
                  </a:moveTo>
                  <a:lnTo>
                    <a:pt x="365760" y="5181"/>
                  </a:lnTo>
                  <a:lnTo>
                    <a:pt x="396240" y="14630"/>
                  </a:lnTo>
                  <a:lnTo>
                    <a:pt x="396240" y="67970"/>
                  </a:lnTo>
                  <a:cubicBezTo>
                    <a:pt x="405587" y="66141"/>
                    <a:pt x="412191" y="64414"/>
                    <a:pt x="416052" y="62789"/>
                  </a:cubicBezTo>
                  <a:lnTo>
                    <a:pt x="430987" y="83210"/>
                  </a:lnTo>
                  <a:lnTo>
                    <a:pt x="431901" y="83515"/>
                  </a:lnTo>
                  <a:lnTo>
                    <a:pt x="432511" y="84429"/>
                  </a:lnTo>
                  <a:cubicBezTo>
                    <a:pt x="420725" y="84633"/>
                    <a:pt x="406908" y="85344"/>
                    <a:pt x="391058" y="86563"/>
                  </a:cubicBezTo>
                  <a:lnTo>
                    <a:pt x="391058" y="93878"/>
                  </a:lnTo>
                  <a:lnTo>
                    <a:pt x="392277" y="92964"/>
                  </a:lnTo>
                  <a:cubicBezTo>
                    <a:pt x="396951" y="96825"/>
                    <a:pt x="402590" y="102463"/>
                    <a:pt x="409194" y="109880"/>
                  </a:cubicBezTo>
                  <a:cubicBezTo>
                    <a:pt x="415798" y="117297"/>
                    <a:pt x="422656" y="126085"/>
                    <a:pt x="429768" y="136245"/>
                  </a:cubicBezTo>
                  <a:lnTo>
                    <a:pt x="404469" y="151181"/>
                  </a:lnTo>
                  <a:cubicBezTo>
                    <a:pt x="399186" y="136550"/>
                    <a:pt x="394716" y="125069"/>
                    <a:pt x="391058" y="116738"/>
                  </a:cubicBezTo>
                  <a:lnTo>
                    <a:pt x="391058" y="268529"/>
                  </a:lnTo>
                  <a:lnTo>
                    <a:pt x="362712" y="277063"/>
                  </a:lnTo>
                  <a:lnTo>
                    <a:pt x="362712" y="276453"/>
                  </a:lnTo>
                  <a:cubicBezTo>
                    <a:pt x="362712" y="235001"/>
                    <a:pt x="362813" y="193853"/>
                    <a:pt x="363017" y="153009"/>
                  </a:cubicBezTo>
                  <a:cubicBezTo>
                    <a:pt x="356311" y="173329"/>
                    <a:pt x="347878" y="192532"/>
                    <a:pt x="337718" y="210617"/>
                  </a:cubicBezTo>
                  <a:lnTo>
                    <a:pt x="338328" y="214274"/>
                  </a:lnTo>
                  <a:cubicBezTo>
                    <a:pt x="331622" y="224841"/>
                    <a:pt x="326390" y="232257"/>
                    <a:pt x="322631" y="236525"/>
                  </a:cubicBezTo>
                  <a:cubicBezTo>
                    <a:pt x="318871" y="240792"/>
                    <a:pt x="316890" y="243027"/>
                    <a:pt x="316687" y="243230"/>
                  </a:cubicBezTo>
                  <a:lnTo>
                    <a:pt x="316382" y="243230"/>
                  </a:lnTo>
                  <a:lnTo>
                    <a:pt x="311505" y="239573"/>
                  </a:lnTo>
                  <a:lnTo>
                    <a:pt x="311810" y="239268"/>
                  </a:lnTo>
                  <a:cubicBezTo>
                    <a:pt x="320548" y="219354"/>
                    <a:pt x="326949" y="203403"/>
                    <a:pt x="331013" y="191414"/>
                  </a:cubicBezTo>
                  <a:lnTo>
                    <a:pt x="330098" y="184709"/>
                  </a:lnTo>
                  <a:cubicBezTo>
                    <a:pt x="335991" y="167437"/>
                    <a:pt x="339953" y="153314"/>
                    <a:pt x="341985" y="142341"/>
                  </a:cubicBezTo>
                  <a:cubicBezTo>
                    <a:pt x="344017" y="131369"/>
                    <a:pt x="346049" y="117043"/>
                    <a:pt x="348081" y="99365"/>
                  </a:cubicBezTo>
                  <a:cubicBezTo>
                    <a:pt x="348285" y="97536"/>
                    <a:pt x="348386" y="95097"/>
                    <a:pt x="348386" y="92049"/>
                  </a:cubicBezTo>
                  <a:cubicBezTo>
                    <a:pt x="339649" y="93675"/>
                    <a:pt x="332638" y="95097"/>
                    <a:pt x="327355" y="96317"/>
                  </a:cubicBezTo>
                  <a:lnTo>
                    <a:pt x="315468" y="80772"/>
                  </a:lnTo>
                  <a:lnTo>
                    <a:pt x="314858" y="75285"/>
                  </a:lnTo>
                  <a:cubicBezTo>
                    <a:pt x="335381" y="74473"/>
                    <a:pt x="351434" y="73558"/>
                    <a:pt x="363017" y="72542"/>
                  </a:cubicBezTo>
                  <a:lnTo>
                    <a:pt x="363017" y="53949"/>
                  </a:lnTo>
                  <a:lnTo>
                    <a:pt x="368198" y="55778"/>
                  </a:lnTo>
                  <a:cubicBezTo>
                    <a:pt x="368198" y="48057"/>
                    <a:pt x="368147" y="42469"/>
                    <a:pt x="368046" y="39014"/>
                  </a:cubicBezTo>
                  <a:cubicBezTo>
                    <a:pt x="367944" y="35560"/>
                    <a:pt x="367893" y="33426"/>
                    <a:pt x="367893" y="32613"/>
                  </a:cubicBezTo>
                  <a:cubicBezTo>
                    <a:pt x="367487" y="24079"/>
                    <a:pt x="365557" y="16459"/>
                    <a:pt x="362102" y="9753"/>
                  </a:cubicBezTo>
                  <a:lnTo>
                    <a:pt x="361797" y="9449"/>
                  </a:lnTo>
                  <a:close/>
                  <a:moveTo>
                    <a:pt x="49682" y="609"/>
                  </a:moveTo>
                  <a:lnTo>
                    <a:pt x="49987" y="609"/>
                  </a:lnTo>
                  <a:lnTo>
                    <a:pt x="76809" y="17069"/>
                  </a:lnTo>
                  <a:lnTo>
                    <a:pt x="73761" y="23165"/>
                  </a:lnTo>
                  <a:cubicBezTo>
                    <a:pt x="86766" y="20726"/>
                    <a:pt x="97637" y="18085"/>
                    <a:pt x="106375" y="15240"/>
                  </a:cubicBezTo>
                  <a:lnTo>
                    <a:pt x="110337" y="13716"/>
                  </a:lnTo>
                  <a:lnTo>
                    <a:pt x="125882" y="35357"/>
                  </a:lnTo>
                  <a:lnTo>
                    <a:pt x="124358" y="35357"/>
                  </a:lnTo>
                  <a:lnTo>
                    <a:pt x="127101" y="38405"/>
                  </a:lnTo>
                  <a:cubicBezTo>
                    <a:pt x="125273" y="42672"/>
                    <a:pt x="122123" y="47396"/>
                    <a:pt x="117653" y="52578"/>
                  </a:cubicBezTo>
                  <a:cubicBezTo>
                    <a:pt x="113182" y="57759"/>
                    <a:pt x="107493" y="62890"/>
                    <a:pt x="100584" y="67970"/>
                  </a:cubicBezTo>
                  <a:lnTo>
                    <a:pt x="121310" y="58521"/>
                  </a:lnTo>
                  <a:lnTo>
                    <a:pt x="140817" y="73457"/>
                  </a:lnTo>
                  <a:lnTo>
                    <a:pt x="138989" y="77419"/>
                  </a:lnTo>
                  <a:lnTo>
                    <a:pt x="138989" y="113385"/>
                  </a:lnTo>
                  <a:lnTo>
                    <a:pt x="124663" y="117653"/>
                  </a:lnTo>
                  <a:lnTo>
                    <a:pt x="126187" y="119786"/>
                  </a:lnTo>
                  <a:lnTo>
                    <a:pt x="139903" y="115519"/>
                  </a:lnTo>
                  <a:lnTo>
                    <a:pt x="139903" y="155448"/>
                  </a:lnTo>
                  <a:lnTo>
                    <a:pt x="138989" y="154229"/>
                  </a:lnTo>
                  <a:lnTo>
                    <a:pt x="138989" y="172212"/>
                  </a:lnTo>
                  <a:lnTo>
                    <a:pt x="134721" y="173126"/>
                  </a:lnTo>
                  <a:lnTo>
                    <a:pt x="134721" y="173431"/>
                  </a:lnTo>
                  <a:lnTo>
                    <a:pt x="141427" y="171907"/>
                  </a:lnTo>
                  <a:lnTo>
                    <a:pt x="141427" y="173126"/>
                  </a:lnTo>
                  <a:lnTo>
                    <a:pt x="144170" y="166116"/>
                  </a:lnTo>
                  <a:lnTo>
                    <a:pt x="143865" y="165811"/>
                  </a:lnTo>
                  <a:cubicBezTo>
                    <a:pt x="148336" y="153009"/>
                    <a:pt x="150571" y="141935"/>
                    <a:pt x="150571" y="132588"/>
                  </a:cubicBezTo>
                  <a:cubicBezTo>
                    <a:pt x="150571" y="128930"/>
                    <a:pt x="150317" y="125984"/>
                    <a:pt x="149809" y="123749"/>
                  </a:cubicBezTo>
                  <a:cubicBezTo>
                    <a:pt x="149301" y="121513"/>
                    <a:pt x="148844" y="120193"/>
                    <a:pt x="148437" y="119786"/>
                  </a:cubicBezTo>
                  <a:lnTo>
                    <a:pt x="148437" y="119177"/>
                  </a:lnTo>
                  <a:lnTo>
                    <a:pt x="151181" y="115824"/>
                  </a:lnTo>
                  <a:lnTo>
                    <a:pt x="151485" y="115824"/>
                  </a:lnTo>
                  <a:lnTo>
                    <a:pt x="180441" y="125882"/>
                  </a:lnTo>
                  <a:lnTo>
                    <a:pt x="180441" y="126187"/>
                  </a:lnTo>
                  <a:cubicBezTo>
                    <a:pt x="180035" y="129845"/>
                    <a:pt x="179019" y="134213"/>
                    <a:pt x="177393" y="139293"/>
                  </a:cubicBezTo>
                  <a:lnTo>
                    <a:pt x="194767" y="138379"/>
                  </a:lnTo>
                  <a:cubicBezTo>
                    <a:pt x="194564" y="136957"/>
                    <a:pt x="194462" y="135331"/>
                    <a:pt x="194462" y="133502"/>
                  </a:cubicBezTo>
                  <a:cubicBezTo>
                    <a:pt x="193853" y="124968"/>
                    <a:pt x="191821" y="117348"/>
                    <a:pt x="188366" y="110642"/>
                  </a:cubicBezTo>
                  <a:lnTo>
                    <a:pt x="188061" y="110337"/>
                  </a:lnTo>
                  <a:lnTo>
                    <a:pt x="192024" y="105765"/>
                  </a:lnTo>
                  <a:lnTo>
                    <a:pt x="192329" y="105765"/>
                  </a:lnTo>
                  <a:lnTo>
                    <a:pt x="222199" y="115519"/>
                  </a:lnTo>
                  <a:lnTo>
                    <a:pt x="222199" y="135636"/>
                  </a:lnTo>
                  <a:cubicBezTo>
                    <a:pt x="236017" y="133401"/>
                    <a:pt x="245567" y="131673"/>
                    <a:pt x="250850" y="130454"/>
                  </a:cubicBezTo>
                  <a:lnTo>
                    <a:pt x="261213" y="145694"/>
                  </a:lnTo>
                  <a:lnTo>
                    <a:pt x="262737" y="145389"/>
                  </a:lnTo>
                  <a:lnTo>
                    <a:pt x="264871" y="148742"/>
                  </a:lnTo>
                  <a:lnTo>
                    <a:pt x="263347" y="148742"/>
                  </a:lnTo>
                  <a:lnTo>
                    <a:pt x="263652" y="149352"/>
                  </a:lnTo>
                  <a:lnTo>
                    <a:pt x="247193" y="153009"/>
                  </a:lnTo>
                  <a:cubicBezTo>
                    <a:pt x="236017" y="153416"/>
                    <a:pt x="227685" y="153822"/>
                    <a:pt x="222199" y="154229"/>
                  </a:cubicBezTo>
                  <a:lnTo>
                    <a:pt x="222199" y="155143"/>
                  </a:lnTo>
                  <a:lnTo>
                    <a:pt x="223113" y="154838"/>
                  </a:lnTo>
                  <a:lnTo>
                    <a:pt x="223113" y="186233"/>
                  </a:lnTo>
                  <a:cubicBezTo>
                    <a:pt x="240792" y="184607"/>
                    <a:pt x="255829" y="182473"/>
                    <a:pt x="268224" y="179832"/>
                  </a:cubicBezTo>
                  <a:lnTo>
                    <a:pt x="283464" y="201777"/>
                  </a:lnTo>
                  <a:cubicBezTo>
                    <a:pt x="262737" y="201777"/>
                    <a:pt x="242621" y="202590"/>
                    <a:pt x="223113" y="204216"/>
                  </a:cubicBezTo>
                  <a:lnTo>
                    <a:pt x="223113" y="249631"/>
                  </a:lnTo>
                  <a:lnTo>
                    <a:pt x="195681" y="217627"/>
                  </a:lnTo>
                  <a:lnTo>
                    <a:pt x="195681" y="206654"/>
                  </a:lnTo>
                  <a:lnTo>
                    <a:pt x="190195" y="207264"/>
                  </a:lnTo>
                  <a:lnTo>
                    <a:pt x="174345" y="188976"/>
                  </a:lnTo>
                  <a:lnTo>
                    <a:pt x="195681" y="188061"/>
                  </a:lnTo>
                  <a:lnTo>
                    <a:pt x="195681" y="163677"/>
                  </a:lnTo>
                  <a:lnTo>
                    <a:pt x="194767" y="163982"/>
                  </a:lnTo>
                  <a:lnTo>
                    <a:pt x="194767" y="156667"/>
                  </a:lnTo>
                  <a:cubicBezTo>
                    <a:pt x="183591" y="157886"/>
                    <a:pt x="174752" y="159207"/>
                    <a:pt x="168249" y="160629"/>
                  </a:cubicBezTo>
                  <a:lnTo>
                    <a:pt x="167945" y="159715"/>
                  </a:lnTo>
                  <a:cubicBezTo>
                    <a:pt x="166319" y="162763"/>
                    <a:pt x="164084" y="166217"/>
                    <a:pt x="161239" y="170078"/>
                  </a:cubicBezTo>
                  <a:cubicBezTo>
                    <a:pt x="160020" y="171907"/>
                    <a:pt x="157886" y="174549"/>
                    <a:pt x="154838" y="178003"/>
                  </a:cubicBezTo>
                  <a:lnTo>
                    <a:pt x="150571" y="172821"/>
                  </a:lnTo>
                  <a:lnTo>
                    <a:pt x="149961" y="172821"/>
                  </a:lnTo>
                  <a:lnTo>
                    <a:pt x="149657" y="172517"/>
                  </a:lnTo>
                  <a:lnTo>
                    <a:pt x="141427" y="174650"/>
                  </a:lnTo>
                  <a:lnTo>
                    <a:pt x="149961" y="172821"/>
                  </a:lnTo>
                  <a:lnTo>
                    <a:pt x="154533" y="178308"/>
                  </a:lnTo>
                  <a:cubicBezTo>
                    <a:pt x="150876" y="182372"/>
                    <a:pt x="147117" y="186029"/>
                    <a:pt x="143256" y="189281"/>
                  </a:cubicBezTo>
                  <a:lnTo>
                    <a:pt x="141427" y="188061"/>
                  </a:lnTo>
                  <a:lnTo>
                    <a:pt x="141427" y="191414"/>
                  </a:lnTo>
                  <a:lnTo>
                    <a:pt x="168554" y="190805"/>
                  </a:lnTo>
                  <a:lnTo>
                    <a:pt x="184404" y="209093"/>
                  </a:lnTo>
                  <a:cubicBezTo>
                    <a:pt x="172212" y="210515"/>
                    <a:pt x="161747" y="211836"/>
                    <a:pt x="153009" y="213055"/>
                  </a:cubicBezTo>
                  <a:lnTo>
                    <a:pt x="141427" y="196901"/>
                  </a:lnTo>
                  <a:lnTo>
                    <a:pt x="141427" y="237134"/>
                  </a:lnTo>
                  <a:cubicBezTo>
                    <a:pt x="141427" y="250545"/>
                    <a:pt x="136957" y="259994"/>
                    <a:pt x="128016" y="265481"/>
                  </a:cubicBezTo>
                  <a:cubicBezTo>
                    <a:pt x="122529" y="268935"/>
                    <a:pt x="115824" y="270662"/>
                    <a:pt x="107899" y="270662"/>
                  </a:cubicBezTo>
                  <a:lnTo>
                    <a:pt x="104546" y="270662"/>
                  </a:lnTo>
                  <a:lnTo>
                    <a:pt x="104241" y="270357"/>
                  </a:lnTo>
                  <a:cubicBezTo>
                    <a:pt x="101397" y="262839"/>
                    <a:pt x="97637" y="257099"/>
                    <a:pt x="92964" y="253136"/>
                  </a:cubicBezTo>
                  <a:cubicBezTo>
                    <a:pt x="88290" y="249174"/>
                    <a:pt x="85852" y="247091"/>
                    <a:pt x="85649" y="246888"/>
                  </a:cubicBezTo>
                  <a:lnTo>
                    <a:pt x="87782" y="242316"/>
                  </a:lnTo>
                  <a:lnTo>
                    <a:pt x="101498" y="244145"/>
                  </a:lnTo>
                  <a:cubicBezTo>
                    <a:pt x="104546" y="244145"/>
                    <a:pt x="107239" y="243383"/>
                    <a:pt x="109575" y="241859"/>
                  </a:cubicBezTo>
                  <a:cubicBezTo>
                    <a:pt x="111912" y="240335"/>
                    <a:pt x="113081" y="237541"/>
                    <a:pt x="113081" y="233477"/>
                  </a:cubicBezTo>
                  <a:lnTo>
                    <a:pt x="113385" y="178003"/>
                  </a:lnTo>
                  <a:lnTo>
                    <a:pt x="124053" y="175565"/>
                  </a:lnTo>
                  <a:lnTo>
                    <a:pt x="122834" y="175565"/>
                  </a:lnTo>
                  <a:lnTo>
                    <a:pt x="110947" y="178308"/>
                  </a:lnTo>
                  <a:lnTo>
                    <a:pt x="110947" y="175565"/>
                  </a:lnTo>
                  <a:cubicBezTo>
                    <a:pt x="102819" y="175971"/>
                    <a:pt x="96825" y="176377"/>
                    <a:pt x="92964" y="176784"/>
                  </a:cubicBezTo>
                  <a:lnTo>
                    <a:pt x="92964" y="182270"/>
                  </a:lnTo>
                  <a:lnTo>
                    <a:pt x="65227" y="188366"/>
                  </a:lnTo>
                  <a:lnTo>
                    <a:pt x="65227" y="179527"/>
                  </a:lnTo>
                  <a:cubicBezTo>
                    <a:pt x="60960" y="179933"/>
                    <a:pt x="56286" y="180645"/>
                    <a:pt x="51206" y="181661"/>
                  </a:cubicBezTo>
                  <a:lnTo>
                    <a:pt x="49377" y="192633"/>
                  </a:lnTo>
                  <a:lnTo>
                    <a:pt x="20421" y="199034"/>
                  </a:lnTo>
                  <a:cubicBezTo>
                    <a:pt x="23469" y="180949"/>
                    <a:pt x="25298" y="163982"/>
                    <a:pt x="25908" y="148133"/>
                  </a:cubicBezTo>
                  <a:lnTo>
                    <a:pt x="30480" y="146913"/>
                  </a:lnTo>
                  <a:cubicBezTo>
                    <a:pt x="30886" y="140208"/>
                    <a:pt x="31089" y="131165"/>
                    <a:pt x="31089" y="119786"/>
                  </a:cubicBezTo>
                  <a:lnTo>
                    <a:pt x="30785" y="119177"/>
                  </a:lnTo>
                  <a:lnTo>
                    <a:pt x="31089" y="119177"/>
                  </a:lnTo>
                  <a:cubicBezTo>
                    <a:pt x="31089" y="111861"/>
                    <a:pt x="30937" y="105257"/>
                    <a:pt x="30632" y="99365"/>
                  </a:cubicBezTo>
                  <a:cubicBezTo>
                    <a:pt x="30327" y="93472"/>
                    <a:pt x="30175" y="89713"/>
                    <a:pt x="30175" y="88087"/>
                  </a:cubicBezTo>
                  <a:cubicBezTo>
                    <a:pt x="30175" y="84633"/>
                    <a:pt x="29769" y="81280"/>
                    <a:pt x="28956" y="78029"/>
                  </a:cubicBezTo>
                  <a:cubicBezTo>
                    <a:pt x="21234" y="84734"/>
                    <a:pt x="13919" y="89611"/>
                    <a:pt x="7010" y="92659"/>
                  </a:cubicBezTo>
                  <a:lnTo>
                    <a:pt x="6705" y="92659"/>
                  </a:lnTo>
                  <a:lnTo>
                    <a:pt x="1219" y="86868"/>
                  </a:lnTo>
                  <a:lnTo>
                    <a:pt x="1524" y="86563"/>
                  </a:lnTo>
                  <a:cubicBezTo>
                    <a:pt x="6197" y="81077"/>
                    <a:pt x="12090" y="73203"/>
                    <a:pt x="19202" y="62941"/>
                  </a:cubicBezTo>
                  <a:cubicBezTo>
                    <a:pt x="26314" y="52679"/>
                    <a:pt x="32410" y="43078"/>
                    <a:pt x="37490" y="34137"/>
                  </a:cubicBezTo>
                  <a:lnTo>
                    <a:pt x="39014" y="35966"/>
                  </a:lnTo>
                  <a:lnTo>
                    <a:pt x="43281" y="27737"/>
                  </a:lnTo>
                  <a:lnTo>
                    <a:pt x="42977" y="26517"/>
                  </a:lnTo>
                  <a:lnTo>
                    <a:pt x="43891" y="26517"/>
                  </a:lnTo>
                  <a:lnTo>
                    <a:pt x="45415" y="22860"/>
                  </a:lnTo>
                  <a:cubicBezTo>
                    <a:pt x="47041" y="18796"/>
                    <a:pt x="47853" y="14935"/>
                    <a:pt x="47853" y="11277"/>
                  </a:cubicBezTo>
                  <a:cubicBezTo>
                    <a:pt x="47853" y="8433"/>
                    <a:pt x="47447" y="5994"/>
                    <a:pt x="46634" y="3962"/>
                  </a:cubicBezTo>
                  <a:lnTo>
                    <a:pt x="46329" y="3048"/>
                  </a:lnTo>
                  <a:close/>
                  <a:moveTo>
                    <a:pt x="541934" y="0"/>
                  </a:moveTo>
                  <a:lnTo>
                    <a:pt x="560527" y="25603"/>
                  </a:lnTo>
                  <a:lnTo>
                    <a:pt x="559917" y="25908"/>
                  </a:lnTo>
                  <a:cubicBezTo>
                    <a:pt x="550570" y="30378"/>
                    <a:pt x="540004" y="34137"/>
                    <a:pt x="528218" y="37185"/>
                  </a:cubicBezTo>
                  <a:lnTo>
                    <a:pt x="534924" y="7010"/>
                  </a:lnTo>
                  <a:cubicBezTo>
                    <a:pt x="536956" y="5181"/>
                    <a:pt x="538531" y="3708"/>
                    <a:pt x="539648" y="2591"/>
                  </a:cubicBezTo>
                  <a:cubicBezTo>
                    <a:pt x="540766" y="1473"/>
                    <a:pt x="541426" y="711"/>
                    <a:pt x="541629" y="305"/>
                  </a:cubicBezTo>
                  <a:close/>
                </a:path>
              </a:pathLst>
            </a:custGeom>
            <a:solidFill>
              <a:sysClr val="window" lastClr="FFFFFF"/>
            </a:solidFill>
            <a:ln>
              <a:noFill/>
            </a:ln>
            <a:effectLst/>
          </p:spPr>
          <p:txBody>
            <a:bodyPr rot="0" spcFirstLastPara="0" vertOverflow="overflow" horzOverflow="overflow" vert="horz" wrap="square" lIns="91440" tIns="45720" rIns="91440" bIns="45720" numCol="1" spcCol="0" rtlCol="0" fromWordArt="0" anchor="t" anchorCtr="0" forceAA="0" compatLnSpc="1">
              <a:noAutofit/>
            </a:bodyPr>
            <a:lstStyle/>
            <a:p>
              <a:pPr marL="0" marR="0" lvl="0" indent="0" algn="ctr" defTabSz="914400" eaLnBrk="1" fontAlgn="auto" latinLnBrk="0" hangingPunct="1">
                <a:lnSpc>
                  <a:spcPct val="100000"/>
                </a:lnSpc>
                <a:spcBef>
                  <a:spcPct val="0"/>
                </a:spcBef>
                <a:spcAft>
                  <a:spcPct val="0"/>
                </a:spcAft>
                <a:buClrTx/>
                <a:buSzTx/>
                <a:buFontTx/>
                <a:buNone/>
                <a:defRPr/>
              </a:pPr>
              <a:endParaRPr kumimoji="0" lang="zh-CN" altLang="en-US" sz="2400" b="0" i="0" u="none" strike="noStrike" kern="0" cap="none" spc="0" normalizeH="0" baseline="0" noProof="0" smtClean="0">
                <a:ln>
                  <a:noFill/>
                </a:ln>
                <a:solidFill>
                  <a:prstClr val="black">
                    <a:lumMod val="75000"/>
                    <a:lumOff val="25000"/>
                  </a:prstClr>
                </a:solidFill>
                <a:effectLst/>
                <a:uLnTx/>
                <a:uFillTx/>
                <a:latin typeface="zihun159hao-gukesong" pitchFamily="2" charset="-122"/>
                <a:ea typeface="zihun159hao-gukesong" pitchFamily="2" charset="-122"/>
              </a:endParaRPr>
            </a:p>
          </p:txBody>
        </p:sp>
      </p:gr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2_方法技巧">
    <p:spTree>
      <p:nvGrpSpPr>
        <p:cNvPr id="1" name=""/>
        <p:cNvGrpSpPr/>
        <p:nvPr>
          <p:custDataLst>
            <p:tags r:id="rId1"/>
          </p:custDataLst>
        </p:nvPr>
      </p:nvGrpSpPr>
      <p:grpSpPr>
        <a:xfrm>
          <a:off x="0" y="0"/>
          <a:ext cx="0" cy="0"/>
        </a:xfrm>
      </p:grpSpPr>
      <p:sp>
        <p:nvSpPr>
          <p:cNvPr id="14" name="矩形 13"/>
          <p:cNvSpPr/>
          <p:nvPr userDrawn="1">
            <p:custDataLst>
              <p:tags r:id="rId2"/>
            </p:custDataLst>
          </p:nvPr>
        </p:nvSpPr>
        <p:spPr>
          <a:xfrm>
            <a:off x="0" y="0"/>
            <a:ext cx="12190413" cy="1727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15" name="任意形状 14"/>
          <p:cNvSpPr/>
          <p:nvPr userDrawn="1">
            <p:custDataLst>
              <p:tags r:id="rId3"/>
            </p:custDataLst>
          </p:nvPr>
        </p:nvSpPr>
        <p:spPr>
          <a:xfrm>
            <a:off x="1" y="1501770"/>
            <a:ext cx="12190412" cy="1501295"/>
          </a:xfrm>
          <a:custGeom>
            <a:gdLst>
              <a:gd name="connsiteX0" fmla="*/ 0 w 12191999"/>
              <a:gd name="connsiteY0" fmla="*/ 0 h 1500947"/>
              <a:gd name="connsiteX1" fmla="*/ 12191999 w 12191999"/>
              <a:gd name="connsiteY1" fmla="*/ 0 h 1500947"/>
              <a:gd name="connsiteX2" fmla="*/ 12191999 w 12191999"/>
              <a:gd name="connsiteY2" fmla="*/ 669131 h 1500947"/>
              <a:gd name="connsiteX3" fmla="*/ 11750290 w 12191999"/>
              <a:gd name="connsiteY3" fmla="*/ 788658 h 1500947"/>
              <a:gd name="connsiteX4" fmla="*/ 6096001 w 12191999"/>
              <a:gd name="connsiteY4" fmla="*/ 1500947 h 1500947"/>
              <a:gd name="connsiteX5" fmla="*/ 441709 w 12191999"/>
              <a:gd name="connsiteY5" fmla="*/ 788658 h 1500947"/>
              <a:gd name="connsiteX6" fmla="*/ 0 w 12191999"/>
              <a:gd name="connsiteY6" fmla="*/ 669130 h 15009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1500947">
                <a:moveTo>
                  <a:pt x="0" y="0"/>
                </a:moveTo>
                <a:lnTo>
                  <a:pt x="12191999" y="0"/>
                </a:lnTo>
                <a:lnTo>
                  <a:pt x="12191999" y="669131"/>
                </a:lnTo>
                <a:lnTo>
                  <a:pt x="11750290" y="788658"/>
                </a:lnTo>
                <a:cubicBezTo>
                  <a:pt x="9943031" y="1253646"/>
                  <a:pt x="8048396" y="1500947"/>
                  <a:pt x="6096001" y="1500947"/>
                </a:cubicBezTo>
                <a:cubicBezTo>
                  <a:pt x="4143604" y="1500947"/>
                  <a:pt x="2248969" y="1253646"/>
                  <a:pt x="441709" y="788658"/>
                </a:cubicBezTo>
                <a:lnTo>
                  <a:pt x="0" y="66913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2400"/>
          </a:p>
        </p:txBody>
      </p:sp>
      <p:sp>
        <p:nvSpPr>
          <p:cNvPr id="22" name="任意形状 21"/>
          <p:cNvSpPr/>
          <p:nvPr userDrawn="1">
            <p:custDataLst>
              <p:tags r:id="rId4"/>
            </p:custDataLst>
          </p:nvPr>
        </p:nvSpPr>
        <p:spPr>
          <a:xfrm>
            <a:off x="0" y="0"/>
            <a:ext cx="838090" cy="707886"/>
          </a:xfrm>
          <a:custGeom>
            <a:gdLst>
              <a:gd name="connsiteX0" fmla="*/ 0 w 670093"/>
              <a:gd name="connsiteY0" fmla="*/ 0 h 425685"/>
              <a:gd name="connsiteX1" fmla="*/ 670093 w 670093"/>
              <a:gd name="connsiteY1" fmla="*/ 0 h 425685"/>
              <a:gd name="connsiteX2" fmla="*/ 664674 w 670093"/>
              <a:gd name="connsiteY2" fmla="*/ 53757 h 425685"/>
              <a:gd name="connsiteX3" fmla="*/ 208333 w 670093"/>
              <a:gd name="connsiteY3" fmla="*/ 425685 h 425685"/>
              <a:gd name="connsiteX4" fmla="*/ 27021 w 670093"/>
              <a:gd name="connsiteY4" fmla="*/ 389080 h 425685"/>
              <a:gd name="connsiteX5" fmla="*/ 0 w 670093"/>
              <a:gd name="connsiteY5" fmla="*/ 374413 h 42568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0093" h="425684">
                <a:moveTo>
                  <a:pt x="0" y="0"/>
                </a:moveTo>
                <a:lnTo>
                  <a:pt x="670093" y="0"/>
                </a:lnTo>
                <a:lnTo>
                  <a:pt x="664674" y="53757"/>
                </a:lnTo>
                <a:cubicBezTo>
                  <a:pt x="621239" y="266015"/>
                  <a:pt x="433432" y="425685"/>
                  <a:pt x="208333" y="425685"/>
                </a:cubicBezTo>
                <a:cubicBezTo>
                  <a:pt x="144019" y="425685"/>
                  <a:pt x="82749" y="412651"/>
                  <a:pt x="27021" y="389080"/>
                </a:cubicBezTo>
                <a:lnTo>
                  <a:pt x="0" y="374413"/>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2400"/>
          </a:p>
        </p:txBody>
      </p:sp>
      <p:sp>
        <p:nvSpPr>
          <p:cNvPr id="5" name="文本框 4"/>
          <p:cNvSpPr txBox="1"/>
          <p:nvPr userDrawn="1">
            <p:custDataLst>
              <p:tags r:id="rId5"/>
            </p:custDataLst>
          </p:nvPr>
        </p:nvSpPr>
        <p:spPr>
          <a:xfrm>
            <a:off x="-5720" y="-26590"/>
            <a:ext cx="772334" cy="707886"/>
          </a:xfrm>
          <a:prstGeom prst="rect">
            <a:avLst/>
          </a:prstGeom>
          <a:noFill/>
        </p:spPr>
        <p:txBody>
          <a:bodyPr wrap="square" rtlCol="0">
            <a:spAutoFit/>
          </a:bodyPr>
          <a:lstStyle/>
          <a:p>
            <a:r>
              <a:rPr lang="zh-CN" altLang="en-US" sz="2000" i="1" smtClean="0"/>
              <a:t>时政热词</a:t>
            </a:r>
            <a:endParaRPr lang="zh-CN" altLang="en-US" sz="2000" i="1"/>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reserve="1" userDrawn="1">
  <p:cSld name="3_方法技巧">
    <p:spTree>
      <p:nvGrpSpPr>
        <p:cNvPr id="1" name=""/>
        <p:cNvGrpSpPr/>
        <p:nvPr>
          <p:custDataLst>
            <p:tags r:id="rId1"/>
          </p:custDataLst>
        </p:nvPr>
      </p:nvGrpSpPr>
      <p:grpSpPr>
        <a:xfrm>
          <a:off x="0" y="0"/>
          <a:ext cx="0" cy="0"/>
        </a:xfrm>
      </p:grpSpPr>
      <p:sp>
        <p:nvSpPr>
          <p:cNvPr id="14" name="矩形 13"/>
          <p:cNvSpPr/>
          <p:nvPr userDrawn="1">
            <p:custDataLst>
              <p:tags r:id="rId2"/>
            </p:custDataLst>
          </p:nvPr>
        </p:nvSpPr>
        <p:spPr>
          <a:xfrm>
            <a:off x="0" y="0"/>
            <a:ext cx="12190413" cy="1727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15" name="任意形状 14"/>
          <p:cNvSpPr/>
          <p:nvPr userDrawn="1">
            <p:custDataLst>
              <p:tags r:id="rId3"/>
            </p:custDataLst>
          </p:nvPr>
        </p:nvSpPr>
        <p:spPr>
          <a:xfrm>
            <a:off x="1" y="1501770"/>
            <a:ext cx="12190412" cy="1501295"/>
          </a:xfrm>
          <a:custGeom>
            <a:gdLst>
              <a:gd name="connsiteX0" fmla="*/ 0 w 12191999"/>
              <a:gd name="connsiteY0" fmla="*/ 0 h 1500947"/>
              <a:gd name="connsiteX1" fmla="*/ 12191999 w 12191999"/>
              <a:gd name="connsiteY1" fmla="*/ 0 h 1500947"/>
              <a:gd name="connsiteX2" fmla="*/ 12191999 w 12191999"/>
              <a:gd name="connsiteY2" fmla="*/ 669131 h 1500947"/>
              <a:gd name="connsiteX3" fmla="*/ 11750290 w 12191999"/>
              <a:gd name="connsiteY3" fmla="*/ 788658 h 1500947"/>
              <a:gd name="connsiteX4" fmla="*/ 6096001 w 12191999"/>
              <a:gd name="connsiteY4" fmla="*/ 1500947 h 1500947"/>
              <a:gd name="connsiteX5" fmla="*/ 441709 w 12191999"/>
              <a:gd name="connsiteY5" fmla="*/ 788658 h 1500947"/>
              <a:gd name="connsiteX6" fmla="*/ 0 w 12191999"/>
              <a:gd name="connsiteY6" fmla="*/ 669130 h 15009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1500947">
                <a:moveTo>
                  <a:pt x="0" y="0"/>
                </a:moveTo>
                <a:lnTo>
                  <a:pt x="12191999" y="0"/>
                </a:lnTo>
                <a:lnTo>
                  <a:pt x="12191999" y="669131"/>
                </a:lnTo>
                <a:lnTo>
                  <a:pt x="11750290" y="788658"/>
                </a:lnTo>
                <a:cubicBezTo>
                  <a:pt x="9943031" y="1253646"/>
                  <a:pt x="8048396" y="1500947"/>
                  <a:pt x="6096001" y="1500947"/>
                </a:cubicBezTo>
                <a:cubicBezTo>
                  <a:pt x="4143604" y="1500947"/>
                  <a:pt x="2248969" y="1253646"/>
                  <a:pt x="441709" y="788658"/>
                </a:cubicBezTo>
                <a:lnTo>
                  <a:pt x="0" y="669130"/>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kumimoji="1" lang="zh-CN" altLang="en-US"/>
          </a:p>
        </p:txBody>
      </p:sp>
      <p:sp>
        <p:nvSpPr>
          <p:cNvPr id="22" name="任意形状 21"/>
          <p:cNvSpPr/>
          <p:nvPr userDrawn="1">
            <p:custDataLst>
              <p:tags r:id="rId4"/>
            </p:custDataLst>
          </p:nvPr>
        </p:nvSpPr>
        <p:spPr>
          <a:xfrm>
            <a:off x="0" y="0"/>
            <a:ext cx="1126654" cy="707886"/>
          </a:xfrm>
          <a:custGeom>
            <a:gdLst>
              <a:gd name="connsiteX0" fmla="*/ 0 w 670093"/>
              <a:gd name="connsiteY0" fmla="*/ 0 h 425685"/>
              <a:gd name="connsiteX1" fmla="*/ 670093 w 670093"/>
              <a:gd name="connsiteY1" fmla="*/ 0 h 425685"/>
              <a:gd name="connsiteX2" fmla="*/ 664674 w 670093"/>
              <a:gd name="connsiteY2" fmla="*/ 53757 h 425685"/>
              <a:gd name="connsiteX3" fmla="*/ 208333 w 670093"/>
              <a:gd name="connsiteY3" fmla="*/ 425685 h 425685"/>
              <a:gd name="connsiteX4" fmla="*/ 27021 w 670093"/>
              <a:gd name="connsiteY4" fmla="*/ 389080 h 425685"/>
              <a:gd name="connsiteX5" fmla="*/ 0 w 670093"/>
              <a:gd name="connsiteY5" fmla="*/ 374413 h 42568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0093" h="425684">
                <a:moveTo>
                  <a:pt x="0" y="0"/>
                </a:moveTo>
                <a:lnTo>
                  <a:pt x="670093" y="0"/>
                </a:lnTo>
                <a:lnTo>
                  <a:pt x="664674" y="53757"/>
                </a:lnTo>
                <a:cubicBezTo>
                  <a:pt x="621239" y="266015"/>
                  <a:pt x="433432" y="425685"/>
                  <a:pt x="208333" y="425685"/>
                </a:cubicBezTo>
                <a:cubicBezTo>
                  <a:pt x="144019" y="425685"/>
                  <a:pt x="82749" y="412651"/>
                  <a:pt x="27021" y="389080"/>
                </a:cubicBezTo>
                <a:lnTo>
                  <a:pt x="0" y="374413"/>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2400"/>
          </a:p>
        </p:txBody>
      </p:sp>
      <p:sp>
        <p:nvSpPr>
          <p:cNvPr id="5" name="文本框 4"/>
          <p:cNvSpPr txBox="1"/>
          <p:nvPr userDrawn="1">
            <p:custDataLst>
              <p:tags r:id="rId5"/>
            </p:custDataLst>
          </p:nvPr>
        </p:nvSpPr>
        <p:spPr>
          <a:xfrm>
            <a:off x="-5720" y="-26590"/>
            <a:ext cx="1060366" cy="707886"/>
          </a:xfrm>
          <a:prstGeom prst="rect">
            <a:avLst/>
          </a:prstGeom>
          <a:noFill/>
        </p:spPr>
        <p:txBody>
          <a:bodyPr wrap="square" rtlCol="0">
            <a:spAutoFit/>
          </a:bodyPr>
          <a:lstStyle/>
          <a:p>
            <a:r>
              <a:rPr lang="zh-CN" altLang="en-US" sz="2000" i="1" smtClean="0"/>
              <a:t>链接新教材</a:t>
            </a:r>
            <a:endParaRPr lang="zh-CN" altLang="en-US" sz="2000" i="1"/>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userDrawn="1">
  <p:cSld name="1_方法技巧">
    <p:spTree>
      <p:nvGrpSpPr>
        <p:cNvPr id="1" name=""/>
        <p:cNvGrpSpPr/>
        <p:nvPr>
          <p:custDataLst>
            <p:tags r:id="rId1"/>
          </p:custDataLst>
        </p:nvPr>
      </p:nvGrpSpPr>
      <p:grpSpPr>
        <a:xfrm>
          <a:off x="0" y="0"/>
          <a:ext cx="0" cy="0"/>
        </a:xfrm>
      </p:grpSpPr>
      <p:sp>
        <p:nvSpPr>
          <p:cNvPr id="14" name="矩形 13"/>
          <p:cNvSpPr/>
          <p:nvPr userDrawn="1">
            <p:custDataLst>
              <p:tags r:id="rId2"/>
            </p:custDataLst>
          </p:nvPr>
        </p:nvSpPr>
        <p:spPr>
          <a:xfrm>
            <a:off x="0" y="0"/>
            <a:ext cx="12190413" cy="17276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2400"/>
          </a:p>
        </p:txBody>
      </p:sp>
      <p:sp>
        <p:nvSpPr>
          <p:cNvPr id="15" name="任意形状 14"/>
          <p:cNvSpPr/>
          <p:nvPr userDrawn="1">
            <p:custDataLst>
              <p:tags r:id="rId3"/>
            </p:custDataLst>
          </p:nvPr>
        </p:nvSpPr>
        <p:spPr>
          <a:xfrm>
            <a:off x="1" y="1501770"/>
            <a:ext cx="12190412" cy="1501295"/>
          </a:xfrm>
          <a:custGeom>
            <a:gdLst>
              <a:gd name="connsiteX0" fmla="*/ 0 w 12191999"/>
              <a:gd name="connsiteY0" fmla="*/ 0 h 1500947"/>
              <a:gd name="connsiteX1" fmla="*/ 12191999 w 12191999"/>
              <a:gd name="connsiteY1" fmla="*/ 0 h 1500947"/>
              <a:gd name="connsiteX2" fmla="*/ 12191999 w 12191999"/>
              <a:gd name="connsiteY2" fmla="*/ 669131 h 1500947"/>
              <a:gd name="connsiteX3" fmla="*/ 11750290 w 12191999"/>
              <a:gd name="connsiteY3" fmla="*/ 788658 h 1500947"/>
              <a:gd name="connsiteX4" fmla="*/ 6096001 w 12191999"/>
              <a:gd name="connsiteY4" fmla="*/ 1500947 h 1500947"/>
              <a:gd name="connsiteX5" fmla="*/ 441709 w 12191999"/>
              <a:gd name="connsiteY5" fmla="*/ 788658 h 1500947"/>
              <a:gd name="connsiteX6" fmla="*/ 0 w 12191999"/>
              <a:gd name="connsiteY6" fmla="*/ 669130 h 150094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1999" h="1500947">
                <a:moveTo>
                  <a:pt x="0" y="0"/>
                </a:moveTo>
                <a:lnTo>
                  <a:pt x="12191999" y="0"/>
                </a:lnTo>
                <a:lnTo>
                  <a:pt x="12191999" y="669131"/>
                </a:lnTo>
                <a:lnTo>
                  <a:pt x="11750290" y="788658"/>
                </a:lnTo>
                <a:cubicBezTo>
                  <a:pt x="9943031" y="1253646"/>
                  <a:pt x="8048396" y="1500947"/>
                  <a:pt x="6096001" y="1500947"/>
                </a:cubicBezTo>
                <a:cubicBezTo>
                  <a:pt x="4143604" y="1500947"/>
                  <a:pt x="2248969" y="1253646"/>
                  <a:pt x="441709" y="788658"/>
                </a:cubicBezTo>
                <a:lnTo>
                  <a:pt x="0" y="66913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2400"/>
          </a:p>
        </p:txBody>
      </p:sp>
      <p:sp>
        <p:nvSpPr>
          <p:cNvPr id="22" name="任意形状 21"/>
          <p:cNvSpPr/>
          <p:nvPr userDrawn="1">
            <p:custDataLst>
              <p:tags r:id="rId4"/>
            </p:custDataLst>
          </p:nvPr>
        </p:nvSpPr>
        <p:spPr>
          <a:xfrm>
            <a:off x="0" y="0"/>
            <a:ext cx="838090" cy="707886"/>
          </a:xfrm>
          <a:custGeom>
            <a:gdLst>
              <a:gd name="connsiteX0" fmla="*/ 0 w 670093"/>
              <a:gd name="connsiteY0" fmla="*/ 0 h 425685"/>
              <a:gd name="connsiteX1" fmla="*/ 670093 w 670093"/>
              <a:gd name="connsiteY1" fmla="*/ 0 h 425685"/>
              <a:gd name="connsiteX2" fmla="*/ 664674 w 670093"/>
              <a:gd name="connsiteY2" fmla="*/ 53757 h 425685"/>
              <a:gd name="connsiteX3" fmla="*/ 208333 w 670093"/>
              <a:gd name="connsiteY3" fmla="*/ 425685 h 425685"/>
              <a:gd name="connsiteX4" fmla="*/ 27021 w 670093"/>
              <a:gd name="connsiteY4" fmla="*/ 389080 h 425685"/>
              <a:gd name="connsiteX5" fmla="*/ 0 w 670093"/>
              <a:gd name="connsiteY5" fmla="*/ 374413 h 42568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70093" h="425684">
                <a:moveTo>
                  <a:pt x="0" y="0"/>
                </a:moveTo>
                <a:lnTo>
                  <a:pt x="670093" y="0"/>
                </a:lnTo>
                <a:lnTo>
                  <a:pt x="664674" y="53757"/>
                </a:lnTo>
                <a:cubicBezTo>
                  <a:pt x="621239" y="266015"/>
                  <a:pt x="433432" y="425685"/>
                  <a:pt x="208333" y="425685"/>
                </a:cubicBezTo>
                <a:cubicBezTo>
                  <a:pt x="144019" y="425685"/>
                  <a:pt x="82749" y="412651"/>
                  <a:pt x="27021" y="389080"/>
                </a:cubicBezTo>
                <a:lnTo>
                  <a:pt x="0" y="374413"/>
                </a:ln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zh-CN" altLang="en-US" sz="2400"/>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tags" Target="../tags/tag101.xml" /><Relationship Id="rId23" Type="http://schemas.openxmlformats.org/officeDocument/2006/relationships/tags" Target="../tags/tag102.xml" /><Relationship Id="rId24" Type="http://schemas.openxmlformats.org/officeDocument/2006/relationships/image" Target="../media/image1.png" /><Relationship Id="rId25" Type="http://schemas.openxmlformats.org/officeDocument/2006/relationships/image" Target="file:///D:\qq&#25991;&#20214;\712321467\Image\C2C\Image2\%7b75232B38-A165-1FB7-499C-2E1C792CACB5%7d.png" TargetMode="External" /><Relationship Id="rId26" Type="http://schemas.openxmlformats.org/officeDocument/2006/relationships/image" Target="../media/image2.png" /><Relationship Id="rId27" Type="http://schemas.openxmlformats.org/officeDocument/2006/relationships/tags" Target="../tags/tag103.xml" /><Relationship Id="rId28" Type="http://schemas.openxmlformats.org/officeDocument/2006/relationships/image" Target="../media/image3.png" /><Relationship Id="rId29" Type="http://schemas.openxmlformats.org/officeDocument/2006/relationships/theme" Target="../theme/theme1.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rotWithShape="0">
          <a:blip r:embed="rId28"/>
          <a:stretch>
            <a:fillRect/>
          </a:stretch>
        </a:blipFill>
        <a:effectLst/>
      </p:bgPr>
    </p:bg>
    <p:spTree>
      <p:nvGrpSpPr>
        <p:cNvPr id="1" name=""/>
        <p:cNvGrpSpPr/>
        <p:nvPr>
          <p:custDataLst>
            <p:tags r:id="rId22"/>
          </p:custDataLst>
        </p:nvPr>
      </p:nvGrpSpPr>
      <p:grpSpPr>
        <a:xfrm>
          <a:off x="0" y="0"/>
          <a:ext cx="0" cy="0"/>
        </a:xfrm>
      </p:grpSpPr>
      <p:sp>
        <p:nvSpPr>
          <p:cNvPr id="5" name="矩形 4"/>
          <p:cNvSpPr/>
          <p:nvPr userDrawn="1">
            <p:custDataLst>
              <p:tags r:id="rId23"/>
            </p:custDataLst>
          </p:nvPr>
        </p:nvSpPr>
        <p:spPr>
          <a:xfrm>
            <a:off x="0" y="0"/>
            <a:ext cx="12192000" cy="6858000"/>
          </a:xfrm>
          <a:prstGeom prst="rect">
            <a:avLst/>
          </a:prstGeom>
          <a:blipFill dpi="0" rotWithShape="1">
            <a:blip r:embed="rId24">
              <a:alphaModFix amt="50000"/>
              <a:grayscl/>
            </a:blip>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a:solidFill>
                <a:prstClr val="white"/>
              </a:solidFill>
            </a:endParaRPr>
          </a:p>
        </p:txBody>
      </p:sp>
      <p:pic>
        <p:nvPicPr>
          <p:cNvPr id="6" name="图片 1073743875" descr="学科网 zxxk.com"/>
          <p:cNvPicPr>
            <a:picLocks noChangeAspect="1"/>
          </p:cNvPicPr>
          <p:nvPr>
            <p:custDataLst>
              <p:tags r:id="rId27"/>
            </p:custDataLst>
          </p:nvPr>
        </p:nvPicPr>
        <p:blipFill>
          <a:blip r:embed="rId26" r:link="rId25"/>
          <a:stretch>
            <a:fillRect/>
          </a:stretch>
        </p:blipFill>
        <p:spPr>
          <a:xfrm>
            <a:off x="838200" y="365125"/>
            <a:ext cx="9525" cy="9525"/>
          </a:xfrm>
          <a:prstGeom prst="rect">
            <a:avLst/>
          </a:prstGeom>
          <a:noFill/>
          <a:ln>
            <a:noFill/>
            <a:miter lim="8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transition/>
  <p:timing/>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0600"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000"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3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32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28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24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20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160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6.xml" /><Relationship Id="rId3" Type="http://schemas.openxmlformats.org/officeDocument/2006/relationships/tags" Target="../tags/tag117.xml" /><Relationship Id="rId4" Type="http://schemas.openxmlformats.org/officeDocument/2006/relationships/tags" Target="../tags/tag118.xml" /><Relationship Id="rId5" Type="http://schemas.openxmlformats.org/officeDocument/2006/relationships/tags" Target="../tags/tag119.xml" /><Relationship Id="rId6" Type="http://schemas.openxmlformats.org/officeDocument/2006/relationships/tags" Target="../tags/tag120.xml" /><Relationship Id="rId7" Type="http://schemas.openxmlformats.org/officeDocument/2006/relationships/tags" Target="../tags/tag121.xml" /><Relationship Id="rId8" Type="http://schemas.openxmlformats.org/officeDocument/2006/relationships/tags" Target="../tags/tag12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tags" Target="../tags/tag127.xml" /><Relationship Id="rId4" Type="http://schemas.openxmlformats.org/officeDocument/2006/relationships/tags" Target="../tags/tag128.xml" /><Relationship Id="rId5" Type="http://schemas.openxmlformats.org/officeDocument/2006/relationships/tags" Target="../tags/tag129.xml" /><Relationship Id="rId6" Type="http://schemas.openxmlformats.org/officeDocument/2006/relationships/tags" Target="../tags/tag130.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142.xml" /><Relationship Id="rId11" Type="http://schemas.openxmlformats.org/officeDocument/2006/relationships/tags" Target="../tags/tag143.xml" /><Relationship Id="rId12" Type="http://schemas.openxmlformats.org/officeDocument/2006/relationships/tags" Target="../tags/tag144.xml" /><Relationship Id="rId13" Type="http://schemas.openxmlformats.org/officeDocument/2006/relationships/tags" Target="../tags/tag145.xml" /><Relationship Id="rId14" Type="http://schemas.openxmlformats.org/officeDocument/2006/relationships/tags" Target="../tags/tag146.xml" /><Relationship Id="rId15" Type="http://schemas.openxmlformats.org/officeDocument/2006/relationships/tags" Target="../tags/tag147.xml" /><Relationship Id="rId16" Type="http://schemas.openxmlformats.org/officeDocument/2006/relationships/tags" Target="../tags/tag148.xml" /><Relationship Id="rId17" Type="http://schemas.openxmlformats.org/officeDocument/2006/relationships/tags" Target="../tags/tag149.xml" /><Relationship Id="rId18" Type="http://schemas.openxmlformats.org/officeDocument/2006/relationships/tags" Target="../tags/tag150.xml" /><Relationship Id="rId19" Type="http://schemas.openxmlformats.org/officeDocument/2006/relationships/tags" Target="../tags/tag151.xml" /><Relationship Id="rId2" Type="http://schemas.openxmlformats.org/officeDocument/2006/relationships/notesSlide" Target="../notesSlides/notesSlide2.xml" /><Relationship Id="rId20" Type="http://schemas.openxmlformats.org/officeDocument/2006/relationships/tags" Target="../tags/tag152.xml" /><Relationship Id="rId21" Type="http://schemas.openxmlformats.org/officeDocument/2006/relationships/tags" Target="../tags/tag153.xml" /><Relationship Id="rId22" Type="http://schemas.openxmlformats.org/officeDocument/2006/relationships/tags" Target="../tags/tag154.xml" /><Relationship Id="rId23" Type="http://schemas.openxmlformats.org/officeDocument/2006/relationships/tags" Target="../tags/tag155.xml" /><Relationship Id="rId24" Type="http://schemas.openxmlformats.org/officeDocument/2006/relationships/tags" Target="../tags/tag156.xml" /><Relationship Id="rId25" Type="http://schemas.openxmlformats.org/officeDocument/2006/relationships/tags" Target="../tags/tag157.xml" /><Relationship Id="rId26" Type="http://schemas.openxmlformats.org/officeDocument/2006/relationships/tags" Target="../tags/tag158.xml" /><Relationship Id="rId27" Type="http://schemas.openxmlformats.org/officeDocument/2006/relationships/tags" Target="../tags/tag159.xml" /><Relationship Id="rId28" Type="http://schemas.openxmlformats.org/officeDocument/2006/relationships/tags" Target="../tags/tag160.xml" /><Relationship Id="rId29" Type="http://schemas.openxmlformats.org/officeDocument/2006/relationships/tags" Target="../tags/tag161.xml" /><Relationship Id="rId3" Type="http://schemas.openxmlformats.org/officeDocument/2006/relationships/tags" Target="../tags/tag135.xml" /><Relationship Id="rId30" Type="http://schemas.openxmlformats.org/officeDocument/2006/relationships/tags" Target="../tags/tag162.xml" /><Relationship Id="rId31" Type="http://schemas.openxmlformats.org/officeDocument/2006/relationships/tags" Target="../tags/tag163.xml" /><Relationship Id="rId32" Type="http://schemas.openxmlformats.org/officeDocument/2006/relationships/tags" Target="../tags/tag164.xml" /><Relationship Id="rId33" Type="http://schemas.openxmlformats.org/officeDocument/2006/relationships/tags" Target="../tags/tag165.xml" /><Relationship Id="rId34" Type="http://schemas.openxmlformats.org/officeDocument/2006/relationships/tags" Target="../tags/tag166.xml" /><Relationship Id="rId35" Type="http://schemas.openxmlformats.org/officeDocument/2006/relationships/tags" Target="../tags/tag167.xml" /><Relationship Id="rId36" Type="http://schemas.openxmlformats.org/officeDocument/2006/relationships/tags" Target="../tags/tag168.xml" /><Relationship Id="rId37" Type="http://schemas.openxmlformats.org/officeDocument/2006/relationships/tags" Target="../tags/tag169.xml" /><Relationship Id="rId38" Type="http://schemas.openxmlformats.org/officeDocument/2006/relationships/tags" Target="../tags/tag170.xml" /><Relationship Id="rId39" Type="http://schemas.openxmlformats.org/officeDocument/2006/relationships/tags" Target="../tags/tag171.xml" /><Relationship Id="rId4" Type="http://schemas.openxmlformats.org/officeDocument/2006/relationships/tags" Target="../tags/tag136.xml" /><Relationship Id="rId40" Type="http://schemas.openxmlformats.org/officeDocument/2006/relationships/tags" Target="../tags/tag172.xml" /><Relationship Id="rId41" Type="http://schemas.openxmlformats.org/officeDocument/2006/relationships/tags" Target="../tags/tag173.xml" /><Relationship Id="rId42" Type="http://schemas.openxmlformats.org/officeDocument/2006/relationships/tags" Target="../tags/tag174.xml" /><Relationship Id="rId43" Type="http://schemas.openxmlformats.org/officeDocument/2006/relationships/tags" Target="../tags/tag175.xml" /><Relationship Id="rId44" Type="http://schemas.openxmlformats.org/officeDocument/2006/relationships/tags" Target="../tags/tag176.xml" /><Relationship Id="rId45" Type="http://schemas.openxmlformats.org/officeDocument/2006/relationships/tags" Target="../tags/tag177.xml" /><Relationship Id="rId46" Type="http://schemas.openxmlformats.org/officeDocument/2006/relationships/tags" Target="../tags/tag178.xml" /><Relationship Id="rId47" Type="http://schemas.openxmlformats.org/officeDocument/2006/relationships/tags" Target="../tags/tag179.xml" /><Relationship Id="rId48" Type="http://schemas.openxmlformats.org/officeDocument/2006/relationships/tags" Target="../tags/tag180.xml" /><Relationship Id="rId49" Type="http://schemas.openxmlformats.org/officeDocument/2006/relationships/tags" Target="../tags/tag181.xml" /><Relationship Id="rId5" Type="http://schemas.openxmlformats.org/officeDocument/2006/relationships/tags" Target="../tags/tag137.xml" /><Relationship Id="rId50" Type="http://schemas.openxmlformats.org/officeDocument/2006/relationships/tags" Target="../tags/tag182.xml" /><Relationship Id="rId51" Type="http://schemas.openxmlformats.org/officeDocument/2006/relationships/tags" Target="../tags/tag183.xml" /><Relationship Id="rId52" Type="http://schemas.openxmlformats.org/officeDocument/2006/relationships/tags" Target="../tags/tag184.xml" /><Relationship Id="rId53" Type="http://schemas.openxmlformats.org/officeDocument/2006/relationships/tags" Target="../tags/tag185.xml" /><Relationship Id="rId54" Type="http://schemas.openxmlformats.org/officeDocument/2006/relationships/tags" Target="../tags/tag186.xml" /><Relationship Id="rId55" Type="http://schemas.openxmlformats.org/officeDocument/2006/relationships/tags" Target="../tags/tag187.xml" /><Relationship Id="rId56" Type="http://schemas.openxmlformats.org/officeDocument/2006/relationships/tags" Target="../tags/tag188.xml" /><Relationship Id="rId57" Type="http://schemas.openxmlformats.org/officeDocument/2006/relationships/tags" Target="../tags/tag189.xml" /><Relationship Id="rId58" Type="http://schemas.openxmlformats.org/officeDocument/2006/relationships/tags" Target="../tags/tag190.xml" /><Relationship Id="rId59" Type="http://schemas.openxmlformats.org/officeDocument/2006/relationships/tags" Target="../tags/tag191.xml" /><Relationship Id="rId6" Type="http://schemas.openxmlformats.org/officeDocument/2006/relationships/tags" Target="../tags/tag138.xml" /><Relationship Id="rId60" Type="http://schemas.openxmlformats.org/officeDocument/2006/relationships/tags" Target="../tags/tag192.xml" /><Relationship Id="rId61" Type="http://schemas.openxmlformats.org/officeDocument/2006/relationships/tags" Target="../tags/tag193.xml" /><Relationship Id="rId62" Type="http://schemas.openxmlformats.org/officeDocument/2006/relationships/tags" Target="../tags/tag194.xml" /><Relationship Id="rId63" Type="http://schemas.openxmlformats.org/officeDocument/2006/relationships/tags" Target="../tags/tag195.xml" /><Relationship Id="rId64" Type="http://schemas.openxmlformats.org/officeDocument/2006/relationships/tags" Target="../tags/tag196.xml" /><Relationship Id="rId7" Type="http://schemas.openxmlformats.org/officeDocument/2006/relationships/tags" Target="../tags/tag139.xml" /><Relationship Id="rId8" Type="http://schemas.openxmlformats.org/officeDocument/2006/relationships/tags" Target="../tags/tag140.xml" /><Relationship Id="rId9" Type="http://schemas.openxmlformats.org/officeDocument/2006/relationships/tags" Target="../tags/tag141.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tags" Target="../tags/tag201.xml" /><Relationship Id="rId4" Type="http://schemas.openxmlformats.org/officeDocument/2006/relationships/tags" Target="../tags/tag202.xml" /><Relationship Id="rId5" Type="http://schemas.openxmlformats.org/officeDocument/2006/relationships/tags" Target="../tags/tag203.xml" /><Relationship Id="rId6" Type="http://schemas.openxmlformats.org/officeDocument/2006/relationships/image" Target="../media/image4.png" /><Relationship Id="rId7" Type="http://schemas.openxmlformats.org/officeDocument/2006/relationships/tags" Target="../tags/tag204.xml" /><Relationship Id="rId8" Type="http://schemas.openxmlformats.org/officeDocument/2006/relationships/image" Target="../media/image5.png" /><Relationship Id="rId9" Type="http://schemas.openxmlformats.org/officeDocument/2006/relationships/tags" Target="../tags/tag205.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06.xml" /><Relationship Id="rId3" Type="http://schemas.openxmlformats.org/officeDocument/2006/relationships/tags" Target="../tags/tag207.xml" /><Relationship Id="rId4" Type="http://schemas.openxmlformats.org/officeDocument/2006/relationships/tags" Target="../tags/tag208.xml" /><Relationship Id="rId5" Type="http://schemas.openxmlformats.org/officeDocument/2006/relationships/tags" Target="../tags/tag209.xml" /><Relationship Id="rId6" Type="http://schemas.openxmlformats.org/officeDocument/2006/relationships/tags" Target="../tags/tag210.xml" /><Relationship Id="rId7" Type="http://schemas.openxmlformats.org/officeDocument/2006/relationships/tags" Target="../tags/tag211.xml" /><Relationship Id="rId8" Type="http://schemas.openxmlformats.org/officeDocument/2006/relationships/image" Target="../media/image6.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12.xml" /><Relationship Id="rId3" Type="http://schemas.openxmlformats.org/officeDocument/2006/relationships/tags" Target="../tags/tag213.xml" /><Relationship Id="rId4" Type="http://schemas.openxmlformats.org/officeDocument/2006/relationships/tags" Target="../tags/tag214.xml" /><Relationship Id="rId5" Type="http://schemas.openxmlformats.org/officeDocument/2006/relationships/tags" Target="../tags/tag215.xml" /><Relationship Id="rId6" Type="http://schemas.openxmlformats.org/officeDocument/2006/relationships/tags" Target="../tags/tag2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17.xml" /><Relationship Id="rId3" Type="http://schemas.openxmlformats.org/officeDocument/2006/relationships/tags" Target="../tags/tag218.xml" /><Relationship Id="rId4" Type="http://schemas.openxmlformats.org/officeDocument/2006/relationships/tags" Target="../tags/tag219.xml" /><Relationship Id="rId5" Type="http://schemas.openxmlformats.org/officeDocument/2006/relationships/tags" Target="../tags/tag220.xml" /><Relationship Id="rId6" Type="http://schemas.openxmlformats.org/officeDocument/2006/relationships/oleObject" Target="../embeddings/oleObject1.bin" TargetMode="Internal" /><Relationship Id="rId7" Type="http://schemas.openxmlformats.org/officeDocument/2006/relationships/image" Target="../media/image7.emf" /><Relationship Id="rId8" Type="http://schemas.openxmlformats.org/officeDocument/2006/relationships/vmlDrawing" Target="../drawings/vmlDrawing1.v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21.xml" /><Relationship Id="rId3" Type="http://schemas.openxmlformats.org/officeDocument/2006/relationships/tags" Target="../tags/tag22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23.xml" /><Relationship Id="rId3" Type="http://schemas.openxmlformats.org/officeDocument/2006/relationships/tags" Target="../tags/tag224.xml" /><Relationship Id="rId4" Type="http://schemas.openxmlformats.org/officeDocument/2006/relationships/tags" Target="../tags/tag225.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tags" Target="../tags/tag234.xml" /><Relationship Id="rId2" Type="http://schemas.openxmlformats.org/officeDocument/2006/relationships/tags" Target="../tags/tag226.xml" /><Relationship Id="rId3" Type="http://schemas.openxmlformats.org/officeDocument/2006/relationships/tags" Target="../tags/tag227.xml" /><Relationship Id="rId4" Type="http://schemas.openxmlformats.org/officeDocument/2006/relationships/tags" Target="../tags/tag228.xml" /><Relationship Id="rId5" Type="http://schemas.openxmlformats.org/officeDocument/2006/relationships/tags" Target="../tags/tag229.xml" /><Relationship Id="rId6" Type="http://schemas.openxmlformats.org/officeDocument/2006/relationships/tags" Target="../tags/tag230.xml" /><Relationship Id="rId7" Type="http://schemas.openxmlformats.org/officeDocument/2006/relationships/tags" Target="../tags/tag231.xml" /><Relationship Id="rId8" Type="http://schemas.openxmlformats.org/officeDocument/2006/relationships/tags" Target="../tags/tag232.xml" /><Relationship Id="rId9" Type="http://schemas.openxmlformats.org/officeDocument/2006/relationships/tags" Target="../tags/tag233.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35.xml" /><Relationship Id="rId3" Type="http://schemas.openxmlformats.org/officeDocument/2006/relationships/tags" Target="../tags/tag236.xml" /><Relationship Id="rId4" Type="http://schemas.openxmlformats.org/officeDocument/2006/relationships/tags" Target="../tags/tag237.xml" /><Relationship Id="rId5" Type="http://schemas.openxmlformats.org/officeDocument/2006/relationships/tags" Target="../tags/tag238.xml" /><Relationship Id="rId6" Type="http://schemas.openxmlformats.org/officeDocument/2006/relationships/tags" Target="../tags/tag239.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40.xml" /><Relationship Id="rId3" Type="http://schemas.openxmlformats.org/officeDocument/2006/relationships/tags" Target="../tags/tag241.xml" /><Relationship Id="rId4" Type="http://schemas.openxmlformats.org/officeDocument/2006/relationships/tags" Target="../tags/tag242.xml" /><Relationship Id="rId5" Type="http://schemas.openxmlformats.org/officeDocument/2006/relationships/tags" Target="../tags/tag243.xml" /><Relationship Id="rId6" Type="http://schemas.openxmlformats.org/officeDocument/2006/relationships/tags" Target="../tags/tag24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tags" Target="../tags/tag245.xml" /><Relationship Id="rId3" Type="http://schemas.openxmlformats.org/officeDocument/2006/relationships/tags" Target="../tags/tag246.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47.xml" /><Relationship Id="rId3" Type="http://schemas.openxmlformats.org/officeDocument/2006/relationships/tags" Target="../tags/tag248.xml" /><Relationship Id="rId4" Type="http://schemas.openxmlformats.org/officeDocument/2006/relationships/tags" Target="../tags/tag249.xml" /><Relationship Id="rId5" Type="http://schemas.openxmlformats.org/officeDocument/2006/relationships/tags" Target="../tags/tag25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51.xml" /><Relationship Id="rId3" Type="http://schemas.openxmlformats.org/officeDocument/2006/relationships/tags" Target="../tags/tag252.xml" /><Relationship Id="rId4" Type="http://schemas.openxmlformats.org/officeDocument/2006/relationships/tags" Target="../tags/tag253.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54.xml" /><Relationship Id="rId3" Type="http://schemas.openxmlformats.org/officeDocument/2006/relationships/tags" Target="../tags/tag255.xml" /><Relationship Id="rId4" Type="http://schemas.openxmlformats.org/officeDocument/2006/relationships/tags" Target="../tags/tag256.xml" /><Relationship Id="rId5" Type="http://schemas.openxmlformats.org/officeDocument/2006/relationships/tags" Target="../tags/tag257.xml" /><Relationship Id="rId6" Type="http://schemas.openxmlformats.org/officeDocument/2006/relationships/tags" Target="../tags/tag258.xml" /><Relationship Id="rId7" Type="http://schemas.openxmlformats.org/officeDocument/2006/relationships/tags" Target="../tags/tag259.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60.xml" /><Relationship Id="rId3" Type="http://schemas.openxmlformats.org/officeDocument/2006/relationships/tags" Target="../tags/tag261.xml" /><Relationship Id="rId4" Type="http://schemas.openxmlformats.org/officeDocument/2006/relationships/tags" Target="../tags/tag262.xml" /><Relationship Id="rId5" Type="http://schemas.openxmlformats.org/officeDocument/2006/relationships/tags" Target="../tags/tag263.xml" /><Relationship Id="rId6" Type="http://schemas.openxmlformats.org/officeDocument/2006/relationships/tags" Target="../tags/tag264.xml" /><Relationship Id="rId7" Type="http://schemas.openxmlformats.org/officeDocument/2006/relationships/tags" Target="../tags/tag265.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66.xml" /><Relationship Id="rId3" Type="http://schemas.openxmlformats.org/officeDocument/2006/relationships/tags" Target="../tags/tag267.xml" /><Relationship Id="rId4" Type="http://schemas.openxmlformats.org/officeDocument/2006/relationships/tags" Target="../tags/tag268.xml" /><Relationship Id="rId5" Type="http://schemas.openxmlformats.org/officeDocument/2006/relationships/tags" Target="../tags/tag26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70.xml" /><Relationship Id="rId3" Type="http://schemas.openxmlformats.org/officeDocument/2006/relationships/tags" Target="../tags/tag271.xml" /><Relationship Id="rId4" Type="http://schemas.openxmlformats.org/officeDocument/2006/relationships/tags" Target="../tags/tag272.xml" /><Relationship Id="rId5" Type="http://schemas.openxmlformats.org/officeDocument/2006/relationships/tags" Target="../tags/tag273.xml" /><Relationship Id="rId6" Type="http://schemas.openxmlformats.org/officeDocument/2006/relationships/tags" Target="../tags/tag27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75.xml" /><Relationship Id="rId3" Type="http://schemas.openxmlformats.org/officeDocument/2006/relationships/tags" Target="../tags/tag276.xml" /><Relationship Id="rId4" Type="http://schemas.openxmlformats.org/officeDocument/2006/relationships/tags" Target="../tags/tag277.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78.xml" /><Relationship Id="rId3" Type="http://schemas.openxmlformats.org/officeDocument/2006/relationships/tags" Target="../tags/tag279.xml" /><Relationship Id="rId4" Type="http://schemas.openxmlformats.org/officeDocument/2006/relationships/tags" Target="../tags/tag280.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81.xml" /><Relationship Id="rId3" Type="http://schemas.openxmlformats.org/officeDocument/2006/relationships/tags" Target="../tags/tag282.xml" /><Relationship Id="rId4" Type="http://schemas.openxmlformats.org/officeDocument/2006/relationships/tags" Target="../tags/tag283.xml" /><Relationship Id="rId5" Type="http://schemas.openxmlformats.org/officeDocument/2006/relationships/tags" Target="../tags/tag284.xml" /><Relationship Id="rId6" Type="http://schemas.openxmlformats.org/officeDocument/2006/relationships/tags" Target="../tags/tag285.xml" /><Relationship Id="rId7" Type="http://schemas.openxmlformats.org/officeDocument/2006/relationships/tags" Target="../tags/tag286.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87.xml" /><Relationship Id="rId3" Type="http://schemas.openxmlformats.org/officeDocument/2006/relationships/tags" Target="../tags/tag288.xml" /><Relationship Id="rId4" Type="http://schemas.openxmlformats.org/officeDocument/2006/relationships/tags" Target="../tags/tag289.xml" /><Relationship Id="rId5" Type="http://schemas.openxmlformats.org/officeDocument/2006/relationships/tags" Target="../tags/tag290.xml" /><Relationship Id="rId6" Type="http://schemas.openxmlformats.org/officeDocument/2006/relationships/tags" Target="../tags/tag291.xml" /><Relationship Id="rId7" Type="http://schemas.openxmlformats.org/officeDocument/2006/relationships/tags" Target="../tags/tag29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93.xml" /><Relationship Id="rId3" Type="http://schemas.openxmlformats.org/officeDocument/2006/relationships/tags" Target="../tags/tag294.xml" /><Relationship Id="rId4" Type="http://schemas.openxmlformats.org/officeDocument/2006/relationships/tags" Target="../tags/tag295.xml" /><Relationship Id="rId5" Type="http://schemas.openxmlformats.org/officeDocument/2006/relationships/tags" Target="../tags/tag296.xml" /><Relationship Id="rId6" Type="http://schemas.openxmlformats.org/officeDocument/2006/relationships/image" Target="../media/image8.png" /><Relationship Id="rId7" Type="http://schemas.openxmlformats.org/officeDocument/2006/relationships/tags" Target="../tags/tag297.xml" /><Relationship Id="rId8" Type="http://schemas.openxmlformats.org/officeDocument/2006/relationships/tags" Target="../tags/tag298.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99.xml" /><Relationship Id="rId3" Type="http://schemas.openxmlformats.org/officeDocument/2006/relationships/tags" Target="../tags/tag300.xml" /><Relationship Id="rId4" Type="http://schemas.openxmlformats.org/officeDocument/2006/relationships/tags" Target="../tags/tag301.xml" /><Relationship Id="rId5" Type="http://schemas.openxmlformats.org/officeDocument/2006/relationships/tags" Target="../tags/tag302.xml" /><Relationship Id="rId6" Type="http://schemas.openxmlformats.org/officeDocument/2006/relationships/tags" Target="../tags/tag303.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04.xml" /><Relationship Id="rId3" Type="http://schemas.openxmlformats.org/officeDocument/2006/relationships/tags" Target="../tags/tag305.xml" /><Relationship Id="rId4" Type="http://schemas.openxmlformats.org/officeDocument/2006/relationships/tags" Target="../tags/tag306.xml" /><Relationship Id="rId5" Type="http://schemas.openxmlformats.org/officeDocument/2006/relationships/tags" Target="../tags/tag307.xml" /><Relationship Id="rId6" Type="http://schemas.openxmlformats.org/officeDocument/2006/relationships/tags" Target="../tags/tag308.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09.xml" /><Relationship Id="rId3" Type="http://schemas.openxmlformats.org/officeDocument/2006/relationships/tags" Target="../tags/tag310.xml" /><Relationship Id="rId4" Type="http://schemas.openxmlformats.org/officeDocument/2006/relationships/tags" Target="../tags/tag311.xml" /><Relationship Id="rId5" Type="http://schemas.openxmlformats.org/officeDocument/2006/relationships/tags" Target="../tags/tag312.xml" /><Relationship Id="rId6" Type="http://schemas.openxmlformats.org/officeDocument/2006/relationships/tags" Target="../tags/tag313.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314.xml" /><Relationship Id="rId3" Type="http://schemas.openxmlformats.org/officeDocument/2006/relationships/tags" Target="../tags/tag315.xml" /><Relationship Id="rId4" Type="http://schemas.openxmlformats.org/officeDocument/2006/relationships/tags" Target="../tags/tag316.xml" /><Relationship Id="rId5" Type="http://schemas.openxmlformats.org/officeDocument/2006/relationships/tags" Target="../tags/tag317.xml" /><Relationship Id="rId6" Type="http://schemas.openxmlformats.org/officeDocument/2006/relationships/tags" Target="../tags/tag318.xml" /><Relationship Id="rId7" Type="http://schemas.openxmlformats.org/officeDocument/2006/relationships/image" Target="../media/image9.png" /><Relationship Id="rId8" Type="http://schemas.openxmlformats.org/officeDocument/2006/relationships/tags" Target="../tags/tag319.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11" name="矩形 10"/>
          <p:cNvSpPr/>
          <p:nvPr>
            <p:custDataLst>
              <p:tags r:id="rId3"/>
            </p:custDataLst>
          </p:nvPr>
        </p:nvSpPr>
        <p:spPr>
          <a:xfrm>
            <a:off x="2422525" y="2421466"/>
            <a:ext cx="9767887" cy="328577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9" name="文本框 178"/>
          <p:cNvSpPr txBox="1"/>
          <p:nvPr>
            <p:custDataLst>
              <p:tags r:id="rId4"/>
            </p:custDataLst>
          </p:nvPr>
        </p:nvSpPr>
        <p:spPr>
          <a:xfrm>
            <a:off x="3465830" y="2709545"/>
            <a:ext cx="7041515" cy="1088390"/>
          </a:xfrm>
          <a:prstGeom prst="rect">
            <a:avLst/>
          </a:prstGeom>
          <a:noFill/>
        </p:spPr>
        <p:txBody>
          <a:bodyPr wrap="square" rtlCol="0">
            <a:spAutoFit/>
          </a:bodyPr>
          <a:lstStyle/>
          <a:p>
            <a:pPr algn="l">
              <a:lnSpc>
                <a:spcPct val="120000"/>
              </a:lnSpc>
              <a:tabLst>
                <a:tab pos="2333625"/>
                <a:tab pos="2419350"/>
              </a:tabLst>
            </a:pPr>
            <a:r>
              <a:rPr lang="zh-CN" altLang="zh-CN" sz="5400" b="1" spc="300">
                <a:solidFill>
                  <a:srgbClr val="FF0000"/>
                </a:solidFill>
                <a:latin typeface="微软雅黑" panose="020b0503020204020204" charset="-122"/>
                <a:ea typeface="微软雅黑" panose="020b0503020204020204" charset="-122"/>
              </a:rPr>
              <a:t>国家参与收入与分配</a:t>
            </a:r>
            <a:endParaRPr lang="zh-CN" altLang="zh-CN" sz="5400" b="1" spc="300">
              <a:solidFill>
                <a:srgbClr val="FF0000"/>
              </a:solidFill>
              <a:latin typeface="微软雅黑" panose="020b0503020204020204" charset="-122"/>
              <a:ea typeface="微软雅黑" panose="020b0503020204020204" charset="-122"/>
            </a:endParaRPr>
          </a:p>
        </p:txBody>
      </p:sp>
      <p:grpSp>
        <p:nvGrpSpPr>
          <p:cNvPr id="6" name="组合 5"/>
          <p:cNvGrpSpPr/>
          <p:nvPr>
            <p:custDataLst>
              <p:tags r:id="rId5"/>
            </p:custDataLst>
          </p:nvPr>
        </p:nvGrpSpPr>
        <p:grpSpPr>
          <a:xfrm>
            <a:off x="1929494" y="2637592"/>
            <a:ext cx="2077654" cy="577780"/>
            <a:chOff x="2145394" y="2364949"/>
            <a:chExt cx="2077654" cy="668831"/>
          </a:xfrm>
          <a:noFill/>
        </p:grpSpPr>
        <p:sp>
          <p:nvSpPr>
            <p:cNvPr id="2" name="矩形 1"/>
            <p:cNvSpPr/>
            <p:nvPr>
              <p:custDataLst>
                <p:tags r:id="rId6"/>
              </p:custDataLst>
            </p:nvPr>
          </p:nvSpPr>
          <p:spPr>
            <a:xfrm>
              <a:off x="2782888" y="2533647"/>
              <a:ext cx="1440160" cy="50013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F0000"/>
                </a:solidFill>
              </a:endParaRPr>
            </a:p>
          </p:txBody>
        </p:sp>
        <p:sp>
          <p:nvSpPr>
            <p:cNvPr id="15" name="文本框 14"/>
            <p:cNvSpPr txBox="1"/>
            <p:nvPr>
              <p:custDataLst>
                <p:tags r:id="rId7"/>
              </p:custDataLst>
            </p:nvPr>
          </p:nvSpPr>
          <p:spPr>
            <a:xfrm>
              <a:off x="2145394" y="2364949"/>
              <a:ext cx="1536700" cy="532924"/>
            </a:xfrm>
            <a:prstGeom prst="rect">
              <a:avLst/>
            </a:prstGeom>
            <a:grpFill/>
          </p:spPr>
          <p:txBody>
            <a:bodyPr wrap="square" rtlCol="0">
              <a:spAutoFit/>
            </a:bodyPr>
            <a:lstStyle/>
            <a:p>
              <a:pPr algn="ctr"/>
              <a:r>
                <a:rPr lang="zh-CN" altLang="en-US" spc="300" smtClean="0">
                  <a:solidFill>
                    <a:srgbClr val="FF0000"/>
                  </a:solidFill>
                  <a:latin typeface="微软雅黑" panose="020b0503020204020204" charset="-122"/>
                  <a:ea typeface="微软雅黑" panose="020b0503020204020204" charset="-122"/>
                </a:rPr>
                <a:t>第二</a:t>
              </a:r>
              <a:r>
                <a:rPr lang="en-US" altLang="zh-CN" spc="300" smtClean="0">
                  <a:solidFill>
                    <a:srgbClr val="FF0000"/>
                  </a:solidFill>
                  <a:latin typeface="微软雅黑" panose="020b0503020204020204" charset="-122"/>
                  <a:ea typeface="微软雅黑" panose="020b0503020204020204" charset="-122"/>
                </a:rPr>
                <a:t> </a:t>
              </a:r>
              <a:r>
                <a:rPr lang="zh-CN" altLang="en-US" spc="300" smtClean="0">
                  <a:solidFill>
                    <a:srgbClr val="FF0000"/>
                  </a:solidFill>
                  <a:latin typeface="微软雅黑" panose="020b0503020204020204" charset="-122"/>
                  <a:ea typeface="微软雅黑" panose="020b0503020204020204" charset="-122"/>
                </a:rPr>
                <a:t>讲</a:t>
              </a:r>
              <a:endParaRPr lang="zh-CN" altLang="en-US" spc="300" smtClean="0">
                <a:solidFill>
                  <a:srgbClr val="FF0000"/>
                </a:solidFill>
                <a:latin typeface="微软雅黑" panose="020b0503020204020204" charset="-122"/>
                <a:ea typeface="微软雅黑" panose="020b0503020204020204" charset="-122"/>
              </a:endParaRPr>
            </a:p>
          </p:txBody>
        </p:sp>
      </p:grpSp>
      <p:sp>
        <p:nvSpPr>
          <p:cNvPr id="10" name="矩形 9"/>
          <p:cNvSpPr/>
          <p:nvPr>
            <p:custDataLst>
              <p:tags r:id="rId8"/>
            </p:custDataLst>
          </p:nvPr>
        </p:nvSpPr>
        <p:spPr>
          <a:xfrm>
            <a:off x="334645" y="549275"/>
            <a:ext cx="6854825"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800">
                <a:solidFill>
                  <a:srgbClr val="FF0000"/>
                </a:solidFill>
              </a:rPr>
              <a:t>经济生活</a:t>
            </a:r>
            <a:r>
              <a:rPr lang="en-US" altLang="zh-CN" sz="2800">
                <a:solidFill>
                  <a:srgbClr val="FF0000"/>
                </a:solidFill>
              </a:rPr>
              <a:t>——</a:t>
            </a:r>
            <a:r>
              <a:rPr lang="zh-CN" altLang="en-US" sz="2800">
                <a:solidFill>
                  <a:srgbClr val="FF0000"/>
                </a:solidFill>
              </a:rPr>
              <a:t>专题三</a:t>
            </a:r>
            <a:r>
              <a:rPr lang="en-US" altLang="zh-CN" sz="2800">
                <a:solidFill>
                  <a:srgbClr val="FF0000"/>
                </a:solidFill>
              </a:rPr>
              <a:t> </a:t>
            </a:r>
            <a:r>
              <a:rPr lang="zh-CN" altLang="en-US" sz="2800">
                <a:solidFill>
                  <a:srgbClr val="FF0000"/>
                </a:solidFill>
              </a:rPr>
              <a:t>收入与分配</a:t>
            </a:r>
            <a:endParaRPr lang="zh-CN" altLang="en-US" sz="2800">
              <a:solidFill>
                <a:srgbClr val="FF0000"/>
              </a:solidFill>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3"/>
          </p:custDataLst>
        </p:nvPr>
      </p:nvGrpSpPr>
      <p:grpSpPr>
        <a:xfrm>
          <a:off x="0" y="0"/>
          <a:ext cx="0" cy="0"/>
        </a:xfrm>
      </p:grpSpPr>
      <p:sp>
        <p:nvSpPr>
          <p:cNvPr id="30" name="同侧圆角矩形 29"/>
          <p:cNvSpPr/>
          <p:nvPr>
            <p:custDataLst>
              <p:tags r:id="rId4"/>
            </p:custDataLst>
          </p:nvPr>
        </p:nvSpPr>
        <p:spPr>
          <a:xfrm rot="5400000">
            <a:off x="541016" y="-541064"/>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46355" y="1714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考情分析</a:t>
            </a:r>
            <a:endParaRPr lang="en-US"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graphicFrame>
        <p:nvGraphicFramePr>
          <p:cNvPr id="106499" name="表格 6"/>
          <p:cNvGraphicFramePr>
            <a:graphicFrameLocks noGrp="1"/>
          </p:cNvGraphicFramePr>
          <p:nvPr>
            <p:custDataLst>
              <p:tags r:id="rId6"/>
            </p:custDataLst>
          </p:nvPr>
        </p:nvGraphicFramePr>
        <p:xfrm>
          <a:off x="83185" y="705485"/>
          <a:ext cx="12025630" cy="6084951"/>
        </p:xfrm>
        <a:graphic>
          <a:graphicData uri="http://schemas.openxmlformats.org/drawingml/2006/table">
            <a:tbl>
              <a:tblPr/>
              <a:tblGrid>
                <a:gridCol w="561975"/>
                <a:gridCol w="2827020"/>
                <a:gridCol w="3856355"/>
                <a:gridCol w="4780280"/>
              </a:tblGrid>
              <a:tr h="553085">
                <a:tc gridSpan="2">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20000"/>
                        </a:lnSpc>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考纲</a:t>
                      </a:r>
                      <a:endPar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w="28575">
                      <a:solidFill>
                        <a:srgbClr val="646464"/>
                      </a:solidFill>
                      <a:miter lim="800000"/>
                    </a:lnB>
                    <a:noFill/>
                  </a:tcPr>
                </a:tc>
                <a:tc hMerge="1">
                  <a:txBody>
                    <a:bodyPr vert="horz" wrap="square"/>
                    <a:lstStyle/>
                    <a:p/>
                  </a:txBody>
                  <a:tcPr>
                    <a:lnR>
                      <a:prstDash val="sysDash"/>
                      <a:miter lim="800000"/>
                    </a:lnR>
                    <a:lnT w="28575">
                      <a:solidFill>
                        <a:srgbClr val="646464"/>
                      </a:solidFill>
                      <a:miter lim="800000"/>
                    </a:lnT>
                    <a:lnB w="28575">
                      <a:solidFill>
                        <a:srgbClr val="646464"/>
                      </a:solidFill>
                      <a:miter lim="800000"/>
                    </a:lnB>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gn="ctr">
                        <a:lnSpc>
                          <a:spcPct val="120000"/>
                        </a:lnSpc>
                      </a:pPr>
                      <a:r>
                        <a:rPr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全国卷考题分布</a:t>
                      </a:r>
                      <a:endParaRPr altLang="zh-CN" sz="1900" kern="100">
                        <a:latin typeface="Times New Roman" panose="02020603050405020304" pitchFamily="18" charset="0"/>
                        <a:ea typeface="方正中等线简体" panose="03000509000000000000" pitchFamily="65" charset="-122"/>
                        <a:cs typeface="Times New Roman" panose="02020603050405020304" pitchFamily="18" charset="0"/>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w="28575">
                      <a:solidFill>
                        <a:srgbClr val="646464"/>
                      </a:solidFill>
                      <a:miter lim="800000"/>
                    </a:lnB>
                    <a:noFill/>
                  </a:tcPr>
                </a:tc>
                <a:tc>
                  <a:txBody>
                    <a:bodyPr vert="horz" wrap="square"/>
                    <a:lstStyle/>
                    <a:p>
                      <a:pPr lvl="0" algn="ctr">
                        <a:lnSpc>
                          <a:spcPct val="120000"/>
                        </a:lnSpc>
                        <a:buNone/>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考向预测</a:t>
                      </a:r>
                      <a:endPar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w="28575">
                      <a:solidFill>
                        <a:srgbClr val="646464"/>
                      </a:solidFill>
                      <a:miter lim="800000"/>
                    </a:lnB>
                    <a:noFill/>
                  </a:tcPr>
                </a:tc>
              </a:tr>
              <a:tr h="1395730">
                <a:tc rowSpan="2">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sz="2000" b="1">
                          <a:solidFill>
                            <a:srgbClr val="FF0000"/>
                          </a:solidFill>
                          <a:latin typeface="微软雅黑" panose="020b0503020204020204" charset="-122"/>
                          <a:ea typeface="微软雅黑" panose="020b0503020204020204" charset="-122"/>
                        </a:rPr>
                        <a:t>财政及其作用</a:t>
                      </a:r>
                      <a:endParaRPr sz="2000" b="1">
                        <a:solidFill>
                          <a:srgbClr val="FF0000"/>
                        </a:solidFill>
                        <a:latin typeface="微软雅黑" panose="020b0503020204020204" charset="-122"/>
                        <a:ea typeface="微软雅黑" panose="020b0503020204020204" charset="-122"/>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a:solidFill>
                        <a:srgbClr val="646464"/>
                      </a:solidFill>
                      <a:prstDash val="sysDash"/>
                      <a:miter lim="800000"/>
                    </a:lnB>
                    <a:noFill/>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财政收入与支出</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a:solidFill>
                        <a:srgbClr val="646464"/>
                      </a:solidFill>
                      <a:prstDash val="sysDash"/>
                      <a:miter lim="800000"/>
                    </a:lnB>
                    <a:noFill/>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buNone/>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2021.全国乙T14</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lvl="0">
                        <a:lnSpc>
                          <a:spcPct val="120000"/>
                        </a:lnSpc>
                        <a:buNone/>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2018·全国ⅠⅠ·T14</a:t>
                      </a:r>
                      <a:endPar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endParaRPr>
                    </a:p>
                    <a:p>
                      <a:pPr lvl="0">
                        <a:lnSpc>
                          <a:spcPct val="120000"/>
                        </a:lnSpc>
                        <a:buNone/>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2017·全国Ⅰ·T16</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a:solidFill>
                        <a:srgbClr val="646464"/>
                      </a:solidFill>
                      <a:prstDash val="sysDash"/>
                      <a:miter lim="800000"/>
                    </a:lnB>
                    <a:noFill/>
                  </a:tcPr>
                </a:tc>
                <a:tc rowSpan="3">
                  <a:txBody>
                    <a:bodyPr vert="horz" wrap="square"/>
                    <a:lstStyle/>
                    <a:p>
                      <a:pPr>
                        <a:buNone/>
                      </a:pPr>
                      <a:r>
                        <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1.从内容来看：财政及其作用是近几年高考的重点，主要考查影响财政收入的因素、财政的作用及财政政策的有关知识。</a:t>
                      </a:r>
                      <a:endPar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endParaRPr>
                    </a:p>
                    <a:p>
                      <a:pPr>
                        <a:buNone/>
                      </a:pPr>
                      <a:endPar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a:buNone/>
                      </a:pPr>
                      <a:r>
                        <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2.从试题类型上看： ，选择题和非选择题都有。常以国家财政的举措、税制改革、各种财政收支数据等为背景材料，考查举措类、原因意义类的选择题、主观题。</a:t>
                      </a:r>
                      <a:endPar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w="28575">
                      <a:solidFill>
                        <a:srgbClr val="646464"/>
                      </a:solidFill>
                      <a:miter lim="800000"/>
                    </a:lnT>
                    <a:lnB w="28575">
                      <a:solidFill>
                        <a:srgbClr val="646464"/>
                      </a:solidFill>
                      <a:miter lim="800000"/>
                    </a:lnB>
                    <a:noFill/>
                  </a:tcPr>
                </a:tc>
              </a:tr>
              <a:tr h="1694815">
                <a:tc vMerge="1">
                  <a:txBody>
                    <a:bodyPr vert="horz" wrap="square"/>
                    <a:lstStyle/>
                    <a:p/>
                  </a:txBody>
                  <a:tcPr>
                    <a:lnL>
                      <a:solidFill>
                        <a:srgbClr val="646464"/>
                      </a:solidFill>
                      <a:prstDash val="sysDash"/>
                      <a:miter lim="800000"/>
                    </a:lnL>
                    <a:lnR>
                      <a:solidFill>
                        <a:srgbClr val="646464"/>
                      </a:solidFill>
                      <a:prstDash val="sysDash"/>
                      <a:miter lim="800000"/>
                    </a:lnR>
                    <a:lnB>
                      <a:prstDash val="sysDash"/>
                      <a:miter lim="800000"/>
                    </a:lnB>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altLang="zh-CN" sz="24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sym typeface="+mn-ea"/>
                        </a:rPr>
                        <a:t>财政的作用</a:t>
                      </a:r>
                      <a:endParaRPr altLang="zh-CN" sz="24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a:solidFill>
                        <a:srgbClr val="646464"/>
                      </a:solidFill>
                      <a:prstDash val="sysDash"/>
                      <a:miter lim="800000"/>
                    </a:lnB>
                    <a:noFill/>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rPr>
                        <a:t>2022全国乙15</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endParaRPr>
                    </a:p>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rPr>
                        <a:t>2020·</a:t>
                      </a:r>
                      <a:r>
                        <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rPr>
                        <a:t>全国</a:t>
                      </a: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rPr>
                        <a:t>Ⅰ·T13</a:t>
                      </a:r>
                      <a:endPar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endParaRPr>
                    </a:p>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2016·全国ⅠⅠ</a:t>
                      </a: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黑体" panose="02010609060101010101" charset="-122"/>
                        </a:rPr>
                        <a:t>Ⅰ</a:t>
                      </a: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·T12</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a:solidFill>
                        <a:srgbClr val="646464"/>
                      </a:solidFill>
                      <a:prstDash val="sysDash"/>
                      <a:miter lim="800000"/>
                    </a:lnB>
                    <a:noFill/>
                  </a:tcPr>
                </a:tc>
                <a:tc vMerge="1">
                  <a:txBody>
                    <a:bodyPr vert="horz" wrap="square"/>
                    <a:lstStyle/>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a:solidFill>
                        <a:srgbClr val="646464"/>
                      </a:solidFill>
                      <a:prstDash val="sysDash"/>
                      <a:miter lim="800000"/>
                    </a:lnB>
                    <a:solidFill>
                      <a:srgbClr val="FFFFFF"/>
                    </a:solidFill>
                  </a:tcPr>
                </a:tc>
              </a:tr>
              <a:tr h="2406015">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00000"/>
                        </a:lnSpc>
                      </a:pPr>
                      <a:r>
                        <a:rPr sz="2000" b="1">
                          <a:solidFill>
                            <a:srgbClr val="FF0000"/>
                          </a:solidFill>
                          <a:latin typeface="微软雅黑" panose="020b0503020204020204" charset="-122"/>
                          <a:ea typeface="微软雅黑" panose="020b0503020204020204" charset="-122"/>
                        </a:rPr>
                        <a:t>征税与纳税</a:t>
                      </a:r>
                      <a:endParaRPr sz="2000" b="1">
                        <a:solidFill>
                          <a:srgbClr val="FF0000"/>
                        </a:solidFill>
                        <a:latin typeface="微软雅黑" panose="020b0503020204020204" charset="-122"/>
                        <a:ea typeface="微软雅黑" panose="020b0503020204020204" charset="-122"/>
                      </a:endParaRPr>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w="28575">
                      <a:solidFill>
                        <a:srgbClr val="646464"/>
                      </a:solidFill>
                      <a:miter lim="800000"/>
                    </a:lnB>
                    <a:noFill/>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rPr>
                        <a:t>税收及其种类</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endParaRPr>
                    </a:p>
                    <a:p>
                      <a:pPr lvl="0">
                        <a:lnSpc>
                          <a:spcPct val="120000"/>
                        </a:lnSpc>
                      </a:pP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w="28575">
                      <a:solidFill>
                        <a:srgbClr val="646464"/>
                      </a:solidFill>
                      <a:miter lim="800000"/>
                    </a:lnB>
                    <a:noFill/>
                  </a:tcPr>
                </a:tc>
                <a:tc>
                  <a:txBody>
                    <a:bodyPr vert="horz" wrap="square"/>
                    <a:lstStyle>
                      <a:lvl1pPr marL="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1pPr>
                      <a:lvl2pPr marL="4572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2pPr>
                      <a:lvl3pPr marL="9144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3pPr>
                      <a:lvl4pPr marL="13716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4pPr>
                      <a:lvl5pPr marL="1828800" indent="0" algn="l" defTabSz="914400" rtl="0" eaLnBrk="1" fontAlgn="base" hangingPunct="1">
                        <a:lnSpc>
                          <a:spcPct val="100000"/>
                        </a:lnSpc>
                        <a:spcBef>
                          <a:spcPct val="0"/>
                        </a:spcBef>
                        <a:spcAft>
                          <a:spcPct val="0"/>
                        </a:spcAft>
                        <a:buClrTx/>
                        <a:buSzTx/>
                        <a:buFont typeface="Arial" panose="020b0604020202020204" pitchFamily="34" charset="0"/>
                        <a:buNone/>
                        <a:defRPr lang="zh-CN" altLang="en-US" sz="1800" b="0" i="0" u="none" baseline="0">
                          <a:solidFill>
                            <a:schemeClr val="tx1"/>
                          </a:solidFill>
                          <a:latin typeface="Arial" panose="020b0604020202020204" pitchFamily="34" charset="0"/>
                          <a:ea typeface="宋体" panose="02010600030101010101" pitchFamily="2" charset="-122"/>
                        </a:defRPr>
                      </a:lvl5pPr>
                    </a:lstStyle>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2022年全国乙13</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2019·全国ⅠⅠ·T113</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lvl="0">
                        <a:lnSpc>
                          <a:spcPct val="120000"/>
                        </a:lnSpc>
                      </a:pPr>
                      <a:r>
                        <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2018·全国ⅠⅠ·T38</a:t>
                      </a:r>
                      <a:endParaRPr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w="28575">
                      <a:solidFill>
                        <a:srgbClr val="646464"/>
                      </a:solidFill>
                      <a:miter lim="800000"/>
                    </a:lnB>
                    <a:noFill/>
                  </a:tcPr>
                </a:tc>
                <a:tc vMerge="1">
                  <a:txBody>
                    <a:bodyPr vert="horz" wrap="square"/>
                    <a:lstStyle/>
                    <a:p/>
                  </a:txBody>
                  <a:tcPr marL="177800" marR="177800" marT="57150" marB="57150" anchor="ctr">
                    <a:lnL>
                      <a:solidFill>
                        <a:srgbClr val="646464"/>
                      </a:solidFill>
                      <a:prstDash val="sysDash"/>
                      <a:miter lim="800000"/>
                    </a:lnL>
                    <a:lnR>
                      <a:solidFill>
                        <a:srgbClr val="646464"/>
                      </a:solidFill>
                      <a:prstDash val="sysDash"/>
                      <a:miter lim="800000"/>
                    </a:lnR>
                    <a:lnT>
                      <a:solidFill>
                        <a:srgbClr val="646464"/>
                      </a:solidFill>
                      <a:prstDash val="sysDash"/>
                      <a:miter lim="800000"/>
                    </a:lnT>
                    <a:lnB>
                      <a:solidFill>
                        <a:srgbClr val="646464"/>
                      </a:solidFill>
                      <a:prstDash val="sysDash"/>
                      <a:miter lim="800000"/>
                    </a:lnB>
                    <a:solidFill>
                      <a:srgbClr val="FFFFFF"/>
                    </a:solidFill>
                  </a:tcPr>
                </a:tc>
              </a:tr>
            </a:tbl>
          </a:graphicData>
        </a:graphic>
      </p:graphicFrame>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nodeType="clickEffect">
                                  <p:stCondLst>
                                    <p:cond delay="0"/>
                                  </p:stCondLst>
                                  <p:childTnLst>
                                    <p:set>
                                      <p:cBhvr>
                                        <p:cTn id="6" dur="1" fill="hold">
                                          <p:stCondLst>
                                            <p:cond delay="0"/>
                                          </p:stCondLst>
                                        </p:cTn>
                                        <p:tgtEl>
                                          <p:spTgt spid="106499"/>
                                        </p:tgtEl>
                                        <p:attrNameLst>
                                          <p:attrName>style.visibility</p:attrName>
                                        </p:attrNameLst>
                                      </p:cBhvr>
                                      <p:to>
                                        <p:strVal val="visible"/>
                                      </p:to>
                                    </p:set>
                                    <p:animEffect transition="in" filter="fade">
                                      <p:cBhvr>
                                        <p:cTn id="7" dur="1000"/>
                                        <p:tgtEl>
                                          <p:spTgt spid="106499"/>
                                        </p:tgtEl>
                                      </p:cBhvr>
                                    </p:animEffect>
                                    <p:anim calcmode="lin" valueType="num">
                                      <p:cBhvr>
                                        <p:cTn id="8" dur="1000" fill="hold"/>
                                        <p:tgtEl>
                                          <p:spTgt spid="106499"/>
                                        </p:tgtEl>
                                        <p:attrNameLst>
                                          <p:attrName>ppt_x</p:attrName>
                                        </p:attrNameLst>
                                      </p:cBhvr>
                                      <p:tavLst>
                                        <p:tav tm="0">
                                          <p:val>
                                            <p:strVal val="#ppt_x"/>
                                          </p:val>
                                        </p:tav>
                                        <p:tav tm="100000">
                                          <p:val>
                                            <p:strVal val="#ppt_x"/>
                                          </p:val>
                                        </p:tav>
                                      </p:tavLst>
                                    </p:anim>
                                    <p:anim calcmode="lin" valueType="num">
                                      <p:cBhvr>
                                        <p:cTn id="9" dur="1000" fill="hold"/>
                                        <p:tgtEl>
                                          <p:spTgt spid="10649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3"/>
          </p:custDataLst>
        </p:nvPr>
      </p:nvGrpSpPr>
      <p:grpSpPr>
        <a:xfrm>
          <a:off x="0" y="0"/>
          <a:ext cx="0" cy="0"/>
        </a:xfrm>
      </p:grpSpPr>
      <p:sp>
        <p:nvSpPr>
          <p:cNvPr id="30" name="同侧圆角矩形 29"/>
          <p:cNvSpPr/>
          <p:nvPr>
            <p:custDataLst>
              <p:tags r:id="rId4"/>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25307" y="117558"/>
            <a:ext cx="1550449"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知识体系</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2" name="圆角矩形 1"/>
          <p:cNvSpPr/>
          <p:nvPr>
            <p:custDataLst>
              <p:tags r:id="rId6"/>
            </p:custDataLst>
          </p:nvPr>
        </p:nvSpPr>
        <p:spPr>
          <a:xfrm>
            <a:off x="573255" y="1075127"/>
            <a:ext cx="535597" cy="947649"/>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zh-CN" altLang="zh-CN" sz="19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rPr>
              <a:t>财政</a:t>
            </a:r>
            <a:endParaRPr lang="zh-CN" altLang="en-US" sz="19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4" name="圆角矩形 3"/>
          <p:cNvSpPr/>
          <p:nvPr>
            <p:custDataLst>
              <p:tags r:id="rId7"/>
            </p:custDataLst>
          </p:nvPr>
        </p:nvSpPr>
        <p:spPr>
          <a:xfrm>
            <a:off x="1684081" y="493407"/>
            <a:ext cx="1443653" cy="425648"/>
          </a:xfrm>
          <a:prstGeom prst="roundRect">
            <a:avLst/>
          </a:prstGeom>
          <a:ln w="12700">
            <a:solidFill>
              <a:schemeClr val="tx1"/>
            </a:solidFill>
          </a:ln>
        </p:spPr>
        <p:txBody>
          <a:bodyPr wrap="none">
            <a:spAutoFit/>
          </a:bodyPr>
          <a:lstStyle/>
          <a:p>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财政的作用</a:t>
            </a:r>
            <a:endParaRPr lang="zh-CN" altLang="en-US" sz="1900"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5" name="圆角矩形 4"/>
          <p:cNvSpPr/>
          <p:nvPr>
            <p:custDataLst>
              <p:tags r:id="rId8"/>
            </p:custDataLst>
          </p:nvPr>
        </p:nvSpPr>
        <p:spPr>
          <a:xfrm>
            <a:off x="1783259" y="2030199"/>
            <a:ext cx="1273197" cy="722948"/>
          </a:xfrm>
          <a:prstGeom prst="roundRect">
            <a:avLst>
              <a:gd name="adj" fmla="val 11487"/>
            </a:avLst>
          </a:prstGeom>
          <a:ln w="12700">
            <a:solidFill>
              <a:schemeClr val="tx1"/>
            </a:solidFill>
          </a:ln>
        </p:spPr>
        <p:txBody>
          <a:bodyPr wrap="square">
            <a:spAutoFit/>
          </a:bodyPr>
          <a:lstStyle/>
          <a:p>
            <a:pPr algn="ct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财政收入</a:t>
            </a:r>
            <a:endPar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ct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与</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支出</a:t>
            </a:r>
            <a:endParaRPr lang="zh-CN" altLang="en-US" sz="1900"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9" name="矩形 8"/>
          <p:cNvSpPr/>
          <p:nvPr>
            <p:custDataLst>
              <p:tags r:id="rId9"/>
            </p:custDataLst>
          </p:nvPr>
        </p:nvSpPr>
        <p:spPr>
          <a:xfrm>
            <a:off x="827069" y="2698701"/>
            <a:ext cx="428322" cy="1261884"/>
          </a:xfrm>
          <a:prstGeom prst="rect">
            <a:avLst/>
          </a:prstGeom>
        </p:spPr>
        <p:txBody>
          <a:bodyPr wrap="none">
            <a:spAutoFit/>
          </a:bodyPr>
          <a:lstStyle/>
          <a:p>
            <a:r>
              <a:rPr lang="zh-CN" altLang="zh-CN" sz="1900" kern="100" smtClean="0">
                <a:latin typeface="Times New Roman" panose="02020603050405020304" pitchFamily="18" charset="0"/>
                <a:ea typeface="楷体" panose="02010609060101010101" pitchFamily="49" charset="-122"/>
                <a:cs typeface="Times New Roman" panose="02020603050405020304" pitchFamily="18" charset="0"/>
              </a:rPr>
              <a:t>主</a:t>
            </a:r>
            <a:endParaRPr lang="en-US" altLang="zh-CN" sz="1900" kern="100" smtClean="0">
              <a:latin typeface="Times New Roman" panose="02020603050405020304" pitchFamily="18" charset="0"/>
              <a:ea typeface="楷体" panose="02010609060101010101" pitchFamily="49" charset="-122"/>
              <a:cs typeface="Times New Roman" panose="02020603050405020304" pitchFamily="18" charset="0"/>
            </a:endParaRPr>
          </a:p>
          <a:p>
            <a:r>
              <a:rPr lang="zh-CN" altLang="zh-CN" sz="1900" kern="100" smtClean="0">
                <a:latin typeface="Times New Roman" panose="02020603050405020304" pitchFamily="18" charset="0"/>
                <a:ea typeface="楷体" panose="02010609060101010101" pitchFamily="49" charset="-122"/>
                <a:cs typeface="Times New Roman" panose="02020603050405020304" pitchFamily="18" charset="0"/>
              </a:rPr>
              <a:t>要</a:t>
            </a:r>
            <a:endParaRPr lang="en-US" altLang="zh-CN" sz="1900" kern="100" smtClean="0">
              <a:latin typeface="Times New Roman" panose="02020603050405020304" pitchFamily="18" charset="0"/>
              <a:ea typeface="楷体" panose="02010609060101010101" pitchFamily="49" charset="-122"/>
              <a:cs typeface="Times New Roman" panose="02020603050405020304" pitchFamily="18" charset="0"/>
            </a:endParaRPr>
          </a:p>
          <a:p>
            <a:r>
              <a:rPr lang="zh-CN" altLang="zh-CN" sz="1900" kern="100" smtClean="0">
                <a:latin typeface="Times New Roman" panose="02020603050405020304" pitchFamily="18" charset="0"/>
                <a:ea typeface="楷体" panose="02010609060101010101" pitchFamily="49" charset="-122"/>
                <a:cs typeface="Times New Roman" panose="02020603050405020304" pitchFamily="18" charset="0"/>
              </a:rPr>
              <a:t>来</a:t>
            </a:r>
            <a:endParaRPr lang="en-US" altLang="zh-CN" sz="1900" kern="100" smtClean="0">
              <a:latin typeface="Times New Roman" panose="02020603050405020304" pitchFamily="18" charset="0"/>
              <a:ea typeface="楷体" panose="02010609060101010101" pitchFamily="49" charset="-122"/>
              <a:cs typeface="Times New Roman" panose="02020603050405020304" pitchFamily="18" charset="0"/>
            </a:endParaRPr>
          </a:p>
          <a:p>
            <a:r>
              <a:rPr lang="zh-CN" altLang="zh-CN" sz="1900" kern="100" smtClean="0">
                <a:latin typeface="Times New Roman" panose="02020603050405020304" pitchFamily="18" charset="0"/>
                <a:ea typeface="楷体" panose="02010609060101010101" pitchFamily="49" charset="-122"/>
                <a:cs typeface="Times New Roman" panose="02020603050405020304" pitchFamily="18" charset="0"/>
              </a:rPr>
              <a:t>源</a:t>
            </a:r>
            <a:endParaRPr lang="zh-CN" altLang="en-US" sz="1900" kern="10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2" name="矩形 11"/>
          <p:cNvSpPr/>
          <p:nvPr>
            <p:custDataLst>
              <p:tags r:id="rId10"/>
            </p:custDataLst>
          </p:nvPr>
        </p:nvSpPr>
        <p:spPr>
          <a:xfrm>
            <a:off x="1724974" y="1276031"/>
            <a:ext cx="1463862" cy="384721"/>
          </a:xfrm>
          <a:prstGeom prst="rect">
            <a:avLst/>
          </a:prstGeom>
        </p:spPr>
        <p:txBody>
          <a:bodyPr wrap="none">
            <a:spAutoFit/>
          </a:bodyPr>
          <a:lstStyle/>
          <a:p>
            <a:r>
              <a:rPr lang="zh-CN" altLang="zh-CN" sz="1900" kern="100">
                <a:latin typeface="Times New Roman" panose="02020603050405020304" pitchFamily="18" charset="0"/>
                <a:ea typeface="楷体" panose="02010609060101010101" pitchFamily="49" charset="-122"/>
                <a:cs typeface="Times New Roman" panose="02020603050405020304" pitchFamily="18" charset="0"/>
              </a:rPr>
              <a:t>关键</a:t>
            </a:r>
            <a:r>
              <a:rPr lang="en-US" altLang="zh-CN" sz="1900" kern="100">
                <a:latin typeface="Times New Roman" panose="02020603050405020304" pitchFamily="18" charset="0"/>
                <a:ea typeface="楷体" panose="02010609060101010101" pitchFamily="49" charset="-122"/>
                <a:cs typeface="Times New Roman" panose="02020603050405020304" pitchFamily="18" charset="0"/>
              </a:rPr>
              <a:t>     </a:t>
            </a:r>
            <a:r>
              <a:rPr lang="zh-CN" altLang="zh-CN" sz="1900" kern="100">
                <a:latin typeface="Times New Roman" panose="02020603050405020304" pitchFamily="18" charset="0"/>
                <a:ea typeface="楷体" panose="02010609060101010101" pitchFamily="49" charset="-122"/>
                <a:cs typeface="Times New Roman" panose="02020603050405020304" pitchFamily="18" charset="0"/>
              </a:rPr>
              <a:t>体现</a:t>
            </a:r>
            <a:endParaRPr lang="zh-CN" altLang="en-US" sz="1900" kern="10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14" name="矩形 13"/>
          <p:cNvSpPr/>
          <p:nvPr>
            <p:custDataLst>
              <p:tags r:id="rId11"/>
            </p:custDataLst>
          </p:nvPr>
        </p:nvSpPr>
        <p:spPr>
          <a:xfrm>
            <a:off x="3574926" y="35893"/>
            <a:ext cx="7234907" cy="1320361"/>
          </a:xfrm>
          <a:prstGeom prst="rect">
            <a:avLst/>
          </a:prstGeom>
        </p:spPr>
        <p:txBody>
          <a:bodyPr wrap="square">
            <a:spAutoFit/>
          </a:bodyPr>
          <a:lstStyle/>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促进</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①</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改善人民生活的物质保障</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促进</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②</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______________</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促进国民经济</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③</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_________</a:t>
            </a:r>
            <a:endParaRPr lang="zh-CN" altLang="zh-CN" sz="19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15" name="矩形 14"/>
          <p:cNvSpPr/>
          <p:nvPr>
            <p:custDataLst>
              <p:tags r:id="rId12"/>
            </p:custDataLst>
          </p:nvPr>
        </p:nvSpPr>
        <p:spPr>
          <a:xfrm>
            <a:off x="3574926" y="1312987"/>
            <a:ext cx="7920880" cy="2139047"/>
          </a:xfrm>
          <a:prstGeom prst="rect">
            <a:avLst/>
          </a:prstGeom>
        </p:spPr>
        <p:txBody>
          <a:bodyPr wrap="square">
            <a:spAutoFit/>
          </a:bodyPr>
          <a:lstStyle/>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财政收入的构成：</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④</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利润收入、</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⑤</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以及其他</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收入</a:t>
            </a:r>
            <a:r>
              <a:rPr lang="zh-CN" altLang="zh-CN" sz="1900"/>
              <a:t> </a:t>
            </a:r>
            <a:r>
              <a:rPr lang="en-US" altLang="zh-CN" sz="1900" kern="100">
                <a:latin typeface="Times New Roman" panose="02020603050405020304" pitchFamily="18" charset="0"/>
                <a:ea typeface="方正中等线简体" panose="03000509000000000000" pitchFamily="65" charset="-122"/>
              </a:rPr>
              <a:t> </a:t>
            </a:r>
            <a:endParaRPr lang="zh-CN" altLang="zh-CN" sz="1900" kern="100">
              <a:latin typeface="Times New Roman" panose="02020603050405020304" pitchFamily="18" charset="0"/>
              <a:ea typeface="宋体" panose="02010600030101010101" pitchFamily="2" charset="-122"/>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影响财政收入的因素：主要是</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⑥</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和⑦</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__________</a:t>
            </a:r>
            <a:endParaRPr lang="zh-CN" altLang="zh-CN" sz="1900" kern="100">
              <a:latin typeface="Times New Roman" panose="02020603050405020304" pitchFamily="18" charset="0"/>
              <a:ea typeface="宋体" panose="02010600030101010101" pitchFamily="2" charset="-122"/>
            </a:endParaRPr>
          </a:p>
          <a:p>
            <a:pPr algn="just">
              <a:lnSpc>
                <a:spcPct val="140000"/>
              </a:lnSpc>
              <a:spcAft>
                <a:spcPct val="0"/>
              </a:spcAft>
            </a:pP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财政</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支出的</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构成</a:t>
            </a:r>
            <a:r>
              <a:rPr lang="zh-CN" altLang="en-US"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⑧</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支出</a:t>
            </a:r>
            <a:r>
              <a:rPr lang="zh-CN" altLang="en-US"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科学</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、教育、文化、卫生</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事业支出</a:t>
            </a:r>
            <a:r>
              <a:rPr lang="zh-CN" altLang="en-US"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40000"/>
              </a:lnSpc>
              <a:spcAft>
                <a:spcPct val="0"/>
              </a:spcAft>
            </a:pPr>
            <a:r>
              <a:rPr lang="en-US"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行政管理</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和国防</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支出</a:t>
            </a:r>
            <a:r>
              <a:rPr lang="zh-CN" altLang="en-US"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⑨</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支出</a:t>
            </a:r>
            <a:r>
              <a:rPr lang="zh-CN" altLang="en-US" sz="1900" kern="100" smtClean="0">
                <a:latin typeface="Times New Roman" panose="02020603050405020304" pitchFamily="18" charset="0"/>
                <a:ea typeface="方正中等线简体" panose="03000509000000000000" pitchFamily="65" charset="-122"/>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债务</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支出</a:t>
            </a:r>
            <a:r>
              <a:rPr lang="zh-CN" altLang="zh-CN" sz="1900"/>
              <a:t> </a:t>
            </a:r>
            <a:r>
              <a:rPr lang="en-US" altLang="zh-CN" sz="1900" kern="100">
                <a:latin typeface="Times New Roman" panose="02020603050405020304" pitchFamily="18" charset="0"/>
                <a:ea typeface="方正中等线简体" panose="03000509000000000000" pitchFamily="65" charset="-122"/>
              </a:rPr>
              <a:t> </a:t>
            </a:r>
            <a:endParaRPr lang="en-US" altLang="zh-CN" sz="1900" kern="100" smtClean="0">
              <a:latin typeface="Times New Roman" panose="02020603050405020304" pitchFamily="18" charset="0"/>
              <a:ea typeface="方正中等线简体" panose="03000509000000000000" pitchFamily="65" charset="-122"/>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财政收支平衡</a:t>
            </a:r>
            <a:r>
              <a:rPr lang="zh-CN" altLang="zh-CN" sz="1900" kern="100" spc="-100">
                <a:latin typeface="Times New Roman" panose="02020603050405020304" pitchFamily="18" charset="0"/>
                <a:ea typeface="方正中等线简体" panose="03000509000000000000" pitchFamily="65" charset="-122"/>
                <a:cs typeface="Times New Roman" panose="02020603050405020304" pitchFamily="18" charset="0"/>
              </a:rPr>
              <a:t>：财政收入等于支出，或略有盈余，或略有</a:t>
            </a:r>
            <a:r>
              <a:rPr lang="zh-CN" altLang="zh-CN" sz="1900" kern="100" spc="-100" smtClean="0">
                <a:latin typeface="Times New Roman" panose="02020603050405020304" pitchFamily="18" charset="0"/>
                <a:ea typeface="方正中等线简体" panose="03000509000000000000" pitchFamily="65" charset="-122"/>
                <a:cs typeface="Times New Roman" panose="02020603050405020304" pitchFamily="18" charset="0"/>
              </a:rPr>
              <a:t>赤字</a:t>
            </a:r>
            <a:endParaRPr lang="zh-CN" altLang="zh-CN" sz="1900" kern="100" spc="-100">
              <a:latin typeface="宋体" panose="02010600030101010101" pitchFamily="2" charset="-122"/>
              <a:ea typeface="宋体" panose="02010600030101010101" pitchFamily="2" charset="-122"/>
              <a:cs typeface="Courier New" panose="02070309020205020404" pitchFamily="49" charset="0"/>
            </a:endParaRPr>
          </a:p>
        </p:txBody>
      </p:sp>
      <p:sp>
        <p:nvSpPr>
          <p:cNvPr id="17" name="矩形 16"/>
          <p:cNvSpPr/>
          <p:nvPr>
            <p:custDataLst>
              <p:tags r:id="rId13"/>
            </p:custDataLst>
          </p:nvPr>
        </p:nvSpPr>
        <p:spPr>
          <a:xfrm>
            <a:off x="4350325" y="92745"/>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社会公平</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8" name="矩形 17"/>
          <p:cNvSpPr/>
          <p:nvPr>
            <p:custDataLst>
              <p:tags r:id="rId14"/>
            </p:custDataLst>
          </p:nvPr>
        </p:nvSpPr>
        <p:spPr>
          <a:xfrm>
            <a:off x="4359850" y="491186"/>
            <a:ext cx="1646605"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资源合理配置</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20" name="矩形 19"/>
          <p:cNvSpPr/>
          <p:nvPr>
            <p:custDataLst>
              <p:tags r:id="rId15"/>
            </p:custDataLst>
          </p:nvPr>
        </p:nvSpPr>
        <p:spPr>
          <a:xfrm>
            <a:off x="5329862" y="910774"/>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平稳运行</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grpSp>
        <p:nvGrpSpPr>
          <p:cNvPr id="21" name="组合 20"/>
          <p:cNvGrpSpPr/>
          <p:nvPr>
            <p:custDataLst>
              <p:tags r:id="rId16"/>
            </p:custDataLst>
          </p:nvPr>
        </p:nvGrpSpPr>
        <p:grpSpPr>
          <a:xfrm>
            <a:off x="3141785" y="323110"/>
            <a:ext cx="495360" cy="804340"/>
            <a:chOff x="4723063" y="3937197"/>
            <a:chExt cx="495360" cy="804340"/>
          </a:xfrm>
        </p:grpSpPr>
        <p:cxnSp>
          <p:nvCxnSpPr>
            <p:cNvPr id="22" name="肘形连接符 21"/>
            <p:cNvCxnSpPr/>
            <p:nvPr>
              <p:custDataLst>
                <p:tags r:id="rId17"/>
              </p:custDataLst>
            </p:nvPr>
          </p:nvCxnSpPr>
          <p:spPr>
            <a:xfrm rot="10800000" flipV="1">
              <a:off x="5211907" y="3937197"/>
              <a:ext cx="6516" cy="804340"/>
            </a:xfrm>
            <a:prstGeom prst="bentConnector3">
              <a:avLst>
                <a:gd name="adj1" fmla="val 3825000"/>
              </a:avLst>
            </a:prstGeom>
            <a:ln w="12700"/>
          </p:spPr>
          <p:style>
            <a:lnRef idx="1">
              <a:schemeClr val="dk1"/>
            </a:lnRef>
            <a:fillRef idx="0">
              <a:schemeClr val="dk1"/>
            </a:fillRef>
            <a:effectRef idx="0">
              <a:schemeClr val="dk1"/>
            </a:effectRef>
            <a:fontRef idx="minor">
              <a:schemeClr val="tx1"/>
            </a:fontRef>
          </p:style>
        </p:cxnSp>
        <p:cxnSp>
          <p:nvCxnSpPr>
            <p:cNvPr id="23" name="直接连接符 22"/>
            <p:cNvCxnSpPr/>
            <p:nvPr>
              <p:custDataLst>
                <p:tags r:id="rId18"/>
              </p:custDataLst>
            </p:nvPr>
          </p:nvCxnSpPr>
          <p:spPr>
            <a:xfrm>
              <a:off x="4723063" y="4320318"/>
              <a:ext cx="461166"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24" name="组合 23"/>
          <p:cNvGrpSpPr/>
          <p:nvPr>
            <p:custDataLst>
              <p:tags r:id="rId19"/>
            </p:custDataLst>
          </p:nvPr>
        </p:nvGrpSpPr>
        <p:grpSpPr>
          <a:xfrm>
            <a:off x="3056456" y="1586797"/>
            <a:ext cx="583697" cy="1614925"/>
            <a:chOff x="4637734" y="3775994"/>
            <a:chExt cx="583697" cy="1614925"/>
          </a:xfrm>
        </p:grpSpPr>
        <p:cxnSp>
          <p:nvCxnSpPr>
            <p:cNvPr id="27" name="肘形连接符 26"/>
            <p:cNvCxnSpPr/>
            <p:nvPr>
              <p:custDataLst>
                <p:tags r:id="rId20"/>
              </p:custDataLst>
            </p:nvPr>
          </p:nvCxnSpPr>
          <p:spPr>
            <a:xfrm rot="10800000" flipV="1">
              <a:off x="5211907" y="3775994"/>
              <a:ext cx="6516" cy="1614925"/>
            </a:xfrm>
            <a:prstGeom prst="bentConnector3">
              <a:avLst>
                <a:gd name="adj1" fmla="val 3825000"/>
              </a:avLst>
            </a:prstGeom>
            <a:ln w="12700"/>
          </p:spPr>
          <p:style>
            <a:lnRef idx="1">
              <a:schemeClr val="dk1"/>
            </a:lnRef>
            <a:fillRef idx="0">
              <a:schemeClr val="dk1"/>
            </a:fillRef>
            <a:effectRef idx="0">
              <a:schemeClr val="dk1"/>
            </a:effectRef>
            <a:fontRef idx="minor">
              <a:schemeClr val="tx1"/>
            </a:fontRef>
          </p:style>
        </p:cxnSp>
        <p:cxnSp>
          <p:nvCxnSpPr>
            <p:cNvPr id="28" name="直接连接符 27"/>
            <p:cNvCxnSpPr/>
            <p:nvPr>
              <p:custDataLst>
                <p:tags r:id="rId21"/>
              </p:custDataLst>
            </p:nvPr>
          </p:nvCxnSpPr>
          <p:spPr>
            <a:xfrm>
              <a:off x="4963171" y="4178831"/>
              <a:ext cx="258260"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29" name="直接连接符 28"/>
            <p:cNvCxnSpPr/>
            <p:nvPr>
              <p:custDataLst>
                <p:tags r:id="rId22"/>
              </p:custDataLst>
            </p:nvPr>
          </p:nvCxnSpPr>
          <p:spPr>
            <a:xfrm>
              <a:off x="4637734" y="4582366"/>
              <a:ext cx="583697" cy="0"/>
            </a:xfrm>
            <a:prstGeom prst="line">
              <a:avLst/>
            </a:prstGeom>
            <a:ln w="12700"/>
          </p:spPr>
          <p:style>
            <a:lnRef idx="1">
              <a:schemeClr val="dk1"/>
            </a:lnRef>
            <a:fillRef idx="0">
              <a:schemeClr val="dk1"/>
            </a:fillRef>
            <a:effectRef idx="0">
              <a:schemeClr val="dk1"/>
            </a:effectRef>
            <a:fontRef idx="minor">
              <a:schemeClr val="tx1"/>
            </a:fontRef>
          </p:style>
        </p:cxnSp>
      </p:grpSp>
      <p:sp>
        <p:nvSpPr>
          <p:cNvPr id="33" name="圆角矩形 32"/>
          <p:cNvSpPr/>
          <p:nvPr>
            <p:custDataLst>
              <p:tags r:id="rId23"/>
            </p:custDataLst>
          </p:nvPr>
        </p:nvSpPr>
        <p:spPr>
          <a:xfrm>
            <a:off x="573255" y="4870307"/>
            <a:ext cx="535597" cy="947649"/>
          </a:xfrm>
          <a:prstGeom prst="roundRect">
            <a:avLst>
              <a:gd name="adj" fmla="val 7522"/>
            </a:avLst>
          </a:prstGeom>
          <a:solidFill>
            <a:schemeClr val="bg1">
              <a:lumMod val="85000"/>
            </a:schemeClr>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vert="eaVert" rtlCol="0" anchor="ctr"/>
          <a:lstStyle/>
          <a:p>
            <a:pPr algn="ctr"/>
            <a:r>
              <a:rPr lang="zh-CN" altLang="zh-CN" sz="19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rPr>
              <a:t>税收</a:t>
            </a:r>
            <a:endParaRPr lang="zh-CN" altLang="en-US" sz="1900" kern="100">
              <a:solidFill>
                <a:schemeClr val="tx1"/>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4" name="圆角矩形 33"/>
          <p:cNvSpPr/>
          <p:nvPr>
            <p:custDataLst>
              <p:tags r:id="rId24"/>
            </p:custDataLst>
          </p:nvPr>
        </p:nvSpPr>
        <p:spPr>
          <a:xfrm>
            <a:off x="1753151" y="4264214"/>
            <a:ext cx="1245711" cy="442674"/>
          </a:xfrm>
          <a:prstGeom prst="roundRect">
            <a:avLst/>
          </a:prstGeom>
          <a:ln w="12700">
            <a:solidFill>
              <a:schemeClr val="tx1"/>
            </a:solidFill>
          </a:ln>
        </p:spPr>
        <p:txBody>
          <a:bodyPr wrap="none">
            <a:spAutoFit/>
          </a:bodyPr>
          <a:lstStyle/>
          <a:p>
            <a:pPr algn="ct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国家税收</a:t>
            </a:r>
            <a:endParaRPr lang="zh-CN" altLang="en-US" sz="1900"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5" name="矩形 34"/>
          <p:cNvSpPr/>
          <p:nvPr>
            <p:custDataLst>
              <p:tags r:id="rId25"/>
            </p:custDataLst>
          </p:nvPr>
        </p:nvSpPr>
        <p:spPr>
          <a:xfrm>
            <a:off x="1783259" y="5239370"/>
            <a:ext cx="671979" cy="384721"/>
          </a:xfrm>
          <a:prstGeom prst="rect">
            <a:avLst/>
          </a:prstGeom>
        </p:spPr>
        <p:txBody>
          <a:bodyPr wrap="none">
            <a:spAutoFit/>
          </a:bodyPr>
          <a:lstStyle/>
          <a:p>
            <a:r>
              <a:rPr lang="zh-CN" altLang="zh-CN" sz="1900" kern="100">
                <a:latin typeface="Times New Roman" panose="02020603050405020304" pitchFamily="18" charset="0"/>
                <a:ea typeface="楷体" panose="02010609060101010101" pitchFamily="49" charset="-122"/>
                <a:cs typeface="Times New Roman" panose="02020603050405020304" pitchFamily="18" charset="0"/>
              </a:rPr>
              <a:t>形成</a:t>
            </a:r>
            <a:endParaRPr lang="zh-CN" altLang="en-US" sz="1900" kern="100">
              <a:latin typeface="Times New Roman" panose="02020603050405020304" pitchFamily="18" charset="0"/>
              <a:ea typeface="楷体" panose="02010609060101010101" pitchFamily="49" charset="-122"/>
              <a:cs typeface="Times New Roman" panose="02020603050405020304" pitchFamily="18" charset="0"/>
            </a:endParaRPr>
          </a:p>
        </p:txBody>
      </p:sp>
      <p:sp>
        <p:nvSpPr>
          <p:cNvPr id="36" name="圆角矩形 35"/>
          <p:cNvSpPr/>
          <p:nvPr>
            <p:custDataLst>
              <p:tags r:id="rId26"/>
            </p:custDataLst>
          </p:nvPr>
        </p:nvSpPr>
        <p:spPr>
          <a:xfrm>
            <a:off x="1753151" y="6156573"/>
            <a:ext cx="1245711" cy="442674"/>
          </a:xfrm>
          <a:prstGeom prst="roundRect">
            <a:avLst/>
          </a:prstGeom>
          <a:ln w="12700">
            <a:solidFill>
              <a:schemeClr val="tx1"/>
            </a:solidFill>
          </a:ln>
        </p:spPr>
        <p:txBody>
          <a:bodyPr wrap="none">
            <a:spAutoFit/>
          </a:bodyPr>
          <a:lstStyle/>
          <a:p>
            <a:pPr algn="ct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依法纳税</a:t>
            </a:r>
            <a:endParaRPr lang="zh-CN" altLang="en-US" sz="1900"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7" name="矩形 36"/>
          <p:cNvSpPr/>
          <p:nvPr>
            <p:custDataLst>
              <p:tags r:id="rId27"/>
            </p:custDataLst>
          </p:nvPr>
        </p:nvSpPr>
        <p:spPr>
          <a:xfrm>
            <a:off x="3490568" y="3410744"/>
            <a:ext cx="7416824" cy="1363450"/>
          </a:xfrm>
          <a:prstGeom prst="rect">
            <a:avLst/>
          </a:prstGeom>
        </p:spPr>
        <p:txBody>
          <a:bodyPr wrap="square">
            <a:spAutoFit/>
          </a:bodyPr>
          <a:lstStyle/>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税收的含义</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基本特征：</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⑩</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性、</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⑪</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性、</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⑫</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性</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主要税种：增值税</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和</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⑬</a:t>
            </a:r>
            <a:r>
              <a:rPr lang="en-US" altLang="zh-CN" sz="2000" kern="100" smtClean="0">
                <a:latin typeface="宋体" panose="02010600030101010101" pitchFamily="2" charset="-122"/>
                <a:ea typeface="宋体" panose="02010600030101010101" pitchFamily="2" charset="-122"/>
                <a:cs typeface="Courier New" panose="02070309020205020404" pitchFamily="49" charset="0"/>
              </a:rPr>
              <a:t>___________</a:t>
            </a:r>
            <a:endParaRPr lang="zh-CN" altLang="zh-CN" sz="19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39" name="矩形 38"/>
          <p:cNvSpPr/>
          <p:nvPr>
            <p:custDataLst>
              <p:tags r:id="rId28"/>
            </p:custDataLst>
          </p:nvPr>
        </p:nvSpPr>
        <p:spPr>
          <a:xfrm>
            <a:off x="3471518" y="5138337"/>
            <a:ext cx="671979" cy="384721"/>
          </a:xfrm>
          <a:prstGeom prst="rect">
            <a:avLst/>
          </a:prstGeom>
        </p:spPr>
        <p:txBody>
          <a:bodyPr wrap="none">
            <a:spAutoFit/>
          </a:bodyPr>
          <a:lstStyle/>
          <a:p>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en-US" sz="1900"/>
          </a:p>
        </p:txBody>
      </p:sp>
      <p:sp>
        <p:nvSpPr>
          <p:cNvPr id="40" name="矩形 39"/>
          <p:cNvSpPr/>
          <p:nvPr>
            <p:custDataLst>
              <p:tags r:id="rId29"/>
            </p:custDataLst>
          </p:nvPr>
        </p:nvSpPr>
        <p:spPr>
          <a:xfrm>
            <a:off x="4511030" y="4672980"/>
            <a:ext cx="7416824" cy="1384995"/>
          </a:xfrm>
          <a:prstGeom prst="rect">
            <a:avLst/>
          </a:prstGeom>
        </p:spPr>
        <p:txBody>
          <a:bodyPr wrap="square">
            <a:spAutoFit/>
          </a:bodyPr>
          <a:lstStyle/>
          <a:p>
            <a:pPr algn="just">
              <a:lnSpc>
                <a:spcPct val="140000"/>
              </a:lnSpc>
              <a:spcAft>
                <a:spcPct val="0"/>
              </a:spcAft>
            </a:pP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筹集</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⑭</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基本形式</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⑮</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宏观调控</a:t>
            </a:r>
            <a:r>
              <a:rPr lang="en-US"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重要杠杆</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国家</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实现</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⑯</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重要手段</a:t>
            </a:r>
            <a:endParaRPr lang="zh-CN" altLang="zh-CN" sz="19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42" name="矩形 41"/>
          <p:cNvSpPr/>
          <p:nvPr>
            <p:custDataLst>
              <p:tags r:id="rId30"/>
            </p:custDataLst>
          </p:nvPr>
        </p:nvSpPr>
        <p:spPr>
          <a:xfrm>
            <a:off x="3656459" y="5921499"/>
            <a:ext cx="7416824" cy="954107"/>
          </a:xfrm>
          <a:prstGeom prst="rect">
            <a:avLst/>
          </a:prstGeom>
        </p:spPr>
        <p:txBody>
          <a:bodyPr wrap="square">
            <a:spAutoFit/>
          </a:bodyPr>
          <a:lstStyle/>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依法纳税是公民</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的</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⑰</a:t>
            </a:r>
            <a:r>
              <a:rPr lang="en-US" altLang="zh-CN" sz="2000" kern="100" smtClean="0">
                <a:latin typeface="宋体" panose="02010600030101010101" pitchFamily="2" charset="-122"/>
                <a:ea typeface="宋体" panose="02010600030101010101" pitchFamily="2" charset="-122"/>
                <a:cs typeface="Courier New" panose="02070309020205020404" pitchFamily="49" charset="0"/>
              </a:rPr>
              <a:t>_________</a:t>
            </a:r>
            <a:endParaRPr lang="zh-CN" altLang="zh-CN" sz="19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违反税法的行为</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⑱</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欠税</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en-US" sz="2000" kern="100" smtClean="0">
                <a:latin typeface="宋体" panose="02010600030101010101" pitchFamily="2" charset="-122"/>
                <a:ea typeface="宋体" panose="02010600030101010101" pitchFamily="2" charset="-122"/>
                <a:cs typeface="Courier New" panose="02070309020205020404" pitchFamily="49" charset="0"/>
              </a:rPr>
              <a:t>⑲</a:t>
            </a:r>
            <a:r>
              <a:rPr lang="en-US" altLang="zh-CN" sz="1900" u="sng" kern="100" smtClean="0">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1900" kern="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sz="1900" kern="100">
                <a:latin typeface="Times New Roman" panose="02020603050405020304" pitchFamily="18" charset="0"/>
                <a:ea typeface="方正中等线简体" panose="03000509000000000000" pitchFamily="65" charset="-122"/>
                <a:cs typeface="Times New Roman" panose="02020603050405020304" pitchFamily="18" charset="0"/>
              </a:rPr>
              <a:t>抗税</a:t>
            </a:r>
            <a:endParaRPr lang="zh-CN" altLang="zh-CN" sz="1900" kern="100">
              <a:effectLst/>
              <a:latin typeface="宋体" panose="02010600030101010101" pitchFamily="2" charset="-122"/>
              <a:ea typeface="宋体" panose="02010600030101010101" pitchFamily="2" charset="-122"/>
              <a:cs typeface="Courier New" panose="02070309020205020404" pitchFamily="49" charset="0"/>
            </a:endParaRPr>
          </a:p>
        </p:txBody>
      </p:sp>
      <p:grpSp>
        <p:nvGrpSpPr>
          <p:cNvPr id="43" name="组合 42"/>
          <p:cNvGrpSpPr/>
          <p:nvPr>
            <p:custDataLst>
              <p:tags r:id="rId31"/>
            </p:custDataLst>
          </p:nvPr>
        </p:nvGrpSpPr>
        <p:grpSpPr>
          <a:xfrm>
            <a:off x="4088507" y="4941962"/>
            <a:ext cx="495360" cy="804340"/>
            <a:chOff x="4723063" y="3937197"/>
            <a:chExt cx="495360" cy="804340"/>
          </a:xfrm>
        </p:grpSpPr>
        <p:cxnSp>
          <p:nvCxnSpPr>
            <p:cNvPr id="48" name="肘形连接符 47"/>
            <p:cNvCxnSpPr/>
            <p:nvPr>
              <p:custDataLst>
                <p:tags r:id="rId32"/>
              </p:custDataLst>
            </p:nvPr>
          </p:nvCxnSpPr>
          <p:spPr>
            <a:xfrm rot="10800000" flipV="1">
              <a:off x="5211907" y="3937197"/>
              <a:ext cx="6516" cy="804340"/>
            </a:xfrm>
            <a:prstGeom prst="bentConnector3">
              <a:avLst>
                <a:gd name="adj1" fmla="val 3825000"/>
              </a:avLst>
            </a:prstGeom>
            <a:ln w="12700"/>
          </p:spPr>
          <p:style>
            <a:lnRef idx="1">
              <a:schemeClr val="dk1"/>
            </a:lnRef>
            <a:fillRef idx="0">
              <a:schemeClr val="dk1"/>
            </a:fillRef>
            <a:effectRef idx="0">
              <a:schemeClr val="dk1"/>
            </a:effectRef>
            <a:fontRef idx="minor">
              <a:schemeClr val="tx1"/>
            </a:fontRef>
          </p:style>
        </p:cxnSp>
        <p:cxnSp>
          <p:nvCxnSpPr>
            <p:cNvPr id="89" name="直接连接符 88"/>
            <p:cNvCxnSpPr/>
            <p:nvPr>
              <p:custDataLst>
                <p:tags r:id="rId33"/>
              </p:custDataLst>
            </p:nvPr>
          </p:nvCxnSpPr>
          <p:spPr>
            <a:xfrm>
              <a:off x="4723063" y="4320318"/>
              <a:ext cx="461166" cy="0"/>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90" name="组合 89"/>
          <p:cNvGrpSpPr/>
          <p:nvPr>
            <p:custDataLst>
              <p:tags r:id="rId34"/>
            </p:custDataLst>
          </p:nvPr>
        </p:nvGrpSpPr>
        <p:grpSpPr>
          <a:xfrm>
            <a:off x="2998862" y="3683221"/>
            <a:ext cx="528718" cy="1614925"/>
            <a:chOff x="4692713" y="3775994"/>
            <a:chExt cx="528718" cy="1614925"/>
          </a:xfrm>
        </p:grpSpPr>
        <p:cxnSp>
          <p:nvCxnSpPr>
            <p:cNvPr id="91" name="肘形连接符 90"/>
            <p:cNvCxnSpPr/>
            <p:nvPr>
              <p:custDataLst>
                <p:tags r:id="rId35"/>
              </p:custDataLst>
            </p:nvPr>
          </p:nvCxnSpPr>
          <p:spPr>
            <a:xfrm rot="10800000" flipV="1">
              <a:off x="5211907" y="3775994"/>
              <a:ext cx="6516" cy="1614925"/>
            </a:xfrm>
            <a:prstGeom prst="bentConnector3">
              <a:avLst>
                <a:gd name="adj1" fmla="val 3825000"/>
              </a:avLst>
            </a:prstGeom>
            <a:ln w="12700"/>
          </p:spPr>
          <p:style>
            <a:lnRef idx="1">
              <a:schemeClr val="dk1"/>
            </a:lnRef>
            <a:fillRef idx="0">
              <a:schemeClr val="dk1"/>
            </a:fillRef>
            <a:effectRef idx="0">
              <a:schemeClr val="dk1"/>
            </a:effectRef>
            <a:fontRef idx="minor">
              <a:schemeClr val="tx1"/>
            </a:fontRef>
          </p:style>
        </p:cxnSp>
        <p:cxnSp>
          <p:nvCxnSpPr>
            <p:cNvPr id="92" name="直接连接符 91"/>
            <p:cNvCxnSpPr/>
            <p:nvPr>
              <p:custDataLst>
                <p:tags r:id="rId36"/>
              </p:custDataLst>
            </p:nvPr>
          </p:nvCxnSpPr>
          <p:spPr>
            <a:xfrm>
              <a:off x="4963171" y="4178831"/>
              <a:ext cx="258260"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93" name="直接连接符 92"/>
            <p:cNvCxnSpPr/>
            <p:nvPr>
              <p:custDataLst>
                <p:tags r:id="rId37"/>
              </p:custDataLst>
            </p:nvPr>
          </p:nvCxnSpPr>
          <p:spPr>
            <a:xfrm>
              <a:off x="4692713" y="4578324"/>
              <a:ext cx="528718" cy="4042"/>
            </a:xfrm>
            <a:prstGeom prst="line">
              <a:avLst/>
            </a:prstGeom>
            <a:ln w="12700"/>
          </p:spPr>
          <p:style>
            <a:lnRef idx="1">
              <a:schemeClr val="dk1"/>
            </a:lnRef>
            <a:fillRef idx="0">
              <a:schemeClr val="dk1"/>
            </a:fillRef>
            <a:effectRef idx="0">
              <a:schemeClr val="dk1"/>
            </a:effectRef>
            <a:fontRef idx="minor">
              <a:schemeClr val="tx1"/>
            </a:fontRef>
          </p:style>
        </p:cxnSp>
      </p:grpSp>
      <p:grpSp>
        <p:nvGrpSpPr>
          <p:cNvPr id="94" name="组合 93"/>
          <p:cNvGrpSpPr/>
          <p:nvPr>
            <p:custDataLst>
              <p:tags r:id="rId38"/>
            </p:custDataLst>
          </p:nvPr>
        </p:nvGrpSpPr>
        <p:grpSpPr>
          <a:xfrm>
            <a:off x="3008387" y="6207122"/>
            <a:ext cx="697299" cy="390467"/>
            <a:chOff x="4521124" y="4144134"/>
            <a:chExt cx="697299" cy="390467"/>
          </a:xfrm>
        </p:grpSpPr>
        <p:cxnSp>
          <p:nvCxnSpPr>
            <p:cNvPr id="95" name="肘形连接符 94"/>
            <p:cNvCxnSpPr/>
            <p:nvPr>
              <p:custDataLst>
                <p:tags r:id="rId39"/>
              </p:custDataLst>
            </p:nvPr>
          </p:nvCxnSpPr>
          <p:spPr>
            <a:xfrm rot="10800000" flipV="1">
              <a:off x="5211907" y="4144134"/>
              <a:ext cx="6516" cy="390467"/>
            </a:xfrm>
            <a:prstGeom prst="bentConnector3">
              <a:avLst>
                <a:gd name="adj1" fmla="val 3825000"/>
              </a:avLst>
            </a:prstGeom>
            <a:ln w="12700"/>
          </p:spPr>
          <p:style>
            <a:lnRef idx="1">
              <a:schemeClr val="dk1"/>
            </a:lnRef>
            <a:fillRef idx="0">
              <a:schemeClr val="dk1"/>
            </a:fillRef>
            <a:effectRef idx="0">
              <a:schemeClr val="dk1"/>
            </a:effectRef>
            <a:fontRef idx="minor">
              <a:schemeClr val="tx1"/>
            </a:fontRef>
          </p:style>
        </p:cxnSp>
        <p:cxnSp>
          <p:nvCxnSpPr>
            <p:cNvPr id="96" name="直接连接符 95"/>
            <p:cNvCxnSpPr/>
            <p:nvPr>
              <p:custDataLst>
                <p:tags r:id="rId40"/>
              </p:custDataLst>
            </p:nvPr>
          </p:nvCxnSpPr>
          <p:spPr>
            <a:xfrm>
              <a:off x="4521124" y="4329843"/>
              <a:ext cx="432048" cy="0"/>
            </a:xfrm>
            <a:prstGeom prst="line">
              <a:avLst/>
            </a:prstGeom>
            <a:ln w="12700"/>
          </p:spPr>
          <p:style>
            <a:lnRef idx="1">
              <a:schemeClr val="dk1"/>
            </a:lnRef>
            <a:fillRef idx="0">
              <a:schemeClr val="dk1"/>
            </a:fillRef>
            <a:effectRef idx="0">
              <a:schemeClr val="dk1"/>
            </a:effectRef>
            <a:fontRef idx="minor">
              <a:schemeClr val="tx1"/>
            </a:fontRef>
          </p:style>
        </p:cxnSp>
      </p:grpSp>
      <p:cxnSp>
        <p:nvCxnSpPr>
          <p:cNvPr id="97" name="直接箭头连接符 96"/>
          <p:cNvCxnSpPr/>
          <p:nvPr>
            <p:custDataLst>
              <p:tags r:id="rId41"/>
            </p:custDataLst>
          </p:nvPr>
        </p:nvCxnSpPr>
        <p:spPr>
          <a:xfrm flipH="1" flipV="1">
            <a:off x="2369840" y="4723908"/>
            <a:ext cx="0" cy="1401265"/>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98" name="直接箭头连接符 97"/>
          <p:cNvCxnSpPr/>
          <p:nvPr>
            <p:custDataLst>
              <p:tags r:id="rId42"/>
            </p:custDataLst>
          </p:nvPr>
        </p:nvCxnSpPr>
        <p:spPr>
          <a:xfrm flipH="1" flipV="1">
            <a:off x="2538239" y="940981"/>
            <a:ext cx="0" cy="1057215"/>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99" name="直接箭头连接符 98"/>
          <p:cNvCxnSpPr/>
          <p:nvPr>
            <p:custDataLst>
              <p:tags r:id="rId43"/>
            </p:custDataLst>
          </p:nvPr>
        </p:nvCxnSpPr>
        <p:spPr>
          <a:xfrm flipH="1">
            <a:off x="2393479" y="940981"/>
            <a:ext cx="0" cy="1057215"/>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100" name="肘形连接符 99"/>
          <p:cNvCxnSpPr/>
          <p:nvPr>
            <p:custDataLst>
              <p:tags r:id="rId44"/>
            </p:custDataLst>
          </p:nvPr>
        </p:nvCxnSpPr>
        <p:spPr>
          <a:xfrm rot="10800000" flipH="1" flipV="1">
            <a:off x="1674556" y="706231"/>
            <a:ext cx="99178" cy="1685442"/>
          </a:xfrm>
          <a:prstGeom prst="bentConnector3">
            <a:avLst>
              <a:gd name="adj1" fmla="val -230495"/>
            </a:avLst>
          </a:prstGeom>
          <a:ln w="12700"/>
        </p:spPr>
        <p:style>
          <a:lnRef idx="1">
            <a:schemeClr val="dk1"/>
          </a:lnRef>
          <a:fillRef idx="0">
            <a:schemeClr val="dk1"/>
          </a:fillRef>
          <a:effectRef idx="0">
            <a:schemeClr val="dk1"/>
          </a:effectRef>
          <a:fontRef idx="minor">
            <a:schemeClr val="tx1"/>
          </a:fontRef>
        </p:style>
      </p:cxnSp>
      <p:cxnSp>
        <p:nvCxnSpPr>
          <p:cNvPr id="101" name="肘形连接符 100"/>
          <p:cNvCxnSpPr/>
          <p:nvPr>
            <p:custDataLst>
              <p:tags r:id="rId45"/>
            </p:custDataLst>
          </p:nvPr>
        </p:nvCxnSpPr>
        <p:spPr>
          <a:xfrm rot="10800000" flipV="1">
            <a:off x="1753151" y="4485550"/>
            <a:ext cx="12700" cy="1892359"/>
          </a:xfrm>
          <a:prstGeom prst="bentConnector3">
            <a:avLst>
              <a:gd name="adj1" fmla="val 2025000"/>
            </a:avLst>
          </a:prstGeom>
          <a:ln w="12700"/>
        </p:spPr>
        <p:style>
          <a:lnRef idx="1">
            <a:schemeClr val="dk1"/>
          </a:lnRef>
          <a:fillRef idx="0">
            <a:schemeClr val="dk1"/>
          </a:fillRef>
          <a:effectRef idx="0">
            <a:schemeClr val="dk1"/>
          </a:effectRef>
          <a:fontRef idx="minor">
            <a:schemeClr val="tx1"/>
          </a:fontRef>
        </p:style>
      </p:cxnSp>
      <p:cxnSp>
        <p:nvCxnSpPr>
          <p:cNvPr id="102" name="直接箭头连接符 101"/>
          <p:cNvCxnSpPr/>
          <p:nvPr>
            <p:custDataLst>
              <p:tags r:id="rId46"/>
            </p:custDataLst>
          </p:nvPr>
        </p:nvCxnSpPr>
        <p:spPr>
          <a:xfrm flipH="1" flipV="1">
            <a:off x="838622" y="2052625"/>
            <a:ext cx="0" cy="2797262"/>
          </a:xfrm>
          <a:prstGeom prst="straightConnector1">
            <a:avLst/>
          </a:prstGeom>
          <a:ln w="12700">
            <a:tailEnd type="triangle"/>
          </a:ln>
        </p:spPr>
        <p:style>
          <a:lnRef idx="1">
            <a:schemeClr val="dk1"/>
          </a:lnRef>
          <a:fillRef idx="0">
            <a:schemeClr val="dk1"/>
          </a:fillRef>
          <a:effectRef idx="0">
            <a:schemeClr val="dk1"/>
          </a:effectRef>
          <a:fontRef idx="minor">
            <a:schemeClr val="tx1"/>
          </a:fontRef>
        </p:style>
      </p:cxnSp>
      <p:cxnSp>
        <p:nvCxnSpPr>
          <p:cNvPr id="103" name="直接连接符 102"/>
          <p:cNvCxnSpPr/>
          <p:nvPr>
            <p:custDataLst>
              <p:tags r:id="rId47"/>
            </p:custDataLst>
          </p:nvPr>
        </p:nvCxnSpPr>
        <p:spPr>
          <a:xfrm>
            <a:off x="1135877" y="5353489"/>
            <a:ext cx="370088" cy="0"/>
          </a:xfrm>
          <a:prstGeom prst="line">
            <a:avLst/>
          </a:prstGeom>
          <a:ln w="12700"/>
        </p:spPr>
        <p:style>
          <a:lnRef idx="1">
            <a:schemeClr val="dk1"/>
          </a:lnRef>
          <a:fillRef idx="0">
            <a:schemeClr val="dk1"/>
          </a:fillRef>
          <a:effectRef idx="0">
            <a:schemeClr val="dk1"/>
          </a:effectRef>
          <a:fontRef idx="minor">
            <a:schemeClr val="tx1"/>
          </a:fontRef>
        </p:style>
      </p:cxnSp>
      <p:cxnSp>
        <p:nvCxnSpPr>
          <p:cNvPr id="104" name="直接连接符 103"/>
          <p:cNvCxnSpPr/>
          <p:nvPr>
            <p:custDataLst>
              <p:tags r:id="rId48"/>
            </p:custDataLst>
          </p:nvPr>
        </p:nvCxnSpPr>
        <p:spPr>
          <a:xfrm>
            <a:off x="1113864" y="1511290"/>
            <a:ext cx="321964" cy="0"/>
          </a:xfrm>
          <a:prstGeom prst="line">
            <a:avLst/>
          </a:prstGeom>
          <a:ln w="12700"/>
        </p:spPr>
        <p:style>
          <a:lnRef idx="1">
            <a:schemeClr val="dk1"/>
          </a:lnRef>
          <a:fillRef idx="0">
            <a:schemeClr val="dk1"/>
          </a:fillRef>
          <a:effectRef idx="0">
            <a:schemeClr val="dk1"/>
          </a:effectRef>
          <a:fontRef idx="minor">
            <a:schemeClr val="tx1"/>
          </a:fontRef>
        </p:style>
      </p:cxnSp>
      <p:sp>
        <p:nvSpPr>
          <p:cNvPr id="105" name="矩形 104"/>
          <p:cNvSpPr/>
          <p:nvPr>
            <p:custDataLst>
              <p:tags r:id="rId49"/>
            </p:custDataLst>
          </p:nvPr>
        </p:nvSpPr>
        <p:spPr>
          <a:xfrm>
            <a:off x="5816699" y="1375592"/>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税收收入</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6" name="矩形 105"/>
          <p:cNvSpPr/>
          <p:nvPr>
            <p:custDataLst>
              <p:tags r:id="rId50"/>
            </p:custDataLst>
          </p:nvPr>
        </p:nvSpPr>
        <p:spPr>
          <a:xfrm>
            <a:off x="8649394" y="1375592"/>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债务收入</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7" name="矩形 106"/>
          <p:cNvSpPr/>
          <p:nvPr>
            <p:custDataLst>
              <p:tags r:id="rId51"/>
            </p:custDataLst>
          </p:nvPr>
        </p:nvSpPr>
        <p:spPr>
          <a:xfrm>
            <a:off x="7008419" y="1772392"/>
            <a:ext cx="1646605"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经济发展水平</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8" name="矩形 107"/>
          <p:cNvSpPr/>
          <p:nvPr>
            <p:custDataLst>
              <p:tags r:id="rId52"/>
            </p:custDataLst>
          </p:nvPr>
        </p:nvSpPr>
        <p:spPr>
          <a:xfrm>
            <a:off x="9004101" y="1772392"/>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分配</a:t>
            </a:r>
            <a:r>
              <a:rPr lang="zh-CN" altLang="zh-CN" sz="1900" kern="100" smtClean="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政策</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09" name="矩形 108"/>
          <p:cNvSpPr/>
          <p:nvPr>
            <p:custDataLst>
              <p:tags r:id="rId53"/>
            </p:custDataLst>
          </p:nvPr>
        </p:nvSpPr>
        <p:spPr>
          <a:xfrm>
            <a:off x="5830077" y="2190992"/>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经济建设</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0" name="矩形 109"/>
          <p:cNvSpPr/>
          <p:nvPr>
            <p:custDataLst>
              <p:tags r:id="rId54"/>
            </p:custDataLst>
          </p:nvPr>
        </p:nvSpPr>
        <p:spPr>
          <a:xfrm>
            <a:off x="6511381" y="2592373"/>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社会保障</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1" name="矩形 110"/>
          <p:cNvSpPr/>
          <p:nvPr>
            <p:custDataLst>
              <p:tags r:id="rId55"/>
            </p:custDataLst>
          </p:nvPr>
        </p:nvSpPr>
        <p:spPr>
          <a:xfrm>
            <a:off x="5029395" y="3894452"/>
            <a:ext cx="671979"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强制</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2" name="矩形 111"/>
          <p:cNvSpPr/>
          <p:nvPr>
            <p:custDataLst>
              <p:tags r:id="rId56"/>
            </p:custDataLst>
          </p:nvPr>
        </p:nvSpPr>
        <p:spPr>
          <a:xfrm>
            <a:off x="6301705" y="3894452"/>
            <a:ext cx="671979"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无偿</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3" name="矩形 112"/>
          <p:cNvSpPr/>
          <p:nvPr>
            <p:custDataLst>
              <p:tags r:id="rId57"/>
            </p:custDataLst>
          </p:nvPr>
        </p:nvSpPr>
        <p:spPr>
          <a:xfrm>
            <a:off x="7631757" y="3894452"/>
            <a:ext cx="671979"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固定</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4" name="矩形 113"/>
          <p:cNvSpPr/>
          <p:nvPr>
            <p:custDataLst>
              <p:tags r:id="rId58"/>
            </p:custDataLst>
          </p:nvPr>
        </p:nvSpPr>
        <p:spPr>
          <a:xfrm>
            <a:off x="6013768" y="4306299"/>
            <a:ext cx="1402948"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个人所得税</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5" name="矩形 114"/>
          <p:cNvSpPr/>
          <p:nvPr>
            <p:custDataLst>
              <p:tags r:id="rId59"/>
            </p:custDataLst>
          </p:nvPr>
        </p:nvSpPr>
        <p:spPr>
          <a:xfrm>
            <a:off x="5329862" y="4756154"/>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财政收入</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6" name="矩形 115"/>
          <p:cNvSpPr/>
          <p:nvPr>
            <p:custDataLst>
              <p:tags r:id="rId60"/>
            </p:custDataLst>
          </p:nvPr>
        </p:nvSpPr>
        <p:spPr>
          <a:xfrm>
            <a:off x="4854381" y="5173645"/>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调节经济</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7" name="矩形 116"/>
          <p:cNvSpPr/>
          <p:nvPr>
            <p:custDataLst>
              <p:tags r:id="rId61"/>
            </p:custDataLst>
          </p:nvPr>
        </p:nvSpPr>
        <p:spPr>
          <a:xfrm>
            <a:off x="5794400" y="5591136"/>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经济监管</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8" name="矩形 117"/>
          <p:cNvSpPr/>
          <p:nvPr>
            <p:custDataLst>
              <p:tags r:id="rId62"/>
            </p:custDataLst>
          </p:nvPr>
        </p:nvSpPr>
        <p:spPr>
          <a:xfrm>
            <a:off x="5946800" y="5997699"/>
            <a:ext cx="1159292"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基本义务</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19" name="矩形 118"/>
          <p:cNvSpPr/>
          <p:nvPr>
            <p:custDataLst>
              <p:tags r:id="rId63"/>
            </p:custDataLst>
          </p:nvPr>
        </p:nvSpPr>
        <p:spPr>
          <a:xfrm>
            <a:off x="5892279" y="6426386"/>
            <a:ext cx="671979"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偷税</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120" name="矩形 119"/>
          <p:cNvSpPr/>
          <p:nvPr>
            <p:custDataLst>
              <p:tags r:id="rId64"/>
            </p:custDataLst>
          </p:nvPr>
        </p:nvSpPr>
        <p:spPr>
          <a:xfrm>
            <a:off x="7735378" y="6414753"/>
            <a:ext cx="671979" cy="384721"/>
          </a:xfrm>
          <a:prstGeom prst="rect">
            <a:avLst/>
          </a:prstGeom>
        </p:spPr>
        <p:txBody>
          <a:bodyPr wrap="none">
            <a:spAutoFit/>
          </a:bodyPr>
          <a:lstStyle/>
          <a:p>
            <a:r>
              <a:rPr lang="zh-CN" altLang="zh-CN"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骗税</a:t>
            </a:r>
            <a:endParaRPr lang="zh-CN" altLang="en-US" sz="1900"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blinds(horizontal)">
                                      <p:cBhvr>
                                        <p:cTn id="7" dur="500"/>
                                        <p:tgtEl>
                                          <p:spTgt spid="17">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8">
                                            <p:txEl>
                                              <p:pRg st="0" end="0"/>
                                            </p:txEl>
                                          </p:spTgt>
                                        </p:tgtEl>
                                        <p:attrNameLst>
                                          <p:attrName>style.visibility</p:attrName>
                                        </p:attrNameLst>
                                      </p:cBhvr>
                                      <p:to>
                                        <p:strVal val="visible"/>
                                      </p:to>
                                    </p:set>
                                    <p:animEffect transition="in" filter="blinds(horizontal)">
                                      <p:cBhvr>
                                        <p:cTn id="12" dur="500"/>
                                        <p:tgtEl>
                                          <p:spTgt spid="18">
                                            <p:txEl>
                                              <p:pRg st="0" end="0"/>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0">
                                            <p:txEl>
                                              <p:pRg st="0" end="0"/>
                                            </p:txEl>
                                          </p:spTgt>
                                        </p:tgtEl>
                                        <p:attrNameLst>
                                          <p:attrName>style.visibility</p:attrName>
                                        </p:attrNameLst>
                                      </p:cBhvr>
                                      <p:to>
                                        <p:strVal val="visible"/>
                                      </p:to>
                                    </p:set>
                                    <p:animEffect transition="in" filter="blinds(horizontal)">
                                      <p:cBhvr>
                                        <p:cTn id="17" dur="500"/>
                                        <p:tgtEl>
                                          <p:spTgt spid="20">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5">
                                            <p:txEl>
                                              <p:pRg st="0" end="0"/>
                                            </p:txEl>
                                          </p:spTgt>
                                        </p:tgtEl>
                                        <p:attrNameLst>
                                          <p:attrName>style.visibility</p:attrName>
                                        </p:attrNameLst>
                                      </p:cBhvr>
                                      <p:to>
                                        <p:strVal val="visible"/>
                                      </p:to>
                                    </p:set>
                                    <p:animEffect transition="in" filter="blinds(horizontal)">
                                      <p:cBhvr>
                                        <p:cTn id="22" dur="500"/>
                                        <p:tgtEl>
                                          <p:spTgt spid="105">
                                            <p:txEl>
                                              <p:pRg st="0" end="0"/>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06">
                                            <p:txEl>
                                              <p:pRg st="0" end="0"/>
                                            </p:txEl>
                                          </p:spTgt>
                                        </p:tgtEl>
                                        <p:attrNameLst>
                                          <p:attrName>style.visibility</p:attrName>
                                        </p:attrNameLst>
                                      </p:cBhvr>
                                      <p:to>
                                        <p:strVal val="visible"/>
                                      </p:to>
                                    </p:set>
                                    <p:animEffect transition="in" filter="blinds(horizontal)">
                                      <p:cBhvr>
                                        <p:cTn id="27" dur="500"/>
                                        <p:tgtEl>
                                          <p:spTgt spid="106">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107">
                                            <p:txEl>
                                              <p:pRg st="0" end="0"/>
                                            </p:txEl>
                                          </p:spTgt>
                                        </p:tgtEl>
                                        <p:attrNameLst>
                                          <p:attrName>style.visibility</p:attrName>
                                        </p:attrNameLst>
                                      </p:cBhvr>
                                      <p:to>
                                        <p:strVal val="visible"/>
                                      </p:to>
                                    </p:set>
                                    <p:animEffect transition="in" filter="blinds(horizontal)">
                                      <p:cBhvr>
                                        <p:cTn id="32" dur="500"/>
                                        <p:tgtEl>
                                          <p:spTgt spid="107">
                                            <p:txEl>
                                              <p:pRg st="0" end="0"/>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8">
                                            <p:txEl>
                                              <p:pRg st="0" end="0"/>
                                            </p:txEl>
                                          </p:spTgt>
                                        </p:tgtEl>
                                        <p:attrNameLst>
                                          <p:attrName>style.visibility</p:attrName>
                                        </p:attrNameLst>
                                      </p:cBhvr>
                                      <p:to>
                                        <p:strVal val="visible"/>
                                      </p:to>
                                    </p:set>
                                    <p:animEffect transition="in" filter="blinds(horizontal)">
                                      <p:cBhvr>
                                        <p:cTn id="37" dur="500"/>
                                        <p:tgtEl>
                                          <p:spTgt spid="108">
                                            <p:txEl>
                                              <p:pRg st="0" end="0"/>
                                            </p:txEl>
                                          </p:spTgt>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109">
                                            <p:txEl>
                                              <p:pRg st="0" end="0"/>
                                            </p:txEl>
                                          </p:spTgt>
                                        </p:tgtEl>
                                        <p:attrNameLst>
                                          <p:attrName>style.visibility</p:attrName>
                                        </p:attrNameLst>
                                      </p:cBhvr>
                                      <p:to>
                                        <p:strVal val="visible"/>
                                      </p:to>
                                    </p:set>
                                    <p:animEffect transition="in" filter="blinds(horizontal)">
                                      <p:cBhvr>
                                        <p:cTn id="42" dur="500"/>
                                        <p:tgtEl>
                                          <p:spTgt spid="109">
                                            <p:txEl>
                                              <p:pRg st="0" end="0"/>
                                            </p:txEl>
                                          </p:spTgt>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110">
                                            <p:txEl>
                                              <p:pRg st="0" end="0"/>
                                            </p:txEl>
                                          </p:spTgt>
                                        </p:tgtEl>
                                        <p:attrNameLst>
                                          <p:attrName>style.visibility</p:attrName>
                                        </p:attrNameLst>
                                      </p:cBhvr>
                                      <p:to>
                                        <p:strVal val="visible"/>
                                      </p:to>
                                    </p:set>
                                    <p:animEffect transition="in" filter="blinds(horizontal)">
                                      <p:cBhvr>
                                        <p:cTn id="47" dur="500"/>
                                        <p:tgtEl>
                                          <p:spTgt spid="110">
                                            <p:txEl>
                                              <p:pRg st="0" end="0"/>
                                            </p:txEl>
                                          </p:spTgt>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111">
                                            <p:txEl>
                                              <p:pRg st="0" end="0"/>
                                            </p:txEl>
                                          </p:spTgt>
                                        </p:tgtEl>
                                        <p:attrNameLst>
                                          <p:attrName>style.visibility</p:attrName>
                                        </p:attrNameLst>
                                      </p:cBhvr>
                                      <p:to>
                                        <p:strVal val="visible"/>
                                      </p:to>
                                    </p:set>
                                    <p:animEffect transition="in" filter="blinds(horizontal)">
                                      <p:cBhvr>
                                        <p:cTn id="52" dur="500"/>
                                        <p:tgtEl>
                                          <p:spTgt spid="111">
                                            <p:txEl>
                                              <p:pRg st="0" end="0"/>
                                            </p:txEl>
                                          </p:spTgt>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112">
                                            <p:txEl>
                                              <p:pRg st="0" end="0"/>
                                            </p:txEl>
                                          </p:spTgt>
                                        </p:tgtEl>
                                        <p:attrNameLst>
                                          <p:attrName>style.visibility</p:attrName>
                                        </p:attrNameLst>
                                      </p:cBhvr>
                                      <p:to>
                                        <p:strVal val="visible"/>
                                      </p:to>
                                    </p:set>
                                    <p:animEffect transition="in" filter="blinds(horizontal)">
                                      <p:cBhvr>
                                        <p:cTn id="57" dur="500"/>
                                        <p:tgtEl>
                                          <p:spTgt spid="112">
                                            <p:txEl>
                                              <p:pRg st="0" end="0"/>
                                            </p:txEl>
                                          </p:spTgt>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113">
                                            <p:txEl>
                                              <p:pRg st="0" end="0"/>
                                            </p:txEl>
                                          </p:spTgt>
                                        </p:tgtEl>
                                        <p:attrNameLst>
                                          <p:attrName>style.visibility</p:attrName>
                                        </p:attrNameLst>
                                      </p:cBhvr>
                                      <p:to>
                                        <p:strVal val="visible"/>
                                      </p:to>
                                    </p:set>
                                    <p:animEffect transition="in" filter="blinds(horizontal)">
                                      <p:cBhvr>
                                        <p:cTn id="62" dur="500"/>
                                        <p:tgtEl>
                                          <p:spTgt spid="113">
                                            <p:txEl>
                                              <p:pRg st="0" end="0"/>
                                            </p:txEl>
                                          </p:spTgt>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nodeType="clickEffect">
                                  <p:stCondLst>
                                    <p:cond delay="0"/>
                                  </p:stCondLst>
                                  <p:childTnLst>
                                    <p:set>
                                      <p:cBhvr>
                                        <p:cTn id="66" dur="1" fill="hold">
                                          <p:stCondLst>
                                            <p:cond delay="0"/>
                                          </p:stCondLst>
                                        </p:cTn>
                                        <p:tgtEl>
                                          <p:spTgt spid="114">
                                            <p:txEl>
                                              <p:pRg st="0" end="0"/>
                                            </p:txEl>
                                          </p:spTgt>
                                        </p:tgtEl>
                                        <p:attrNameLst>
                                          <p:attrName>style.visibility</p:attrName>
                                        </p:attrNameLst>
                                      </p:cBhvr>
                                      <p:to>
                                        <p:strVal val="visible"/>
                                      </p:to>
                                    </p:set>
                                    <p:animEffect transition="in" filter="blinds(horizontal)">
                                      <p:cBhvr>
                                        <p:cTn id="67" dur="500"/>
                                        <p:tgtEl>
                                          <p:spTgt spid="114">
                                            <p:txEl>
                                              <p:pRg st="0" end="0"/>
                                            </p:txEl>
                                          </p:spTgt>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nodeType="clickEffect">
                                  <p:stCondLst>
                                    <p:cond delay="0"/>
                                  </p:stCondLst>
                                  <p:childTnLst>
                                    <p:set>
                                      <p:cBhvr>
                                        <p:cTn id="71" dur="1" fill="hold">
                                          <p:stCondLst>
                                            <p:cond delay="0"/>
                                          </p:stCondLst>
                                        </p:cTn>
                                        <p:tgtEl>
                                          <p:spTgt spid="115">
                                            <p:txEl>
                                              <p:pRg st="0" end="0"/>
                                            </p:txEl>
                                          </p:spTgt>
                                        </p:tgtEl>
                                        <p:attrNameLst>
                                          <p:attrName>style.visibility</p:attrName>
                                        </p:attrNameLst>
                                      </p:cBhvr>
                                      <p:to>
                                        <p:strVal val="visible"/>
                                      </p:to>
                                    </p:set>
                                    <p:animEffect transition="in" filter="blinds(horizontal)">
                                      <p:cBhvr>
                                        <p:cTn id="72" dur="500"/>
                                        <p:tgtEl>
                                          <p:spTgt spid="115">
                                            <p:txEl>
                                              <p:pRg st="0" end="0"/>
                                            </p:txEl>
                                          </p:spTgt>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nodeType="clickEffect">
                                  <p:stCondLst>
                                    <p:cond delay="0"/>
                                  </p:stCondLst>
                                  <p:childTnLst>
                                    <p:set>
                                      <p:cBhvr>
                                        <p:cTn id="76" dur="1" fill="hold">
                                          <p:stCondLst>
                                            <p:cond delay="0"/>
                                          </p:stCondLst>
                                        </p:cTn>
                                        <p:tgtEl>
                                          <p:spTgt spid="116">
                                            <p:txEl>
                                              <p:pRg st="0" end="0"/>
                                            </p:txEl>
                                          </p:spTgt>
                                        </p:tgtEl>
                                        <p:attrNameLst>
                                          <p:attrName>style.visibility</p:attrName>
                                        </p:attrNameLst>
                                      </p:cBhvr>
                                      <p:to>
                                        <p:strVal val="visible"/>
                                      </p:to>
                                    </p:set>
                                    <p:animEffect transition="in" filter="blinds(horizontal)">
                                      <p:cBhvr>
                                        <p:cTn id="77" dur="500"/>
                                        <p:tgtEl>
                                          <p:spTgt spid="116">
                                            <p:txEl>
                                              <p:pRg st="0" end="0"/>
                                            </p:txEl>
                                          </p:spTgt>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nodeType="clickEffect">
                                  <p:stCondLst>
                                    <p:cond delay="0"/>
                                  </p:stCondLst>
                                  <p:childTnLst>
                                    <p:set>
                                      <p:cBhvr>
                                        <p:cTn id="81" dur="1" fill="hold">
                                          <p:stCondLst>
                                            <p:cond delay="0"/>
                                          </p:stCondLst>
                                        </p:cTn>
                                        <p:tgtEl>
                                          <p:spTgt spid="117">
                                            <p:txEl>
                                              <p:pRg st="0" end="0"/>
                                            </p:txEl>
                                          </p:spTgt>
                                        </p:tgtEl>
                                        <p:attrNameLst>
                                          <p:attrName>style.visibility</p:attrName>
                                        </p:attrNameLst>
                                      </p:cBhvr>
                                      <p:to>
                                        <p:strVal val="visible"/>
                                      </p:to>
                                    </p:set>
                                    <p:animEffect transition="in" filter="blinds(horizontal)">
                                      <p:cBhvr>
                                        <p:cTn id="82" dur="500"/>
                                        <p:tgtEl>
                                          <p:spTgt spid="117">
                                            <p:txEl>
                                              <p:pRg st="0" end="0"/>
                                            </p:txEl>
                                          </p:spTgt>
                                        </p:tgtEl>
                                      </p:cBhvr>
                                    </p:animEffect>
                                  </p:childTnLst>
                                </p:cTn>
                              </p:par>
                            </p:childTnLst>
                          </p:cTn>
                        </p:par>
                      </p:childTnLst>
                    </p:cTn>
                  </p:par>
                  <p:par>
                    <p:cTn id="83" fill="hold" nodeType="clickPar">
                      <p:stCondLst>
                        <p:cond delay="indefinite"/>
                      </p:stCondLst>
                      <p:childTnLst>
                        <p:par>
                          <p:cTn id="84" fill="hold" nodeType="afterGroup">
                            <p:stCondLst>
                              <p:cond delay="0"/>
                            </p:stCondLst>
                            <p:childTnLst>
                              <p:par>
                                <p:cTn id="85" presetID="3" presetClass="entr" presetSubtype="10" fill="hold" nodeType="clickEffect">
                                  <p:stCondLst>
                                    <p:cond delay="0"/>
                                  </p:stCondLst>
                                  <p:childTnLst>
                                    <p:set>
                                      <p:cBhvr>
                                        <p:cTn id="86" dur="1" fill="hold">
                                          <p:stCondLst>
                                            <p:cond delay="0"/>
                                          </p:stCondLst>
                                        </p:cTn>
                                        <p:tgtEl>
                                          <p:spTgt spid="118">
                                            <p:txEl>
                                              <p:pRg st="0" end="0"/>
                                            </p:txEl>
                                          </p:spTgt>
                                        </p:tgtEl>
                                        <p:attrNameLst>
                                          <p:attrName>style.visibility</p:attrName>
                                        </p:attrNameLst>
                                      </p:cBhvr>
                                      <p:to>
                                        <p:strVal val="visible"/>
                                      </p:to>
                                    </p:set>
                                    <p:animEffect transition="in" filter="blinds(horizontal)">
                                      <p:cBhvr>
                                        <p:cTn id="87" dur="500"/>
                                        <p:tgtEl>
                                          <p:spTgt spid="118">
                                            <p:txEl>
                                              <p:pRg st="0" end="0"/>
                                            </p:txEl>
                                          </p:spTgt>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3" presetClass="entr" presetSubtype="10" fill="hold" nodeType="clickEffect">
                                  <p:stCondLst>
                                    <p:cond delay="0"/>
                                  </p:stCondLst>
                                  <p:childTnLst>
                                    <p:set>
                                      <p:cBhvr>
                                        <p:cTn id="91" dur="1" fill="hold">
                                          <p:stCondLst>
                                            <p:cond delay="0"/>
                                          </p:stCondLst>
                                        </p:cTn>
                                        <p:tgtEl>
                                          <p:spTgt spid="119">
                                            <p:txEl>
                                              <p:pRg st="0" end="0"/>
                                            </p:txEl>
                                          </p:spTgt>
                                        </p:tgtEl>
                                        <p:attrNameLst>
                                          <p:attrName>style.visibility</p:attrName>
                                        </p:attrNameLst>
                                      </p:cBhvr>
                                      <p:to>
                                        <p:strVal val="visible"/>
                                      </p:to>
                                    </p:set>
                                    <p:animEffect transition="in" filter="blinds(horizontal)">
                                      <p:cBhvr>
                                        <p:cTn id="92" dur="500"/>
                                        <p:tgtEl>
                                          <p:spTgt spid="119">
                                            <p:txEl>
                                              <p:pRg st="0" end="0"/>
                                            </p:txEl>
                                          </p:spTgt>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3" presetClass="entr" presetSubtype="10" fill="hold" nodeType="clickEffect">
                                  <p:stCondLst>
                                    <p:cond delay="0"/>
                                  </p:stCondLst>
                                  <p:childTnLst>
                                    <p:set>
                                      <p:cBhvr>
                                        <p:cTn id="96" dur="1" fill="hold">
                                          <p:stCondLst>
                                            <p:cond delay="0"/>
                                          </p:stCondLst>
                                        </p:cTn>
                                        <p:tgtEl>
                                          <p:spTgt spid="120">
                                            <p:txEl>
                                              <p:pRg st="0" end="0"/>
                                            </p:txEl>
                                          </p:spTgt>
                                        </p:tgtEl>
                                        <p:attrNameLst>
                                          <p:attrName>style.visibility</p:attrName>
                                        </p:attrNameLst>
                                      </p:cBhvr>
                                      <p:to>
                                        <p:strVal val="visible"/>
                                      </p:to>
                                    </p:set>
                                    <p:animEffect transition="in" filter="blinds(horizontal)">
                                      <p:cBhvr>
                                        <p:cTn id="97" dur="500"/>
                                        <p:tgtEl>
                                          <p:spTgt spid="12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3"/>
          </p:custDataLst>
        </p:nvPr>
      </p:nvGrpSpPr>
      <p:grpSpPr>
        <a:xfrm>
          <a:off x="0" y="0"/>
          <a:ext cx="0" cy="0"/>
        </a:xfrm>
      </p:grpSpPr>
      <p:sp>
        <p:nvSpPr>
          <p:cNvPr id="30" name="同侧圆角矩形 29"/>
          <p:cNvSpPr/>
          <p:nvPr>
            <p:custDataLst>
              <p:tags r:id="rId4"/>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考点探究</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pic>
        <p:nvPicPr>
          <p:cNvPr id="2" name="C9F754DE-2CAD-44b6-B708-469DEB6407EB-1"/>
          <p:cNvPicPr>
            <a:picLocks noChangeAspect="1"/>
          </p:cNvPicPr>
          <p:nvPr>
            <p:custDataLst>
              <p:tags r:id="rId7"/>
            </p:custDataLst>
          </p:nvPr>
        </p:nvPicPr>
        <p:blipFill>
          <a:blip r:embed="rId6"/>
          <a:stretch>
            <a:fillRect/>
          </a:stretch>
        </p:blipFill>
        <p:spPr>
          <a:xfrm>
            <a:off x="553720" y="1752600"/>
            <a:ext cx="4586605" cy="3321050"/>
          </a:xfrm>
          <a:prstGeom prst="rect">
            <a:avLst/>
          </a:prstGeom>
        </p:spPr>
      </p:pic>
      <p:pic>
        <p:nvPicPr>
          <p:cNvPr id="4" name="C9F754DE-2CAD-44b6-B708-469DEB6407EB-2"/>
          <p:cNvPicPr>
            <a:picLocks noChangeAspect="1"/>
          </p:cNvPicPr>
          <p:nvPr>
            <p:custDataLst>
              <p:tags r:id="rId9"/>
            </p:custDataLst>
          </p:nvPr>
        </p:nvPicPr>
        <p:blipFill>
          <a:blip r:embed="rId8"/>
          <a:stretch>
            <a:fillRect/>
          </a:stretch>
        </p:blipFill>
        <p:spPr>
          <a:xfrm>
            <a:off x="6262371" y="1556703"/>
            <a:ext cx="4389755" cy="3719830"/>
          </a:xfrm>
          <a:prstGeom prst="rect">
            <a:avLst/>
          </a:prstGeom>
          <a:noFill/>
        </p:spPr>
      </p:pic>
    </p:spTree>
  </p:cSld>
  <p:clrMapOvr>
    <a:masterClrMapping/>
  </p:clrMapOvr>
  <mc:AlternateContent>
    <mc:Choice xmlns:p14="http://schemas.microsoft.com/office/powerpoint/2010/main" Requires="p14">
      <p:transition spd="slow" p14:dur="2000"/>
    </mc:Choice>
    <mc:Fallback>
      <p:transition spd="slow"/>
    </mc:Fallback>
  </mc:AlternateConten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bg>
      <p:bgPr>
        <a:blipFill rotWithShape="1">
          <a:blip r:embed="rId8"/>
          <a:stretch>
            <a:fillRect/>
          </a:stretch>
        </a:blipFill>
        <a:effectLst/>
      </p:bgPr>
    </p:bg>
    <p:spTree>
      <p:nvGrpSpPr>
        <p:cNvPr id="1" name=""/>
        <p:cNvGrpSpPr/>
        <p:nvPr>
          <p:custDataLst>
            <p:tags r:id="rId2"/>
          </p:custDataLst>
        </p:nvPr>
      </p:nvGrpSpPr>
      <p:grpSpPr>
        <a:xfrm>
          <a:off x="0" y="0"/>
          <a:ext cx="0" cy="0"/>
        </a:xfrm>
      </p:grpSpPr>
      <p:sp>
        <p:nvSpPr>
          <p:cNvPr id="10" name="矩形 9"/>
          <p:cNvSpPr/>
          <p:nvPr>
            <p:custDataLst>
              <p:tags r:id="rId3"/>
            </p:custDataLst>
          </p:nvPr>
        </p:nvSpPr>
        <p:spPr>
          <a:xfrm>
            <a:off x="262255" y="477520"/>
            <a:ext cx="9138920" cy="4318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solidFill>
                  <a:srgbClr val="FF0000"/>
                </a:solidFill>
              </a:rPr>
              <a:t>经济生活</a:t>
            </a:r>
            <a:r>
              <a:rPr lang="en-US" altLang="zh-CN">
                <a:solidFill>
                  <a:srgbClr val="FF0000"/>
                </a:solidFill>
              </a:rPr>
              <a:t>——</a:t>
            </a:r>
            <a:r>
              <a:rPr lang="zh-CN" altLang="en-US">
                <a:solidFill>
                  <a:srgbClr val="FF0000"/>
                </a:solidFill>
                <a:sym typeface="+mn-ea"/>
              </a:rPr>
              <a:t>专题三</a:t>
            </a:r>
            <a:r>
              <a:rPr lang="en-US" altLang="zh-CN">
                <a:solidFill>
                  <a:srgbClr val="FF0000"/>
                </a:solidFill>
                <a:sym typeface="+mn-ea"/>
              </a:rPr>
              <a:t> </a:t>
            </a:r>
            <a:r>
              <a:rPr lang="zh-CN" altLang="en-US">
                <a:solidFill>
                  <a:srgbClr val="FF0000"/>
                </a:solidFill>
                <a:sym typeface="+mn-ea"/>
              </a:rPr>
              <a:t>收入与分配</a:t>
            </a:r>
            <a:r>
              <a:rPr lang="en-US" altLang="zh-CN">
                <a:solidFill>
                  <a:srgbClr val="FF0000"/>
                </a:solidFill>
                <a:sym typeface="+mn-ea"/>
              </a:rPr>
              <a:t>  </a:t>
            </a:r>
            <a:r>
              <a:rPr lang="zh-CN" altLang="en-US">
                <a:solidFill>
                  <a:srgbClr val="FF0000"/>
                </a:solidFill>
                <a:sym typeface="+mn-ea"/>
              </a:rPr>
              <a:t>第二讲国家参与收入、分配</a:t>
            </a:r>
            <a:endParaRPr lang="zh-CN" altLang="en-US">
              <a:solidFill>
                <a:srgbClr val="FF0000"/>
              </a:solidFill>
              <a:sym typeface="+mn-ea"/>
            </a:endParaRPr>
          </a:p>
        </p:txBody>
      </p:sp>
      <p:sp>
        <p:nvSpPr>
          <p:cNvPr id="179" name="文本框 178"/>
          <p:cNvSpPr txBox="1"/>
          <p:nvPr>
            <p:custDataLst>
              <p:tags r:id="rId4"/>
            </p:custDataLst>
          </p:nvPr>
        </p:nvSpPr>
        <p:spPr>
          <a:xfrm>
            <a:off x="3987800" y="2061210"/>
            <a:ext cx="5145405" cy="977265"/>
          </a:xfrm>
          <a:prstGeom prst="rect">
            <a:avLst/>
          </a:prstGeom>
          <a:noFill/>
        </p:spPr>
        <p:txBody>
          <a:bodyPr wrap="square" rtlCol="0">
            <a:spAutoFit/>
          </a:bodyPr>
          <a:lstStyle/>
          <a:p>
            <a:pPr algn="l">
              <a:lnSpc>
                <a:spcPct val="120000"/>
              </a:lnSpc>
              <a:tabLst>
                <a:tab pos="2333625"/>
                <a:tab pos="2419350"/>
              </a:tabLst>
            </a:pPr>
            <a:r>
              <a:rPr lang="zh-CN" altLang="en-US" sz="4800" b="1" spc="300">
                <a:solidFill>
                  <a:srgbClr val="FF0000"/>
                </a:solidFill>
                <a:latin typeface="微软雅黑" panose="020b0503020204020204" charset="-122"/>
                <a:ea typeface="微软雅黑" panose="020b0503020204020204" charset="-122"/>
              </a:rPr>
              <a:t>财政及其作用</a:t>
            </a:r>
            <a:endParaRPr lang="zh-CN" altLang="en-US" sz="4800" b="1" spc="300">
              <a:solidFill>
                <a:srgbClr val="FF0000"/>
              </a:solidFill>
              <a:latin typeface="微软雅黑" panose="020b0503020204020204" charset="-122"/>
              <a:ea typeface="微软雅黑" panose="020b0503020204020204" charset="-122"/>
            </a:endParaRPr>
          </a:p>
        </p:txBody>
      </p:sp>
      <p:grpSp>
        <p:nvGrpSpPr>
          <p:cNvPr id="6" name="组合 5"/>
          <p:cNvGrpSpPr/>
          <p:nvPr>
            <p:custDataLst>
              <p:tags r:id="rId5"/>
            </p:custDataLst>
          </p:nvPr>
        </p:nvGrpSpPr>
        <p:grpSpPr>
          <a:xfrm>
            <a:off x="2638108" y="2061012"/>
            <a:ext cx="1440160" cy="1008946"/>
            <a:chOff x="2782888" y="1865838"/>
            <a:chExt cx="1440160" cy="1167942"/>
          </a:xfrm>
          <a:noFill/>
        </p:grpSpPr>
        <p:sp>
          <p:nvSpPr>
            <p:cNvPr id="5" name="矩形 4"/>
            <p:cNvSpPr/>
            <p:nvPr>
              <p:custDataLst>
                <p:tags r:id="rId6"/>
              </p:custDataLst>
            </p:nvPr>
          </p:nvSpPr>
          <p:spPr>
            <a:xfrm>
              <a:off x="2782888" y="2533647"/>
              <a:ext cx="1440160" cy="50013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14"/>
            <p:cNvSpPr txBox="1"/>
            <p:nvPr>
              <p:custDataLst>
                <p:tags r:id="rId7"/>
              </p:custDataLst>
            </p:nvPr>
          </p:nvSpPr>
          <p:spPr>
            <a:xfrm>
              <a:off x="2962639" y="1865838"/>
              <a:ext cx="1259728" cy="532924"/>
            </a:xfrm>
            <a:prstGeom prst="rect">
              <a:avLst/>
            </a:prstGeom>
            <a:grpFill/>
          </p:spPr>
          <p:txBody>
            <a:bodyPr wrap="square" rtlCol="0">
              <a:spAutoFit/>
            </a:bodyPr>
            <a:lstStyle/>
            <a:p>
              <a:pPr algn="ctr"/>
              <a:r>
                <a:rPr lang="zh-CN" altLang="en-US" spc="300" smtClean="0">
                  <a:solidFill>
                    <a:srgbClr val="FF0000"/>
                  </a:solidFill>
                  <a:latin typeface="微软雅黑" panose="020b0503020204020204" charset="-122"/>
                  <a:ea typeface="微软雅黑" panose="020b0503020204020204" charset="-122"/>
                </a:rPr>
                <a:t>课时</a:t>
              </a:r>
              <a:r>
                <a:rPr lang="en-US" altLang="zh-CN" spc="300" smtClean="0">
                  <a:solidFill>
                    <a:srgbClr val="FF0000"/>
                  </a:solidFill>
                  <a:latin typeface="微软雅黑" panose="020b0503020204020204" charset="-122"/>
                  <a:ea typeface="微软雅黑" panose="020b0503020204020204" charset="-122"/>
                </a:rPr>
                <a:t>1</a:t>
              </a:r>
              <a:endParaRPr lang="en-US" altLang="zh-CN" spc="300" smtClean="0">
                <a:solidFill>
                  <a:srgbClr val="FF0000"/>
                </a:solidFill>
                <a:latin typeface="微软雅黑" panose="020b0503020204020204" charset="-122"/>
                <a:ea typeface="微软雅黑" panose="020b0503020204020204" charset="-122"/>
              </a:endParaRPr>
            </a:p>
          </p:txBody>
        </p:sp>
      </p:grpSp>
    </p:spTree>
  </p:cSld>
  <p:clrMapOvr>
    <a:masterClrMapping/>
  </p:clrMapOvr>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2249805" y="-2151380"/>
            <a:ext cx="535940" cy="5035550"/>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矩形 18"/>
          <p:cNvSpPr/>
          <p:nvPr>
            <p:custDataLst>
              <p:tags r:id="rId4"/>
            </p:custDataLst>
          </p:nvPr>
        </p:nvSpPr>
        <p:spPr>
          <a:xfrm>
            <a:off x="-302" y="116592"/>
            <a:ext cx="3218180" cy="491490"/>
          </a:xfrm>
          <a:prstGeom prst="rect">
            <a:avLst/>
          </a:prstGeom>
        </p:spPr>
        <p:txBody>
          <a:bodyPr wrap="none">
            <a:spAutoFit/>
          </a:bodyPr>
          <a:lstStyle/>
          <a:p>
            <a:pPr lvl="0"/>
            <a:r>
              <a:rPr lang="zh-CN" altLang="en-US" sz="2600" b="1">
                <a:solidFill>
                  <a:schemeClr val="bg1"/>
                </a:solidFill>
                <a:latin typeface="微软雅黑" panose="020b0503020204020204" charset="-122"/>
                <a:ea typeface="微软雅黑" panose="020b0503020204020204" charset="-122"/>
              </a:rPr>
              <a:t>基础精讲</a:t>
            </a:r>
            <a:r>
              <a:rPr lang="en-US" altLang="zh-CN" sz="2600" b="1">
                <a:solidFill>
                  <a:schemeClr val="bg1"/>
                </a:solidFill>
                <a:latin typeface="微软雅黑" panose="020b0503020204020204" charset="-122"/>
                <a:ea typeface="微软雅黑" panose="020b0503020204020204" charset="-122"/>
              </a:rPr>
              <a:t>    </a:t>
            </a:r>
            <a:r>
              <a:rPr lang="zh-CN" altLang="en-US" sz="2600" b="1">
                <a:solidFill>
                  <a:schemeClr val="bg1"/>
                </a:solidFill>
                <a:latin typeface="微软雅黑" panose="020b0503020204020204" charset="-122"/>
                <a:ea typeface="微软雅黑" panose="020b0503020204020204" charset="-122"/>
              </a:rPr>
              <a:t>一：财政</a:t>
            </a:r>
            <a:endParaRPr lang="zh-CN" altLang="en-US" sz="2600" b="1">
              <a:solidFill>
                <a:schemeClr val="bg1"/>
              </a:solidFill>
              <a:latin typeface="微软雅黑" panose="020b0503020204020204" charset="-122"/>
              <a:ea typeface="微软雅黑" panose="020b0503020204020204" charset="-122"/>
            </a:endParaRPr>
          </a:p>
        </p:txBody>
      </p:sp>
      <p:graphicFrame>
        <p:nvGraphicFramePr>
          <p:cNvPr id="6" name="表格 5"/>
          <p:cNvGraphicFramePr>
            <a:graphicFrameLocks noGrp="1"/>
          </p:cNvGraphicFramePr>
          <p:nvPr>
            <p:custDataLst>
              <p:tags r:id="rId5"/>
            </p:custDataLst>
          </p:nvPr>
        </p:nvGraphicFramePr>
        <p:xfrm>
          <a:off x="622935" y="1196975"/>
          <a:ext cx="9218930" cy="4901184"/>
        </p:xfrm>
        <a:graphic>
          <a:graphicData uri="http://schemas.openxmlformats.org/drawingml/2006/table">
            <a:tbl>
              <a:tblPr/>
              <a:tblGrid>
                <a:gridCol w="971550"/>
                <a:gridCol w="8247380"/>
              </a:tblGrid>
              <a:tr h="1280160">
                <a:tc>
                  <a:txBody>
                    <a:bodyPr vert="horz" wrap="square"/>
                    <a:lstStyle/>
                    <a:p>
                      <a:pPr algn="ctr">
                        <a:lnSpc>
                          <a:spcPct val="150000"/>
                        </a:lnSpc>
                        <a:spcAft>
                          <a:spcPct val="0"/>
                        </a:spcAft>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含义　</a:t>
                      </a:r>
                      <a:endPar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lnSpc>
                          <a:spcPct val="150000"/>
                        </a:lnSpc>
                        <a:spcAft>
                          <a:spcPct val="0"/>
                        </a:spcAft>
                      </a:pPr>
                      <a:r>
                        <a:rPr lang="zh-CN" altLang="zh-CN" sz="24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国家的收入与支出就是国家财政，财政收入与支出是国家参与社会分配的两个方面。</a:t>
                      </a:r>
                      <a:endParaRPr lang="zh-CN" alt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vert="horz" wrap="square"/>
                    <a:lstStyle/>
                    <a:p>
                      <a:pPr algn="ctr">
                        <a:lnSpc>
                          <a:spcPct val="150000"/>
                        </a:lnSpc>
                        <a:spcAft>
                          <a:spcPct val="0"/>
                        </a:spcAft>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本质</a:t>
                      </a:r>
                      <a:r>
                        <a:rPr lang="en-US" alt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 </a:t>
                      </a:r>
                      <a:endParaRPr lang="en-US" alt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sz="2400" kern="100">
                          <a:effectLst/>
                          <a:ea typeface="方正中等线简体" panose="03000509000000000000" pitchFamily="65" charset="-122"/>
                        </a:rPr>
                        <a:t>是一种分配关系（以国家或政府为主体的分配关系）</a:t>
                      </a:r>
                      <a:endParaRPr sz="2400" kern="100">
                        <a:effectLst/>
                        <a:ea typeface="方正中等线简体" panose="03000509000000000000" pitchFamily="65" charset="-122"/>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vert="horz" wrap="square"/>
                    <a:lstStyle/>
                    <a:p>
                      <a:pPr algn="ctr">
                        <a:lnSpc>
                          <a:spcPct val="150000"/>
                        </a:lnSpc>
                        <a:spcAft>
                          <a:spcPct val="0"/>
                        </a:spcAft>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目的</a:t>
                      </a:r>
                      <a:endPar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sz="2400" kern="100">
                          <a:effectLst/>
                          <a:ea typeface="方正中等线简体" panose="03000509000000000000" pitchFamily="65" charset="-122"/>
                          <a:sym typeface="+mn-ea"/>
                        </a:rPr>
                        <a:t>国家为了履行对内对外职能</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57200">
                <a:tc>
                  <a:txBody>
                    <a:bodyPr vert="horz" wrap="square"/>
                    <a:lstStyle/>
                    <a:p>
                      <a:pPr marL="71755" algn="l">
                        <a:lnSpc>
                          <a:spcPct val="150000"/>
                        </a:lnSpc>
                        <a:spcAft>
                          <a:spcPct val="0"/>
                        </a:spcAft>
                        <a:buClrTx/>
                        <a:buSzTx/>
                        <a:buNone/>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主体</a:t>
                      </a:r>
                      <a:endPar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ClrTx/>
                        <a:buSzTx/>
                        <a:buNone/>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国家</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3555">
                <a:tc>
                  <a:txBody>
                    <a:bodyPr vert="horz" wrap="square"/>
                    <a:lstStyle/>
                    <a:p>
                      <a:pPr marL="71755" algn="l">
                        <a:lnSpc>
                          <a:spcPct val="150000"/>
                        </a:lnSpc>
                        <a:spcAft>
                          <a:spcPct val="0"/>
                        </a:spcAft>
                        <a:buClrTx/>
                        <a:buSzTx/>
                        <a:buNone/>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来源</a:t>
                      </a:r>
                      <a:endPar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ClrTx/>
                        <a:buSzTx/>
                        <a:buNone/>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社会财富</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03555">
                <a:tc>
                  <a:txBody>
                    <a:bodyPr vert="horz" wrap="square"/>
                    <a:lstStyle/>
                    <a:p>
                      <a:pPr marL="71755" algn="l">
                        <a:lnSpc>
                          <a:spcPct val="150000"/>
                        </a:lnSpc>
                        <a:spcAft>
                          <a:spcPct val="0"/>
                        </a:spcAft>
                        <a:buClrTx/>
                        <a:buSzTx/>
                        <a:buNone/>
                      </a:pPr>
                      <a:r>
                        <a:rPr lang="zh-CN" altLang="en-US"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实现渠道</a:t>
                      </a:r>
                      <a:endParaRPr lang="zh-CN" altLang="en-US"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nSpc>
                          <a:spcPct val="130000"/>
                        </a:lnSpc>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①预算：由政府提出并经过法定程序审查批准的国家年度基本收支计划。</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nSpc>
                          <a:spcPct val="130000"/>
                        </a:lnSpc>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②决算：上一年度国家预算执行结果的会计报告。</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文本框 3"/>
          <p:cNvSpPr txBox="1"/>
          <p:nvPr>
            <p:custDataLst>
              <p:tags r:id="rId6"/>
            </p:custDataLst>
          </p:nvPr>
        </p:nvSpPr>
        <p:spPr>
          <a:xfrm>
            <a:off x="550545" y="685165"/>
            <a:ext cx="1859280" cy="460375"/>
          </a:xfrm>
          <a:prstGeom prst="rect">
            <a:avLst/>
          </a:prstGeom>
          <a:noFill/>
        </p:spPr>
        <p:txBody>
          <a:bodyPr wrap="none" rtlCol="0" anchor="t">
            <a:spAutoFit/>
          </a:bodyPr>
          <a:lstStyle/>
          <a:p>
            <a:r>
              <a:rPr lang="en-US" altLang="zh-CN" kern="100">
                <a:latin typeface="Times New Roman" panose="02020603050405020304" pitchFamily="18" charset="0"/>
                <a:ea typeface="方正中等线简体" panose="03000509000000000000" pitchFamily="65" charset="-122"/>
                <a:cs typeface="Courier New" panose="02070309020205020404" pitchFamily="49" charset="0"/>
                <a:sym typeface="+mn-ea"/>
              </a:rPr>
              <a:t>1</a:t>
            </a: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、基本内涵</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endParaRPr>
          </a:p>
        </p:txBody>
      </p:sp>
    </p:spTree>
  </p:cSld>
  <p:clrMapOvr>
    <a:masterClrMapping/>
  </p:clrMapOvr>
  <mc:AlternateContent>
    <mc:Choice xmlns:p14="http://schemas.microsoft.com/office/powerpoint/2010/main" Requires="p14">
      <p:transition p14:dur="10"/>
    </mc:Choice>
    <mc:Fallback>
      <p:transition/>
    </mc:Fallback>
  </mc:AlternateConten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4" name="文本框 3"/>
          <p:cNvSpPr txBox="1"/>
          <p:nvPr>
            <p:custDataLst>
              <p:tags r:id="rId3"/>
            </p:custDataLst>
          </p:nvPr>
        </p:nvSpPr>
        <p:spPr>
          <a:xfrm>
            <a:off x="334645" y="116840"/>
            <a:ext cx="2164080" cy="460375"/>
          </a:xfrm>
          <a:prstGeom prst="rect">
            <a:avLst/>
          </a:prstGeom>
          <a:noFill/>
        </p:spPr>
        <p:txBody>
          <a:bodyPr wrap="none" rtlCol="0" anchor="t">
            <a:spAutoFit/>
          </a:bodyPr>
          <a:lstStyle/>
          <a:p>
            <a:r>
              <a:rPr lang="en-US" altLang="zh-CN" kern="100">
                <a:latin typeface="Times New Roman" panose="02020603050405020304" pitchFamily="18" charset="0"/>
                <a:ea typeface="方正中等线简体" panose="03000509000000000000" pitchFamily="65" charset="-122"/>
                <a:cs typeface="Courier New" panose="02070309020205020404" pitchFamily="49" charset="0"/>
                <a:sym typeface="+mn-ea"/>
              </a:rPr>
              <a:t>2</a:t>
            </a: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、收入与支出</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endParaRPr>
          </a:p>
        </p:txBody>
      </p:sp>
      <p:sp>
        <p:nvSpPr>
          <p:cNvPr id="2" name="文本框 1"/>
          <p:cNvSpPr txBox="1"/>
          <p:nvPr>
            <p:custDataLst>
              <p:tags r:id="rId4"/>
            </p:custDataLst>
          </p:nvPr>
        </p:nvSpPr>
        <p:spPr>
          <a:xfrm>
            <a:off x="406400" y="621030"/>
            <a:ext cx="9266555" cy="5631180"/>
          </a:xfrm>
          <a:prstGeom prst="rect">
            <a:avLst/>
          </a:prstGeom>
          <a:noFill/>
        </p:spPr>
        <p:txBody>
          <a:bodyPr wrap="square" rtlCol="0" anchor="t">
            <a:spAutoFit/>
          </a:bodyPr>
          <a:lstStyle/>
          <a:p>
            <a:pPr fontAlgn="auto">
              <a:spcBef>
                <a:spcPct val="0"/>
              </a:spcBef>
            </a:pP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（一）财政收入</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r>
              <a:rPr lang="en-US" altLang="zh-CN" kern="100">
                <a:latin typeface="Times New Roman" panose="02020603050405020304" pitchFamily="18" charset="0"/>
                <a:ea typeface="方正中等线简体" panose="03000509000000000000" pitchFamily="65" charset="-122"/>
                <a:cs typeface="Courier New" panose="02070309020205020404" pitchFamily="49" charset="0"/>
                <a:sym typeface="+mn-ea"/>
              </a:rPr>
              <a:t>1</a:t>
            </a: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、含义：——国家通过一定的形式和渠道筹集起来的资金。</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endParaRPr>
          </a:p>
          <a:p>
            <a:pPr fontAlgn="auto">
              <a:spcBef>
                <a:spcPct val="0"/>
              </a:spcBef>
            </a:pPr>
            <a:r>
              <a:rPr lang="en-US" altLang="zh-CN" kern="100">
                <a:latin typeface="Times New Roman" panose="02020603050405020304" pitchFamily="18" charset="0"/>
                <a:ea typeface="方正中等线简体" panose="03000509000000000000" pitchFamily="65" charset="-122"/>
                <a:cs typeface="Courier New" panose="02070309020205020404" pitchFamily="49" charset="0"/>
              </a:rPr>
              <a:t>2</a:t>
            </a: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rPr>
              <a:t>、来源：</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Calibri"/>
              </a:rPr>
              <a:t>税收是财政收入最重要的来源、最普遍的形式。在财政收入中占主导地位，是征收面最广，最稳定可靠的财政收入形式。</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p:txBody>
      </p:sp>
      <p:graphicFrame>
        <p:nvGraphicFramePr>
          <p:cNvPr id="3" name="Object 6"/>
          <p:cNvGraphicFramePr>
            <a:graphicFrameLocks noChangeAspect="1"/>
          </p:cNvGraphicFramePr>
          <p:nvPr>
            <p:custDataLst>
              <p:tags r:id="rId5"/>
            </p:custDataLst>
          </p:nvPr>
        </p:nvGraphicFramePr>
        <p:xfrm>
          <a:off x="1702435" y="1701165"/>
          <a:ext cx="4715510" cy="3604895"/>
        </p:xfrm>
        <a:graphic>
          <a:graphicData uri="http://schemas.openxmlformats.org/presentationml/2006/ole">
            <mc:AlternateContent>
              <mc:Choice xmlns:v="urn:schemas-microsoft-com:vml" Requires="v">
                <p:oleObj spid="_x0000_s1038" r:id="rId6" imgW="4574540" imgH="3431540" progId="PowerPoint.Slide.8">
                  <p:embed/>
                </p:oleObj>
              </mc:Choice>
              <mc:Fallback>
                <p:oleObj r:id="rId6" imgW="4574540" imgH="3431540" progId="PowerPoint.Slide.8">
                  <p:embed/>
                  <p:pic>
                    <p:nvPicPr>
                      <p:cNvPr id="0" name="OLE substitute image"/>
                      <p:cNvPicPr/>
                      <p:nvPr/>
                    </p:nvPicPr>
                    <p:blipFill>
                      <a:blip r:embed="rId7">
                        <a:extLst>
                          <a:ext uri="{28A0092B-C50C-407E-A947-70E740481C1C}">
                            <a14:useLocalDpi xmlns:a14="http://schemas.microsoft.com/office/drawing/2010/main" val="0"/>
                          </a:ext>
                        </a:extLst>
                      </a:blip>
                      <a:srcRect l="2464" t="8340" r="7300" b="10327"/>
                      <a:stretch>
                        <a:fillRect/>
                      </a:stretch>
                    </p:blipFill>
                    <p:spPr>
                      <a:xfrm>
                        <a:off x="1702435" y="1701165"/>
                        <a:ext cx="4715510" cy="3604895"/>
                      </a:xfrm>
                      <a:prstGeom prst="rect">
                        <a:avLst/>
                      </a:prstGeom>
                      <a:noFill/>
                      <a:ln>
                        <a:noFill/>
                      </a:ln>
                    </p:spPr>
                  </p:pic>
                </p:oleObj>
              </mc:Fallback>
            </mc:AlternateContent>
          </a:graphicData>
        </a:graphic>
      </p:graphicFrame>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ppt_x</p:attrName>
                                        </p:attrNameLst>
                                      </p:cBhvr>
                                      <p:tavLst>
                                        <p:tav tm="0">
                                          <p:val>
                                            <p:strVal val="#ppt_x"/>
                                          </p:val>
                                        </p:tav>
                                        <p:tav tm="100000">
                                          <p:val>
                                            <p:strVal val="#ppt_x"/>
                                          </p:val>
                                        </p:tav>
                                      </p:tavLst>
                                    </p:anim>
                                    <p:anim calcmode="lin" valueType="num">
                                      <p:cBhvr>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06400" y="621030"/>
            <a:ext cx="9266555" cy="7847330"/>
          </a:xfrm>
          <a:prstGeom prst="rect">
            <a:avLst/>
          </a:prstGeom>
          <a:noFill/>
        </p:spPr>
        <p:txBody>
          <a:bodyPr wrap="square" rtlCol="0" anchor="t">
            <a:spAutoFit/>
          </a:bodyPr>
          <a:lstStyle/>
          <a:p>
            <a:pPr fontAlgn="auto">
              <a:spcBef>
                <a:spcPct val="0"/>
              </a:spcBef>
            </a:pPr>
            <a:r>
              <a:rPr lang="en-US" altLang="zh-CN" b="1" kern="100">
                <a:latin typeface="Times New Roman" panose="02020603050405020304" pitchFamily="18" charset="0"/>
                <a:ea typeface="方正中等线简体" panose="03000509000000000000" pitchFamily="65" charset="-122"/>
                <a:cs typeface="Courier New" panose="02070309020205020404" pitchFamily="49" charset="0"/>
                <a:sym typeface="+mn-ea"/>
              </a:rPr>
              <a:t>3</a:t>
            </a:r>
            <a:r>
              <a:rPr lang="zh-CN" altLang="en-US" b="1" kern="100">
                <a:latin typeface="Times New Roman" panose="02020603050405020304" pitchFamily="18" charset="0"/>
                <a:ea typeface="方正中等线简体" panose="03000509000000000000" pitchFamily="65" charset="-122"/>
                <a:cs typeface="Courier New" panose="02070309020205020404" pitchFamily="49" charset="0"/>
                <a:sym typeface="+mn-ea"/>
              </a:rPr>
              <a:t>、</a:t>
            </a:r>
            <a:r>
              <a:rPr lang="zh-CN" altLang="en-US" b="1" kern="100">
                <a:latin typeface="Times New Roman" panose="02020603050405020304" pitchFamily="18" charset="0"/>
                <a:ea typeface="方正中等线简体" panose="03000509000000000000" pitchFamily="65" charset="-122"/>
                <a:cs typeface="Courier New" panose="02070309020205020404" pitchFamily="49" charset="0"/>
              </a:rPr>
              <a:t>影响因素：</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①经济发展水平：经济发展水平对财政收入的影响是基础性的。</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endParaRPr>
          </a:p>
          <a:p>
            <a:pPr fontAlgn="auto">
              <a:spcBef>
                <a:spcPct val="0"/>
              </a:spcBef>
            </a:pPr>
            <a:r>
              <a:rPr lang="zh-CN" altLang="en-US" kern="100">
                <a:latin typeface="Times New Roman" panose="02020603050405020304" pitchFamily="18" charset="0"/>
                <a:ea typeface="方正中等线简体" panose="03000509000000000000" pitchFamily="65" charset="-122"/>
                <a:cs typeface="Courier New" panose="02070309020205020404" pitchFamily="49" charset="0"/>
                <a:sym typeface="+mn-ea"/>
              </a:rPr>
              <a:t>两者是根与叶，源与流的关系。</a:t>
            </a:r>
            <a:endParaRPr lang="zh-CN" altLang="en-US" b="1" kern="100">
              <a:latin typeface="Times New Roman" panose="02020603050405020304" pitchFamily="18" charset="0"/>
              <a:ea typeface="方正中等线简体" panose="03000509000000000000" pitchFamily="65" charset="-122"/>
              <a:cs typeface="Courier New" panose="02070309020205020404" pitchFamily="49" charset="0"/>
              <a:sym typeface="+mn-ea"/>
            </a:endParaRPr>
          </a:p>
          <a:p>
            <a:pPr fontAlgn="auto">
              <a:spcBef>
                <a:spcPct val="0"/>
              </a:spcBef>
            </a:pPr>
            <a:r>
              <a:rPr lang="zh-CN"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②分配政策：财政收入过多会直接减少企业和个人收入</a:t>
            </a:r>
            <a:r>
              <a:rPr lang="en-US" altLang="zh-CN"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 </a:t>
            </a:r>
            <a:r>
              <a:rPr lang="zh-CN"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财政收入过少会</a:t>
            </a:r>
            <a:r>
              <a:rPr lang="zh-CN"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降低对经济发展的支持力度，过多过少都会影响经济发展。</a:t>
            </a:r>
            <a:endParaRPr lang="zh-CN"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endParaRPr lang="zh-CN"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r>
              <a:rPr lang="en-US" altLang="zh-CN" b="1"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4</a:t>
            </a:r>
            <a:r>
              <a:rPr lang="zh-CN" altLang="en-US" b="1"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、提高财政收入措施</a:t>
            </a:r>
            <a:endParaRPr lang="zh-CN" altLang="en-US" b="1"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r>
              <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①把蛋糕做大</a:t>
            </a:r>
            <a:endPar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r>
              <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要保持国家财政收入持续增长，就必须加快经济发展，增加社会财富总量。</a:t>
            </a:r>
            <a:endPar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r>
              <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②把蛋糕分好</a:t>
            </a:r>
            <a:endPar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fontAlgn="auto">
              <a:spcBef>
                <a:spcPct val="0"/>
              </a:spcBef>
            </a:pPr>
            <a:r>
              <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国家应制定合理分配政策，既保证财政收入的稳步增长，又促进企业的持续发展和人民生活水平的不断提高。</a:t>
            </a:r>
            <a:endParaRPr lang="zh-CN" altLang="en-US" kern="100">
              <a:solidFill>
                <a:schemeClr val="tx1"/>
              </a:solidFill>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fontAlgn="auto">
              <a:spcBef>
                <a:spcPct val="0"/>
              </a:spcBef>
            </a:pPr>
            <a:endParaRPr lang="zh-CN" altLang="en-US"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fontAlgn="auto">
              <a:spcBef>
                <a:spcPct val="0"/>
              </a:spcBef>
            </a:pPr>
            <a:endParaRPr lang="zh-CN"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a:p>
            <a:pPr fontAlgn="auto">
              <a:spcBef>
                <a:spcPct val="0"/>
              </a:spcBef>
            </a:pP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p:txBody>
      </p:sp>
    </p:spTree>
  </p:cSld>
  <p:clrMapOvr>
    <a:masterClrMapping/>
  </p:clrMapOvr>
  <mc:AlternateContent>
    <mc:Choice xmlns:p14="http://schemas.microsoft.com/office/powerpoint/2010/main" Requires="p14">
      <p:transition p14:dur="10"/>
    </mc:Choice>
    <mc:Fallback>
      <p:transition/>
    </mc:Fallback>
  </mc:AlternateConten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文本框 1"/>
          <p:cNvSpPr txBox="1"/>
          <p:nvPr>
            <p:custDataLst>
              <p:tags r:id="rId3"/>
            </p:custDataLst>
          </p:nvPr>
        </p:nvSpPr>
        <p:spPr>
          <a:xfrm>
            <a:off x="406400" y="189230"/>
            <a:ext cx="9266555" cy="460375"/>
          </a:xfrm>
          <a:prstGeom prst="rect">
            <a:avLst/>
          </a:prstGeom>
          <a:noFill/>
        </p:spPr>
        <p:txBody>
          <a:bodyPr wrap="square" rtlCol="0" anchor="t">
            <a:spAutoFit/>
          </a:bodyPr>
          <a:lstStyle/>
          <a:p>
            <a:pPr fontAlgn="auto">
              <a:spcBef>
                <a:spcPct val="0"/>
              </a:spcBef>
            </a:pPr>
            <a:r>
              <a:rPr lang="zh-CN" altLang="en-US" b="1" kern="100">
                <a:latin typeface="Times New Roman" panose="02020603050405020304" pitchFamily="18" charset="0"/>
                <a:ea typeface="方正中等线简体" panose="03000509000000000000" pitchFamily="65" charset="-122"/>
                <a:cs typeface="Courier New" panose="02070309020205020404" pitchFamily="49" charset="0"/>
                <a:sym typeface="+mn-ea"/>
              </a:rPr>
              <a:t>（二）财政支出</a:t>
            </a:r>
            <a:endParaRPr lang="zh-CN" altLang="en-US" kern="100">
              <a:latin typeface="Times New Roman" panose="02020603050405020304" pitchFamily="18" charset="0"/>
              <a:ea typeface="方正中等线简体" panose="03000509000000000000" pitchFamily="65" charset="-122"/>
              <a:cs typeface="Courier New" panose="02070309020205020404" pitchFamily="49" charset="0"/>
            </a:endParaRPr>
          </a:p>
        </p:txBody>
      </p:sp>
      <p:graphicFrame>
        <p:nvGraphicFramePr>
          <p:cNvPr id="5" name="表格 4"/>
          <p:cNvGraphicFramePr>
            <a:graphicFrameLocks noGrp="1"/>
          </p:cNvGraphicFramePr>
          <p:nvPr>
            <p:custDataLst>
              <p:tags r:id="rId4"/>
            </p:custDataLst>
          </p:nvPr>
        </p:nvGraphicFramePr>
        <p:xfrm>
          <a:off x="334438" y="693624"/>
          <a:ext cx="11233248" cy="5388748"/>
        </p:xfrm>
        <a:graphic>
          <a:graphicData uri="http://schemas.openxmlformats.org/drawingml/2006/table">
            <a:tbl>
              <a:tblPr/>
              <a:tblGrid>
                <a:gridCol w="1006009"/>
                <a:gridCol w="1658286"/>
                <a:gridCol w="8568953"/>
              </a:tblGrid>
              <a:tr h="640080">
                <a:tc rowSpan="2">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财政支出</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国家对筹集的财政资金进行分配和使用</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1219">
                <a:tc vMerge="1">
                  <a:txBody>
                    <a:bodyPr vert="horz" wrap="square"/>
                    <a:lstStyle/>
                    <a:p/>
                  </a:txBody>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构成</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经济建设支出，科学、教育、文化、卫生事业支出，行政管理和国防支出，社会保障支出，债务支出</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56828">
                <a:tc rowSpan="3">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收支关系</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收支平衡</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当年的财政收入等于支出，或收入大于支出略有盈余，或支出大于收入略有赤字。一般来说，财政收支平衡是最理想的状态</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1219">
                <a:tc vMerge="1">
                  <a:txBody>
                    <a:bodyPr vert="horz" wrap="square"/>
                    <a:lstStyle/>
                    <a:p/>
                  </a:txBody>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财政盈余</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当年的财政收入大于财政支出的部分。适当：国家职能充分发挥；过度：资源浪费</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71219">
                <a:tc vMerge="1">
                  <a:txBody>
                    <a:bodyPr vert="horz" wrap="square"/>
                    <a:lstStyle/>
                    <a:p/>
                  </a:txBody>
                  <a:tcPr/>
                </a:tc>
                <a:tc>
                  <a:txBody>
                    <a:bodyPr vert="horz" wrap="square"/>
                    <a:lstStyle/>
                    <a:p>
                      <a:pPr algn="ctr">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财政赤字</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当年的财政支出大于财政收入的部分。适当：有利于扩大内需；过度：引起通货膨胀</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1" name="矩形 10"/>
          <p:cNvSpPr/>
          <p:nvPr>
            <p:custDataLst>
              <p:tags r:id="rId3"/>
            </p:custDataLst>
          </p:nvPr>
        </p:nvSpPr>
        <p:spPr>
          <a:xfrm>
            <a:off x="333961" y="843608"/>
            <a:ext cx="11412000" cy="645160"/>
          </a:xfrm>
          <a:prstGeom prst="rect">
            <a:avLst/>
          </a:prstGeom>
        </p:spPr>
        <p:txBody>
          <a:bodyPr>
            <a:spAutoFit/>
          </a:bodyPr>
          <a:lstStyle/>
          <a:p>
            <a:pPr algn="just">
              <a:lnSpc>
                <a:spcPct val="150000"/>
              </a:lnSpc>
              <a:spcAft>
                <a:spcPct val="0"/>
              </a:spcAft>
            </a:pPr>
            <a:r>
              <a:rPr lang="en-US" altLang="zh-CN" kern="100">
                <a:effectLst/>
                <a:latin typeface="Times New Roman" panose="02020603050405020304" pitchFamily="18" charset="0"/>
                <a:ea typeface="仿宋_GB2312" panose="02010609030101010101" pitchFamily="49" charset="-122"/>
                <a:cs typeface="Courier New" panose="02070309020205020404" pitchFamily="49" charset="0"/>
              </a:rPr>
              <a:t>1</a:t>
            </a:r>
            <a:r>
              <a:rPr lang="zh-CN" altLang="en-US" kern="100">
                <a:effectLst/>
                <a:latin typeface="Times New Roman" panose="02020603050405020304" pitchFamily="18" charset="0"/>
                <a:ea typeface="仿宋_GB2312" panose="02010609030101010101" pitchFamily="49" charset="-122"/>
                <a:cs typeface="Courier New" panose="02070309020205020404" pitchFamily="49" charset="0"/>
              </a:rPr>
              <a:t>、财政收入越多越好。</a:t>
            </a:r>
            <a:endParaRPr lang="zh-CN" altLang="en-US" kern="100">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30" name="同侧圆角矩形 29"/>
          <p:cNvSpPr/>
          <p:nvPr>
            <p:custDataLst>
              <p:tags r:id="rId4"/>
            </p:custDataLst>
          </p:nvPr>
        </p:nvSpPr>
        <p:spPr>
          <a:xfrm rot="5400000">
            <a:off x="568960" y="-469900"/>
            <a:ext cx="535940" cy="1673225"/>
          </a:xfrm>
          <a:prstGeom prst="round2SameRect">
            <a:avLst>
              <a:gd name="adj1" fmla="val 30746"/>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48260" y="113665"/>
            <a:ext cx="5516245" cy="460375"/>
          </a:xfrm>
          <a:prstGeom prst="rect">
            <a:avLst/>
          </a:prstGeom>
          <a:noFill/>
        </p:spPr>
        <p:txBody>
          <a:bodyPr wrap="square">
            <a:spAutoFit/>
          </a:bodyPr>
          <a:lstStyle/>
          <a:p>
            <a:pPr algn="l"/>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易混易错</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2" name="矩形 1"/>
          <p:cNvSpPr/>
          <p:nvPr>
            <p:custDataLst>
              <p:tags r:id="rId6"/>
            </p:custDataLst>
          </p:nvPr>
        </p:nvSpPr>
        <p:spPr>
          <a:xfrm>
            <a:off x="333961" y="1340813"/>
            <a:ext cx="11412000" cy="1753235"/>
          </a:xfrm>
          <a:prstGeom prst="rect">
            <a:avLst/>
          </a:prstGeom>
        </p:spPr>
        <p:txBody>
          <a:bodyPr>
            <a:spAutoFit/>
          </a:bodyPr>
          <a:lstStyle/>
          <a:p>
            <a:pPr algn="just">
              <a:lnSpc>
                <a:spcPct val="150000"/>
              </a:lnSpc>
              <a:spcAft>
                <a:spcPct val="0"/>
              </a:spcAft>
            </a:pPr>
            <a:r>
              <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rPr>
              <a:t>财政收入受分配政策的影响，在社会财富总量一定的前提下，如果国家财政集中的财富过多，会直接减少企业和个人的收入，不利于企业生产的扩大和个人购买力的增加，对经济发展具有不利影响。</a:t>
            </a:r>
            <a:endPar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3" name="矩形 2"/>
          <p:cNvSpPr/>
          <p:nvPr>
            <p:custDataLst>
              <p:tags r:id="rId7"/>
            </p:custDataLst>
          </p:nvPr>
        </p:nvSpPr>
        <p:spPr>
          <a:xfrm>
            <a:off x="389206" y="3069283"/>
            <a:ext cx="11412000" cy="645160"/>
          </a:xfrm>
          <a:prstGeom prst="rect">
            <a:avLst/>
          </a:prstGeom>
        </p:spPr>
        <p:txBody>
          <a:bodyPr>
            <a:spAutoFit/>
          </a:bodyPr>
          <a:lstStyle/>
          <a:p>
            <a:pPr algn="just">
              <a:lnSpc>
                <a:spcPct val="150000"/>
              </a:lnSpc>
              <a:spcAft>
                <a:spcPct val="0"/>
              </a:spcAft>
            </a:pPr>
            <a:r>
              <a:rPr lang="en-US" altLang="zh-CN" kern="100">
                <a:effectLst/>
                <a:latin typeface="Times New Roman" panose="02020603050405020304" pitchFamily="18" charset="0"/>
                <a:ea typeface="仿宋_GB2312" panose="02010609030101010101" pitchFamily="49" charset="-122"/>
                <a:cs typeface="Courier New" panose="02070309020205020404" pitchFamily="49" charset="0"/>
              </a:rPr>
              <a:t>2</a:t>
            </a:r>
            <a:r>
              <a:rPr lang="zh-CN" altLang="en-US" kern="100">
                <a:effectLst/>
                <a:latin typeface="Times New Roman" panose="02020603050405020304" pitchFamily="18" charset="0"/>
                <a:ea typeface="仿宋_GB2312" panose="02010609030101010101" pitchFamily="49" charset="-122"/>
                <a:cs typeface="Courier New" panose="02070309020205020404" pitchFamily="49" charset="0"/>
              </a:rPr>
              <a:t>、增加财政收入的合理措施是大幅度提高税率。</a:t>
            </a:r>
            <a:endParaRPr lang="zh-CN" altLang="en-US" kern="100">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4" name="矩形 3"/>
          <p:cNvSpPr/>
          <p:nvPr>
            <p:custDataLst>
              <p:tags r:id="rId8"/>
            </p:custDataLst>
          </p:nvPr>
        </p:nvSpPr>
        <p:spPr>
          <a:xfrm>
            <a:off x="406351" y="3573473"/>
            <a:ext cx="11412000" cy="1198880"/>
          </a:xfrm>
          <a:prstGeom prst="rect">
            <a:avLst/>
          </a:prstGeom>
        </p:spPr>
        <p:txBody>
          <a:bodyPr>
            <a:spAutoFit/>
          </a:bodyPr>
          <a:lstStyle/>
          <a:p>
            <a:pPr algn="just">
              <a:lnSpc>
                <a:spcPct val="150000"/>
              </a:lnSpc>
              <a:spcAft>
                <a:spcPct val="0"/>
              </a:spcAft>
            </a:pPr>
            <a:r>
              <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rPr>
              <a:t>增加财政收入的根本措施是发展经济，还可以调整分配政策。 “大幅度提高税率”的说法不科学，要根据经济发展的情况适当地调整税率。</a:t>
            </a:r>
            <a:endPar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7" name="矩形 6"/>
          <p:cNvSpPr/>
          <p:nvPr>
            <p:custDataLst>
              <p:tags r:id="rId9"/>
            </p:custDataLst>
          </p:nvPr>
        </p:nvSpPr>
        <p:spPr>
          <a:xfrm>
            <a:off x="389206" y="4725363"/>
            <a:ext cx="11412000" cy="645160"/>
          </a:xfrm>
          <a:prstGeom prst="rect">
            <a:avLst/>
          </a:prstGeom>
        </p:spPr>
        <p:txBody>
          <a:bodyPr>
            <a:spAutoFit/>
          </a:bodyPr>
          <a:lstStyle/>
          <a:p>
            <a:pPr algn="just">
              <a:lnSpc>
                <a:spcPct val="150000"/>
              </a:lnSpc>
              <a:spcAft>
                <a:spcPct val="0"/>
              </a:spcAft>
            </a:pPr>
            <a:r>
              <a:rPr lang="en-US" altLang="zh-CN" kern="100">
                <a:effectLst/>
                <a:latin typeface="Times New Roman" panose="02020603050405020304" pitchFamily="18" charset="0"/>
                <a:ea typeface="仿宋_GB2312" panose="02010609030101010101" pitchFamily="49" charset="-122"/>
                <a:cs typeface="Courier New" panose="02070309020205020404" pitchFamily="49" charset="0"/>
              </a:rPr>
              <a:t>3</a:t>
            </a:r>
            <a:r>
              <a:rPr lang="zh-CN" altLang="en-US" kern="100">
                <a:effectLst/>
                <a:latin typeface="Times New Roman" panose="02020603050405020304" pitchFamily="18" charset="0"/>
                <a:ea typeface="仿宋_GB2312" panose="02010609030101010101" pitchFamily="49" charset="-122"/>
                <a:cs typeface="Courier New" panose="02070309020205020404" pitchFamily="49" charset="0"/>
              </a:rPr>
              <a:t>、财政赤字可以增加社会总供给，扩大居民消费。</a:t>
            </a:r>
            <a:endParaRPr lang="zh-CN" altLang="en-US" kern="100">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8" name="矩形 7"/>
          <p:cNvSpPr/>
          <p:nvPr>
            <p:custDataLst>
              <p:tags r:id="rId10"/>
            </p:custDataLst>
          </p:nvPr>
        </p:nvSpPr>
        <p:spPr>
          <a:xfrm>
            <a:off x="406351" y="5229553"/>
            <a:ext cx="11412000" cy="645160"/>
          </a:xfrm>
          <a:prstGeom prst="rect">
            <a:avLst/>
          </a:prstGeom>
        </p:spPr>
        <p:txBody>
          <a:bodyPr>
            <a:spAutoFit/>
          </a:bodyPr>
          <a:lstStyle/>
          <a:p>
            <a:pPr algn="just">
              <a:lnSpc>
                <a:spcPct val="150000"/>
              </a:lnSpc>
              <a:spcAft>
                <a:spcPct val="0"/>
              </a:spcAft>
            </a:pPr>
            <a:r>
              <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rPr>
              <a:t>适度的财政赤字可以扩大社会总需求，促进经济增长。</a:t>
            </a:r>
            <a:endPar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endParaRPr>
          </a:p>
        </p:txBody>
      </p:sp>
    </p:spTree>
  </p:cSld>
  <p:clrMapOvr>
    <a:masterClrMapping/>
  </p:clrMapOvr>
  <mc:AlternateContent>
    <mc:Choice xmlns:p14="http://schemas.microsoft.com/office/powerpoint/2010/main" Requires="p14">
      <p:transition p14:dur="10"/>
    </mc:Choice>
    <mc:Fallback>
      <p:transition/>
    </mc:Fallback>
  </mc:AlternateConten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11" name="矩形 10"/>
          <p:cNvSpPr/>
          <p:nvPr>
            <p:custDataLst>
              <p:tags r:id="rId3"/>
            </p:custDataLst>
          </p:nvPr>
        </p:nvSpPr>
        <p:spPr>
          <a:xfrm>
            <a:off x="333961" y="404823"/>
            <a:ext cx="11412000" cy="645160"/>
          </a:xfrm>
          <a:prstGeom prst="rect">
            <a:avLst/>
          </a:prstGeom>
        </p:spPr>
        <p:txBody>
          <a:bodyPr>
            <a:spAutoFit/>
          </a:bodyPr>
          <a:lstStyle/>
          <a:p>
            <a:pPr algn="just">
              <a:lnSpc>
                <a:spcPct val="150000"/>
              </a:lnSpc>
              <a:spcAft>
                <a:spcPct val="0"/>
              </a:spcAft>
            </a:pPr>
            <a:r>
              <a:rPr lang="en-US" altLang="zh-CN" kern="100">
                <a:effectLst/>
                <a:latin typeface="Times New Roman" panose="02020603050405020304" pitchFamily="18" charset="0"/>
                <a:ea typeface="仿宋_GB2312" panose="02010609030101010101" pitchFamily="49" charset="-122"/>
                <a:cs typeface="Courier New" panose="02070309020205020404" pitchFamily="49" charset="0"/>
              </a:rPr>
              <a:t>4</a:t>
            </a:r>
            <a:r>
              <a:rPr lang="zh-CN" altLang="en-US" kern="100">
                <a:effectLst/>
                <a:latin typeface="Times New Roman" panose="02020603050405020304" pitchFamily="18" charset="0"/>
                <a:ea typeface="仿宋_GB2312" panose="02010609030101010101" pitchFamily="49" charset="-122"/>
                <a:cs typeface="Courier New" panose="02070309020205020404" pitchFamily="49" charset="0"/>
              </a:rPr>
              <a:t>、财政收支平衡就是指财政收入与支出相等。</a:t>
            </a:r>
            <a:endParaRPr lang="zh-CN" altLang="en-US" kern="100">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2" name="矩形 1"/>
          <p:cNvSpPr/>
          <p:nvPr>
            <p:custDataLst>
              <p:tags r:id="rId4"/>
            </p:custDataLst>
          </p:nvPr>
        </p:nvSpPr>
        <p:spPr>
          <a:xfrm>
            <a:off x="333961" y="1124913"/>
            <a:ext cx="11412000" cy="1753235"/>
          </a:xfrm>
          <a:prstGeom prst="rect">
            <a:avLst/>
          </a:prstGeom>
        </p:spPr>
        <p:txBody>
          <a:bodyPr>
            <a:spAutoFit/>
          </a:bodyPr>
          <a:lstStyle/>
          <a:p>
            <a:pPr algn="just">
              <a:lnSpc>
                <a:spcPct val="150000"/>
              </a:lnSpc>
              <a:spcAft>
                <a:spcPct val="0"/>
              </a:spcAft>
            </a:pPr>
            <a:r>
              <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rPr>
              <a:t>财政收入与支出相等，当然属于财政收支平衡。 但受多种因素的影响，财政收支完全相等的情况几乎不存在。 当年的财政收入大于支出略有盈余，或支出大于收入略有赤字，都属于财政收支平衡。</a:t>
            </a:r>
            <a:endPar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3" name="矩形 2"/>
          <p:cNvSpPr/>
          <p:nvPr>
            <p:custDataLst>
              <p:tags r:id="rId5"/>
            </p:custDataLst>
          </p:nvPr>
        </p:nvSpPr>
        <p:spPr>
          <a:xfrm>
            <a:off x="389206" y="2817188"/>
            <a:ext cx="11412000" cy="645160"/>
          </a:xfrm>
          <a:prstGeom prst="rect">
            <a:avLst/>
          </a:prstGeom>
        </p:spPr>
        <p:txBody>
          <a:bodyPr>
            <a:spAutoFit/>
          </a:bodyPr>
          <a:lstStyle/>
          <a:p>
            <a:pPr algn="just">
              <a:lnSpc>
                <a:spcPct val="150000"/>
              </a:lnSpc>
              <a:spcAft>
                <a:spcPct val="0"/>
              </a:spcAft>
            </a:pPr>
            <a:r>
              <a:rPr lang="en-US" altLang="zh-CN" kern="100">
                <a:effectLst/>
                <a:latin typeface="Times New Roman" panose="02020603050405020304" pitchFamily="18" charset="0"/>
                <a:ea typeface="仿宋_GB2312" panose="02010609030101010101" pitchFamily="49" charset="-122"/>
                <a:cs typeface="Courier New" panose="02070309020205020404" pitchFamily="49" charset="0"/>
              </a:rPr>
              <a:t>5</a:t>
            </a:r>
            <a:r>
              <a:rPr lang="zh-CN" altLang="en-US" kern="100">
                <a:effectLst/>
                <a:latin typeface="Times New Roman" panose="02020603050405020304" pitchFamily="18" charset="0"/>
                <a:ea typeface="仿宋_GB2312" panose="02010609030101010101" pitchFamily="49" charset="-122"/>
                <a:cs typeface="Courier New" panose="02070309020205020404" pitchFamily="49" charset="0"/>
              </a:rPr>
              <a:t>、财政收入是社会总需求的一部分，财政支出是社会总供给的一部分。。</a:t>
            </a:r>
            <a:endParaRPr lang="zh-CN" altLang="en-US" kern="100">
              <a:effectLst/>
              <a:latin typeface="Times New Roman" panose="02020603050405020304" pitchFamily="18" charset="0"/>
              <a:ea typeface="仿宋_GB2312" panose="02010609030101010101" pitchFamily="49" charset="-122"/>
              <a:cs typeface="Courier New" panose="02070309020205020404" pitchFamily="49" charset="0"/>
            </a:endParaRPr>
          </a:p>
        </p:txBody>
      </p:sp>
      <p:sp>
        <p:nvSpPr>
          <p:cNvPr id="4" name="矩形 3"/>
          <p:cNvSpPr/>
          <p:nvPr>
            <p:custDataLst>
              <p:tags r:id="rId6"/>
            </p:custDataLst>
          </p:nvPr>
        </p:nvSpPr>
        <p:spPr>
          <a:xfrm>
            <a:off x="406351" y="3573473"/>
            <a:ext cx="11412000" cy="1753235"/>
          </a:xfrm>
          <a:prstGeom prst="rect">
            <a:avLst/>
          </a:prstGeom>
        </p:spPr>
        <p:txBody>
          <a:bodyPr>
            <a:spAutoFit/>
          </a:bodyPr>
          <a:lstStyle/>
          <a:p>
            <a:pPr algn="just">
              <a:lnSpc>
                <a:spcPct val="150000"/>
              </a:lnSpc>
              <a:spcAft>
                <a:spcPct val="0"/>
              </a:spcAft>
            </a:pPr>
            <a:r>
              <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rPr>
              <a:t>财政收入代表着国家可以支配的商品，是社会总供给的一部分，增加财政收入有利于增加社会总供给；财政支出会形成货币购买力，是社会总需求的一部分，增加财政支出会扩大社会总需求。</a:t>
            </a:r>
            <a:endParaRPr lang="zh-CN" altLang="en-US" kern="100">
              <a:solidFill>
                <a:srgbClr val="FF0000"/>
              </a:solidFill>
              <a:effectLst/>
              <a:latin typeface="Times New Roman" panose="02020603050405020304" pitchFamily="18" charset="0"/>
              <a:ea typeface="仿宋_GB2312" panose="02010609030101010101" pitchFamily="49" charset="-122"/>
              <a:cs typeface="Courier New" panose="02070309020205020404" pitchFamily="49" charset="0"/>
            </a:endParaRPr>
          </a:p>
        </p:txBody>
      </p:sp>
    </p:spTree>
  </p:cSld>
  <p:clrMapOvr>
    <a:masterClrMapping/>
  </p:clrMapOvr>
  <mc:AlternateContent>
    <mc:Choice xmlns:p14="http://schemas.microsoft.com/office/powerpoint/2010/main" Requires="p14">
      <p:transition p14:dur="10"/>
    </mc:Choice>
    <mc:Fallback>
      <p:transition/>
    </mc:Fallback>
  </mc:AlternateConten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2249805" y="-2151380"/>
            <a:ext cx="535940" cy="5035550"/>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9" name="矩形 18"/>
          <p:cNvSpPr/>
          <p:nvPr>
            <p:custDataLst>
              <p:tags r:id="rId4"/>
            </p:custDataLst>
          </p:nvPr>
        </p:nvSpPr>
        <p:spPr>
          <a:xfrm>
            <a:off x="-302" y="116592"/>
            <a:ext cx="3681730" cy="491490"/>
          </a:xfrm>
          <a:prstGeom prst="rect">
            <a:avLst/>
          </a:prstGeom>
        </p:spPr>
        <p:txBody>
          <a:bodyPr wrap="none">
            <a:spAutoFit/>
          </a:bodyPr>
          <a:lstStyle/>
          <a:p>
            <a:pPr lvl="0"/>
            <a:r>
              <a:rPr lang="zh-CN" altLang="en-US" sz="2600" b="1">
                <a:solidFill>
                  <a:schemeClr val="bg1"/>
                </a:solidFill>
                <a:latin typeface="微软雅黑" panose="020b0503020204020204" charset="-122"/>
                <a:ea typeface="微软雅黑" panose="020b0503020204020204" charset="-122"/>
              </a:rPr>
              <a:t>基础精讲</a:t>
            </a:r>
            <a:r>
              <a:rPr lang="en-US" altLang="zh-CN" sz="2600" b="1">
                <a:solidFill>
                  <a:schemeClr val="bg1"/>
                </a:solidFill>
                <a:latin typeface="微软雅黑" panose="020b0503020204020204" charset="-122"/>
                <a:ea typeface="微软雅黑" panose="020b0503020204020204" charset="-122"/>
              </a:rPr>
              <a:t>  </a:t>
            </a:r>
            <a:r>
              <a:rPr lang="zh-CN" sz="2600" b="1">
                <a:solidFill>
                  <a:schemeClr val="bg1"/>
                </a:solidFill>
                <a:latin typeface="微软雅黑" panose="020b0503020204020204" charset="-122"/>
                <a:ea typeface="微软雅黑" panose="020b0503020204020204" charset="-122"/>
              </a:rPr>
              <a:t>二</a:t>
            </a:r>
            <a:r>
              <a:rPr lang="zh-CN" altLang="en-US" sz="2600" b="1">
                <a:solidFill>
                  <a:schemeClr val="bg1"/>
                </a:solidFill>
                <a:latin typeface="微软雅黑" panose="020b0503020204020204" charset="-122"/>
                <a:ea typeface="微软雅黑" panose="020b0503020204020204" charset="-122"/>
              </a:rPr>
              <a:t>、财政作用</a:t>
            </a:r>
            <a:endParaRPr lang="zh-CN" altLang="en-US" sz="2600" b="1">
              <a:solidFill>
                <a:schemeClr val="bg1"/>
              </a:solidFill>
              <a:latin typeface="微软雅黑" panose="020b0503020204020204" charset="-122"/>
              <a:ea typeface="微软雅黑" panose="020b0503020204020204" charset="-122"/>
            </a:endParaRPr>
          </a:p>
        </p:txBody>
      </p:sp>
      <p:sp>
        <p:nvSpPr>
          <p:cNvPr id="2" name="矩形 1"/>
          <p:cNvSpPr/>
          <p:nvPr>
            <p:custDataLst>
              <p:tags r:id="rId5"/>
            </p:custDataLst>
          </p:nvPr>
        </p:nvSpPr>
        <p:spPr>
          <a:xfrm>
            <a:off x="454240" y="765487"/>
            <a:ext cx="11281933" cy="1383665"/>
          </a:xfrm>
          <a:prstGeom prst="rect">
            <a:avLst/>
          </a:prstGeom>
        </p:spPr>
        <p:txBody>
          <a:bodyPr wrap="square">
            <a:spAutoFit/>
          </a:bodyPr>
          <a:lstStyle/>
          <a:p>
            <a:pPr algn="just">
              <a:lnSpc>
                <a:spcPct val="150000"/>
              </a:lnSpc>
              <a:spcAft>
                <a:spcPct val="0"/>
              </a:spcAft>
            </a:pPr>
            <a:r>
              <a:rPr lang="en-US" sz="2800" b="1" kern="100">
                <a:latin typeface="Times New Roman" panose="02020603050405020304" pitchFamily="18" charset="0"/>
                <a:ea typeface="方正中等线简体" panose="03000509000000000000" pitchFamily="65" charset="-122"/>
                <a:cs typeface="Courier New" panose="02070309020205020404" pitchFamily="49" charset="0"/>
              </a:rPr>
              <a:t>1</a:t>
            </a:r>
            <a:r>
              <a:rPr lang="zh-CN" altLang="en-US" sz="2800" b="1" kern="100">
                <a:latin typeface="Times New Roman" panose="02020603050405020304" pitchFamily="18" charset="0"/>
                <a:ea typeface="方正中等线简体" panose="03000509000000000000" pitchFamily="65" charset="-122"/>
                <a:cs typeface="Courier New" panose="02070309020205020404" pitchFamily="49" charset="0"/>
              </a:rPr>
              <a:t>、</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地位：国家财政是国家治理的基础和重要支柱。</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nSpc>
                <a:spcPct val="150000"/>
              </a:lnSpc>
            </a:pPr>
            <a:r>
              <a:rPr lang="en-US" altLang="zh-CN" sz="2800" kern="100">
                <a:latin typeface="Times New Roman" panose="02020603050405020304" pitchFamily="18" charset="0"/>
                <a:ea typeface="方正中等线简体" panose="03000509000000000000" pitchFamily="65" charset="-122"/>
              </a:rPr>
              <a:t>2</a:t>
            </a:r>
            <a:r>
              <a:rPr lang="zh-CN" altLang="en-US" sz="2800" kern="100">
                <a:latin typeface="Times New Roman" panose="02020603050405020304" pitchFamily="18" charset="0"/>
                <a:ea typeface="方正中等线简体" panose="03000509000000000000" pitchFamily="65" charset="-122"/>
              </a:rPr>
              <a:t>、</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altLang="zh-CN" sz="1050" kern="100">
              <a:effectLst/>
              <a:latin typeface="宋体" panose="02010600030101010101" pitchFamily="2" charset="-122"/>
              <a:ea typeface="宋体" panose="02010600030101010101" pitchFamily="2" charset="-122"/>
              <a:cs typeface="Courier New" panose="02070309020205020404" pitchFamily="49" charset="0"/>
            </a:endParaRPr>
          </a:p>
        </p:txBody>
      </p:sp>
      <p:graphicFrame>
        <p:nvGraphicFramePr>
          <p:cNvPr id="7" name="表格 6"/>
          <p:cNvGraphicFramePr>
            <a:graphicFrameLocks noGrp="1"/>
          </p:cNvGraphicFramePr>
          <p:nvPr>
            <p:custDataLst>
              <p:tags r:id="rId6"/>
            </p:custDataLst>
          </p:nvPr>
        </p:nvGraphicFramePr>
        <p:xfrm>
          <a:off x="622935" y="2061210"/>
          <a:ext cx="11001375" cy="3531235"/>
        </p:xfrm>
        <a:graphic>
          <a:graphicData uri="http://schemas.openxmlformats.org/drawingml/2006/table">
            <a:tbl>
              <a:tblPr/>
              <a:tblGrid>
                <a:gridCol w="2551430"/>
                <a:gridCol w="4853305"/>
                <a:gridCol w="2753995"/>
                <a:gridCol w="842645"/>
              </a:tblGrid>
              <a:tr h="970915">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作用</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表现</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buNone/>
                      </a:pPr>
                      <a:r>
                        <a:rPr lang="zh-CN" altLang="en-US" sz="2800" kern="100">
                          <a:effectLst/>
                          <a:latin typeface="宋体" panose="02010600030101010101" pitchFamily="2" charset="-122"/>
                          <a:ea typeface="宋体" panose="02010600030101010101" pitchFamily="2" charset="-122"/>
                          <a:cs typeface="Courier New" panose="02070309020205020404" pitchFamily="49" charset="0"/>
                        </a:rPr>
                        <a:t>举例</a:t>
                      </a:r>
                      <a:endParaRPr lang="zh-CN" altLang="en-US"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buNone/>
                      </a:pPr>
                      <a:r>
                        <a:rPr lang="zh-CN" altLang="en-US" sz="2400" kern="100">
                          <a:effectLst/>
                          <a:latin typeface="宋体" panose="02010600030101010101" pitchFamily="2" charset="-122"/>
                          <a:ea typeface="宋体" panose="02010600030101010101" pitchFamily="2" charset="-122"/>
                          <a:cs typeface="Courier New" panose="02070309020205020404" pitchFamily="49" charset="0"/>
                        </a:rPr>
                        <a:t>角度</a:t>
                      </a:r>
                      <a:endParaRPr lang="zh-CN" altLang="en-US" sz="24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535430">
                <a:tc>
                  <a:txBody>
                    <a:bodyPr vert="horz" wrap="square"/>
                    <a:lstStyle/>
                    <a:p>
                      <a:pPr marL="71755" algn="l">
                        <a:lnSpc>
                          <a:spcPct val="150000"/>
                        </a:lnSpc>
                        <a:spcAft>
                          <a:spcPct val="0"/>
                        </a:spcAft>
                      </a:pPr>
                      <a:r>
                        <a:rPr lang="zh-CN" sz="2800" b="1" kern="100">
                          <a:effectLst/>
                          <a:latin typeface="Times New Roman" panose="02020603050405020304" pitchFamily="18" charset="0"/>
                          <a:ea typeface="方正中等线简体" panose="03000509000000000000" pitchFamily="65" charset="-122"/>
                          <a:cs typeface="Times New Roman" panose="02020603050405020304" pitchFamily="18" charset="0"/>
                        </a:rPr>
                        <a:t>国家财政是促进社会公平、改善人民生活的物质保障</a:t>
                      </a:r>
                      <a:endParaRPr lang="zh-CN" sz="28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缩小收入分配差距，促进社会公平，建立多层次社会保障体系，保障和提高人民的生活水平，促进社会稳定和谐</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altLang="en-US" sz="2800" kern="100">
                          <a:effectLst/>
                          <a:latin typeface="宋体" panose="02010600030101010101" pitchFamily="2" charset="-122"/>
                          <a:ea typeface="宋体" panose="02010600030101010101" pitchFamily="2" charset="-122"/>
                          <a:cs typeface="Courier New" panose="02070309020205020404" pitchFamily="49" charset="0"/>
                        </a:rPr>
                        <a:t>社会保险、社会救助、社会福利、基本医疗、最低生活保障</a:t>
                      </a:r>
                      <a:endParaRPr lang="zh-CN" altLang="en-US"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altLang="en-US" sz="2800" kern="100">
                          <a:effectLst/>
                          <a:latin typeface="宋体" panose="02010600030101010101" pitchFamily="2" charset="-122"/>
                          <a:ea typeface="宋体" panose="02010600030101010101" pitchFamily="2" charset="-122"/>
                          <a:cs typeface="Courier New" panose="02070309020205020404" pitchFamily="49" charset="0"/>
                        </a:rPr>
                        <a:t>生活</a:t>
                      </a:r>
                      <a:endParaRPr lang="zh-CN" altLang="en-US"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p:cSld>
    <p:spTree>
      <p:nvGrpSpPr>
        <p:cNvPr id="1" name=""/>
        <p:cNvGrpSpPr/>
        <p:nvPr>
          <p:custDataLst>
            <p:tags r:id="rId2"/>
          </p:custDataLst>
        </p:nvPr>
      </p:nvGrpSpPr>
      <p:grpSpPr>
        <a:xfrm>
          <a:off x="0" y="0"/>
          <a:ext cx="0" cy="0"/>
        </a:xfrm>
      </p:grpSpPr>
      <p:graphicFrame>
        <p:nvGraphicFramePr>
          <p:cNvPr id="7" name="表格 6"/>
          <p:cNvGraphicFramePr>
            <a:graphicFrameLocks noGrp="1"/>
          </p:cNvGraphicFramePr>
          <p:nvPr>
            <p:custDataLst>
              <p:tags r:id="rId3"/>
            </p:custDataLst>
          </p:nvPr>
        </p:nvGraphicFramePr>
        <p:xfrm>
          <a:off x="478790" y="621030"/>
          <a:ext cx="11001375" cy="5486400"/>
        </p:xfrm>
        <a:graphic>
          <a:graphicData uri="http://schemas.openxmlformats.org/drawingml/2006/table">
            <a:tbl>
              <a:tblPr/>
              <a:tblGrid>
                <a:gridCol w="3127375"/>
                <a:gridCol w="4741545"/>
                <a:gridCol w="2461895"/>
                <a:gridCol w="670560"/>
              </a:tblGrid>
              <a:tr h="2743200">
                <a:tc>
                  <a:txBody>
                    <a:bodyPr vert="horz" wrap="square"/>
                    <a:lstStyle/>
                    <a:p>
                      <a:pPr marL="71755" algn="l">
                        <a:lnSpc>
                          <a:spcPct val="150000"/>
                        </a:lnSpc>
                        <a:spcAft>
                          <a:spcPct val="0"/>
                        </a:spcAft>
                      </a:pPr>
                      <a:r>
                        <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rPr>
                        <a:t>国家财政具有促进资源合理配置的作用</a:t>
                      </a:r>
                      <a:endParaRPr lang="zh-CN" sz="2400" b="1"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财政加大对能源、交通运输、邮电通信、水利等基础设施行业的投资，加大对某些地区的支出，加大对“三农”的投资，加大对行政管理和国防的投资，加大对公共服务体系建设的支出等</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altLang="en-US" sz="2000" kern="100">
                          <a:effectLst/>
                          <a:latin typeface="宋体" panose="02010600030101010101" pitchFamily="2" charset="-122"/>
                          <a:ea typeface="宋体" panose="02010600030101010101" pitchFamily="2" charset="-122"/>
                          <a:cs typeface="Courier New" panose="02070309020205020404" pitchFamily="49" charset="0"/>
                          <a:sym typeface="+mn-ea"/>
                        </a:rPr>
                        <a:t>相关产业政策的调整，减免汽车购置税、新能源补贴增减等；基础设施建设等</a:t>
                      </a:r>
                      <a:endParaRPr lang="zh-CN" altLang="en-US" sz="2000" kern="100">
                        <a:effectLst/>
                        <a:latin typeface="宋体" panose="02010600030101010101" pitchFamily="2" charset="-122"/>
                        <a:ea typeface="宋体" panose="02010600030101010101" pitchFamily="2" charset="-122"/>
                        <a:cs typeface="Courier New" panose="02070309020205020404" pitchFamily="49" charset="0"/>
                      </a:endParaRPr>
                    </a:p>
                    <a:p>
                      <a:pPr marL="71755" algn="l">
                        <a:lnSpc>
                          <a:spcPct val="150000"/>
                        </a:lnSpc>
                        <a:spcAft>
                          <a:spcPct val="0"/>
                        </a:spcAft>
                        <a:buNone/>
                      </a:pPr>
                      <a:endParaRPr lang="zh-CN" altLang="en-US" sz="20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生产</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743200">
                <a:tc>
                  <a:txBody>
                    <a:bodyPr vert="horz" wrap="square"/>
                    <a:lstStyle/>
                    <a:p>
                      <a:pPr marL="71755" algn="l">
                        <a:lnSpc>
                          <a:spcPct val="150000"/>
                        </a:lnSpc>
                        <a:spcAft>
                          <a:spcPct val="0"/>
                        </a:spcAft>
                      </a:pPr>
                      <a:r>
                        <a:rPr lang="zh-CN" altLang="en-US" sz="2400" b="1" kern="100">
                          <a:effectLst/>
                          <a:latin typeface="宋体" panose="02010600030101010101" pitchFamily="2" charset="-122"/>
                          <a:ea typeface="宋体" panose="02010600030101010101" pitchFamily="2" charset="-122"/>
                          <a:cs typeface="Courier New" panose="02070309020205020404" pitchFamily="49" charset="0"/>
                        </a:rPr>
                        <a:t>国家财政具有促进国民经济平稳运行的作用</a:t>
                      </a:r>
                      <a:endParaRPr lang="zh-CN" altLang="en-US" sz="2400" b="1"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altLang="en-US" sz="2000" kern="100">
                          <a:effectLst/>
                          <a:latin typeface="宋体" panose="02010600030101010101" pitchFamily="2" charset="-122"/>
                          <a:ea typeface="宋体" panose="02010600030101010101" pitchFamily="2" charset="-122"/>
                          <a:cs typeface="Courier New" panose="02070309020205020404" pitchFamily="49" charset="0"/>
                        </a:rPr>
                        <a:t>国家通过采取扩张性或紧缩性财政政策促进社会总供给与总需求的基本平衡</a:t>
                      </a:r>
                      <a:endParaRPr lang="zh-CN" altLang="en-US" sz="20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altLang="en-US" sz="2000" kern="100">
                          <a:effectLst/>
                          <a:latin typeface="宋体" panose="02010600030101010101" pitchFamily="2" charset="-122"/>
                          <a:ea typeface="宋体" panose="02010600030101010101" pitchFamily="2" charset="-122"/>
                          <a:cs typeface="Courier New" panose="02070309020205020404" pitchFamily="49" charset="0"/>
                          <a:sym typeface="+mn-ea"/>
                        </a:rPr>
                        <a:t>扩张性的财政政策、紧缩性的财政政策；增加或减少税收、扩大或缩小发行国债</a:t>
                      </a:r>
                      <a:endParaRPr lang="zh-CN" altLang="en-US" sz="2000" kern="100">
                        <a:effectLst/>
                        <a:latin typeface="宋体" panose="02010600030101010101" pitchFamily="2" charset="-122"/>
                        <a:ea typeface="宋体" panose="02010600030101010101" pitchFamily="2" charset="-122"/>
                        <a:cs typeface="Courier New" panose="02070309020205020404" pitchFamily="49" charset="0"/>
                      </a:endParaRPr>
                    </a:p>
                    <a:p>
                      <a:pPr marL="71755" algn="l">
                        <a:lnSpc>
                          <a:spcPct val="150000"/>
                        </a:lnSpc>
                        <a:spcAft>
                          <a:spcPct val="0"/>
                        </a:spcAft>
                        <a:buNone/>
                      </a:pPr>
                      <a:endParaRPr lang="zh-CN" altLang="en-US" sz="20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buNone/>
                      </a:pPr>
                      <a:r>
                        <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rPr>
                        <a:t>生产</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1402080" y="-1301750"/>
            <a:ext cx="535940" cy="3338195"/>
          </a:xfrm>
          <a:prstGeom prst="round2SameRect">
            <a:avLst>
              <a:gd name="adj1" fmla="val 30746"/>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3475990" cy="460375"/>
          </a:xfrm>
          <a:prstGeom prst="rect">
            <a:avLst/>
          </a:prstGeom>
          <a:noFill/>
        </p:spPr>
        <p:txBody>
          <a:bodyPr wrap="square">
            <a:spAutoFit/>
          </a:bodyPr>
          <a:lstStyle/>
          <a:p>
            <a:r>
              <a:rPr lang="zh-CN"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重点突破</a:t>
            </a:r>
            <a:r>
              <a:rPr lang="en-US"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a:t>
            </a: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财政作用</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7" name="矩形 6"/>
          <p:cNvSpPr/>
          <p:nvPr>
            <p:custDataLst>
              <p:tags r:id="rId5"/>
            </p:custDataLst>
          </p:nvPr>
        </p:nvSpPr>
        <p:spPr>
          <a:xfrm>
            <a:off x="766445" y="909320"/>
            <a:ext cx="9553575" cy="4656455"/>
          </a:xfrm>
          <a:prstGeom prst="rect">
            <a:avLst/>
          </a:prstGeom>
        </p:spPr>
        <p:txBody>
          <a:bodyPr wrap="square">
            <a:spAutoFit/>
          </a:bodyPr>
          <a:lstStyle/>
          <a:p>
            <a:pPr indent="266700" algn="just" fontAlgn="auto">
              <a:lnSpc>
                <a:spcPts val="3560"/>
              </a:lnSpc>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一、区分</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indent="266700" algn="just" fontAlgn="auto">
              <a:lnSpc>
                <a:spcPts val="3560"/>
              </a:lnSpc>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（1）凡是看到国家在民生领域（如社会保障领域）进行财政投入的材料，基本可以认定体现了财政是促进社会公平、改善人民生活的物质保障。  </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indent="266700" algn="just" fontAlgn="auto">
              <a:lnSpc>
                <a:spcPts val="3560"/>
              </a:lnSpc>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（2）凡是看到国家投资工程建设类(基础设施、大型工程)，支持农村和区域发展的材料，基本可以认定体现了财政具有促进资源合理配置的作用。 </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indent="266700" algn="just" fontAlgn="auto">
              <a:lnSpc>
                <a:spcPts val="3560"/>
              </a:lnSpc>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（3）凡是看到宏观经济运行中经济过热、经济放缓及相关的增减税收、发行国债、增加或减少支出等材料，基本可以认定体现了财政具有促进国民经济平稳运行的作用</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spTree>
  </p:cSld>
  <p:clrMapOvr>
    <a:masterClrMapping/>
  </p:clrMapOvr>
  <mc:AlternateContent>
    <mc:Choice xmlns:p14="http://schemas.microsoft.com/office/powerpoint/2010/main" Requires="p14">
      <p:transition p14:dur="10"/>
    </mc:Choice>
    <mc:Fallback>
      <p:transition/>
    </mc:Fallback>
  </mc:AlternateConten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矩形 6"/>
          <p:cNvSpPr/>
          <p:nvPr>
            <p:custDataLst>
              <p:tags r:id="rId3"/>
            </p:custDataLst>
          </p:nvPr>
        </p:nvSpPr>
        <p:spPr>
          <a:xfrm>
            <a:off x="262255" y="189230"/>
            <a:ext cx="9553575" cy="547370"/>
          </a:xfrm>
          <a:prstGeom prst="rect">
            <a:avLst/>
          </a:prstGeom>
        </p:spPr>
        <p:txBody>
          <a:bodyPr wrap="square">
            <a:spAutoFit/>
          </a:bodyPr>
          <a:lstStyle/>
          <a:p>
            <a:pPr indent="266700" algn="just" fontAlgn="auto">
              <a:lnSpc>
                <a:spcPts val="3560"/>
              </a:lnSpc>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二、拓展深化</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graphicFrame>
        <p:nvGraphicFramePr>
          <p:cNvPr id="2" name="表格 1"/>
          <p:cNvGraphicFramePr>
            <a:graphicFrameLocks noGrp="1"/>
          </p:cNvGraphicFramePr>
          <p:nvPr>
            <p:custDataLst>
              <p:tags r:id="rId4"/>
            </p:custDataLst>
          </p:nvPr>
        </p:nvGraphicFramePr>
        <p:xfrm>
          <a:off x="190562" y="955679"/>
          <a:ext cx="11665296" cy="4951457"/>
        </p:xfrm>
        <a:graphic>
          <a:graphicData uri="http://schemas.openxmlformats.org/drawingml/2006/table">
            <a:tbl>
              <a:tblPr/>
              <a:tblGrid>
                <a:gridCol w="2603500"/>
                <a:gridCol w="9061796"/>
              </a:tblGrid>
              <a:tr h="803910">
                <a:tc>
                  <a:txBody>
                    <a:bodyPr vert="horz" wrap="square"/>
                    <a:lstStyle/>
                    <a:p>
                      <a:pPr algn="ctr">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财政与物价</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实施稳健或紧缩的财政政策能够抑制流动性过剩，调节货币流向，稳定物价，提高人民生活水平</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84835">
                <a:tc>
                  <a:txBody>
                    <a:bodyPr vert="horz" wrap="square"/>
                    <a:lstStyle/>
                    <a:p>
                      <a:pPr algn="ctr">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财政调节与市场调节</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适当的财政政策可以弥补市场调节的缺陷和不足，减少社会资源的浪费</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1383">
                <a:tc>
                  <a:txBody>
                    <a:bodyPr vert="horz" wrap="square"/>
                    <a:lstStyle/>
                    <a:p>
                      <a:pPr algn="ctr">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财政与转方式、调结构</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恰当的财政政策有助于转变经济发展方式、优化经济结构，实现经济平稳运行和健康发展</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5760">
                <a:tc>
                  <a:txBody>
                    <a:bodyPr vert="horz" wrap="square"/>
                    <a:lstStyle/>
                    <a:p>
                      <a:pPr algn="ctr">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财政与科技创新</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加大财政对科技的投入，有利于提高自主创新能力，促进科技进步</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043">
                <a:tc>
                  <a:txBody>
                    <a:bodyPr vert="horz" wrap="square"/>
                    <a:lstStyle/>
                    <a:p>
                      <a:pPr algn="ctr">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财政与“三农”、扶贫开发</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加大财政对“三农”的扶持，有利于巩固农业的基础地位、优化农村经济结构，提高农民收入</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4302">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财政与文化建设(社会建设、生态文明建设)</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rPr>
                        <a:t>提高人民文化生活水平的物质保障，促进文化资源的优化配置，促进文化建设的发展</a:t>
                      </a:r>
                      <a:endParaRPr lang="zh-CN" sz="24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试题精练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2" name="文本框 1"/>
          <p:cNvSpPr txBox="1"/>
          <p:nvPr>
            <p:custDataLst>
              <p:tags r:id="rId5"/>
            </p:custDataLst>
          </p:nvPr>
        </p:nvSpPr>
        <p:spPr>
          <a:xfrm>
            <a:off x="1918335" y="67310"/>
            <a:ext cx="6145530" cy="737235"/>
          </a:xfrm>
          <a:prstGeom prst="rect">
            <a:avLst/>
          </a:prstGeom>
          <a:noFill/>
        </p:spPr>
        <p:txBody>
          <a:bodyPr wrap="square" rtlCol="0" anchor="t">
            <a:spAutoFit/>
          </a:bodyPr>
          <a:lstStyle/>
          <a:p>
            <a:pPr algn="just">
              <a:lnSpc>
                <a:spcPct val="150000"/>
              </a:lnSpc>
              <a:spcAft>
                <a:spcPct val="0"/>
              </a:spcAft>
            </a:pPr>
            <a:r>
              <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rPr>
              <a:t>考点：区分财政的作用</a:t>
            </a:r>
            <a:endPar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sp>
        <p:nvSpPr>
          <p:cNvPr id="5" name="矩形 4"/>
          <p:cNvSpPr/>
          <p:nvPr>
            <p:custDataLst>
              <p:tags r:id="rId6"/>
            </p:custDataLst>
          </p:nvPr>
        </p:nvSpPr>
        <p:spPr>
          <a:xfrm>
            <a:off x="478106" y="981020"/>
            <a:ext cx="11412000" cy="3969385"/>
          </a:xfrm>
          <a:prstGeom prst="rect">
            <a:avLst/>
          </a:prstGeom>
        </p:spPr>
        <p:txBody>
          <a:bodyPr wrap="square">
            <a:spAutoFit/>
          </a:bodyPr>
          <a:lstStyle/>
          <a:p>
            <a:pPr algn="just">
              <a:lnSpc>
                <a:spcPct val="150000"/>
              </a:lnSpc>
              <a:spcAft>
                <a:spcPct val="0"/>
              </a:spcAft>
            </a:pPr>
            <a:r>
              <a:rPr kern="100"/>
              <a:t>由于近期世界范围内各种传染病疫情多发，我国须在今后五年的时间里增加5％的财政投入用于疫苗研制和卫生防疫，否则就无法有效应对大面积疫情出现的情况。这表明（     ）</a:t>
            </a:r>
            <a:endParaRPr kern="100"/>
          </a:p>
          <a:p>
            <a:pPr algn="just">
              <a:lnSpc>
                <a:spcPct val="150000"/>
              </a:lnSpc>
              <a:spcAft>
                <a:spcPct val="0"/>
              </a:spcAft>
            </a:pPr>
            <a:r>
              <a:rPr kern="100"/>
              <a:t>A．财政是促进社会公平、改善人民生活的物质保障</a:t>
            </a:r>
            <a:endParaRPr kern="100"/>
          </a:p>
          <a:p>
            <a:pPr algn="just">
              <a:lnSpc>
                <a:spcPct val="150000"/>
              </a:lnSpc>
              <a:spcAft>
                <a:spcPct val="0"/>
              </a:spcAft>
            </a:pPr>
            <a:r>
              <a:rPr kern="100"/>
              <a:t>B．财政具有促进资源合理配置的作用</a:t>
            </a:r>
            <a:endParaRPr kern="100"/>
          </a:p>
          <a:p>
            <a:pPr algn="just">
              <a:lnSpc>
                <a:spcPct val="150000"/>
              </a:lnSpc>
              <a:spcAft>
                <a:spcPct val="0"/>
              </a:spcAft>
            </a:pPr>
            <a:r>
              <a:rPr kern="100"/>
              <a:t>C．财政具有促进国民经济平稳运行的作用</a:t>
            </a:r>
            <a:endParaRPr kern="100"/>
          </a:p>
          <a:p>
            <a:pPr algn="just">
              <a:lnSpc>
                <a:spcPct val="150000"/>
              </a:lnSpc>
              <a:spcAft>
                <a:spcPct val="0"/>
              </a:spcAft>
            </a:pPr>
            <a:r>
              <a:rPr kern="100"/>
              <a:t>D．财政在资源配置中起决定性的作用</a:t>
            </a:r>
            <a:endParaRPr kern="100"/>
          </a:p>
        </p:txBody>
      </p:sp>
      <p:sp>
        <p:nvSpPr>
          <p:cNvPr id="6" name="TextBox 9"/>
          <p:cNvSpPr txBox="1"/>
          <p:nvPr>
            <p:custDataLst>
              <p:tags r:id="rId7"/>
            </p:custDataLst>
          </p:nvPr>
        </p:nvSpPr>
        <p:spPr>
          <a:xfrm>
            <a:off x="262370" y="3141275"/>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试题精练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2" name="文本框 1"/>
          <p:cNvSpPr txBox="1"/>
          <p:nvPr>
            <p:custDataLst>
              <p:tags r:id="rId5"/>
            </p:custDataLst>
          </p:nvPr>
        </p:nvSpPr>
        <p:spPr>
          <a:xfrm>
            <a:off x="1918335" y="67310"/>
            <a:ext cx="6145530" cy="737235"/>
          </a:xfrm>
          <a:prstGeom prst="rect">
            <a:avLst/>
          </a:prstGeom>
          <a:noFill/>
        </p:spPr>
        <p:txBody>
          <a:bodyPr wrap="square" rtlCol="0" anchor="t">
            <a:spAutoFit/>
          </a:bodyPr>
          <a:lstStyle/>
          <a:p>
            <a:pPr algn="just">
              <a:lnSpc>
                <a:spcPct val="150000"/>
              </a:lnSpc>
              <a:spcAft>
                <a:spcPct val="0"/>
              </a:spcAft>
            </a:pPr>
            <a:r>
              <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rPr>
              <a:t>考点：区分财政的作用</a:t>
            </a:r>
            <a:endPar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sp>
        <p:nvSpPr>
          <p:cNvPr id="5" name="矩形 4"/>
          <p:cNvSpPr/>
          <p:nvPr>
            <p:custDataLst>
              <p:tags r:id="rId6"/>
            </p:custDataLst>
          </p:nvPr>
        </p:nvSpPr>
        <p:spPr>
          <a:xfrm>
            <a:off x="478106" y="981020"/>
            <a:ext cx="11412000" cy="3969385"/>
          </a:xfrm>
          <a:prstGeom prst="rect">
            <a:avLst/>
          </a:prstGeom>
        </p:spPr>
        <p:txBody>
          <a:bodyPr wrap="square">
            <a:spAutoFit/>
          </a:bodyPr>
          <a:lstStyle/>
          <a:p>
            <a:pPr algn="just">
              <a:lnSpc>
                <a:spcPct val="150000"/>
              </a:lnSpc>
              <a:spcAft>
                <a:spcPct val="0"/>
              </a:spcAft>
            </a:pPr>
            <a:r>
              <a:rPr kern="100"/>
              <a:t>（2020·江苏高考真题）2020年政府工作报告提出，“今年赤字率拟按3．6%以上安排，财政赤字规模比去年增加1万亿元，同时发行1万亿元抗疫特别国债。”该举措是基于（    ）</a:t>
            </a:r>
            <a:endParaRPr kern="100"/>
          </a:p>
          <a:p>
            <a:pPr algn="just">
              <a:lnSpc>
                <a:spcPct val="150000"/>
              </a:lnSpc>
              <a:spcAft>
                <a:spcPct val="0"/>
              </a:spcAft>
            </a:pPr>
            <a:r>
              <a:rPr kern="100"/>
              <a:t>A．财政有促进经济结构优化升级的作用	</a:t>
            </a:r>
            <a:endParaRPr kern="100"/>
          </a:p>
          <a:p>
            <a:pPr algn="just">
              <a:lnSpc>
                <a:spcPct val="150000"/>
              </a:lnSpc>
              <a:spcAft>
                <a:spcPct val="0"/>
              </a:spcAft>
            </a:pPr>
            <a:r>
              <a:rPr kern="100"/>
              <a:t>B．财政有促进国民经济平稳运行的作用</a:t>
            </a:r>
            <a:endParaRPr kern="100"/>
          </a:p>
          <a:p>
            <a:pPr algn="just">
              <a:lnSpc>
                <a:spcPct val="150000"/>
              </a:lnSpc>
              <a:spcAft>
                <a:spcPct val="0"/>
              </a:spcAft>
            </a:pPr>
            <a:r>
              <a:rPr kern="100"/>
              <a:t>C．财政赤字是提高财政收入的基本形式	</a:t>
            </a:r>
            <a:endParaRPr kern="100"/>
          </a:p>
          <a:p>
            <a:pPr algn="just">
              <a:lnSpc>
                <a:spcPct val="150000"/>
              </a:lnSpc>
              <a:spcAft>
                <a:spcPct val="0"/>
              </a:spcAft>
            </a:pPr>
            <a:r>
              <a:rPr kern="100"/>
              <a:t>D．财政赤字有促进资源合理配置的作用</a:t>
            </a:r>
            <a:endParaRPr kern="100"/>
          </a:p>
        </p:txBody>
      </p:sp>
      <p:sp>
        <p:nvSpPr>
          <p:cNvPr id="6" name="TextBox 9"/>
          <p:cNvSpPr txBox="1"/>
          <p:nvPr>
            <p:custDataLst>
              <p:tags r:id="rId7"/>
            </p:custDataLst>
          </p:nvPr>
        </p:nvSpPr>
        <p:spPr>
          <a:xfrm>
            <a:off x="400165" y="3213665"/>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2268220" y="-2166620"/>
            <a:ext cx="535940" cy="5069205"/>
          </a:xfrm>
          <a:prstGeom prst="round2SameRect">
            <a:avLst>
              <a:gd name="adj1" fmla="val 30746"/>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6355" y="137795"/>
            <a:ext cx="4902200" cy="460375"/>
          </a:xfrm>
          <a:prstGeom prst="rect">
            <a:avLst/>
          </a:prstGeom>
          <a:noFill/>
        </p:spPr>
        <p:txBody>
          <a:bodyPr wrap="square">
            <a:spAutoFit/>
          </a:bodyPr>
          <a:lstStyle/>
          <a:p>
            <a:r>
              <a:rPr lang="zh-CN"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时政热词</a:t>
            </a:r>
            <a:r>
              <a:rPr lang="en-US"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a:t>
            </a: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货币政策和财政政策</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graphicFrame>
        <p:nvGraphicFramePr>
          <p:cNvPr id="2" name="表格 1"/>
          <p:cNvGraphicFramePr>
            <a:graphicFrameLocks noGrp="1"/>
          </p:cNvGraphicFramePr>
          <p:nvPr>
            <p:custDataLst>
              <p:tags r:id="rId5"/>
            </p:custDataLst>
          </p:nvPr>
        </p:nvGraphicFramePr>
        <p:xfrm>
          <a:off x="118172" y="836934"/>
          <a:ext cx="11665296" cy="5204460"/>
        </p:xfrm>
        <a:graphic>
          <a:graphicData uri="http://schemas.openxmlformats.org/drawingml/2006/table">
            <a:tbl>
              <a:tblPr/>
              <a:tblGrid>
                <a:gridCol w="1301750"/>
                <a:gridCol w="1301750"/>
                <a:gridCol w="4530898"/>
                <a:gridCol w="4530898"/>
              </a:tblGrid>
              <a:tr h="803910">
                <a:tc gridSpan="2">
                  <a:txBody>
                    <a:bodyPr vert="horz" wrap="square"/>
                    <a:lstStyle/>
                    <a:p>
                      <a:pPr algn="ctr">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比较</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货币政策</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buNone/>
                        <a:tabLst>
                          <a:tab pos="2970530"/>
                        </a:tabLst>
                      </a:pPr>
                      <a:r>
                        <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财政政策</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5865">
                <a:tc rowSpan="3">
                  <a:txBody>
                    <a:bodyPr vert="horz" wrap="square"/>
                    <a:lstStyle/>
                    <a:p>
                      <a:pPr algn="ctr">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区别</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buNone/>
                        <a:tabLst>
                          <a:tab pos="2970530"/>
                        </a:tabLst>
                      </a:pPr>
                      <a:r>
                        <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rPr>
                        <a:t>含义</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指一国中央银行为实现一定的宏观经济目标而对货币供应量和信贷量进行调节和控制所采取的指导方针及相应的政策措施。</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buNone/>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指通过对财政收入和支出总量的调节来影响总需求，使之与总供给相适应</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5865">
                <a:tc vMerge="1">
                  <a:txBody>
                    <a:bodyPr vert="horz" wrap="square"/>
                    <a:lstStyle/>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buNone/>
                        <a:tabLst>
                          <a:tab pos="2970530"/>
                        </a:tabLst>
                      </a:pPr>
                      <a:r>
                        <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rPr>
                        <a:t>表现</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与银行有关的一系列政策，如货币发行量、存贷款利率调整、存款准备金率调整等。</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buNone/>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财政收入和财政支出的有关政策，如税收、税率、国债的调整，保护价收购粮食等</a:t>
                      </a:r>
                      <a:endParaRPr kumimoji="0" lang="zh-CN" sz="2000" i="0" u="none" strike="noStrike" kern="100" cap="none" normalizeH="0" baseline="0">
                        <a:solidFill>
                          <a:schemeClr val="tx1"/>
                        </a:solidFill>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l">
                        <a:lnSpc>
                          <a:spcPct val="110000"/>
                        </a:lnSpc>
                        <a:spcAft>
                          <a:spcPct val="0"/>
                        </a:spcAft>
                        <a:buNone/>
                        <a:tabLst>
                          <a:tab pos="2970530"/>
                        </a:tabLst>
                      </a:pPr>
                      <a:endParaRPr kumimoji="0" lang="zh-CN" altLang="en-US" sz="2000" i="0" u="none" strike="noStrike" kern="100" cap="none" normalizeH="0" baseline="0">
                        <a:solidFill>
                          <a:schemeClr val="tx1"/>
                        </a:solidFill>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910">
                <a:tc vMerge="1">
                  <a:txBody>
                    <a:bodyPr vert="horz" wrap="square"/>
                    <a:lstStyle/>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10000"/>
                        </a:lnSpc>
                        <a:spcAft>
                          <a:spcPct val="0"/>
                        </a:spcAft>
                        <a:buNone/>
                        <a:tabLst>
                          <a:tab pos="2970530"/>
                        </a:tabLst>
                      </a:pPr>
                      <a:r>
                        <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rPr>
                        <a:t>制定者</a:t>
                      </a:r>
                      <a:endParaRPr lang="zh-CN" altLang="en-US"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中国人民银行直接制定，经国务院批准</a:t>
                      </a:r>
                      <a:endParaRPr kumimoji="0" lang="zh-CN" sz="2000" i="0" u="none" strike="noStrike" kern="100" cap="none" normalizeH="0" baseline="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l">
                        <a:lnSpc>
                          <a:spcPct val="110000"/>
                        </a:lnSpc>
                        <a:spcAft>
                          <a:spcPct val="0"/>
                        </a:spcAft>
                        <a:tabLst>
                          <a:tab pos="2970530"/>
                        </a:tabLst>
                      </a:pPr>
                      <a:endParaRPr kumimoji="0" lang="zh-CN" sz="2000" i="0" u="none" strike="noStrike" kern="100" cap="none" normalizeH="0" baseline="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lnSpc>
                          <a:spcPct val="110000"/>
                        </a:lnSpc>
                        <a:spcAft>
                          <a:spcPct val="0"/>
                        </a:spcAft>
                        <a:buNone/>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财政部制定，经全国人大及常委会通过</a:t>
                      </a:r>
                      <a:endParaRPr kumimoji="0" lang="zh-CN" sz="2000" i="0" u="none" strike="noStrike" kern="100" cap="none" normalizeH="0" baseline="0">
                        <a:effectLst/>
                        <a:latin typeface="Times New Roman" panose="02020603050405020304" pitchFamily="18" charset="0"/>
                        <a:ea typeface="方正中等线简体" panose="03000509000000000000" pitchFamily="65" charset="-122"/>
                        <a:cs typeface="Times New Roman" panose="02020603050405020304" pitchFamily="18" charset="0"/>
                      </a:endParaRPr>
                    </a:p>
                    <a:p>
                      <a:pPr algn="l">
                        <a:lnSpc>
                          <a:spcPct val="110000"/>
                        </a:lnSpc>
                        <a:spcAft>
                          <a:spcPct val="0"/>
                        </a:spcAft>
                        <a:buNone/>
                        <a:tabLst>
                          <a:tab pos="2970530"/>
                        </a:tabLst>
                      </a:pPr>
                      <a:endParaRPr kumimoji="0" lang="zh-CN" sz="2000" i="0" u="none" strike="noStrike" kern="100" cap="none" normalizeH="0" baseline="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03910">
                <a:tc gridSpan="2">
                  <a:txBody>
                    <a:bodyPr vert="horz" wrap="square"/>
                    <a:lstStyle/>
                    <a:p>
                      <a:pPr algn="ctr">
                        <a:lnSpc>
                          <a:spcPct val="110000"/>
                        </a:lnSpc>
                        <a:spcAft>
                          <a:spcPct val="0"/>
                        </a:spcAft>
                        <a:tabLst>
                          <a:tab pos="2970530"/>
                        </a:tabLst>
                      </a:pPr>
                      <a:r>
                        <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rPr>
                        <a:t>联系</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vert="horz" wrap="square"/>
                    <a:lstStyle/>
                    <a:p>
                      <a:pPr algn="just">
                        <a:lnSpc>
                          <a:spcPct val="150000"/>
                        </a:lnSpc>
                        <a:spcAft>
                          <a:spcPct val="0"/>
                        </a:spcAft>
                      </a:pPr>
                      <a:r>
                        <a:rPr lang="zh-CN" altLang="zh-CN" sz="20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财政政策、货币政策一般是逆风向调节，即财政政策、货币政策的运用应当与宏观经济形势相反。目前，我国实行的是积极的财政政策和稳健的货币政策。</a:t>
                      </a:r>
                      <a:endParaRPr lang="zh-CN" sz="2000" kern="100">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marL="21757" marR="2175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9"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ppt_x</p:attrName>
                                        </p:attrNameLst>
                                      </p:cBhvr>
                                      <p:tavLst>
                                        <p:tav tm="0">
                                          <p:val>
                                            <p:strVal val="#ppt_x-.2"/>
                                          </p:val>
                                        </p:tav>
                                        <p:tav tm="100000">
                                          <p:val>
                                            <p:strVal val="#ppt_x"/>
                                          </p:val>
                                        </p:tav>
                                      </p:tavLst>
                                    </p:anim>
                                    <p:anim calcmode="lin" valueType="num">
                                      <p:cBhvr>
                                        <p:cTn id="8" dur="1000" fill="hold"/>
                                        <p:tgtEl>
                                          <p:spTgt spid="2"/>
                                        </p:tgtEl>
                                        <p:attrNameLst>
                                          <p:attrName>ppt_y</p:attrName>
                                        </p:attrNameLst>
                                      </p:cBhvr>
                                      <p:tavLst>
                                        <p:tav tm="0">
                                          <p:val>
                                            <p:strVal val="#ppt_y"/>
                                          </p:val>
                                        </p:tav>
                                        <p:tav tm="100000">
                                          <p:val>
                                            <p:strVal val="#ppt_y"/>
                                          </p:val>
                                        </p:tav>
                                      </p:tavLst>
                                    </p:anim>
                                    <p:animEffect transition="in" filter="wipe(right)" prLst="gradientSize: 0.1">
                                      <p:cBhvr>
                                        <p:cTn id="9"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3784600" y="-3683635"/>
            <a:ext cx="535940" cy="8102600"/>
          </a:xfrm>
          <a:prstGeom prst="round2SameRect">
            <a:avLst>
              <a:gd name="adj1" fmla="val 30746"/>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118745" y="116840"/>
            <a:ext cx="9003665" cy="460375"/>
          </a:xfrm>
          <a:prstGeom prst="rect">
            <a:avLst/>
          </a:prstGeom>
          <a:noFill/>
        </p:spPr>
        <p:txBody>
          <a:bodyPr wrap="square">
            <a:spAutoFit/>
          </a:bodyPr>
          <a:lstStyle/>
          <a:p>
            <a:r>
              <a:rPr lang="zh-CN"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重点突破</a:t>
            </a:r>
            <a:r>
              <a:rPr lang="en-US" altLang="zh-CN"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a:t>
            </a: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经济运行状况与财政政策、货币政策的运用</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7" name="矩形 6"/>
          <p:cNvSpPr/>
          <p:nvPr>
            <p:custDataLst>
              <p:tags r:id="rId5"/>
            </p:custDataLst>
          </p:nvPr>
        </p:nvSpPr>
        <p:spPr>
          <a:xfrm>
            <a:off x="478790" y="750570"/>
            <a:ext cx="9553575" cy="547370"/>
          </a:xfrm>
          <a:prstGeom prst="rect">
            <a:avLst/>
          </a:prstGeom>
        </p:spPr>
        <p:txBody>
          <a:bodyPr wrap="square">
            <a:spAutoFit/>
          </a:bodyPr>
          <a:lstStyle/>
          <a:p>
            <a:pPr indent="266700" algn="just" fontAlgn="auto">
              <a:lnSpc>
                <a:spcPts val="3560"/>
              </a:lnSpc>
            </a:pPr>
            <a:r>
              <a:rPr lang="en-US" alt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1</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、扩张性政策</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graphicFrame>
        <p:nvGraphicFramePr>
          <p:cNvPr id="8" name="表格 7"/>
          <p:cNvGraphicFramePr>
            <a:graphicFrameLocks noGrp="1"/>
          </p:cNvGraphicFramePr>
          <p:nvPr>
            <p:custDataLst>
              <p:tags r:id="rId6"/>
            </p:custDataLst>
          </p:nvPr>
        </p:nvGraphicFramePr>
        <p:xfrm>
          <a:off x="550590" y="1413570"/>
          <a:ext cx="10393496" cy="4291744"/>
        </p:xfrm>
        <a:graphic>
          <a:graphicData uri="http://schemas.openxmlformats.org/drawingml/2006/table">
            <a:tbl>
              <a:tblPr/>
              <a:tblGrid>
                <a:gridCol w="2664296"/>
                <a:gridCol w="1728192"/>
                <a:gridCol w="4464496"/>
                <a:gridCol w="1536512"/>
              </a:tblGrid>
              <a:tr h="640080">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背景</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vert="horz" wrap="square"/>
                    <a:lstStyle/>
                    <a:p>
                      <a:pPr algn="ctr">
                        <a:lnSpc>
                          <a:spcPct val="150000"/>
                        </a:lnSpc>
                        <a:spcAft>
                          <a:spcPct val="0"/>
                        </a:spcAft>
                      </a:pPr>
                      <a:r>
                        <a:rPr lang="zh-CN" sz="2800" kern="100" smtClean="0">
                          <a:effectLst/>
                          <a:latin typeface="Times New Roman" panose="02020603050405020304" pitchFamily="18" charset="0"/>
                          <a:ea typeface="方正中等线简体" panose="03000509000000000000" pitchFamily="65" charset="-122"/>
                          <a:cs typeface="Times New Roman" panose="02020603050405020304" pitchFamily="18" charset="0"/>
                        </a:rPr>
                        <a:t>手段</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目标</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1424">
                <a:tc rowSpan="2">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经济增长滞缓、经济运行主要受需求不足制约，存在通货紧缩压力</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两增</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经济建设支出、国债发行规模</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一减</a:t>
                      </a:r>
                      <a:r>
                        <a:rPr lang="en-US" sz="2800" kern="100" smtClean="0">
                          <a:effectLst/>
                          <a:latin typeface="宋体" panose="02010600030101010101" pitchFamily="2" charset="-122"/>
                          <a:ea typeface="方正中等线简体" panose="03000509000000000000" pitchFamily="65" charset="-122"/>
                          <a:cs typeface="Times New Roman" panose="02020603050405020304" pitchFamily="18" charset="0"/>
                        </a:rPr>
                        <a:t>”</a:t>
                      </a:r>
                      <a:endParaRPr lang="en-US" sz="2800" kern="100" smtClean="0">
                        <a:effectLst/>
                        <a:latin typeface="宋体" panose="02010600030101010101" pitchFamily="2" charset="-122"/>
                        <a:ea typeface="方正中等线简体" panose="03000509000000000000" pitchFamily="65" charset="-122"/>
                        <a:cs typeface="Times New Roman" panose="02020603050405020304" pitchFamily="18" charset="0"/>
                      </a:endParaRPr>
                    </a:p>
                    <a:p>
                      <a:pPr marL="71755" algn="l">
                        <a:lnSpc>
                          <a:spcPct val="150000"/>
                        </a:lnSpc>
                        <a:spcAft>
                          <a:spcPct val="0"/>
                        </a:spcAft>
                      </a:pPr>
                      <a:r>
                        <a:rPr lang="en-US" sz="2800" kern="100" smtClean="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税收</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marL="71755" algn="l">
                        <a:lnSpc>
                          <a:spcPct val="150000"/>
                        </a:lnSpc>
                        <a:spcAft>
                          <a:spcPct val="0"/>
                        </a:spcAft>
                      </a:pPr>
                      <a:r>
                        <a:rPr lang="zh-CN" sz="2800" u="sng"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rPr>
                        <a:t>刺激社会总需求</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，拉动经济增长</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1424">
                <a:tc vMerge="1">
                  <a:txBody>
                    <a:bodyPr vert="horz" wrap="square"/>
                    <a:lstStyle/>
                    <a:p/>
                  </a:txBody>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货币政策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just">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央行逆回购、下调存贷款基准利率和存款准备金率</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矩形 6"/>
          <p:cNvSpPr/>
          <p:nvPr>
            <p:custDataLst>
              <p:tags r:id="rId3"/>
            </p:custDataLst>
          </p:nvPr>
        </p:nvSpPr>
        <p:spPr>
          <a:xfrm>
            <a:off x="406400" y="476885"/>
            <a:ext cx="9553575" cy="547370"/>
          </a:xfrm>
          <a:prstGeom prst="rect">
            <a:avLst/>
          </a:prstGeom>
        </p:spPr>
        <p:txBody>
          <a:bodyPr wrap="square">
            <a:spAutoFit/>
          </a:bodyPr>
          <a:lstStyle/>
          <a:p>
            <a:pPr indent="266700" algn="just" fontAlgn="auto">
              <a:lnSpc>
                <a:spcPts val="3560"/>
              </a:lnSpc>
            </a:pPr>
            <a:r>
              <a:rPr lang="en-US" alt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2</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、紧缩性政策</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graphicFrame>
        <p:nvGraphicFramePr>
          <p:cNvPr id="2" name="表格 1"/>
          <p:cNvGraphicFramePr>
            <a:graphicFrameLocks noGrp="1"/>
          </p:cNvGraphicFramePr>
          <p:nvPr>
            <p:custDataLst>
              <p:tags r:id="rId4"/>
            </p:custDataLst>
          </p:nvPr>
        </p:nvGraphicFramePr>
        <p:xfrm>
          <a:off x="622091" y="1485211"/>
          <a:ext cx="10441161" cy="3200400"/>
        </p:xfrm>
        <a:graphic>
          <a:graphicData uri="http://schemas.openxmlformats.org/drawingml/2006/table">
            <a:tbl>
              <a:tblPr/>
              <a:tblGrid>
                <a:gridCol w="2736304"/>
                <a:gridCol w="1656184"/>
                <a:gridCol w="4680520"/>
                <a:gridCol w="1368153"/>
              </a:tblGrid>
              <a:tr h="1428021">
                <a:tc rowSpan="2">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经济过热、物价上涨、经济运行主要受供给能力制约，存在通货膨胀压力</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两减</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财政支出、国债发行规模</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一增</a:t>
                      </a:r>
                      <a:r>
                        <a:rPr lang="en-US" sz="2800" kern="100">
                          <a:effectLst/>
                          <a:latin typeface="宋体" panose="02010600030101010101" pitchFamily="2" charset="-122"/>
                          <a:ea typeface="方正中等线简体" panose="03000509000000000000" pitchFamily="65" charset="-122"/>
                          <a:cs typeface="Times New Roman" panose="02020603050405020304" pitchFamily="18" charset="0"/>
                        </a:rPr>
                        <a:t>”</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税收</a:t>
                      </a:r>
                      <a:r>
                        <a:rPr lang="en-US" sz="2800" kern="100">
                          <a:effectLst/>
                          <a:latin typeface="Times New Roman" panose="02020603050405020304" pitchFamily="18" charset="0"/>
                          <a:ea typeface="方正中等线简体" panose="03000509000000000000" pitchFamily="65" charset="-122"/>
                          <a:cs typeface="Courier New" panose="02070309020205020404" pitchFamily="49" charset="0"/>
                        </a:rPr>
                        <a:t>)</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marL="71755" algn="l">
                        <a:lnSpc>
                          <a:spcPct val="150000"/>
                        </a:lnSpc>
                        <a:spcAft>
                          <a:spcPct val="0"/>
                        </a:spcAft>
                      </a:pPr>
                      <a:r>
                        <a:rPr lang="zh-CN" sz="2800"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rPr>
                        <a:t>抑制社会总需求</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，稳定物价</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428021">
                <a:tc vMerge="1">
                  <a:txBody>
                    <a:bodyPr vert="horz" wrap="square"/>
                    <a:lstStyle/>
                    <a:p/>
                  </a:txBody>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货币政策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央行正回购、上调存贷款基准利率和存款准备金率</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7" name="矩形 6"/>
          <p:cNvSpPr/>
          <p:nvPr>
            <p:custDataLst>
              <p:tags r:id="rId3"/>
            </p:custDataLst>
          </p:nvPr>
        </p:nvSpPr>
        <p:spPr>
          <a:xfrm>
            <a:off x="406400" y="476885"/>
            <a:ext cx="9553575" cy="547370"/>
          </a:xfrm>
          <a:prstGeom prst="rect">
            <a:avLst/>
          </a:prstGeom>
        </p:spPr>
        <p:txBody>
          <a:bodyPr wrap="square">
            <a:spAutoFit/>
          </a:bodyPr>
          <a:lstStyle/>
          <a:p>
            <a:pPr indent="266700" algn="just" fontAlgn="auto">
              <a:lnSpc>
                <a:spcPts val="3560"/>
              </a:lnSpc>
            </a:pPr>
            <a:r>
              <a:rPr lang="en-US" alt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2</a:t>
            </a: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rPr>
              <a:t>、稳健性政策</a:t>
            </a:r>
            <a:endPar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sym typeface="+mn-ea"/>
            </a:endParaRPr>
          </a:p>
        </p:txBody>
      </p:sp>
      <p:graphicFrame>
        <p:nvGraphicFramePr>
          <p:cNvPr id="4" name="表格 3"/>
          <p:cNvGraphicFramePr>
            <a:graphicFrameLocks noGrp="1"/>
          </p:cNvGraphicFramePr>
          <p:nvPr>
            <p:custDataLst>
              <p:tags r:id="rId4"/>
            </p:custDataLst>
          </p:nvPr>
        </p:nvGraphicFramePr>
        <p:xfrm>
          <a:off x="550336" y="1989401"/>
          <a:ext cx="10441161" cy="2560320"/>
        </p:xfrm>
        <a:graphic>
          <a:graphicData uri="http://schemas.openxmlformats.org/drawingml/2006/table">
            <a:tbl>
              <a:tblPr/>
              <a:tblGrid>
                <a:gridCol w="2736304"/>
                <a:gridCol w="1656184"/>
                <a:gridCol w="4680520"/>
                <a:gridCol w="1368153"/>
              </a:tblGrid>
              <a:tr h="952014">
                <a:tc rowSpan="2">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经济运行平稳，没有明显的通货膨胀或通货紧缩压力</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财政政策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强调总量控制、松紧适度下的结构优化调整</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marL="71755" algn="l">
                        <a:lnSpc>
                          <a:spcPct val="150000"/>
                        </a:lnSpc>
                        <a:spcAft>
                          <a:spcPct val="0"/>
                        </a:spcAft>
                      </a:pPr>
                      <a:r>
                        <a:rPr lang="zh-CN" sz="2800"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rPr>
                        <a:t>调整经济结构</a:t>
                      </a:r>
                      <a:endParaRPr lang="zh-CN" sz="2800" kern="100">
                        <a:solidFill>
                          <a:srgbClr val="FF0000"/>
                        </a:solidFill>
                        <a:effectLst/>
                        <a:latin typeface="Times New Roman" panose="02020603050405020304" pitchFamily="18" charset="0"/>
                        <a:ea typeface="方正中等线简体"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52014">
                <a:tc vMerge="1">
                  <a:txBody>
                    <a:bodyPr vert="horz" wrap="square"/>
                    <a:lstStyle/>
                    <a:p/>
                  </a:txBody>
                  <a:tcPr/>
                </a:tc>
                <a:tc>
                  <a:txBody>
                    <a:bodyPr vert="horz" wrap="square"/>
                    <a:lstStyle/>
                    <a:p>
                      <a:pPr algn="ctr">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货币政策</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marL="71755" algn="l">
                        <a:lnSpc>
                          <a:spcPct val="150000"/>
                        </a:lnSpc>
                        <a:spcAft>
                          <a:spcPct val="0"/>
                        </a:spcAft>
                      </a:pPr>
                      <a:r>
                        <a:rPr lang="zh-CN" sz="2800" kern="100">
                          <a:effectLst/>
                          <a:latin typeface="Times New Roman" panose="02020603050405020304" pitchFamily="18" charset="0"/>
                          <a:ea typeface="方正中等线简体" panose="03000509000000000000" pitchFamily="65" charset="-122"/>
                          <a:cs typeface="Times New Roman" panose="02020603050405020304" pitchFamily="18" charset="0"/>
                        </a:rPr>
                        <a:t>根据经济变化的征兆调整政策取向</a:t>
                      </a:r>
                      <a:endParaRPr lang="zh-CN" sz="2800" kern="100">
                        <a:effectLst/>
                        <a:latin typeface="宋体" panose="02010600030101010101" pitchFamily="2" charset="-122"/>
                        <a:ea typeface="宋体" panose="02010600030101010101" pitchFamily="2" charset="-122"/>
                        <a:cs typeface="Courier New" panose="02070309020205020404" pitchFamily="49"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Tree>
  </p:cSld>
  <p:clrMapOvr>
    <a:masterClrMapping/>
  </p:clrMapOvr>
  <mc:AlternateContent>
    <mc:Choice xmlns:p14="http://schemas.microsoft.com/office/powerpoint/2010/main" Requires="p14">
      <p:transition p14:dur="10"/>
    </mc:Choice>
    <mc:Fallback>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5" name="矩形 4"/>
          <p:cNvSpPr/>
          <p:nvPr>
            <p:custDataLst>
              <p:tags r:id="rId5"/>
            </p:custDataLst>
          </p:nvPr>
        </p:nvSpPr>
        <p:spPr>
          <a:xfrm>
            <a:off x="262206" y="765120"/>
            <a:ext cx="11412000" cy="4523105"/>
          </a:xfrm>
          <a:prstGeom prst="rect">
            <a:avLst/>
          </a:prstGeom>
        </p:spPr>
        <p:txBody>
          <a:bodyPr wrap="square">
            <a:spAutoFit/>
          </a:bodyPr>
          <a:lstStyle/>
          <a:p>
            <a:pPr algn="just">
              <a:lnSpc>
                <a:spcPct val="150000"/>
              </a:lnSpc>
              <a:spcAft>
                <a:spcPct val="0"/>
              </a:spcAft>
            </a:pPr>
            <a:r>
              <a:rPr lang="zh-CN"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2022</a:t>
            </a:r>
            <a:r>
              <a:rPr lang="zh-CN" altLang="en-US"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年全国甲卷</a:t>
            </a:r>
            <a:r>
              <a:rPr lang="en-US"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15</a:t>
            </a:r>
            <a:r>
              <a:rPr lang="zh-CN" altLang="en-US"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据研究预测，2022年欧洲某国国经济增长将大幅放缓，经济增速将从上年的7.5%降至3.9%；2022年二季度该国通货膨胀率将升至8%，比前月的预测高出1个百分点。5月5日，该国中央银行将利率从0.75%提高到1%，这是该国自去年12月以来连续第四次加息。该国加息政策的目标及作用过程是（     ）</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A．提高利率——流通中的货币量增加——促进消费——刺激经济增长</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B．提高利率——流通中的货币量减少——物价下降——抑制通货膨胀</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C．提高利率——储蓄增加——投资规模扩大——商品供给增加——抑制通货膨胀</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D．提高利率——境外资金流入——本币贬值——促进商品出口——刺激经济增长</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TextBox 9"/>
          <p:cNvSpPr txBox="1"/>
          <p:nvPr>
            <p:custDataLst>
              <p:tags r:id="rId6"/>
            </p:custDataLst>
          </p:nvPr>
        </p:nvSpPr>
        <p:spPr>
          <a:xfrm>
            <a:off x="118860" y="3501320"/>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
        <p:nvSpPr>
          <p:cNvPr id="2" name="文本框 1"/>
          <p:cNvSpPr txBox="1"/>
          <p:nvPr>
            <p:custDataLst>
              <p:tags r:id="rId7"/>
            </p:custDataLst>
          </p:nvPr>
        </p:nvSpPr>
        <p:spPr>
          <a:xfrm>
            <a:off x="2350770" y="189230"/>
            <a:ext cx="2325370" cy="460375"/>
          </a:xfrm>
          <a:prstGeom prst="rect">
            <a:avLst/>
          </a:prstGeom>
          <a:noFill/>
        </p:spPr>
        <p:txBody>
          <a:bodyPr wrap="none" rtlCol="0" anchor="t">
            <a:spAutoFit/>
          </a:bodyPr>
          <a:lstStyle/>
          <a:p>
            <a:r>
              <a:rPr 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rPr>
              <a:t>考点：货币政策</a:t>
            </a:r>
            <a:endParaRPr lang="zh-CN"/>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5" name="矩形 4"/>
          <p:cNvSpPr/>
          <p:nvPr>
            <p:custDataLst>
              <p:tags r:id="rId5"/>
            </p:custDataLst>
          </p:nvPr>
        </p:nvSpPr>
        <p:spPr>
          <a:xfrm>
            <a:off x="262206" y="765120"/>
            <a:ext cx="11412000" cy="5077460"/>
          </a:xfrm>
          <a:prstGeom prst="rect">
            <a:avLst/>
          </a:prstGeom>
        </p:spPr>
        <p:txBody>
          <a:bodyPr wrap="square">
            <a:spAutoFit/>
          </a:bodyPr>
          <a:lstStyle/>
          <a:p>
            <a:pPr algn="just">
              <a:lnSpc>
                <a:spcPct val="150000"/>
              </a:lnSpc>
              <a:spcAft>
                <a:spcPct val="0"/>
              </a:spcAft>
            </a:pPr>
            <a:r>
              <a:rPr lang="zh-CN"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a:t>
            </a:r>
            <a:r>
              <a:rPr lang="en-US"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2022</a:t>
            </a:r>
            <a:r>
              <a:rPr lang="zh-CN" altLang="en-US"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年全国乙卷</a:t>
            </a:r>
            <a:r>
              <a:rPr lang="en-US" alt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15</a:t>
            </a:r>
            <a:r>
              <a:rPr lang="zh-CN" altLang="en-US"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a:t>
            </a: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2022 年，我国财政赤字率(财政赤字/GDP)拟按2.8%左右安排，比2021 年有所下调，但财政支出规模将比2021年扩大2万亿元以上。财政支出安排中，中央本级支出增长3.9%，中央对地方转移支付增长18%，更多资金纳入直达范围，以更好落实惠企利民政策。这表明我国</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①坚持积极财政政策，支撑经济平稳运行</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②财政资金使用效率提高，财政收支缺口缩小</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③财政支出重结构调整，政策支持下沉基层</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④开始实行紧缩性财政政策，防范债务风险上升</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rPr>
              <a:t>A.①③ B.①④ с. ②③ D. ②④</a:t>
            </a:r>
            <a:endParaRPr lang="zh-CN" altLang="zh-CN"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6" name="TextBox 9"/>
          <p:cNvSpPr txBox="1"/>
          <p:nvPr>
            <p:custDataLst>
              <p:tags r:id="rId6"/>
            </p:custDataLst>
          </p:nvPr>
        </p:nvSpPr>
        <p:spPr>
          <a:xfrm>
            <a:off x="190615" y="5229790"/>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
        <p:nvSpPr>
          <p:cNvPr id="2" name="文本框 1"/>
          <p:cNvSpPr txBox="1"/>
          <p:nvPr>
            <p:custDataLst>
              <p:tags r:id="rId7"/>
            </p:custDataLst>
          </p:nvPr>
        </p:nvSpPr>
        <p:spPr>
          <a:xfrm>
            <a:off x="2350770" y="189230"/>
            <a:ext cx="2325370" cy="460375"/>
          </a:xfrm>
          <a:prstGeom prst="rect">
            <a:avLst/>
          </a:prstGeom>
          <a:noFill/>
        </p:spPr>
        <p:txBody>
          <a:bodyPr wrap="none" rtlCol="0" anchor="t">
            <a:spAutoFit/>
          </a:bodyPr>
          <a:lstStyle/>
          <a:p>
            <a:r>
              <a:rPr lang="zh-CN"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sym typeface="+mn-ea"/>
              </a:rPr>
              <a:t>考点：货币政策</a:t>
            </a:r>
            <a:endParaRPr lang="zh-CN"/>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3" name="矩形 2"/>
          <p:cNvSpPr/>
          <p:nvPr>
            <p:custDataLst>
              <p:tags r:id="rId5"/>
            </p:custDataLst>
          </p:nvPr>
        </p:nvSpPr>
        <p:spPr>
          <a:xfrm>
            <a:off x="389206" y="59814"/>
            <a:ext cx="11412000" cy="5908040"/>
          </a:xfrm>
          <a:prstGeom prst="rect">
            <a:avLst/>
          </a:prstGeom>
        </p:spPr>
        <p:txBody>
          <a:bodyPr>
            <a:spAutoFit/>
          </a:bodyPr>
          <a:lstStyle/>
          <a:p>
            <a:pPr algn="just">
              <a:lnSpc>
                <a:spcPct val="150000"/>
              </a:lnSpc>
              <a:spcAft>
                <a:spcPct val="0"/>
              </a:spcAft>
            </a:pPr>
            <a:r>
              <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考向一　考点：财政收入与支出</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spc="-100">
                <a:latin typeface="Times New Roman" panose="02020603050405020304" pitchFamily="18" charset="0"/>
                <a:ea typeface="仿宋_GB2312" panose="02010609030101010101" pitchFamily="49" charset="-122"/>
                <a:cs typeface="Courier New" panose="02070309020205020404" pitchFamily="49" charset="0"/>
              </a:rPr>
              <a:t>(20</a:t>
            </a:r>
            <a:r>
              <a:rPr lang="en-US" altLang="zh-CN" sz="2800" kern="100" spc="-100">
                <a:latin typeface="Times New Roman" panose="02020603050405020304" pitchFamily="18" charset="0"/>
                <a:ea typeface="楷体_GB2312" panose="02010609030101010101" pitchFamily="49" charset="-122"/>
                <a:cs typeface="Courier New" panose="02070309020205020404" pitchFamily="49" charset="0"/>
              </a:rPr>
              <a:t>21·</a:t>
            </a:r>
            <a:r>
              <a:rPr lang="zh-CN" altLang="zh-CN" sz="2800" kern="100" spc="-100">
                <a:latin typeface="Times New Roman" panose="02020603050405020304" pitchFamily="18" charset="0"/>
                <a:ea typeface="楷体_GB2312" panose="02010609030101010101" pitchFamily="49" charset="-122"/>
                <a:cs typeface="Times New Roman" panose="02020603050405020304" pitchFamily="18" charset="0"/>
              </a:rPr>
              <a:t>全国乙卷</a:t>
            </a:r>
            <a:r>
              <a:rPr lang="en-US" altLang="zh-CN" sz="2800" kern="100" spc="-100" smtClean="0">
                <a:latin typeface="Times New Roman" panose="02020603050405020304" pitchFamily="18" charset="0"/>
                <a:ea typeface="仿宋_GB2312" panose="02010609030101010101" pitchFamily="49" charset="-122"/>
                <a:cs typeface="Courier New" panose="02070309020205020404" pitchFamily="49" charset="0"/>
              </a:rPr>
              <a:t>)</a:t>
            </a:r>
            <a:r>
              <a:rPr lang="zh-CN" altLang="en-US" sz="2800" kern="100" spc="-100">
                <a:latin typeface="Times New Roman" panose="02020603050405020304" pitchFamily="18" charset="0"/>
                <a:ea typeface="方正中等线简体" panose="03000509000000000000" pitchFamily="65" charset="-122"/>
                <a:cs typeface="Times New Roman" panose="02020603050405020304" pitchFamily="18" charset="0"/>
              </a:rPr>
              <a:t>如</a:t>
            </a:r>
            <a:r>
              <a:rPr lang="zh-CN" altLang="zh-CN" sz="2800" kern="100" spc="-100" smtClean="0">
                <a:latin typeface="Times New Roman" panose="02020603050405020304" pitchFamily="18" charset="0"/>
                <a:ea typeface="方正中等线简体" panose="03000509000000000000" pitchFamily="65" charset="-122"/>
                <a:cs typeface="Times New Roman" panose="02020603050405020304" pitchFamily="18" charset="0"/>
              </a:rPr>
              <a:t>图</a:t>
            </a:r>
            <a:r>
              <a:rPr lang="zh-CN" altLang="zh-CN" sz="2800" kern="100" spc="-100">
                <a:latin typeface="Times New Roman" panose="02020603050405020304" pitchFamily="18" charset="0"/>
                <a:ea typeface="方正中等线简体" panose="03000509000000000000" pitchFamily="65" charset="-122"/>
                <a:cs typeface="Times New Roman" panose="02020603050405020304" pitchFamily="18" charset="0"/>
              </a:rPr>
              <a:t>是我国</a:t>
            </a:r>
            <a:r>
              <a:rPr lang="en-US" altLang="zh-CN" sz="2800" kern="100" spc="-100" smtClean="0">
                <a:latin typeface="Times New Roman" panose="02020603050405020304" pitchFamily="18" charset="0"/>
                <a:ea typeface="方正中等线简体" panose="03000509000000000000" pitchFamily="65" charset="-122"/>
                <a:cs typeface="Courier New" panose="02070309020205020404" pitchFamily="49" charset="0"/>
              </a:rPr>
              <a:t>2016</a:t>
            </a:r>
            <a:r>
              <a:rPr lang="zh-CN" altLang="zh-CN" sz="2800" kern="100" spc="-100" smtClean="0">
                <a:latin typeface="Times New Roman" panose="02020603050405020304" pitchFamily="18" charset="0"/>
                <a:ea typeface="方正中等线简体" panose="03000509000000000000" pitchFamily="65" charset="-122"/>
                <a:cs typeface="Times New Roman" panose="02020603050405020304" pitchFamily="18" charset="0"/>
              </a:rPr>
              <a:t>～</a:t>
            </a:r>
            <a:r>
              <a:rPr lang="en-US" altLang="zh-CN" sz="2800" kern="100" spc="-100" smtClean="0">
                <a:latin typeface="Times New Roman" panose="02020603050405020304" pitchFamily="18" charset="0"/>
                <a:ea typeface="方正中等线简体" panose="03000509000000000000" pitchFamily="65" charset="-122"/>
                <a:cs typeface="Courier New" panose="02070309020205020404" pitchFamily="49" charset="0"/>
              </a:rPr>
              <a:t>2020</a:t>
            </a:r>
            <a:r>
              <a:rPr lang="zh-CN" altLang="zh-CN" sz="2800" kern="100" spc="-100">
                <a:latin typeface="Times New Roman" panose="02020603050405020304" pitchFamily="18" charset="0"/>
                <a:ea typeface="方正中等线简体" panose="03000509000000000000" pitchFamily="65" charset="-122"/>
                <a:cs typeface="Times New Roman" panose="02020603050405020304" pitchFamily="18" charset="0"/>
              </a:rPr>
              <a:t>年全国一般公共收入与支出变化走势</a:t>
            </a:r>
            <a:r>
              <a:rPr lang="zh-CN" altLang="zh-CN" sz="2800" kern="100" spc="-100" smtClean="0">
                <a:latin typeface="Times New Roman" panose="02020603050405020304" pitchFamily="18" charset="0"/>
                <a:ea typeface="方正中等线简体" panose="03000509000000000000" pitchFamily="65" charset="-122"/>
                <a:cs typeface="Times New Roman" panose="02020603050405020304" pitchFamily="18" charset="0"/>
              </a:rPr>
              <a:t>。</a:t>
            </a:r>
            <a:endParaRPr lang="en-US" altLang="zh-CN" sz="2800" kern="100" spc="-100" smtClean="0">
              <a:latin typeface="Times New Roman" panose="02020603050405020304" pitchFamily="18" charset="0"/>
              <a:ea typeface="方正中等线简体" panose="03000509000000000000" pitchFamily="65" charset="-122"/>
              <a:cs typeface="Times New Roman" panose="02020603050405020304" pitchFamily="18" charset="0"/>
            </a:endParaRPr>
          </a:p>
          <a:p>
            <a:pPr algn="just">
              <a:lnSpc>
                <a:spcPct val="150000"/>
              </a:lnSpc>
              <a:spcAft>
                <a:spcPct val="0"/>
              </a:spcAft>
            </a:pPr>
            <a:r>
              <a:rPr lang="zh-CN" altLang="zh-CN" sz="2800" kern="100" smtClean="0">
                <a:latin typeface="Times New Roman" panose="02020603050405020304" pitchFamily="18" charset="0"/>
                <a:ea typeface="方正中等线简体" panose="03000509000000000000" pitchFamily="65" charset="-122"/>
                <a:cs typeface="Times New Roman" panose="02020603050405020304" pitchFamily="18" charset="0"/>
              </a:rPr>
              <a:t>针对图</a:t>
            </a:r>
            <a:r>
              <a:rPr lang="zh-CN" altLang="en-US" sz="2800" kern="100" smtClean="0">
                <a:latin typeface="Times New Roman" panose="02020603050405020304" pitchFamily="18" charset="0"/>
                <a:ea typeface="方正中等线简体" panose="03000509000000000000" pitchFamily="65" charset="-122"/>
                <a:cs typeface="Times New Roman" panose="02020603050405020304" pitchFamily="18" charset="0"/>
              </a:rPr>
              <a:t>中</a:t>
            </a:r>
            <a:r>
              <a:rPr lang="zh-CN" altLang="zh-CN" sz="2800" kern="100" smtClean="0">
                <a:latin typeface="Times New Roman" panose="02020603050405020304" pitchFamily="18" charset="0"/>
                <a:ea typeface="方正中等线简体" panose="03000509000000000000" pitchFamily="65" charset="-122"/>
                <a:cs typeface="Times New Roman" panose="02020603050405020304" pitchFamily="18" charset="0"/>
              </a:rPr>
              <a:t>反映</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的问题，积极的应对办法是</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培育新的经济增长点，扩大税收来源</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加大政府债券发行规模，弥补收入不足</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压缩社会保障类开支，减少财政支出</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优化财政支出结构，提高资金使用效率</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endPar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endParaRPr>
          </a:p>
          <a:p>
            <a:pPr algn="just">
              <a:lnSpc>
                <a:spcPct val="150000"/>
              </a:lnSpc>
              <a:spcAft>
                <a:spcPct val="0"/>
              </a:spcAft>
            </a:pP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C</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smtClean="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p:txBody>
      </p:sp>
      <p:pic>
        <p:nvPicPr>
          <p:cNvPr id="9218" name="Picture 2"/>
          <p:cNvPicPr>
            <a:picLocks noChangeAspect="1" noChangeArrowheads="1"/>
          </p:cNvPicPr>
          <p:nvPr>
            <p:custDataLst>
              <p:tags r:id="rId7"/>
            </p:custDataLst>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6958945" y="1701264"/>
            <a:ext cx="4819813" cy="33132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9"/>
          <p:cNvSpPr txBox="1"/>
          <p:nvPr>
            <p:custDataLst>
              <p:tags r:id="rId8"/>
            </p:custDataLst>
          </p:nvPr>
        </p:nvSpPr>
        <p:spPr>
          <a:xfrm>
            <a:off x="2710637" y="4581659"/>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262186" y="68572"/>
            <a:ext cx="11299010" cy="6721475"/>
          </a:xfrm>
          <a:prstGeom prst="rect">
            <a:avLst/>
          </a:prstGeom>
        </p:spPr>
        <p:txBody>
          <a:bodyPr>
            <a:spAutoFit/>
          </a:bodyPr>
          <a:lstStyle/>
          <a:p>
            <a:pPr algn="just">
              <a:lnSpc>
                <a:spcPct val="140000"/>
              </a:lnSpc>
              <a:spcAft>
                <a:spcPct val="0"/>
              </a:spcAft>
            </a:pPr>
            <a:r>
              <a:rPr lang="en-US"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考点：财政的作用</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Times New Roman" panose="02020603050405020304" pitchFamily="18" charset="0"/>
                <a:ea typeface="仿宋_GB2312" panose="02010609030101010101" pitchFamily="49" charset="-122"/>
                <a:cs typeface="Courier New" panose="02070309020205020404" pitchFamily="49" charset="0"/>
              </a:rPr>
              <a:t>(2021·</a:t>
            </a:r>
            <a:r>
              <a:rPr lang="zh-CN" altLang="zh-CN" sz="2800" kern="100">
                <a:latin typeface="Times New Roman" panose="02020603050405020304" pitchFamily="18" charset="0"/>
                <a:ea typeface="楷体_GB2312" panose="02010609030101010101" pitchFamily="49" charset="-122"/>
                <a:cs typeface="Times New Roman" panose="02020603050405020304" pitchFamily="18" charset="0"/>
              </a:rPr>
              <a:t>全国甲卷</a:t>
            </a:r>
            <a:r>
              <a:rPr lang="en-US" altLang="zh-CN" sz="2800" kern="100">
                <a:latin typeface="Times New Roman" panose="02020603050405020304" pitchFamily="18" charset="0"/>
                <a:ea typeface="仿宋_GB2312" panose="02010609030101010101" pitchFamily="49" charset="-122"/>
                <a:cs typeface="Courier New" panose="02070309020205020404" pitchFamily="49" charset="0"/>
              </a:rPr>
              <a:t>)</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2021</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年，某地改变养老补贴模式，将每人每月</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300</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元</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—600</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元不等补贴资金储值在专门账户，失能、失智、孤寡、独居老人可自主选择养老机构和专业人员提供陪护、助浴、修剪指甲等上门服务；服务费用按规定服务次数和时长从专门账户中抵扣，超额部分按照市场价格收费。相对于现金直补，该模式可</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引导资金使用方向，更好发挥补贴资金作用</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②</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加快资金周转速度，充实养老保障资金</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③</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促进养老服务质量提升，更好满足老人需求</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④</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利用价格调节机制，合理配置养老资源</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4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①③</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	B</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①④</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		C</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②③</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  </a:t>
            </a:r>
            <a:r>
              <a:rPr lang="en-US" altLang="zh-CN" sz="2800" kern="100" smtClean="0">
                <a:latin typeface="Times New Roman" panose="02020603050405020304" pitchFamily="18" charset="0"/>
                <a:ea typeface="方正中等线简体" panose="03000509000000000000" pitchFamily="65" charset="-122"/>
                <a:cs typeface="Courier New" panose="02070309020205020404" pitchFamily="49" charset="0"/>
              </a:rPr>
              <a:t>		D</a:t>
            </a: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t>
            </a:r>
            <a:r>
              <a:rPr lang="en-US" altLang="zh-CN" sz="2800" kern="100">
                <a:latin typeface="宋体" panose="02010600030101010101" pitchFamily="2" charset="-122"/>
                <a:ea typeface="方正中等线简体" panose="03000509000000000000" pitchFamily="65" charset="-122"/>
                <a:cs typeface="Times New Roman" panose="02020603050405020304" pitchFamily="18" charset="0"/>
              </a:rPr>
              <a:t>②④</a:t>
            </a:r>
            <a:endParaRPr lang="zh-CN" altLang="zh-CN" sz="2800" kern="100">
              <a:effectLst/>
              <a:latin typeface="宋体" panose="02010600030101010101" pitchFamily="2" charset="-122"/>
              <a:ea typeface="宋体" panose="02010600030101010101" pitchFamily="2" charset="-122"/>
              <a:cs typeface="Courier New" panose="02070309020205020404" pitchFamily="49" charset="0"/>
            </a:endParaRPr>
          </a:p>
        </p:txBody>
      </p:sp>
      <p:sp>
        <p:nvSpPr>
          <p:cNvPr id="30" name="同侧圆角矩形 29"/>
          <p:cNvSpPr/>
          <p:nvPr>
            <p:custDataLst>
              <p:tags r:id="rId4"/>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2" name="TextBox 9"/>
          <p:cNvSpPr txBox="1"/>
          <p:nvPr>
            <p:custDataLst>
              <p:tags r:id="rId6"/>
            </p:custDataLst>
          </p:nvPr>
        </p:nvSpPr>
        <p:spPr>
          <a:xfrm>
            <a:off x="448767" y="5877694"/>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2" name="矩形 1"/>
          <p:cNvSpPr/>
          <p:nvPr>
            <p:custDataLst>
              <p:tags r:id="rId3"/>
            </p:custDataLst>
          </p:nvPr>
        </p:nvSpPr>
        <p:spPr>
          <a:xfrm>
            <a:off x="262186" y="68572"/>
            <a:ext cx="11299010" cy="5433695"/>
          </a:xfrm>
          <a:prstGeom prst="rect">
            <a:avLst/>
          </a:prstGeom>
        </p:spPr>
        <p:txBody>
          <a:bodyPr>
            <a:spAutoFit/>
          </a:bodyPr>
          <a:lstStyle/>
          <a:p>
            <a:pPr algn="just">
              <a:lnSpc>
                <a:spcPct val="140000"/>
              </a:lnSpc>
              <a:spcAft>
                <a:spcPct val="0"/>
              </a:spcAft>
            </a:pPr>
            <a:r>
              <a:rPr lang="en-US"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                  </a:t>
            </a:r>
            <a:r>
              <a:rPr lang="zh-CN" altLang="zh-CN" sz="2800" b="1" kern="100">
                <a:solidFill>
                  <a:srgbClr val="C00000"/>
                </a:solidFill>
                <a:latin typeface="Times New Roman" panose="02020603050405020304" pitchFamily="18" charset="0"/>
                <a:ea typeface="方正中等线简体" panose="03000509000000000000" pitchFamily="65" charset="-122"/>
                <a:cs typeface="Times New Roman" panose="02020603050405020304" pitchFamily="18" charset="0"/>
              </a:rPr>
              <a:t>考点：财政的作用</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indent="266700"/>
            <a:endParaRPr lang="en-US" sz="2800" b="1">
              <a:latin typeface="微软雅黑" panose="020b0503020204020204" charset="-122"/>
              <a:ea typeface="微软雅黑" panose="020b0503020204020204" charset="-122"/>
              <a:cs typeface="微软雅黑" panose="020b0503020204020204" charset="-122"/>
              <a:sym typeface="+mn-ea"/>
            </a:endParaRPr>
          </a:p>
          <a:p>
            <a:pPr indent="266700"/>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1.(2020·全国Ⅰ卷·T13)为发挥农业保险对支农惠农、促进农业发展的作用,中央财政于2007年开始实施农业保险保费补贴政策。截至2019年底,农业保险累计支付赔款2 400多亿元,服务农户数从0.5亿户次增至1.8亿户次,提供的风险保障从0.1万亿元增加到3.6万亿元。农业保险保费补贴政策发挥作用的路径是	(　　)</a:t>
            </a:r>
            <a:endPar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indent="266700"/>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①获得财政补贴,降低成本支出②增加生产投入,促进产业发展</a:t>
            </a:r>
            <a:endPar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indent="266700"/>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③购买农业保险,支付保险费用④转移灾害风险,稳定收入预期A.①→③→④→②	B.①→③→②→④</a:t>
            </a:r>
            <a:endPar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endParaRPr>
          </a:p>
          <a:p>
            <a:pPr indent="266700"/>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sym typeface="+mn-ea"/>
              </a:rPr>
              <a:t>C.③→①→④→②	D.③→①→②→④
</a:t>
            </a:r>
            <a:endPar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endParaRPr>
          </a:p>
        </p:txBody>
      </p:sp>
      <p:sp>
        <p:nvSpPr>
          <p:cNvPr id="30" name="同侧圆角矩形 29"/>
          <p:cNvSpPr/>
          <p:nvPr>
            <p:custDataLst>
              <p:tags r:id="rId4"/>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5"/>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2" name="TextBox 9"/>
          <p:cNvSpPr txBox="1"/>
          <p:nvPr>
            <p:custDataLst>
              <p:tags r:id="rId6"/>
            </p:custDataLst>
          </p:nvPr>
        </p:nvSpPr>
        <p:spPr>
          <a:xfrm>
            <a:off x="334467" y="4581659"/>
            <a:ext cx="720000" cy="78359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2" name="TextBox 9"/>
          <p:cNvSpPr txBox="1"/>
          <p:nvPr>
            <p:custDataLst>
              <p:tags r:id="rId5"/>
            </p:custDataLst>
          </p:nvPr>
        </p:nvSpPr>
        <p:spPr>
          <a:xfrm>
            <a:off x="190322" y="3429769"/>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
        <p:nvSpPr>
          <p:cNvPr id="4" name="矩形 3"/>
          <p:cNvSpPr/>
          <p:nvPr>
            <p:custDataLst>
              <p:tags r:id="rId6"/>
            </p:custDataLst>
          </p:nvPr>
        </p:nvSpPr>
        <p:spPr>
          <a:xfrm>
            <a:off x="389206" y="759540"/>
            <a:ext cx="11412000" cy="5262245"/>
          </a:xfrm>
          <a:prstGeom prst="rect">
            <a:avLst/>
          </a:prstGeom>
        </p:spPr>
        <p:txBody>
          <a:bodyPr>
            <a:spAutoFit/>
          </a:bodyPr>
          <a:lstStyle/>
          <a:p>
            <a:pPr algn="just">
              <a:lnSpc>
                <a:spcPct val="150000"/>
              </a:lnSpc>
              <a:spcAft>
                <a:spcPct val="0"/>
              </a:spcAft>
            </a:pPr>
            <a:r>
              <a:rPr altLang="zh-CN" sz="2800" kern="100">
                <a:latin typeface="Times New Roman" panose="02020603050405020304" pitchFamily="18" charset="0"/>
              </a:rPr>
              <a:t>(2020·江苏高考·T8)2020年政府工作报告提出,“今年赤字率拟按3.6%以上安排,财政赤字规模比去年增加1万亿元,同时发行1万亿元抗疫特别国债”。该举措是基于	(　　)</a:t>
            </a:r>
            <a:endParaRPr altLang="zh-CN" sz="2800" kern="100">
              <a:latin typeface="Times New Roman" panose="02020603050405020304" pitchFamily="18" charset="0"/>
            </a:endParaRPr>
          </a:p>
          <a:p>
            <a:pPr algn="just">
              <a:lnSpc>
                <a:spcPct val="150000"/>
              </a:lnSpc>
              <a:spcAft>
                <a:spcPct val="0"/>
              </a:spcAft>
            </a:pPr>
            <a:r>
              <a:rPr altLang="zh-CN" sz="2800" kern="100">
                <a:latin typeface="Times New Roman" panose="02020603050405020304" pitchFamily="18" charset="0"/>
              </a:rPr>
              <a:t>A.财政有促进经济结构优化升级的作用</a:t>
            </a:r>
            <a:endParaRPr altLang="zh-CN" sz="2800" kern="100">
              <a:latin typeface="Times New Roman" panose="02020603050405020304" pitchFamily="18" charset="0"/>
            </a:endParaRPr>
          </a:p>
          <a:p>
            <a:pPr algn="just">
              <a:lnSpc>
                <a:spcPct val="150000"/>
              </a:lnSpc>
              <a:spcAft>
                <a:spcPct val="0"/>
              </a:spcAft>
            </a:pPr>
            <a:r>
              <a:rPr altLang="zh-CN" sz="2800" kern="100">
                <a:latin typeface="Times New Roman" panose="02020603050405020304" pitchFamily="18" charset="0"/>
              </a:rPr>
              <a:t>B.财政有促进国民经济平稳运行的作用</a:t>
            </a:r>
            <a:endParaRPr altLang="zh-CN" sz="2800" kern="100">
              <a:latin typeface="Times New Roman" panose="02020603050405020304" pitchFamily="18" charset="0"/>
            </a:endParaRPr>
          </a:p>
          <a:p>
            <a:pPr algn="just">
              <a:lnSpc>
                <a:spcPct val="150000"/>
              </a:lnSpc>
              <a:spcAft>
                <a:spcPct val="0"/>
              </a:spcAft>
            </a:pPr>
            <a:r>
              <a:rPr altLang="zh-CN" sz="2800" kern="100">
                <a:latin typeface="Times New Roman" panose="02020603050405020304" pitchFamily="18" charset="0"/>
              </a:rPr>
              <a:t>C.财政赤字是提高财政收入的基本形式</a:t>
            </a:r>
            <a:endParaRPr altLang="zh-CN" sz="2800" kern="100">
              <a:latin typeface="Times New Roman" panose="02020603050405020304" pitchFamily="18" charset="0"/>
            </a:endParaRPr>
          </a:p>
          <a:p>
            <a:pPr algn="just">
              <a:lnSpc>
                <a:spcPct val="150000"/>
              </a:lnSpc>
              <a:spcAft>
                <a:spcPct val="0"/>
              </a:spcAft>
            </a:pPr>
            <a:r>
              <a:rPr altLang="zh-CN" sz="2800" kern="100">
                <a:latin typeface="Times New Roman" panose="02020603050405020304" pitchFamily="18" charset="0"/>
              </a:rPr>
              <a:t>D.财政赤字有促进资源合理配置的作用</a:t>
            </a:r>
            <a:endParaRPr altLang="zh-CN" sz="2800" kern="100">
              <a:latin typeface="Times New Roman" panose="02020603050405020304" pitchFamily="18" charset="0"/>
            </a:endParaRPr>
          </a:p>
          <a:p>
            <a:pPr algn="just">
              <a:lnSpc>
                <a:spcPct val="150000"/>
              </a:lnSpc>
              <a:spcAft>
                <a:spcPct val="0"/>
              </a:spcAft>
            </a:pPr>
            <a:endParaRPr altLang="zh-CN" sz="2800" kern="100">
              <a:latin typeface="Times New Roman" panose="02020603050405020304" pitchFamily="18" charset="0"/>
            </a:endParaRPr>
          </a:p>
        </p:txBody>
      </p:sp>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custDataLst>
            <p:tags r:id="rId2"/>
          </p:custDataLst>
        </p:nvPr>
      </p:nvGrpSpPr>
      <p:grpSpPr>
        <a:xfrm>
          <a:off x="0" y="0"/>
          <a:ext cx="0" cy="0"/>
        </a:xfrm>
      </p:grpSpPr>
      <p:sp>
        <p:nvSpPr>
          <p:cNvPr id="30" name="同侧圆角矩形 29"/>
          <p:cNvSpPr/>
          <p:nvPr>
            <p:custDataLst>
              <p:tags r:id="rId3"/>
            </p:custDataLst>
          </p:nvPr>
        </p:nvSpPr>
        <p:spPr>
          <a:xfrm rot="5400000">
            <a:off x="541016" y="-442639"/>
            <a:ext cx="535820" cy="1617851"/>
          </a:xfrm>
          <a:prstGeom prst="round2SameRect">
            <a:avLst>
              <a:gd name="adj1" fmla="val 50000"/>
              <a:gd name="adj2" fmla="val 0"/>
            </a:avLst>
          </a:prstGeom>
          <a:gradFill>
            <a:gsLst>
              <a:gs pos="0">
                <a:srgbClr val="FE4444"/>
              </a:gs>
              <a:gs pos="100000">
                <a:srgbClr val="832B2B"/>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2" name="文本框 31"/>
          <p:cNvSpPr txBox="1"/>
          <p:nvPr>
            <p:custDataLst>
              <p:tags r:id="rId4"/>
            </p:custDataLst>
          </p:nvPr>
        </p:nvSpPr>
        <p:spPr>
          <a:xfrm>
            <a:off x="48260" y="113665"/>
            <a:ext cx="1424305" cy="460375"/>
          </a:xfrm>
          <a:prstGeom prst="rect">
            <a:avLst/>
          </a:prstGeom>
          <a:noFill/>
        </p:spPr>
        <p:txBody>
          <a:bodyPr wrap="square">
            <a:spAutoFit/>
          </a:bodyPr>
          <a:lstStyle/>
          <a:p>
            <a:pPr algn="ctr"/>
            <a:r>
              <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rPr>
              <a:t>链接高考</a:t>
            </a:r>
            <a:endParaRPr lang="zh-CN" altLang="en-US" b="1" kern="100">
              <a:solidFill>
                <a:schemeClr val="bg1"/>
              </a:solidFill>
              <a:latin typeface="仿宋" panose="02010609060101010101" pitchFamily="49" charset="-122"/>
              <a:ea typeface="仿宋" panose="02010609060101010101" pitchFamily="49" charset="-122"/>
              <a:cs typeface="Times New Roman" panose="02020603050405020304" pitchFamily="18" charset="0"/>
            </a:endParaRPr>
          </a:p>
        </p:txBody>
      </p:sp>
      <p:sp>
        <p:nvSpPr>
          <p:cNvPr id="12" name="TextBox 9"/>
          <p:cNvSpPr txBox="1"/>
          <p:nvPr>
            <p:custDataLst>
              <p:tags r:id="rId5"/>
            </p:custDataLst>
          </p:nvPr>
        </p:nvSpPr>
        <p:spPr>
          <a:xfrm>
            <a:off x="190322" y="3429769"/>
            <a:ext cx="720000" cy="720000"/>
          </a:xfrm>
          <a:prstGeom prst="rect">
            <a:avLst/>
          </a:prstGeom>
          <a:noFill/>
        </p:spPr>
        <p:txBody>
          <a:bodyPr wrap="square" rtlCol="0">
            <a:spAutoFit/>
          </a:bodyPr>
          <a:lstStyle/>
          <a:p>
            <a:r>
              <a:rPr lang="zh-CN" altLang="en-US" sz="4500" b="1">
                <a:solidFill>
                  <a:srgbClr val="C00000"/>
                </a:solidFill>
                <a:latin typeface="华文细黑" pitchFamily="2" charset="-122"/>
                <a:ea typeface="华文细黑" pitchFamily="2" charset="-122"/>
              </a:rPr>
              <a:t>√</a:t>
            </a:r>
            <a:endParaRPr lang="zh-CN" altLang="en-US" sz="4500" b="1">
              <a:solidFill>
                <a:srgbClr val="C00000"/>
              </a:solidFill>
              <a:latin typeface="华文细黑" pitchFamily="2" charset="-122"/>
              <a:ea typeface="华文细黑" pitchFamily="2" charset="-122"/>
            </a:endParaRPr>
          </a:p>
        </p:txBody>
      </p:sp>
      <p:sp>
        <p:nvSpPr>
          <p:cNvPr id="4" name="矩形 3"/>
          <p:cNvSpPr/>
          <p:nvPr>
            <p:custDataLst>
              <p:tags r:id="rId6"/>
            </p:custDataLst>
          </p:nvPr>
        </p:nvSpPr>
        <p:spPr>
          <a:xfrm>
            <a:off x="389206" y="759540"/>
            <a:ext cx="11412000" cy="4615815"/>
          </a:xfrm>
          <a:prstGeom prst="rect">
            <a:avLst/>
          </a:prstGeom>
        </p:spPr>
        <p:txBody>
          <a:bodyPr>
            <a:spAutoFit/>
          </a:bodyPr>
          <a:lstStyle/>
          <a:p>
            <a:pPr algn="just">
              <a:lnSpc>
                <a:spcPct val="150000"/>
              </a:lnSpc>
              <a:spcAft>
                <a:spcPct val="0"/>
              </a:spcAft>
            </a:pPr>
            <a:r>
              <a:rPr lang="en-US" altLang="zh-CN" sz="2800" kern="100">
                <a:latin typeface="Times New Roman" panose="02020603050405020304" pitchFamily="18" charset="0"/>
                <a:ea typeface="仿宋_GB2312" panose="02010609030101010101" pitchFamily="49" charset="-122"/>
                <a:cs typeface="Courier New" panose="02070309020205020404" pitchFamily="49" charset="0"/>
              </a:rPr>
              <a:t>(2020·</a:t>
            </a:r>
            <a:r>
              <a:rPr lang="zh-CN" altLang="zh-CN" sz="2800" kern="100">
                <a:latin typeface="Times New Roman" panose="02020603050405020304" pitchFamily="18" charset="0"/>
                <a:ea typeface="楷体_GB2312" panose="02010609030101010101" pitchFamily="49" charset="-122"/>
                <a:cs typeface="Times New Roman" panose="02020603050405020304" pitchFamily="18" charset="0"/>
              </a:rPr>
              <a:t>天津高考</a:t>
            </a:r>
            <a:r>
              <a:rPr lang="en-US" altLang="zh-CN" sz="2800" kern="100">
                <a:latin typeface="Times New Roman" panose="02020603050405020304" pitchFamily="18" charset="0"/>
                <a:ea typeface="楷体_GB2312" panose="02010609030101010101" pitchFamily="49" charset="-122"/>
                <a:cs typeface="Courier New" panose="02070309020205020404" pitchFamily="49" charset="0"/>
              </a:rPr>
              <a:t>)</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为应对新冠肺炎疫情对经济社会的不利影响，某市发放了普惠型和红利型两种消费券。普惠型消费券人人有份；红利型消费券只对低保、特困等四类救助对象发放。发放红利型消费券</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A.</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是完善我国分配制度的重要举措</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B.</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是政府运用货币政策刺激消费的手段</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C.</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有利于促进社会公平，稳定人民生活</a:t>
            </a:r>
            <a:endParaRPr lang="zh-CN" altLang="zh-CN" sz="2800" kern="100">
              <a:latin typeface="宋体" panose="02010600030101010101" pitchFamily="2" charset="-122"/>
              <a:ea typeface="宋体" panose="02010600030101010101" pitchFamily="2" charset="-122"/>
              <a:cs typeface="Courier New" panose="02070309020205020404" pitchFamily="49" charset="0"/>
            </a:endParaRPr>
          </a:p>
          <a:p>
            <a:pPr algn="just">
              <a:lnSpc>
                <a:spcPct val="150000"/>
              </a:lnSpc>
              <a:spcAft>
                <a:spcPct val="0"/>
              </a:spcAft>
            </a:pPr>
            <a:r>
              <a:rPr lang="en-US" altLang="zh-CN" sz="2800" kern="100">
                <a:latin typeface="Times New Roman" panose="02020603050405020304" pitchFamily="18" charset="0"/>
                <a:ea typeface="方正中等线简体" panose="03000509000000000000" pitchFamily="65" charset="-122"/>
                <a:cs typeface="Courier New" panose="02070309020205020404" pitchFamily="49" charset="0"/>
              </a:rPr>
              <a:t>D.</a:t>
            </a:r>
            <a:r>
              <a:rPr lang="zh-CN" altLang="zh-CN" sz="2800" kern="100">
                <a:latin typeface="Times New Roman" panose="02020603050405020304" pitchFamily="18" charset="0"/>
                <a:ea typeface="方正中等线简体" panose="03000509000000000000" pitchFamily="65" charset="-122"/>
                <a:cs typeface="Times New Roman" panose="02020603050405020304" pitchFamily="18" charset="0"/>
              </a:rPr>
              <a:t>有利于实现消费升级，刺激经济增长</a:t>
            </a:r>
            <a:endParaRPr lang="zh-CN" altLang="zh-CN" sz="2800" kern="100">
              <a:effectLst/>
              <a:latin typeface="宋体" panose="02010600030101010101" pitchFamily="2" charset="-122"/>
              <a:ea typeface="宋体" panose="02010600030101010101" pitchFamily="2" charset="-122"/>
              <a:cs typeface="Courier New" panose="02070309020205020404" pitchFamily="49" charset="0"/>
            </a:endParaRPr>
          </a:p>
        </p:txBody>
      </p:sp>
      <p:pic>
        <p:nvPicPr>
          <p:cNvPr id="33" name="New picture"/>
          <p:cNvPicPr/>
          <p:nvPr>
            <p:custDataLst>
              <p:tags r:id="rId8"/>
            </p:custDataLst>
          </p:nvPr>
        </p:nvPicPr>
        <p:blipFill>
          <a:blip r:embed="rId7"/>
          <a:stretch>
            <a:fillRect/>
          </a:stretch>
        </p:blipFill>
        <p:spPr>
          <a:xfrm>
            <a:off x="12534900" y="12509500"/>
            <a:ext cx="355600" cy="266700"/>
          </a:xfrm>
          <a:prstGeom prst="cube">
            <a:avLst/>
          </a:prstGeom>
        </p:spPr>
      </p:pic>
    </p:spTree>
  </p:cSld>
  <p:clrMapOvr>
    <a:masterClrMapping/>
  </p:clrMapOvr>
  <mc:AlternateContent>
    <mc:Choice xmlns:p14="http://schemas.microsoft.com/office/powerpoint/2010/main" Requires="p14">
      <p:transition p14:dur="1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tags/tag1.xml><?xml version="1.0" encoding="utf-8"?>
<p:tagLst xmlns:p="http://schemas.openxmlformats.org/presentationml/2006/main">
  <p:tag name="AS_UNIQUEID" val="2482"/>
</p:tagLst>
</file>

<file path=ppt/tags/tag2.xml><?xml version="1.0" encoding="utf-8"?>
<p:tagLst xmlns:p="http://schemas.openxmlformats.org/presentationml/2006/main">
  <p:tag name="AS_UNIQUEID" val="2483"/>
</p:tagLst>
</file>

<file path=ppt/tags/tag3.xml><?xml version="1.0" encoding="utf-8"?>
<p:tagLst xmlns:p="http://schemas.openxmlformats.org/presentationml/2006/main">
  <p:tag name="AS_UNIQUEID" val="2484"/>
</p:tagLst>
</file>

<file path=ppt/tags/tag4.xml><?xml version="1.0" encoding="utf-8"?>
<p:tagLst xmlns:p="http://schemas.openxmlformats.org/presentationml/2006/main">
  <p:tag name="AS_UNIQUEID" val="2485"/>
</p:tagLst>
</file>

<file path=ppt/tags/tag5.xml><?xml version="1.0" encoding="utf-8"?>
<p:tagLst xmlns:p="http://schemas.openxmlformats.org/presentationml/2006/main">
  <p:tag name="AS_UNIQUEID" val="2486"/>
</p:tagLst>
</file>

<file path=ppt/tags/tag6.xml><?xml version="1.0" encoding="utf-8"?>
<p:tagLst xmlns:p="http://schemas.openxmlformats.org/presentationml/2006/main">
  <p:tag name="AS_UNIQUEID" val="2487"/>
</p:tagLst>
</file>

<file path=ppt/tags/tag7.xml><?xml version="1.0" encoding="utf-8"?>
<p:tagLst xmlns:p="http://schemas.openxmlformats.org/presentationml/2006/main">
  <p:tag name="AS_UNIQUEID" val="2488"/>
</p:tagLst>
</file>

<file path=ppt/tags/tag8.xml><?xml version="1.0" encoding="utf-8"?>
<p:tagLst xmlns:p="http://schemas.openxmlformats.org/presentationml/2006/main">
  <p:tag name="AS_UNIQUEID" val="2489"/>
</p:tagLst>
</file>

<file path=ppt/tags/tag9.xml><?xml version="1.0" encoding="utf-8"?>
<p:tagLst xmlns:p="http://schemas.openxmlformats.org/presentationml/2006/main">
  <p:tag name="AS_UNIQUEID" val="2490"/>
</p:tagLst>
</file>

<file path=ppt/tags/tag10.xml><?xml version="1.0" encoding="utf-8"?>
<p:tagLst xmlns:p="http://schemas.openxmlformats.org/presentationml/2006/main">
  <p:tag name="AS_UNIQUEID" val="2491"/>
</p:tagLst>
</file>

<file path=ppt/tags/tag11.xml><?xml version="1.0" encoding="utf-8"?>
<p:tagLst xmlns:p="http://schemas.openxmlformats.org/presentationml/2006/main">
  <p:tag name="AS_UNIQUEID" val="2492"/>
</p:tagLst>
</file>

<file path=ppt/tags/tag12.xml><?xml version="1.0" encoding="utf-8"?>
<p:tagLst xmlns:p="http://schemas.openxmlformats.org/presentationml/2006/main">
  <p:tag name="AS_UNIQUEID" val="2493"/>
</p:tagLst>
</file>

<file path=ppt/tags/tag13.xml><?xml version="1.0" encoding="utf-8"?>
<p:tagLst xmlns:p="http://schemas.openxmlformats.org/presentationml/2006/main">
  <p:tag name="AS_UNIQUEID" val="2494"/>
</p:tagLst>
</file>

<file path=ppt/tags/tag14.xml><?xml version="1.0" encoding="utf-8"?>
<p:tagLst xmlns:p="http://schemas.openxmlformats.org/presentationml/2006/main">
  <p:tag name="AS_UNIQUEID" val="2495"/>
</p:tagLst>
</file>

<file path=ppt/tags/tag15.xml><?xml version="1.0" encoding="utf-8"?>
<p:tagLst xmlns:p="http://schemas.openxmlformats.org/presentationml/2006/main">
  <p:tag name="AS_UNIQUEID" val="2496"/>
</p:tagLst>
</file>

<file path=ppt/tags/tag16.xml><?xml version="1.0" encoding="utf-8"?>
<p:tagLst xmlns:p="http://schemas.openxmlformats.org/presentationml/2006/main">
  <p:tag name="AS_UNIQUEID" val="2497"/>
</p:tagLst>
</file>

<file path=ppt/tags/tag17.xml><?xml version="1.0" encoding="utf-8"?>
<p:tagLst xmlns:p="http://schemas.openxmlformats.org/presentationml/2006/main">
  <p:tag name="AS_UNIQUEID" val="2498"/>
</p:tagLst>
</file>

<file path=ppt/tags/tag18.xml><?xml version="1.0" encoding="utf-8"?>
<p:tagLst xmlns:p="http://schemas.openxmlformats.org/presentationml/2006/main">
  <p:tag name="AS_UNIQUEID" val="2499"/>
</p:tagLst>
</file>

<file path=ppt/tags/tag19.xml><?xml version="1.0" encoding="utf-8"?>
<p:tagLst xmlns:p="http://schemas.openxmlformats.org/presentationml/2006/main">
  <p:tag name="AS_UNIQUEID" val="2500"/>
</p:tagLst>
</file>

<file path=ppt/tags/tag20.xml><?xml version="1.0" encoding="utf-8"?>
<p:tagLst xmlns:p="http://schemas.openxmlformats.org/presentationml/2006/main">
  <p:tag name="AS_UNIQUEID" val="2501"/>
</p:tagLst>
</file>

<file path=ppt/tags/tag21.xml><?xml version="1.0" encoding="utf-8"?>
<p:tagLst xmlns:p="http://schemas.openxmlformats.org/presentationml/2006/main">
  <p:tag name="AS_UNIQUEID" val="2502"/>
</p:tagLst>
</file>

<file path=ppt/tags/tag22.xml><?xml version="1.0" encoding="utf-8"?>
<p:tagLst xmlns:p="http://schemas.openxmlformats.org/presentationml/2006/main">
  <p:tag name="AS_UNIQUEID" val="2503"/>
</p:tagLst>
</file>

<file path=ppt/tags/tag23.xml><?xml version="1.0" encoding="utf-8"?>
<p:tagLst xmlns:p="http://schemas.openxmlformats.org/presentationml/2006/main">
  <p:tag name="AS_UNIQUEID" val="2504"/>
</p:tagLst>
</file>

<file path=ppt/tags/tag24.xml><?xml version="1.0" encoding="utf-8"?>
<p:tagLst xmlns:p="http://schemas.openxmlformats.org/presentationml/2006/main">
  <p:tag name="AS_UNIQUEID" val="2505"/>
</p:tagLst>
</file>

<file path=ppt/tags/tag25.xml><?xml version="1.0" encoding="utf-8"?>
<p:tagLst xmlns:p="http://schemas.openxmlformats.org/presentationml/2006/main">
  <p:tag name="AS_UNIQUEID" val="2506"/>
</p:tagLst>
</file>

<file path=ppt/tags/tag26.xml><?xml version="1.0" encoding="utf-8"?>
<p:tagLst xmlns:p="http://schemas.openxmlformats.org/presentationml/2006/main">
  <p:tag name="AS_UNIQUEID" val="2507"/>
</p:tagLst>
</file>

<file path=ppt/tags/tag27.xml><?xml version="1.0" encoding="utf-8"?>
<p:tagLst xmlns:p="http://schemas.openxmlformats.org/presentationml/2006/main">
  <p:tag name="AS_UNIQUEID" val="2508"/>
</p:tagLst>
</file>

<file path=ppt/tags/tag28.xml><?xml version="1.0" encoding="utf-8"?>
<p:tagLst xmlns:p="http://schemas.openxmlformats.org/presentationml/2006/main">
  <p:tag name="AS_UNIQUEID" val="2509"/>
</p:tagLst>
</file>

<file path=ppt/tags/tag29.xml><?xml version="1.0" encoding="utf-8"?>
<p:tagLst xmlns:p="http://schemas.openxmlformats.org/presentationml/2006/main">
  <p:tag name="AS_UNIQUEID" val="2510"/>
</p:tagLst>
</file>

<file path=ppt/tags/tag30.xml><?xml version="1.0" encoding="utf-8"?>
<p:tagLst xmlns:p="http://schemas.openxmlformats.org/presentationml/2006/main">
  <p:tag name="AS_UNIQUEID" val="2511"/>
</p:tagLst>
</file>

<file path=ppt/tags/tag31.xml><?xml version="1.0" encoding="utf-8"?>
<p:tagLst xmlns:p="http://schemas.openxmlformats.org/presentationml/2006/main">
  <p:tag name="AS_UNIQUEID" val="2512"/>
</p:tagLst>
</file>

<file path=ppt/tags/tag32.xml><?xml version="1.0" encoding="utf-8"?>
<p:tagLst xmlns:p="http://schemas.openxmlformats.org/presentationml/2006/main">
  <p:tag name="AS_UNIQUEID" val="2513"/>
</p:tagLst>
</file>

<file path=ppt/tags/tag33.xml><?xml version="1.0" encoding="utf-8"?>
<p:tagLst xmlns:p="http://schemas.openxmlformats.org/presentationml/2006/main">
  <p:tag name="AS_UNIQUEID" val="2514"/>
</p:tagLst>
</file>

<file path=ppt/tags/tag34.xml><?xml version="1.0" encoding="utf-8"?>
<p:tagLst xmlns:p="http://schemas.openxmlformats.org/presentationml/2006/main">
  <p:tag name="AS_UNIQUEID" val="2515"/>
</p:tagLst>
</file>

<file path=ppt/tags/tag35.xml><?xml version="1.0" encoding="utf-8"?>
<p:tagLst xmlns:p="http://schemas.openxmlformats.org/presentationml/2006/main">
  <p:tag name="AS_UNIQUEID" val="2516"/>
</p:tagLst>
</file>

<file path=ppt/tags/tag36.xml><?xml version="1.0" encoding="utf-8"?>
<p:tagLst xmlns:p="http://schemas.openxmlformats.org/presentationml/2006/main">
  <p:tag name="AS_UNIQUEID" val="2517"/>
</p:tagLst>
</file>

<file path=ppt/tags/tag37.xml><?xml version="1.0" encoding="utf-8"?>
<p:tagLst xmlns:p="http://schemas.openxmlformats.org/presentationml/2006/main">
  <p:tag name="AS_UNIQUEID" val="2518"/>
</p:tagLst>
</file>

<file path=ppt/tags/tag38.xml><?xml version="1.0" encoding="utf-8"?>
<p:tagLst xmlns:p="http://schemas.openxmlformats.org/presentationml/2006/main">
  <p:tag name="AS_UNIQUEID" val="2519"/>
</p:tagLst>
</file>

<file path=ppt/tags/tag39.xml><?xml version="1.0" encoding="utf-8"?>
<p:tagLst xmlns:p="http://schemas.openxmlformats.org/presentationml/2006/main">
  <p:tag name="AS_UNIQUEID" val="2520"/>
</p:tagLst>
</file>

<file path=ppt/tags/tag40.xml><?xml version="1.0" encoding="utf-8"?>
<p:tagLst xmlns:p="http://schemas.openxmlformats.org/presentationml/2006/main">
  <p:tag name="AS_UNIQUEID" val="2521"/>
</p:tagLst>
</file>

<file path=ppt/tags/tag41.xml><?xml version="1.0" encoding="utf-8"?>
<p:tagLst xmlns:p="http://schemas.openxmlformats.org/presentationml/2006/main">
  <p:tag name="AS_UNIQUEID" val="2522"/>
</p:tagLst>
</file>

<file path=ppt/tags/tag42.xml><?xml version="1.0" encoding="utf-8"?>
<p:tagLst xmlns:p="http://schemas.openxmlformats.org/presentationml/2006/main">
  <p:tag name="AS_UNIQUEID" val="2523"/>
</p:tagLst>
</file>

<file path=ppt/tags/tag43.xml><?xml version="1.0" encoding="utf-8"?>
<p:tagLst xmlns:p="http://schemas.openxmlformats.org/presentationml/2006/main">
  <p:tag name="AS_UNIQUEID" val="2524"/>
</p:tagLst>
</file>

<file path=ppt/tags/tag44.xml><?xml version="1.0" encoding="utf-8"?>
<p:tagLst xmlns:p="http://schemas.openxmlformats.org/presentationml/2006/main">
  <p:tag name="AS_UNIQUEID" val="2525"/>
</p:tagLst>
</file>

<file path=ppt/tags/tag45.xml><?xml version="1.0" encoding="utf-8"?>
<p:tagLst xmlns:p="http://schemas.openxmlformats.org/presentationml/2006/main">
  <p:tag name="AS_UNIQUEID" val="2526"/>
</p:tagLst>
</file>

<file path=ppt/tags/tag46.xml><?xml version="1.0" encoding="utf-8"?>
<p:tagLst xmlns:p="http://schemas.openxmlformats.org/presentationml/2006/main">
  <p:tag name="AS_UNIQUEID" val="2527"/>
</p:tagLst>
</file>

<file path=ppt/tags/tag47.xml><?xml version="1.0" encoding="utf-8"?>
<p:tagLst xmlns:p="http://schemas.openxmlformats.org/presentationml/2006/main">
  <p:tag name="AS_UNIQUEID" val="2528"/>
</p:tagLst>
</file>

<file path=ppt/tags/tag48.xml><?xml version="1.0" encoding="utf-8"?>
<p:tagLst xmlns:p="http://schemas.openxmlformats.org/presentationml/2006/main">
  <p:tag name="AS_UNIQUEID" val="2529"/>
</p:tagLst>
</file>

<file path=ppt/tags/tag49.xml><?xml version="1.0" encoding="utf-8"?>
<p:tagLst xmlns:p="http://schemas.openxmlformats.org/presentationml/2006/main">
  <p:tag name="AS_UNIQUEID" val="2530"/>
</p:tagLst>
</file>

<file path=ppt/tags/tag50.xml><?xml version="1.0" encoding="utf-8"?>
<p:tagLst xmlns:p="http://schemas.openxmlformats.org/presentationml/2006/main">
  <p:tag name="AS_UNIQUEID" val="2531"/>
</p:tagLst>
</file>

<file path=ppt/tags/tag51.xml><?xml version="1.0" encoding="utf-8"?>
<p:tagLst xmlns:p="http://schemas.openxmlformats.org/presentationml/2006/main">
  <p:tag name="AS_UNIQUEID" val="2532"/>
</p:tagLst>
</file>

<file path=ppt/tags/tag52.xml><?xml version="1.0" encoding="utf-8"?>
<p:tagLst xmlns:p="http://schemas.openxmlformats.org/presentationml/2006/main">
  <p:tag name="AS_UNIQUEID" val="2533"/>
</p:tagLst>
</file>

<file path=ppt/tags/tag53.xml><?xml version="1.0" encoding="utf-8"?>
<p:tagLst xmlns:p="http://schemas.openxmlformats.org/presentationml/2006/main">
  <p:tag name="AS_UNIQUEID" val="2534"/>
</p:tagLst>
</file>

<file path=ppt/tags/tag54.xml><?xml version="1.0" encoding="utf-8"?>
<p:tagLst xmlns:p="http://schemas.openxmlformats.org/presentationml/2006/main">
  <p:tag name="AS_UNIQUEID" val="2535"/>
</p:tagLst>
</file>

<file path=ppt/tags/tag55.xml><?xml version="1.0" encoding="utf-8"?>
<p:tagLst xmlns:p="http://schemas.openxmlformats.org/presentationml/2006/main">
  <p:tag name="AS_UNIQUEID" val="2536"/>
</p:tagLst>
</file>

<file path=ppt/tags/tag56.xml><?xml version="1.0" encoding="utf-8"?>
<p:tagLst xmlns:p="http://schemas.openxmlformats.org/presentationml/2006/main">
  <p:tag name="AS_UNIQUEID" val="2537"/>
</p:tagLst>
</file>

<file path=ppt/tags/tag57.xml><?xml version="1.0" encoding="utf-8"?>
<p:tagLst xmlns:p="http://schemas.openxmlformats.org/presentationml/2006/main">
  <p:tag name="AS_UNIQUEID" val="2538"/>
</p:tagLst>
</file>

<file path=ppt/tags/tag58.xml><?xml version="1.0" encoding="utf-8"?>
<p:tagLst xmlns:p="http://schemas.openxmlformats.org/presentationml/2006/main">
  <p:tag name="AS_UNIQUEID" val="2539"/>
</p:tagLst>
</file>

<file path=ppt/tags/tag59.xml><?xml version="1.0" encoding="utf-8"?>
<p:tagLst xmlns:p="http://schemas.openxmlformats.org/presentationml/2006/main">
  <p:tag name="AS_UNIQUEID" val="2540"/>
</p:tagLst>
</file>

<file path=ppt/tags/tag60.xml><?xml version="1.0" encoding="utf-8"?>
<p:tagLst xmlns:p="http://schemas.openxmlformats.org/presentationml/2006/main">
  <p:tag name="AS_UNIQUEID" val="2541"/>
</p:tagLst>
</file>

<file path=ppt/tags/tag61.xml><?xml version="1.0" encoding="utf-8"?>
<p:tagLst xmlns:p="http://schemas.openxmlformats.org/presentationml/2006/main">
  <p:tag name="AS_UNIQUEID" val="2542"/>
</p:tagLst>
</file>

<file path=ppt/tags/tag62.xml><?xml version="1.0" encoding="utf-8"?>
<p:tagLst xmlns:p="http://schemas.openxmlformats.org/presentationml/2006/main">
  <p:tag name="AS_UNIQUEID" val="2543"/>
</p:tagLst>
</file>

<file path=ppt/tags/tag63.xml><?xml version="1.0" encoding="utf-8"?>
<p:tagLst xmlns:p="http://schemas.openxmlformats.org/presentationml/2006/main">
  <p:tag name="AS_UNIQUEID" val="2544"/>
</p:tagLst>
</file>

<file path=ppt/tags/tag64.xml><?xml version="1.0" encoding="utf-8"?>
<p:tagLst xmlns:p="http://schemas.openxmlformats.org/presentationml/2006/main">
  <p:tag name="AS_UNIQUEID" val="2545"/>
</p:tagLst>
</file>

<file path=ppt/tags/tag65.xml><?xml version="1.0" encoding="utf-8"?>
<p:tagLst xmlns:p="http://schemas.openxmlformats.org/presentationml/2006/main">
  <p:tag name="AS_UNIQUEID" val="2546"/>
</p:tagLst>
</file>

<file path=ppt/tags/tag66.xml><?xml version="1.0" encoding="utf-8"?>
<p:tagLst xmlns:p="http://schemas.openxmlformats.org/presentationml/2006/main">
  <p:tag name="AS_UNIQUEID" val="2547"/>
</p:tagLst>
</file>

<file path=ppt/tags/tag67.xml><?xml version="1.0" encoding="utf-8"?>
<p:tagLst xmlns:p="http://schemas.openxmlformats.org/presentationml/2006/main">
  <p:tag name="AS_UNIQUEID" val="2548"/>
</p:tagLst>
</file>

<file path=ppt/tags/tag68.xml><?xml version="1.0" encoding="utf-8"?>
<p:tagLst xmlns:p="http://schemas.openxmlformats.org/presentationml/2006/main">
  <p:tag name="AS_UNIQUEID" val="2549"/>
</p:tagLst>
</file>

<file path=ppt/tags/tag69.xml><?xml version="1.0" encoding="utf-8"?>
<p:tagLst xmlns:p="http://schemas.openxmlformats.org/presentationml/2006/main">
  <p:tag name="AS_UNIQUEID" val="2550"/>
</p:tagLst>
</file>

<file path=ppt/tags/tag70.xml><?xml version="1.0" encoding="utf-8"?>
<p:tagLst xmlns:p="http://schemas.openxmlformats.org/presentationml/2006/main">
  <p:tag name="AS_UNIQUEID" val="2551"/>
</p:tagLst>
</file>

<file path=ppt/tags/tag71.xml><?xml version="1.0" encoding="utf-8"?>
<p:tagLst xmlns:p="http://schemas.openxmlformats.org/presentationml/2006/main">
  <p:tag name="AS_UNIQUEID" val="2552"/>
</p:tagLst>
</file>

<file path=ppt/tags/tag72.xml><?xml version="1.0" encoding="utf-8"?>
<p:tagLst xmlns:p="http://schemas.openxmlformats.org/presentationml/2006/main">
  <p:tag name="AS_UNIQUEID" val="2553"/>
</p:tagLst>
</file>

<file path=ppt/tags/tag73.xml><?xml version="1.0" encoding="utf-8"?>
<p:tagLst xmlns:p="http://schemas.openxmlformats.org/presentationml/2006/main">
  <p:tag name="AS_UNIQUEID" val="2554"/>
</p:tagLst>
</file>

<file path=ppt/tags/tag74.xml><?xml version="1.0" encoding="utf-8"?>
<p:tagLst xmlns:p="http://schemas.openxmlformats.org/presentationml/2006/main">
  <p:tag name="AS_UNIQUEID" val="2555"/>
</p:tagLst>
</file>

<file path=ppt/tags/tag75.xml><?xml version="1.0" encoding="utf-8"?>
<p:tagLst xmlns:p="http://schemas.openxmlformats.org/presentationml/2006/main">
  <p:tag name="AS_UNIQUEID" val="2556"/>
</p:tagLst>
</file>

<file path=ppt/tags/tag76.xml><?xml version="1.0" encoding="utf-8"?>
<p:tagLst xmlns:p="http://schemas.openxmlformats.org/presentationml/2006/main">
  <p:tag name="AS_UNIQUEID" val="2557"/>
</p:tagLst>
</file>

<file path=ppt/tags/tag77.xml><?xml version="1.0" encoding="utf-8"?>
<p:tagLst xmlns:p="http://schemas.openxmlformats.org/presentationml/2006/main">
  <p:tag name="AS_UNIQUEID" val="2558"/>
</p:tagLst>
</file>

<file path=ppt/tags/tag78.xml><?xml version="1.0" encoding="utf-8"?>
<p:tagLst xmlns:p="http://schemas.openxmlformats.org/presentationml/2006/main">
  <p:tag name="AS_UNIQUEID" val="2559"/>
</p:tagLst>
</file>

<file path=ppt/tags/tag79.xml><?xml version="1.0" encoding="utf-8"?>
<p:tagLst xmlns:p="http://schemas.openxmlformats.org/presentationml/2006/main">
  <p:tag name="AS_UNIQUEID" val="2560"/>
</p:tagLst>
</file>

<file path=ppt/tags/tag80.xml><?xml version="1.0" encoding="utf-8"?>
<p:tagLst xmlns:p="http://schemas.openxmlformats.org/presentationml/2006/main">
  <p:tag name="AS_UNIQUEID" val="2561"/>
</p:tagLst>
</file>

<file path=ppt/tags/tag81.xml><?xml version="1.0" encoding="utf-8"?>
<p:tagLst xmlns:p="http://schemas.openxmlformats.org/presentationml/2006/main">
  <p:tag name="AS_UNIQUEID" val="2562"/>
</p:tagLst>
</file>

<file path=ppt/tags/tag82.xml><?xml version="1.0" encoding="utf-8"?>
<p:tagLst xmlns:p="http://schemas.openxmlformats.org/presentationml/2006/main">
  <p:tag name="AS_UNIQUEID" val="2563"/>
</p:tagLst>
</file>

<file path=ppt/tags/tag83.xml><?xml version="1.0" encoding="utf-8"?>
<p:tagLst xmlns:p="http://schemas.openxmlformats.org/presentationml/2006/main">
  <p:tag name="AS_UNIQUEID" val="2564"/>
</p:tagLst>
</file>

<file path=ppt/tags/tag84.xml><?xml version="1.0" encoding="utf-8"?>
<p:tagLst xmlns:p="http://schemas.openxmlformats.org/presentationml/2006/main">
  <p:tag name="AS_UNIQUEID" val="2565"/>
</p:tagLst>
</file>

<file path=ppt/tags/tag85.xml><?xml version="1.0" encoding="utf-8"?>
<p:tagLst xmlns:p="http://schemas.openxmlformats.org/presentationml/2006/main">
  <p:tag name="AS_UNIQUEID" val="2566"/>
</p:tagLst>
</file>

<file path=ppt/tags/tag86.xml><?xml version="1.0" encoding="utf-8"?>
<p:tagLst xmlns:p="http://schemas.openxmlformats.org/presentationml/2006/main">
  <p:tag name="AS_UNIQUEID" val="2567"/>
</p:tagLst>
</file>

<file path=ppt/tags/tag87.xml><?xml version="1.0" encoding="utf-8"?>
<p:tagLst xmlns:p="http://schemas.openxmlformats.org/presentationml/2006/main">
  <p:tag name="AS_UNIQUEID" val="2568"/>
</p:tagLst>
</file>

<file path=ppt/tags/tag88.xml><?xml version="1.0" encoding="utf-8"?>
<p:tagLst xmlns:p="http://schemas.openxmlformats.org/presentationml/2006/main">
  <p:tag name="AS_UNIQUEID" val="2569"/>
</p:tagLst>
</file>

<file path=ppt/tags/tag89.xml><?xml version="1.0" encoding="utf-8"?>
<p:tagLst xmlns:p="http://schemas.openxmlformats.org/presentationml/2006/main">
  <p:tag name="AS_UNIQUEID" val="2570"/>
</p:tagLst>
</file>

<file path=ppt/tags/tag90.xml><?xml version="1.0" encoding="utf-8"?>
<p:tagLst xmlns:p="http://schemas.openxmlformats.org/presentationml/2006/main">
  <p:tag name="AS_UNIQUEID" val="2571"/>
</p:tagLst>
</file>

<file path=ppt/tags/tag91.xml><?xml version="1.0" encoding="utf-8"?>
<p:tagLst xmlns:p="http://schemas.openxmlformats.org/presentationml/2006/main">
  <p:tag name="AS_UNIQUEID" val="2572"/>
</p:tagLst>
</file>

<file path=ppt/tags/tag92.xml><?xml version="1.0" encoding="utf-8"?>
<p:tagLst xmlns:p="http://schemas.openxmlformats.org/presentationml/2006/main">
  <p:tag name="AS_UNIQUEID" val="2573"/>
</p:tagLst>
</file>

<file path=ppt/tags/tag93.xml><?xml version="1.0" encoding="utf-8"?>
<p:tagLst xmlns:p="http://schemas.openxmlformats.org/presentationml/2006/main">
  <p:tag name="AS_UNIQUEID" val="2574"/>
</p:tagLst>
</file>

<file path=ppt/tags/tag94.xml><?xml version="1.0" encoding="utf-8"?>
<p:tagLst xmlns:p="http://schemas.openxmlformats.org/presentationml/2006/main">
  <p:tag name="AS_UNIQUEID" val="2575"/>
</p:tagLst>
</file>

<file path=ppt/tags/tag95.xml><?xml version="1.0" encoding="utf-8"?>
<p:tagLst xmlns:p="http://schemas.openxmlformats.org/presentationml/2006/main">
  <p:tag name="AS_UNIQUEID" val="2576"/>
</p:tagLst>
</file>

<file path=ppt/tags/tag96.xml><?xml version="1.0" encoding="utf-8"?>
<p:tagLst xmlns:p="http://schemas.openxmlformats.org/presentationml/2006/main">
  <p:tag name="AS_UNIQUEID" val="2577"/>
</p:tagLst>
</file>

<file path=ppt/tags/tag97.xml><?xml version="1.0" encoding="utf-8"?>
<p:tagLst xmlns:p="http://schemas.openxmlformats.org/presentationml/2006/main">
  <p:tag name="AS_UNIQUEID" val="2578"/>
</p:tagLst>
</file>

<file path=ppt/tags/tag98.xml><?xml version="1.0" encoding="utf-8"?>
<p:tagLst xmlns:p="http://schemas.openxmlformats.org/presentationml/2006/main">
  <p:tag name="AS_UNIQUEID" val="2579"/>
</p:tagLst>
</file>

<file path=ppt/tags/tag99.xml><?xml version="1.0" encoding="utf-8"?>
<p:tagLst xmlns:p="http://schemas.openxmlformats.org/presentationml/2006/main">
  <p:tag name="AS_UNIQUEID" val="2580"/>
</p:tagLst>
</file>

<file path=ppt/tags/tag100.xml><?xml version="1.0" encoding="utf-8"?>
<p:tagLst xmlns:p="http://schemas.openxmlformats.org/presentationml/2006/main">
  <p:tag name="AS_UNIQUEID" val="2581"/>
</p:tagLst>
</file>

<file path=ppt/tags/tag101.xml><?xml version="1.0" encoding="utf-8"?>
<p:tagLst xmlns:p="http://schemas.openxmlformats.org/presentationml/2006/main">
  <p:tag name="AS_UNIQUEID" val="2582"/>
</p:tagLst>
</file>

<file path=ppt/tags/tag102.xml><?xml version="1.0" encoding="utf-8"?>
<p:tagLst xmlns:p="http://schemas.openxmlformats.org/presentationml/2006/main">
  <p:tag name="AS_UNIQUEID" val="2583"/>
</p:tagLst>
</file>

<file path=ppt/tags/tag103.xml><?xml version="1.0" encoding="utf-8"?>
<p:tagLst xmlns:p="http://schemas.openxmlformats.org/presentationml/2006/main">
  <p:tag name="AS_UNIQUEID" val="2584"/>
</p:tagLst>
</file>

<file path=ppt/tags/tag104.xml><?xml version="1.0" encoding="utf-8"?>
<p:tagLst xmlns:p="http://schemas.openxmlformats.org/presentationml/2006/main">
  <p:tag name="AS_UNIQUEID" val="2585"/>
</p:tagLst>
</file>

<file path=ppt/tags/tag105.xml><?xml version="1.0" encoding="utf-8"?>
<p:tagLst xmlns:p="http://schemas.openxmlformats.org/presentationml/2006/main">
  <p:tag name="AS_UNIQUEID" val="2586"/>
</p:tagLst>
</file>

<file path=ppt/tags/tag106.xml><?xml version="1.0" encoding="utf-8"?>
<p:tagLst xmlns:p="http://schemas.openxmlformats.org/presentationml/2006/main">
  <p:tag name="AS_UNIQUEID" val="2587"/>
</p:tagLst>
</file>

<file path=ppt/tags/tag107.xml><?xml version="1.0" encoding="utf-8"?>
<p:tagLst xmlns:p="http://schemas.openxmlformats.org/presentationml/2006/main">
  <p:tag name="AS_UNIQUEID" val="2588"/>
</p:tagLst>
</file>

<file path=ppt/tags/tag108.xml><?xml version="1.0" encoding="utf-8"?>
<p:tagLst xmlns:p="http://schemas.openxmlformats.org/presentationml/2006/main">
  <p:tag name="AS_UNIQUEID" val="2589"/>
</p:tagLst>
</file>

<file path=ppt/tags/tag109.xml><?xml version="1.0" encoding="utf-8"?>
<p:tagLst xmlns:p="http://schemas.openxmlformats.org/presentationml/2006/main">
  <p:tag name="AS_UNIQUEID" val="2590"/>
</p:tagLst>
</file>

<file path=ppt/tags/tag110.xml><?xml version="1.0" encoding="utf-8"?>
<p:tagLst xmlns:p="http://schemas.openxmlformats.org/presentationml/2006/main">
  <p:tag name="AS_UNIQUEID" val="2591"/>
</p:tagLst>
</file>

<file path=ppt/tags/tag111.xml><?xml version="1.0" encoding="utf-8"?>
<p:tagLst xmlns:p="http://schemas.openxmlformats.org/presentationml/2006/main">
  <p:tag name="AS_UNIQUEID" val="2592"/>
</p:tagLst>
</file>

<file path=ppt/tags/tag112.xml><?xml version="1.0" encoding="utf-8"?>
<p:tagLst xmlns:p="http://schemas.openxmlformats.org/presentationml/2006/main">
  <p:tag name="AS_UNIQUEID" val="2593"/>
</p:tagLst>
</file>

<file path=ppt/tags/tag113.xml><?xml version="1.0" encoding="utf-8"?>
<p:tagLst xmlns:p="http://schemas.openxmlformats.org/presentationml/2006/main">
  <p:tag name="AS_UNIQUEID" val="2594"/>
</p:tagLst>
</file>

<file path=ppt/tags/tag114.xml><?xml version="1.0" encoding="utf-8"?>
<p:tagLst xmlns:p="http://schemas.openxmlformats.org/presentationml/2006/main">
  <p:tag name="AS_UNIQUEID" val="2595"/>
</p:tagLst>
</file>

<file path=ppt/tags/tag115.xml><?xml version="1.0" encoding="utf-8"?>
<p:tagLst xmlns:p="http://schemas.openxmlformats.org/presentationml/2006/main">
  <p:tag name="AS_UNIQUEID" val="2596"/>
</p:tagLst>
</file>

<file path=ppt/tags/tag116.xml><?xml version="1.0" encoding="utf-8"?>
<p:tagLst xmlns:p="http://schemas.openxmlformats.org/presentationml/2006/main">
  <p:tag name="AS_UNIQUEID" val="2597"/>
</p:tagLst>
</file>

<file path=ppt/tags/tag117.xml><?xml version="1.0" encoding="utf-8"?>
<p:tagLst xmlns:p="http://schemas.openxmlformats.org/presentationml/2006/main">
  <p:tag name="AS_UNIQUEID" val="2598"/>
</p:tagLst>
</file>

<file path=ppt/tags/tag118.xml><?xml version="1.0" encoding="utf-8"?>
<p:tagLst xmlns:p="http://schemas.openxmlformats.org/presentationml/2006/main">
  <p:tag name="AS_UNIQUEID" val="2599"/>
</p:tagLst>
</file>

<file path=ppt/tags/tag119.xml><?xml version="1.0" encoding="utf-8"?>
<p:tagLst xmlns:p="http://schemas.openxmlformats.org/presentationml/2006/main">
  <p:tag name="AS_UNIQUEID" val="2600"/>
</p:tagLst>
</file>

<file path=ppt/tags/tag120.xml><?xml version="1.0" encoding="utf-8"?>
<p:tagLst xmlns:p="http://schemas.openxmlformats.org/presentationml/2006/main">
  <p:tag name="AS_UNIQUEID" val="2601"/>
</p:tagLst>
</file>

<file path=ppt/tags/tag121.xml><?xml version="1.0" encoding="utf-8"?>
<p:tagLst xmlns:p="http://schemas.openxmlformats.org/presentationml/2006/main">
  <p:tag name="AS_UNIQUEID" val="2602"/>
</p:tagLst>
</file>

<file path=ppt/tags/tag122.xml><?xml version="1.0" encoding="utf-8"?>
<p:tagLst xmlns:p="http://schemas.openxmlformats.org/presentationml/2006/main">
  <p:tag name="AS_UNIQUEID" val="2603"/>
</p:tagLst>
</file>

<file path=ppt/tags/tag123.xml><?xml version="1.0" encoding="utf-8"?>
<p:tagLst xmlns:p="http://schemas.openxmlformats.org/presentationml/2006/main">
  <p:tag name="AS_UNIQUEID" val="2604"/>
</p:tagLst>
</file>

<file path=ppt/tags/tag124.xml><?xml version="1.0" encoding="utf-8"?>
<p:tagLst xmlns:p="http://schemas.openxmlformats.org/presentationml/2006/main">
  <p:tag name="AS_UNIQUEID" val="2605"/>
</p:tagLst>
</file>

<file path=ppt/tags/tag125.xml><?xml version="1.0" encoding="utf-8"?>
<p:tagLst xmlns:p="http://schemas.openxmlformats.org/presentationml/2006/main">
  <p:tag name="AS_UNIQUEID" val="2606"/>
</p:tagLst>
</file>

<file path=ppt/tags/tag126.xml><?xml version="1.0" encoding="utf-8"?>
<p:tagLst xmlns:p="http://schemas.openxmlformats.org/presentationml/2006/main">
  <p:tag name="AS_UNIQUEID" val="2607"/>
</p:tagLst>
</file>

<file path=ppt/tags/tag127.xml><?xml version="1.0" encoding="utf-8"?>
<p:tagLst xmlns:p="http://schemas.openxmlformats.org/presentationml/2006/main">
  <p:tag name="AS_UNIQUEID" val="2608"/>
</p:tagLst>
</file>

<file path=ppt/tags/tag128.xml><?xml version="1.0" encoding="utf-8"?>
<p:tagLst xmlns:p="http://schemas.openxmlformats.org/presentationml/2006/main">
  <p:tag name="AS_UNIQUEID" val="2609"/>
</p:tagLst>
</file>

<file path=ppt/tags/tag129.xml><?xml version="1.0" encoding="utf-8"?>
<p:tagLst xmlns:p="http://schemas.openxmlformats.org/presentationml/2006/main">
  <p:tag name="AS_UNIQUEID" val="2610"/>
</p:tagLst>
</file>

<file path=ppt/tags/tag130.xml><?xml version="1.0" encoding="utf-8"?>
<p:tagLst xmlns:p="http://schemas.openxmlformats.org/presentationml/2006/main">
  <p:tag name="AS_UNIQUEID" val="2217"/>
  <p:tag name="KSO_WM_UNIT_TABLE_BEAUTIFY" val="smartTable{52f0e21a-3e29-436a-981b-942d370ac74d}"/>
  <p:tag name="TABLE_ENDDRAG_ORIGIN_RECT" val="946*459"/>
  <p:tag name="TABLE_ENDDRAG_RECT" val="6*44*946*459"/>
</p:tagLst>
</file>

<file path=ppt/tags/tag131.xml><?xml version="1.0" encoding="utf-8"?>
<p:tagLst xmlns:p="http://schemas.openxmlformats.org/presentationml/2006/main">
  <p:tag name="AS_UNIQUEID" val="2611"/>
</p:tagLst>
</file>

<file path=ppt/tags/tag132.xml><?xml version="1.0" encoding="utf-8"?>
<p:tagLst xmlns:p="http://schemas.openxmlformats.org/presentationml/2006/main">
  <p:tag name="AS_UNIQUEID" val="2612"/>
</p:tagLst>
</file>

<file path=ppt/tags/tag133.xml><?xml version="1.0" encoding="utf-8"?>
<p:tagLst xmlns:p="http://schemas.openxmlformats.org/presentationml/2006/main">
  <p:tag name="AS_UNIQUEID" val="2613"/>
</p:tagLst>
</file>

<file path=ppt/tags/tag134.xml><?xml version="1.0" encoding="utf-8"?>
<p:tagLst xmlns:p="http://schemas.openxmlformats.org/presentationml/2006/main">
  <p:tag name="AS_UNIQUEID" val="2614"/>
</p:tagLst>
</file>

<file path=ppt/tags/tag135.xml><?xml version="1.0" encoding="utf-8"?>
<p:tagLst xmlns:p="http://schemas.openxmlformats.org/presentationml/2006/main">
  <p:tag name="AS_UNIQUEID" val="2615"/>
</p:tagLst>
</file>

<file path=ppt/tags/tag136.xml><?xml version="1.0" encoding="utf-8"?>
<p:tagLst xmlns:p="http://schemas.openxmlformats.org/presentationml/2006/main">
  <p:tag name="AS_UNIQUEID" val="2616"/>
</p:tagLst>
</file>

<file path=ppt/tags/tag137.xml><?xml version="1.0" encoding="utf-8"?>
<p:tagLst xmlns:p="http://schemas.openxmlformats.org/presentationml/2006/main">
  <p:tag name="AS_UNIQUEID" val="2617"/>
</p:tagLst>
</file>

<file path=ppt/tags/tag138.xml><?xml version="1.0" encoding="utf-8"?>
<p:tagLst xmlns:p="http://schemas.openxmlformats.org/presentationml/2006/main">
  <p:tag name="AS_UNIQUEID" val="2618"/>
</p:tagLst>
</file>

<file path=ppt/tags/tag139.xml><?xml version="1.0" encoding="utf-8"?>
<p:tagLst xmlns:p="http://schemas.openxmlformats.org/presentationml/2006/main">
  <p:tag name="AS_UNIQUEID" val="2619"/>
</p:tagLst>
</file>

<file path=ppt/tags/tag140.xml><?xml version="1.0" encoding="utf-8"?>
<p:tagLst xmlns:p="http://schemas.openxmlformats.org/presentationml/2006/main">
  <p:tag name="AS_UNIQUEID" val="2620"/>
</p:tagLst>
</file>

<file path=ppt/tags/tag141.xml><?xml version="1.0" encoding="utf-8"?>
<p:tagLst xmlns:p="http://schemas.openxmlformats.org/presentationml/2006/main">
  <p:tag name="AS_UNIQUEID" val="2621"/>
</p:tagLst>
</file>

<file path=ppt/tags/tag142.xml><?xml version="1.0" encoding="utf-8"?>
<p:tagLst xmlns:p="http://schemas.openxmlformats.org/presentationml/2006/main">
  <p:tag name="AS_UNIQUEID" val="2622"/>
</p:tagLst>
</file>

<file path=ppt/tags/tag143.xml><?xml version="1.0" encoding="utf-8"?>
<p:tagLst xmlns:p="http://schemas.openxmlformats.org/presentationml/2006/main">
  <p:tag name="AS_UNIQUEID" val="2623"/>
</p:tagLst>
</file>

<file path=ppt/tags/tag144.xml><?xml version="1.0" encoding="utf-8"?>
<p:tagLst xmlns:p="http://schemas.openxmlformats.org/presentationml/2006/main">
  <p:tag name="AS_UNIQUEID" val="2624"/>
</p:tagLst>
</file>

<file path=ppt/tags/tag145.xml><?xml version="1.0" encoding="utf-8"?>
<p:tagLst xmlns:p="http://schemas.openxmlformats.org/presentationml/2006/main">
  <p:tag name="AS_UNIQUEID" val="2625"/>
</p:tagLst>
</file>

<file path=ppt/tags/tag146.xml><?xml version="1.0" encoding="utf-8"?>
<p:tagLst xmlns:p="http://schemas.openxmlformats.org/presentationml/2006/main">
  <p:tag name="AS_UNIQUEID" val="2626"/>
</p:tagLst>
</file>

<file path=ppt/tags/tag147.xml><?xml version="1.0" encoding="utf-8"?>
<p:tagLst xmlns:p="http://schemas.openxmlformats.org/presentationml/2006/main">
  <p:tag name="AS_UNIQUEID" val="2627"/>
</p:tagLst>
</file>

<file path=ppt/tags/tag148.xml><?xml version="1.0" encoding="utf-8"?>
<p:tagLst xmlns:p="http://schemas.openxmlformats.org/presentationml/2006/main">
  <p:tag name="AS_UNIQUEID" val="2628"/>
</p:tagLst>
</file>

<file path=ppt/tags/tag149.xml><?xml version="1.0" encoding="utf-8"?>
<p:tagLst xmlns:p="http://schemas.openxmlformats.org/presentationml/2006/main">
  <p:tag name="AS_UNIQUEID" val="2629"/>
</p:tagLst>
</file>

<file path=ppt/tags/tag150.xml><?xml version="1.0" encoding="utf-8"?>
<p:tagLst xmlns:p="http://schemas.openxmlformats.org/presentationml/2006/main">
  <p:tag name="AS_UNIQUEID" val="2630"/>
</p:tagLst>
</file>

<file path=ppt/tags/tag151.xml><?xml version="1.0" encoding="utf-8"?>
<p:tagLst xmlns:p="http://schemas.openxmlformats.org/presentationml/2006/main">
  <p:tag name="AS_UNIQUEID" val="2631"/>
</p:tagLst>
</file>

<file path=ppt/tags/tag152.xml><?xml version="1.0" encoding="utf-8"?>
<p:tagLst xmlns:p="http://schemas.openxmlformats.org/presentationml/2006/main">
  <p:tag name="AS_UNIQUEID" val="2632"/>
</p:tagLst>
</file>

<file path=ppt/tags/tag153.xml><?xml version="1.0" encoding="utf-8"?>
<p:tagLst xmlns:p="http://schemas.openxmlformats.org/presentationml/2006/main">
  <p:tag name="AS_UNIQUEID" val="2633"/>
</p:tagLst>
</file>

<file path=ppt/tags/tag154.xml><?xml version="1.0" encoding="utf-8"?>
<p:tagLst xmlns:p="http://schemas.openxmlformats.org/presentationml/2006/main">
  <p:tag name="AS_UNIQUEID" val="2634"/>
</p:tagLst>
</file>

<file path=ppt/tags/tag155.xml><?xml version="1.0" encoding="utf-8"?>
<p:tagLst xmlns:p="http://schemas.openxmlformats.org/presentationml/2006/main">
  <p:tag name="AS_UNIQUEID" val="2635"/>
</p:tagLst>
</file>

<file path=ppt/tags/tag156.xml><?xml version="1.0" encoding="utf-8"?>
<p:tagLst xmlns:p="http://schemas.openxmlformats.org/presentationml/2006/main">
  <p:tag name="AS_UNIQUEID" val="2636"/>
</p:tagLst>
</file>

<file path=ppt/tags/tag157.xml><?xml version="1.0" encoding="utf-8"?>
<p:tagLst xmlns:p="http://schemas.openxmlformats.org/presentationml/2006/main">
  <p:tag name="AS_UNIQUEID" val="2637"/>
</p:tagLst>
</file>

<file path=ppt/tags/tag158.xml><?xml version="1.0" encoding="utf-8"?>
<p:tagLst xmlns:p="http://schemas.openxmlformats.org/presentationml/2006/main">
  <p:tag name="AS_UNIQUEID" val="2638"/>
</p:tagLst>
</file>

<file path=ppt/tags/tag159.xml><?xml version="1.0" encoding="utf-8"?>
<p:tagLst xmlns:p="http://schemas.openxmlformats.org/presentationml/2006/main">
  <p:tag name="AS_UNIQUEID" val="2639"/>
</p:tagLst>
</file>

<file path=ppt/tags/tag160.xml><?xml version="1.0" encoding="utf-8"?>
<p:tagLst xmlns:p="http://schemas.openxmlformats.org/presentationml/2006/main">
  <p:tag name="AS_UNIQUEID" val="2640"/>
</p:tagLst>
</file>

<file path=ppt/tags/tag161.xml><?xml version="1.0" encoding="utf-8"?>
<p:tagLst xmlns:p="http://schemas.openxmlformats.org/presentationml/2006/main">
  <p:tag name="AS_UNIQUEID" val="2641"/>
</p:tagLst>
</file>

<file path=ppt/tags/tag162.xml><?xml version="1.0" encoding="utf-8"?>
<p:tagLst xmlns:p="http://schemas.openxmlformats.org/presentationml/2006/main">
  <p:tag name="AS_UNIQUEID" val="2642"/>
</p:tagLst>
</file>

<file path=ppt/tags/tag163.xml><?xml version="1.0" encoding="utf-8"?>
<p:tagLst xmlns:p="http://schemas.openxmlformats.org/presentationml/2006/main">
  <p:tag name="AS_UNIQUEID" val="2643"/>
</p:tagLst>
</file>

<file path=ppt/tags/tag164.xml><?xml version="1.0" encoding="utf-8"?>
<p:tagLst xmlns:p="http://schemas.openxmlformats.org/presentationml/2006/main">
  <p:tag name="AS_UNIQUEID" val="2644"/>
</p:tagLst>
</file>

<file path=ppt/tags/tag165.xml><?xml version="1.0" encoding="utf-8"?>
<p:tagLst xmlns:p="http://schemas.openxmlformats.org/presentationml/2006/main">
  <p:tag name="AS_UNIQUEID" val="2645"/>
</p:tagLst>
</file>

<file path=ppt/tags/tag166.xml><?xml version="1.0" encoding="utf-8"?>
<p:tagLst xmlns:p="http://schemas.openxmlformats.org/presentationml/2006/main">
  <p:tag name="AS_UNIQUEID" val="2646"/>
</p:tagLst>
</file>

<file path=ppt/tags/tag167.xml><?xml version="1.0" encoding="utf-8"?>
<p:tagLst xmlns:p="http://schemas.openxmlformats.org/presentationml/2006/main">
  <p:tag name="AS_UNIQUEID" val="2647"/>
</p:tagLst>
</file>

<file path=ppt/tags/tag168.xml><?xml version="1.0" encoding="utf-8"?>
<p:tagLst xmlns:p="http://schemas.openxmlformats.org/presentationml/2006/main">
  <p:tag name="AS_UNIQUEID" val="2648"/>
</p:tagLst>
</file>

<file path=ppt/tags/tag169.xml><?xml version="1.0" encoding="utf-8"?>
<p:tagLst xmlns:p="http://schemas.openxmlformats.org/presentationml/2006/main">
  <p:tag name="AS_UNIQUEID" val="2649"/>
</p:tagLst>
</file>

<file path=ppt/tags/tag170.xml><?xml version="1.0" encoding="utf-8"?>
<p:tagLst xmlns:p="http://schemas.openxmlformats.org/presentationml/2006/main">
  <p:tag name="AS_UNIQUEID" val="2650"/>
</p:tagLst>
</file>

<file path=ppt/tags/tag171.xml><?xml version="1.0" encoding="utf-8"?>
<p:tagLst xmlns:p="http://schemas.openxmlformats.org/presentationml/2006/main">
  <p:tag name="AS_UNIQUEID" val="2651"/>
</p:tagLst>
</file>

<file path=ppt/tags/tag172.xml><?xml version="1.0" encoding="utf-8"?>
<p:tagLst xmlns:p="http://schemas.openxmlformats.org/presentationml/2006/main">
  <p:tag name="AS_UNIQUEID" val="2652"/>
</p:tagLst>
</file>

<file path=ppt/tags/tag173.xml><?xml version="1.0" encoding="utf-8"?>
<p:tagLst xmlns:p="http://schemas.openxmlformats.org/presentationml/2006/main">
  <p:tag name="AS_UNIQUEID" val="2653"/>
</p:tagLst>
</file>

<file path=ppt/tags/tag174.xml><?xml version="1.0" encoding="utf-8"?>
<p:tagLst xmlns:p="http://schemas.openxmlformats.org/presentationml/2006/main">
  <p:tag name="AS_UNIQUEID" val="2654"/>
</p:tagLst>
</file>

<file path=ppt/tags/tag175.xml><?xml version="1.0" encoding="utf-8"?>
<p:tagLst xmlns:p="http://schemas.openxmlformats.org/presentationml/2006/main">
  <p:tag name="AS_UNIQUEID" val="2655"/>
</p:tagLst>
</file>

<file path=ppt/tags/tag176.xml><?xml version="1.0" encoding="utf-8"?>
<p:tagLst xmlns:p="http://schemas.openxmlformats.org/presentationml/2006/main">
  <p:tag name="AS_UNIQUEID" val="2656"/>
</p:tagLst>
</file>

<file path=ppt/tags/tag177.xml><?xml version="1.0" encoding="utf-8"?>
<p:tagLst xmlns:p="http://schemas.openxmlformats.org/presentationml/2006/main">
  <p:tag name="AS_UNIQUEID" val="2657"/>
</p:tagLst>
</file>

<file path=ppt/tags/tag178.xml><?xml version="1.0" encoding="utf-8"?>
<p:tagLst xmlns:p="http://schemas.openxmlformats.org/presentationml/2006/main">
  <p:tag name="AS_UNIQUEID" val="2658"/>
</p:tagLst>
</file>

<file path=ppt/tags/tag179.xml><?xml version="1.0" encoding="utf-8"?>
<p:tagLst xmlns:p="http://schemas.openxmlformats.org/presentationml/2006/main">
  <p:tag name="AS_UNIQUEID" val="2659"/>
</p:tagLst>
</file>

<file path=ppt/tags/tag180.xml><?xml version="1.0" encoding="utf-8"?>
<p:tagLst xmlns:p="http://schemas.openxmlformats.org/presentationml/2006/main">
  <p:tag name="AS_UNIQUEID" val="2660"/>
</p:tagLst>
</file>

<file path=ppt/tags/tag181.xml><?xml version="1.0" encoding="utf-8"?>
<p:tagLst xmlns:p="http://schemas.openxmlformats.org/presentationml/2006/main">
  <p:tag name="AS_UNIQUEID" val="2661"/>
</p:tagLst>
</file>

<file path=ppt/tags/tag182.xml><?xml version="1.0" encoding="utf-8"?>
<p:tagLst xmlns:p="http://schemas.openxmlformats.org/presentationml/2006/main">
  <p:tag name="AS_UNIQUEID" val="2662"/>
</p:tagLst>
</file>

<file path=ppt/tags/tag183.xml><?xml version="1.0" encoding="utf-8"?>
<p:tagLst xmlns:p="http://schemas.openxmlformats.org/presentationml/2006/main">
  <p:tag name="AS_UNIQUEID" val="2663"/>
</p:tagLst>
</file>

<file path=ppt/tags/tag184.xml><?xml version="1.0" encoding="utf-8"?>
<p:tagLst xmlns:p="http://schemas.openxmlformats.org/presentationml/2006/main">
  <p:tag name="AS_UNIQUEID" val="2664"/>
</p:tagLst>
</file>

<file path=ppt/tags/tag185.xml><?xml version="1.0" encoding="utf-8"?>
<p:tagLst xmlns:p="http://schemas.openxmlformats.org/presentationml/2006/main">
  <p:tag name="AS_UNIQUEID" val="2665"/>
</p:tagLst>
</file>

<file path=ppt/tags/tag186.xml><?xml version="1.0" encoding="utf-8"?>
<p:tagLst xmlns:p="http://schemas.openxmlformats.org/presentationml/2006/main">
  <p:tag name="AS_UNIQUEID" val="2666"/>
</p:tagLst>
</file>

<file path=ppt/tags/tag187.xml><?xml version="1.0" encoding="utf-8"?>
<p:tagLst xmlns:p="http://schemas.openxmlformats.org/presentationml/2006/main">
  <p:tag name="AS_UNIQUEID" val="2667"/>
</p:tagLst>
</file>

<file path=ppt/tags/tag188.xml><?xml version="1.0" encoding="utf-8"?>
<p:tagLst xmlns:p="http://schemas.openxmlformats.org/presentationml/2006/main">
  <p:tag name="AS_UNIQUEID" val="2668"/>
</p:tagLst>
</file>

<file path=ppt/tags/tag189.xml><?xml version="1.0" encoding="utf-8"?>
<p:tagLst xmlns:p="http://schemas.openxmlformats.org/presentationml/2006/main">
  <p:tag name="AS_UNIQUEID" val="2669"/>
</p:tagLst>
</file>

<file path=ppt/tags/tag190.xml><?xml version="1.0" encoding="utf-8"?>
<p:tagLst xmlns:p="http://schemas.openxmlformats.org/presentationml/2006/main">
  <p:tag name="AS_UNIQUEID" val="2670"/>
</p:tagLst>
</file>

<file path=ppt/tags/tag191.xml><?xml version="1.0" encoding="utf-8"?>
<p:tagLst xmlns:p="http://schemas.openxmlformats.org/presentationml/2006/main">
  <p:tag name="AS_UNIQUEID" val="2671"/>
</p:tagLst>
</file>

<file path=ppt/tags/tag192.xml><?xml version="1.0" encoding="utf-8"?>
<p:tagLst xmlns:p="http://schemas.openxmlformats.org/presentationml/2006/main">
  <p:tag name="AS_UNIQUEID" val="2672"/>
</p:tagLst>
</file>

<file path=ppt/tags/tag193.xml><?xml version="1.0" encoding="utf-8"?>
<p:tagLst xmlns:p="http://schemas.openxmlformats.org/presentationml/2006/main">
  <p:tag name="AS_UNIQUEID" val="2673"/>
</p:tagLst>
</file>

<file path=ppt/tags/tag194.xml><?xml version="1.0" encoding="utf-8"?>
<p:tagLst xmlns:p="http://schemas.openxmlformats.org/presentationml/2006/main">
  <p:tag name="AS_UNIQUEID" val="2674"/>
</p:tagLst>
</file>

<file path=ppt/tags/tag195.xml><?xml version="1.0" encoding="utf-8"?>
<p:tagLst xmlns:p="http://schemas.openxmlformats.org/presentationml/2006/main">
  <p:tag name="AS_UNIQUEID" val="2675"/>
</p:tagLst>
</file>

<file path=ppt/tags/tag196.xml><?xml version="1.0" encoding="utf-8"?>
<p:tagLst xmlns:p="http://schemas.openxmlformats.org/presentationml/2006/main">
  <p:tag name="AS_UNIQUEID" val="2676"/>
</p:tagLst>
</file>

<file path=ppt/tags/tag197.xml><?xml version="1.0" encoding="utf-8"?>
<p:tagLst xmlns:p="http://schemas.openxmlformats.org/presentationml/2006/main">
  <p:tag name="AS_UNIQUEID" val="2677"/>
</p:tagLst>
</file>

<file path=ppt/tags/tag198.xml><?xml version="1.0" encoding="utf-8"?>
<p:tagLst xmlns:p="http://schemas.openxmlformats.org/presentationml/2006/main">
  <p:tag name="AS_UNIQUEID" val="2678"/>
</p:tagLst>
</file>

<file path=ppt/tags/tag199.xml><?xml version="1.0" encoding="utf-8"?>
<p:tagLst xmlns:p="http://schemas.openxmlformats.org/presentationml/2006/main">
  <p:tag name="AS_UNIQUEID" val="2679"/>
</p:tagLst>
</file>

<file path=ppt/tags/tag200.xml><?xml version="1.0" encoding="utf-8"?>
<p:tagLst xmlns:p="http://schemas.openxmlformats.org/presentationml/2006/main">
  <p:tag name="AS_UNIQUEID" val="2680"/>
</p:tagLst>
</file>

<file path=ppt/tags/tag201.xml><?xml version="1.0" encoding="utf-8"?>
<p:tagLst xmlns:p="http://schemas.openxmlformats.org/presentationml/2006/main">
  <p:tag name="AS_UNIQUEID" val="2681"/>
</p:tagLst>
</file>

<file path=ppt/tags/tag202.xml><?xml version="1.0" encoding="utf-8"?>
<p:tagLst xmlns:p="http://schemas.openxmlformats.org/presentationml/2006/main">
  <p:tag name="AS_UNIQUEID" val="2682"/>
</p:tagLst>
</file>

<file path=ppt/tags/tag203.xml><?xml version="1.0" encoding="utf-8"?>
<p:tagLst xmlns:p="http://schemas.openxmlformats.org/presentationml/2006/main">
  <p:tag name="AS_UNIQUEID" val="2683"/>
</p:tagLst>
</file>

<file path=ppt/tags/tag204.xml><?xml version="1.0" encoding="utf-8"?>
<p:tagLst xmlns:p="http://schemas.openxmlformats.org/presentationml/2006/main">
  <p:tag name="AS_UNIQUEID" val="2684"/>
</p:tagLst>
</file>

<file path=ppt/tags/tag205.xml><?xml version="1.0" encoding="utf-8"?>
<p:tagLst xmlns:p="http://schemas.openxmlformats.org/presentationml/2006/main">
  <p:tag name="AS_UNIQUEID" val="2685"/>
</p:tagLst>
</file>

<file path=ppt/tags/tag206.xml><?xml version="1.0" encoding="utf-8"?>
<p:tagLst xmlns:p="http://schemas.openxmlformats.org/presentationml/2006/main">
  <p:tag name="AS_UNIQUEID" val="2686"/>
</p:tagLst>
</file>

<file path=ppt/tags/tag207.xml><?xml version="1.0" encoding="utf-8"?>
<p:tagLst xmlns:p="http://schemas.openxmlformats.org/presentationml/2006/main">
  <p:tag name="AS_UNIQUEID" val="2687"/>
</p:tagLst>
</file>

<file path=ppt/tags/tag208.xml><?xml version="1.0" encoding="utf-8"?>
<p:tagLst xmlns:p="http://schemas.openxmlformats.org/presentationml/2006/main">
  <p:tag name="AS_UNIQUEID" val="2688"/>
</p:tagLst>
</file>

<file path=ppt/tags/tag209.xml><?xml version="1.0" encoding="utf-8"?>
<p:tagLst xmlns:p="http://schemas.openxmlformats.org/presentationml/2006/main">
  <p:tag name="AS_UNIQUEID" val="2689"/>
</p:tagLst>
</file>

<file path=ppt/tags/tag210.xml><?xml version="1.0" encoding="utf-8"?>
<p:tagLst xmlns:p="http://schemas.openxmlformats.org/presentationml/2006/main">
  <p:tag name="AS_UNIQUEID" val="2690"/>
</p:tagLst>
</file>

<file path=ppt/tags/tag211.xml><?xml version="1.0" encoding="utf-8"?>
<p:tagLst xmlns:p="http://schemas.openxmlformats.org/presentationml/2006/main">
  <p:tag name="AS_UNIQUEID" val="2691"/>
</p:tagLst>
</file>

<file path=ppt/tags/tag212.xml><?xml version="1.0" encoding="utf-8"?>
<p:tagLst xmlns:p="http://schemas.openxmlformats.org/presentationml/2006/main">
  <p:tag name="AS_UNIQUEID" val="2692"/>
</p:tagLst>
</file>

<file path=ppt/tags/tag213.xml><?xml version="1.0" encoding="utf-8"?>
<p:tagLst xmlns:p="http://schemas.openxmlformats.org/presentationml/2006/main">
  <p:tag name="AS_UNIQUEID" val="2693"/>
</p:tagLst>
</file>

<file path=ppt/tags/tag214.xml><?xml version="1.0" encoding="utf-8"?>
<p:tagLst xmlns:p="http://schemas.openxmlformats.org/presentationml/2006/main">
  <p:tag name="AS_UNIQUEID" val="2694"/>
</p:tagLst>
</file>

<file path=ppt/tags/tag215.xml><?xml version="1.0" encoding="utf-8"?>
<p:tagLst xmlns:p="http://schemas.openxmlformats.org/presentationml/2006/main">
  <p:tag name="AS_UNIQUEID" val="2695"/>
  <p:tag name="KSO_WM_UNIT_TABLE_BEAUTIFY" val="smartTable{dafa785d-d722-4f2e-ad5b-7d3b783a98db}"/>
  <p:tag name="TABLE_ENDDRAG_ORIGIN_RECT" val="888*157"/>
  <p:tag name="TABLE_ENDDRAG_RECT" val="20*71*888*157"/>
</p:tagLst>
</file>

<file path=ppt/tags/tag216.xml><?xml version="1.0" encoding="utf-8"?>
<p:tagLst xmlns:p="http://schemas.openxmlformats.org/presentationml/2006/main">
  <p:tag name="AS_UNIQUEID" val="2696"/>
</p:tagLst>
</file>

<file path=ppt/tags/tag217.xml><?xml version="1.0" encoding="utf-8"?>
<p:tagLst xmlns:p="http://schemas.openxmlformats.org/presentationml/2006/main">
  <p:tag name="AS_UNIQUEID" val="2697"/>
</p:tagLst>
</file>

<file path=ppt/tags/tag218.xml><?xml version="1.0" encoding="utf-8"?>
<p:tagLst xmlns:p="http://schemas.openxmlformats.org/presentationml/2006/main">
  <p:tag name="AS_UNIQUEID" val="2698"/>
</p:tagLst>
</file>

<file path=ppt/tags/tag219.xml><?xml version="1.0" encoding="utf-8"?>
<p:tagLst xmlns:p="http://schemas.openxmlformats.org/presentationml/2006/main">
  <p:tag name="AS_UNIQUEID" val="2699"/>
</p:tagLst>
</file>

<file path=ppt/tags/tag220.xml><?xml version="1.0" encoding="utf-8"?>
<p:tagLst xmlns:p="http://schemas.openxmlformats.org/presentationml/2006/main">
  <p:tag name="AS_UNIQUEID" val="2481"/>
</p:tagLst>
</file>

<file path=ppt/tags/tag221.xml><?xml version="1.0" encoding="utf-8"?>
<p:tagLst xmlns:p="http://schemas.openxmlformats.org/presentationml/2006/main">
  <p:tag name="AS_UNIQUEID" val="2700"/>
</p:tagLst>
</file>

<file path=ppt/tags/tag222.xml><?xml version="1.0" encoding="utf-8"?>
<p:tagLst xmlns:p="http://schemas.openxmlformats.org/presentationml/2006/main">
  <p:tag name="AS_UNIQUEID" val="2701"/>
</p:tagLst>
</file>

<file path=ppt/tags/tag223.xml><?xml version="1.0" encoding="utf-8"?>
<p:tagLst xmlns:p="http://schemas.openxmlformats.org/presentationml/2006/main">
  <p:tag name="AS_UNIQUEID" val="2702"/>
</p:tagLst>
</file>

<file path=ppt/tags/tag224.xml><?xml version="1.0" encoding="utf-8"?>
<p:tagLst xmlns:p="http://schemas.openxmlformats.org/presentationml/2006/main">
  <p:tag name="AS_UNIQUEID" val="2703"/>
</p:tagLst>
</file>

<file path=ppt/tags/tag225.xml><?xml version="1.0" encoding="utf-8"?>
<p:tagLst xmlns:p="http://schemas.openxmlformats.org/presentationml/2006/main">
  <p:tag name="AS_UNIQUEID" val="2704"/>
  <p:tag name="KSO_WM_UNIT_TABLE_BEAUTIFY" val="smartTable{fa99a93c-68e9-4dae-b8b8-1559208ac69b}"/>
</p:tagLst>
</file>

<file path=ppt/tags/tag226.xml><?xml version="1.0" encoding="utf-8"?>
<p:tagLst xmlns:p="http://schemas.openxmlformats.org/presentationml/2006/main">
  <p:tag name="AS_UNIQUEID" val="2705"/>
</p:tagLst>
</file>

<file path=ppt/tags/tag227.xml><?xml version="1.0" encoding="utf-8"?>
<p:tagLst xmlns:p="http://schemas.openxmlformats.org/presentationml/2006/main">
  <p:tag name="AS_UNIQUEID" val="2706"/>
</p:tagLst>
</file>

<file path=ppt/tags/tag228.xml><?xml version="1.0" encoding="utf-8"?>
<p:tagLst xmlns:p="http://schemas.openxmlformats.org/presentationml/2006/main">
  <p:tag name="AS_UNIQUEID" val="2707"/>
</p:tagLst>
</file>

<file path=ppt/tags/tag229.xml><?xml version="1.0" encoding="utf-8"?>
<p:tagLst xmlns:p="http://schemas.openxmlformats.org/presentationml/2006/main">
  <p:tag name="AS_UNIQUEID" val="2708"/>
</p:tagLst>
</file>

<file path=ppt/tags/tag230.xml><?xml version="1.0" encoding="utf-8"?>
<p:tagLst xmlns:p="http://schemas.openxmlformats.org/presentationml/2006/main">
  <p:tag name="AS_UNIQUEID" val="2709"/>
</p:tagLst>
</file>

<file path=ppt/tags/tag231.xml><?xml version="1.0" encoding="utf-8"?>
<p:tagLst xmlns:p="http://schemas.openxmlformats.org/presentationml/2006/main">
  <p:tag name="AS_UNIQUEID" val="2710"/>
</p:tagLst>
</file>

<file path=ppt/tags/tag232.xml><?xml version="1.0" encoding="utf-8"?>
<p:tagLst xmlns:p="http://schemas.openxmlformats.org/presentationml/2006/main">
  <p:tag name="AS_UNIQUEID" val="2711"/>
</p:tagLst>
</file>

<file path=ppt/tags/tag233.xml><?xml version="1.0" encoding="utf-8"?>
<p:tagLst xmlns:p="http://schemas.openxmlformats.org/presentationml/2006/main">
  <p:tag name="AS_UNIQUEID" val="2712"/>
</p:tagLst>
</file>

<file path=ppt/tags/tag234.xml><?xml version="1.0" encoding="utf-8"?>
<p:tagLst xmlns:p="http://schemas.openxmlformats.org/presentationml/2006/main">
  <p:tag name="AS_UNIQUEID" val="2713"/>
</p:tagLst>
</file>

<file path=ppt/tags/tag235.xml><?xml version="1.0" encoding="utf-8"?>
<p:tagLst xmlns:p="http://schemas.openxmlformats.org/presentationml/2006/main">
  <p:tag name="AS_UNIQUEID" val="2714"/>
</p:tagLst>
</file>

<file path=ppt/tags/tag236.xml><?xml version="1.0" encoding="utf-8"?>
<p:tagLst xmlns:p="http://schemas.openxmlformats.org/presentationml/2006/main">
  <p:tag name="AS_UNIQUEID" val="2715"/>
</p:tagLst>
</file>

<file path=ppt/tags/tag237.xml><?xml version="1.0" encoding="utf-8"?>
<p:tagLst xmlns:p="http://schemas.openxmlformats.org/presentationml/2006/main">
  <p:tag name="AS_UNIQUEID" val="2716"/>
</p:tagLst>
</file>

<file path=ppt/tags/tag238.xml><?xml version="1.0" encoding="utf-8"?>
<p:tagLst xmlns:p="http://schemas.openxmlformats.org/presentationml/2006/main">
  <p:tag name="AS_UNIQUEID" val="2717"/>
</p:tagLst>
</file>

<file path=ppt/tags/tag239.xml><?xml version="1.0" encoding="utf-8"?>
<p:tagLst xmlns:p="http://schemas.openxmlformats.org/presentationml/2006/main">
  <p:tag name="AS_UNIQUEID" val="2718"/>
</p:tagLst>
</file>

<file path=ppt/tags/tag240.xml><?xml version="1.0" encoding="utf-8"?>
<p:tagLst xmlns:p="http://schemas.openxmlformats.org/presentationml/2006/main">
  <p:tag name="AS_UNIQUEID" val="2719"/>
</p:tagLst>
</file>

<file path=ppt/tags/tag241.xml><?xml version="1.0" encoding="utf-8"?>
<p:tagLst xmlns:p="http://schemas.openxmlformats.org/presentationml/2006/main">
  <p:tag name="AS_UNIQUEID" val="2720"/>
</p:tagLst>
</file>

<file path=ppt/tags/tag242.xml><?xml version="1.0" encoding="utf-8"?>
<p:tagLst xmlns:p="http://schemas.openxmlformats.org/presentationml/2006/main">
  <p:tag name="AS_UNIQUEID" val="2721"/>
</p:tagLst>
</file>

<file path=ppt/tags/tag243.xml><?xml version="1.0" encoding="utf-8"?>
<p:tagLst xmlns:p="http://schemas.openxmlformats.org/presentationml/2006/main">
  <p:tag name="AS_UNIQUEID" val="2722"/>
</p:tagLst>
</file>

<file path=ppt/tags/tag244.xml><?xml version="1.0" encoding="utf-8"?>
<p:tagLst xmlns:p="http://schemas.openxmlformats.org/presentationml/2006/main">
  <p:tag name="AS_UNIQUEID" val="2723"/>
  <p:tag name="KSO_WM_UNIT_TABLE_BEAUTIFY" val="smartTable{50a6a75b-7f56-4514-954d-c84374f7a2b5}"/>
  <p:tag name="TABLE_ENDDRAG_ORIGIN_RECT" val="866*237"/>
  <p:tag name="TABLE_ENDDRAG_RECT" val="49*162*866*237"/>
</p:tagLst>
</file>

<file path=ppt/tags/tag245.xml><?xml version="1.0" encoding="utf-8"?>
<p:tagLst xmlns:p="http://schemas.openxmlformats.org/presentationml/2006/main">
  <p:tag name="AS_UNIQUEID" val="2724"/>
</p:tagLst>
</file>

<file path=ppt/tags/tag246.xml><?xml version="1.0" encoding="utf-8"?>
<p:tagLst xmlns:p="http://schemas.openxmlformats.org/presentationml/2006/main">
  <p:tag name="AS_UNIQUEID" val="2725"/>
  <p:tag name="KSO_WM_UNIT_TABLE_BEAUTIFY" val="smartTable{f6e5c5b7-148b-48c4-a9eb-6d9690a8a879}"/>
  <p:tag name="TABLE_ENDDRAG_ORIGIN_RECT" val="866*359"/>
  <p:tag name="TABLE_ENDDRAG_RECT" val="37*48*866*359"/>
</p:tagLst>
</file>

<file path=ppt/tags/tag247.xml><?xml version="1.0" encoding="utf-8"?>
<p:tagLst xmlns:p="http://schemas.openxmlformats.org/presentationml/2006/main">
  <p:tag name="AS_UNIQUEID" val="2726"/>
</p:tagLst>
</file>

<file path=ppt/tags/tag248.xml><?xml version="1.0" encoding="utf-8"?>
<p:tagLst xmlns:p="http://schemas.openxmlformats.org/presentationml/2006/main">
  <p:tag name="AS_UNIQUEID" val="2727"/>
</p:tagLst>
</file>

<file path=ppt/tags/tag249.xml><?xml version="1.0" encoding="utf-8"?>
<p:tagLst xmlns:p="http://schemas.openxmlformats.org/presentationml/2006/main">
  <p:tag name="AS_UNIQUEID" val="2728"/>
</p:tagLst>
</file>

<file path=ppt/tags/tag250.xml><?xml version="1.0" encoding="utf-8"?>
<p:tagLst xmlns:p="http://schemas.openxmlformats.org/presentationml/2006/main">
  <p:tag name="AS_UNIQUEID" val="2729"/>
</p:tagLst>
</file>

<file path=ppt/tags/tag251.xml><?xml version="1.0" encoding="utf-8"?>
<p:tagLst xmlns:p="http://schemas.openxmlformats.org/presentationml/2006/main">
  <p:tag name="AS_UNIQUEID" val="2730"/>
</p:tagLst>
</file>

<file path=ppt/tags/tag252.xml><?xml version="1.0" encoding="utf-8"?>
<p:tagLst xmlns:p="http://schemas.openxmlformats.org/presentationml/2006/main">
  <p:tag name="AS_UNIQUEID" val="2731"/>
</p:tagLst>
</file>

<file path=ppt/tags/tag253.xml><?xml version="1.0" encoding="utf-8"?>
<p:tagLst xmlns:p="http://schemas.openxmlformats.org/presentationml/2006/main">
  <p:tag name="AS_UNIQUEID" val="2439"/>
  <p:tag name="KSO_WM_UNIT_TABLE_BEAUTIFY" val="smartTable{92ae10b6-83e2-4527-bc0e-2203a41727e0}"/>
</p:tagLst>
</file>

<file path=ppt/tags/tag254.xml><?xml version="1.0" encoding="utf-8"?>
<p:tagLst xmlns:p="http://schemas.openxmlformats.org/presentationml/2006/main">
  <p:tag name="AS_UNIQUEID" val="2732"/>
</p:tagLst>
</file>

<file path=ppt/tags/tag255.xml><?xml version="1.0" encoding="utf-8"?>
<p:tagLst xmlns:p="http://schemas.openxmlformats.org/presentationml/2006/main">
  <p:tag name="AS_UNIQUEID" val="2733"/>
</p:tagLst>
</file>

<file path=ppt/tags/tag256.xml><?xml version="1.0" encoding="utf-8"?>
<p:tagLst xmlns:p="http://schemas.openxmlformats.org/presentationml/2006/main">
  <p:tag name="AS_UNIQUEID" val="2734"/>
</p:tagLst>
</file>

<file path=ppt/tags/tag257.xml><?xml version="1.0" encoding="utf-8"?>
<p:tagLst xmlns:p="http://schemas.openxmlformats.org/presentationml/2006/main">
  <p:tag name="AS_UNIQUEID" val="2735"/>
</p:tagLst>
</file>

<file path=ppt/tags/tag258.xml><?xml version="1.0" encoding="utf-8"?>
<p:tagLst xmlns:p="http://schemas.openxmlformats.org/presentationml/2006/main">
  <p:tag name="AS_UNIQUEID" val="2736"/>
</p:tagLst>
</file>

<file path=ppt/tags/tag259.xml><?xml version="1.0" encoding="utf-8"?>
<p:tagLst xmlns:p="http://schemas.openxmlformats.org/presentationml/2006/main">
  <p:tag name="AS_UNIQUEID" val="2737"/>
</p:tagLst>
</file>

<file path=ppt/tags/tag260.xml><?xml version="1.0" encoding="utf-8"?>
<p:tagLst xmlns:p="http://schemas.openxmlformats.org/presentationml/2006/main">
  <p:tag name="AS_UNIQUEID" val="2738"/>
</p:tagLst>
</file>

<file path=ppt/tags/tag261.xml><?xml version="1.0" encoding="utf-8"?>
<p:tagLst xmlns:p="http://schemas.openxmlformats.org/presentationml/2006/main">
  <p:tag name="AS_UNIQUEID" val="2739"/>
</p:tagLst>
</file>

<file path=ppt/tags/tag262.xml><?xml version="1.0" encoding="utf-8"?>
<p:tagLst xmlns:p="http://schemas.openxmlformats.org/presentationml/2006/main">
  <p:tag name="AS_UNIQUEID" val="2740"/>
</p:tagLst>
</file>

<file path=ppt/tags/tag263.xml><?xml version="1.0" encoding="utf-8"?>
<p:tagLst xmlns:p="http://schemas.openxmlformats.org/presentationml/2006/main">
  <p:tag name="AS_UNIQUEID" val="2741"/>
</p:tagLst>
</file>

<file path=ppt/tags/tag264.xml><?xml version="1.0" encoding="utf-8"?>
<p:tagLst xmlns:p="http://schemas.openxmlformats.org/presentationml/2006/main">
  <p:tag name="AS_UNIQUEID" val="2742"/>
</p:tagLst>
</file>

<file path=ppt/tags/tag265.xml><?xml version="1.0" encoding="utf-8"?>
<p:tagLst xmlns:p="http://schemas.openxmlformats.org/presentationml/2006/main">
  <p:tag name="AS_UNIQUEID" val="2743"/>
</p:tagLst>
</file>

<file path=ppt/tags/tag266.xml><?xml version="1.0" encoding="utf-8"?>
<p:tagLst xmlns:p="http://schemas.openxmlformats.org/presentationml/2006/main">
  <p:tag name="AS_UNIQUEID" val="2744"/>
</p:tagLst>
</file>

<file path=ppt/tags/tag267.xml><?xml version="1.0" encoding="utf-8"?>
<p:tagLst xmlns:p="http://schemas.openxmlformats.org/presentationml/2006/main">
  <p:tag name="AS_UNIQUEID" val="2745"/>
</p:tagLst>
</file>

<file path=ppt/tags/tag268.xml><?xml version="1.0" encoding="utf-8"?>
<p:tagLst xmlns:p="http://schemas.openxmlformats.org/presentationml/2006/main">
  <p:tag name="AS_UNIQUEID" val="2746"/>
</p:tagLst>
</file>

<file path=ppt/tags/tag269.xml><?xml version="1.0" encoding="utf-8"?>
<p:tagLst xmlns:p="http://schemas.openxmlformats.org/presentationml/2006/main">
  <p:tag name="AS_UNIQUEID" val="2439"/>
  <p:tag name="KSO_WM_UNIT_TABLE_BEAUTIFY" val="smartTable{92ae10b6-83e2-4527-bc0e-2203a41727e0}"/>
</p:tagLst>
</file>

<file path=ppt/tags/tag270.xml><?xml version="1.0" encoding="utf-8"?>
<p:tagLst xmlns:p="http://schemas.openxmlformats.org/presentationml/2006/main">
  <p:tag name="AS_UNIQUEID" val="2747"/>
</p:tagLst>
</file>

<file path=ppt/tags/tag271.xml><?xml version="1.0" encoding="utf-8"?>
<p:tagLst xmlns:p="http://schemas.openxmlformats.org/presentationml/2006/main">
  <p:tag name="AS_UNIQUEID" val="2748"/>
</p:tagLst>
</file>

<file path=ppt/tags/tag272.xml><?xml version="1.0" encoding="utf-8"?>
<p:tagLst xmlns:p="http://schemas.openxmlformats.org/presentationml/2006/main">
  <p:tag name="AS_UNIQUEID" val="2749"/>
</p:tagLst>
</file>

<file path=ppt/tags/tag273.xml><?xml version="1.0" encoding="utf-8"?>
<p:tagLst xmlns:p="http://schemas.openxmlformats.org/presentationml/2006/main">
  <p:tag name="AS_UNIQUEID" val="2750"/>
</p:tagLst>
</file>

<file path=ppt/tags/tag274.xml><?xml version="1.0" encoding="utf-8"?>
<p:tagLst xmlns:p="http://schemas.openxmlformats.org/presentationml/2006/main">
  <p:tag name="AS_UNIQUEID" val="2751"/>
  <p:tag name="KSO_WM_UNIT_TABLE_BEAUTIFY" val="smartTable{381fae03-dddc-403f-ab9d-819211e37301}"/>
</p:tagLst>
</file>

<file path=ppt/tags/tag275.xml><?xml version="1.0" encoding="utf-8"?>
<p:tagLst xmlns:p="http://schemas.openxmlformats.org/presentationml/2006/main">
  <p:tag name="AS_UNIQUEID" val="2752"/>
</p:tagLst>
</file>

<file path=ppt/tags/tag276.xml><?xml version="1.0" encoding="utf-8"?>
<p:tagLst xmlns:p="http://schemas.openxmlformats.org/presentationml/2006/main">
  <p:tag name="AS_UNIQUEID" val="2753"/>
</p:tagLst>
</file>

<file path=ppt/tags/tag277.xml><?xml version="1.0" encoding="utf-8"?>
<p:tagLst xmlns:p="http://schemas.openxmlformats.org/presentationml/2006/main">
  <p:tag name="AS_UNIQUEID" val="2754"/>
  <p:tag name="KSO_WM_UNIT_TABLE_BEAUTIFY" val="smartTable{054148fc-c8b6-4e91-814d-3e4bae6d9ccd}"/>
</p:tagLst>
</file>

<file path=ppt/tags/tag278.xml><?xml version="1.0" encoding="utf-8"?>
<p:tagLst xmlns:p="http://schemas.openxmlformats.org/presentationml/2006/main">
  <p:tag name="AS_UNIQUEID" val="2755"/>
</p:tagLst>
</file>

<file path=ppt/tags/tag279.xml><?xml version="1.0" encoding="utf-8"?>
<p:tagLst xmlns:p="http://schemas.openxmlformats.org/presentationml/2006/main">
  <p:tag name="AS_UNIQUEID" val="2756"/>
</p:tagLst>
</file>

<file path=ppt/tags/tag280.xml><?xml version="1.0" encoding="utf-8"?>
<p:tagLst xmlns:p="http://schemas.openxmlformats.org/presentationml/2006/main">
  <p:tag name="AS_UNIQUEID" val="2757"/>
  <p:tag name="KSO_WM_UNIT_TABLE_BEAUTIFY" val="smartTable{6a6d8590-7fb9-4216-8763-b52a19af2116}"/>
</p:tagLst>
</file>

<file path=ppt/tags/tag281.xml><?xml version="1.0" encoding="utf-8"?>
<p:tagLst xmlns:p="http://schemas.openxmlformats.org/presentationml/2006/main">
  <p:tag name="AS_UNIQUEID" val="2758"/>
</p:tagLst>
</file>

<file path=ppt/tags/tag282.xml><?xml version="1.0" encoding="utf-8"?>
<p:tagLst xmlns:p="http://schemas.openxmlformats.org/presentationml/2006/main">
  <p:tag name="AS_UNIQUEID" val="2759"/>
</p:tagLst>
</file>

<file path=ppt/tags/tag283.xml><?xml version="1.0" encoding="utf-8"?>
<p:tagLst xmlns:p="http://schemas.openxmlformats.org/presentationml/2006/main">
  <p:tag name="AS_UNIQUEID" val="2760"/>
</p:tagLst>
</file>

<file path=ppt/tags/tag284.xml><?xml version="1.0" encoding="utf-8"?>
<p:tagLst xmlns:p="http://schemas.openxmlformats.org/presentationml/2006/main">
  <p:tag name="AS_UNIQUEID" val="2761"/>
</p:tagLst>
</file>

<file path=ppt/tags/tag285.xml><?xml version="1.0" encoding="utf-8"?>
<p:tagLst xmlns:p="http://schemas.openxmlformats.org/presentationml/2006/main">
  <p:tag name="AS_UNIQUEID" val="2762"/>
</p:tagLst>
</file>

<file path=ppt/tags/tag286.xml><?xml version="1.0" encoding="utf-8"?>
<p:tagLst xmlns:p="http://schemas.openxmlformats.org/presentationml/2006/main">
  <p:tag name="AS_UNIQUEID" val="2763"/>
</p:tagLst>
</file>

<file path=ppt/tags/tag287.xml><?xml version="1.0" encoding="utf-8"?>
<p:tagLst xmlns:p="http://schemas.openxmlformats.org/presentationml/2006/main">
  <p:tag name="AS_UNIQUEID" val="2764"/>
</p:tagLst>
</file>

<file path=ppt/tags/tag288.xml><?xml version="1.0" encoding="utf-8"?>
<p:tagLst xmlns:p="http://schemas.openxmlformats.org/presentationml/2006/main">
  <p:tag name="AS_UNIQUEID" val="2765"/>
</p:tagLst>
</file>

<file path=ppt/tags/tag289.xml><?xml version="1.0" encoding="utf-8"?>
<p:tagLst xmlns:p="http://schemas.openxmlformats.org/presentationml/2006/main">
  <p:tag name="AS_UNIQUEID" val="2766"/>
</p:tagLst>
</file>

<file path=ppt/tags/tag290.xml><?xml version="1.0" encoding="utf-8"?>
<p:tagLst xmlns:p="http://schemas.openxmlformats.org/presentationml/2006/main">
  <p:tag name="AS_UNIQUEID" val="2767"/>
</p:tagLst>
</file>

<file path=ppt/tags/tag291.xml><?xml version="1.0" encoding="utf-8"?>
<p:tagLst xmlns:p="http://schemas.openxmlformats.org/presentationml/2006/main">
  <p:tag name="AS_UNIQUEID" val="2768"/>
</p:tagLst>
</file>

<file path=ppt/tags/tag292.xml><?xml version="1.0" encoding="utf-8"?>
<p:tagLst xmlns:p="http://schemas.openxmlformats.org/presentationml/2006/main">
  <p:tag name="AS_UNIQUEID" val="2769"/>
</p:tagLst>
</file>

<file path=ppt/tags/tag293.xml><?xml version="1.0" encoding="utf-8"?>
<p:tagLst xmlns:p="http://schemas.openxmlformats.org/presentationml/2006/main">
  <p:tag name="AS_UNIQUEID" val="2770"/>
</p:tagLst>
</file>

<file path=ppt/tags/tag294.xml><?xml version="1.0" encoding="utf-8"?>
<p:tagLst xmlns:p="http://schemas.openxmlformats.org/presentationml/2006/main">
  <p:tag name="AS_UNIQUEID" val="2771"/>
</p:tagLst>
</file>

<file path=ppt/tags/tag295.xml><?xml version="1.0" encoding="utf-8"?>
<p:tagLst xmlns:p="http://schemas.openxmlformats.org/presentationml/2006/main">
  <p:tag name="AS_UNIQUEID" val="2772"/>
</p:tagLst>
</file>

<file path=ppt/tags/tag296.xml><?xml version="1.0" encoding="utf-8"?>
<p:tagLst xmlns:p="http://schemas.openxmlformats.org/presentationml/2006/main">
  <p:tag name="AS_UNIQUEID" val="2773"/>
</p:tagLst>
</file>

<file path=ppt/tags/tag297.xml><?xml version="1.0" encoding="utf-8"?>
<p:tagLst xmlns:p="http://schemas.openxmlformats.org/presentationml/2006/main">
  <p:tag name="AS_UNIQUEID" val="2774"/>
</p:tagLst>
</file>

<file path=ppt/tags/tag298.xml><?xml version="1.0" encoding="utf-8"?>
<p:tagLst xmlns:p="http://schemas.openxmlformats.org/presentationml/2006/main">
  <p:tag name="AS_UNIQUEID" val="2775"/>
</p:tagLst>
</file>

<file path=ppt/tags/tag299.xml><?xml version="1.0" encoding="utf-8"?>
<p:tagLst xmlns:p="http://schemas.openxmlformats.org/presentationml/2006/main">
  <p:tag name="AS_UNIQUEID" val="2776"/>
</p:tagLst>
</file>

<file path=ppt/tags/tag300.xml><?xml version="1.0" encoding="utf-8"?>
<p:tagLst xmlns:p="http://schemas.openxmlformats.org/presentationml/2006/main">
  <p:tag name="AS_UNIQUEID" val="2777"/>
</p:tagLst>
</file>

<file path=ppt/tags/tag301.xml><?xml version="1.0" encoding="utf-8"?>
<p:tagLst xmlns:p="http://schemas.openxmlformats.org/presentationml/2006/main">
  <p:tag name="AS_UNIQUEID" val="2778"/>
</p:tagLst>
</file>

<file path=ppt/tags/tag302.xml><?xml version="1.0" encoding="utf-8"?>
<p:tagLst xmlns:p="http://schemas.openxmlformats.org/presentationml/2006/main">
  <p:tag name="AS_UNIQUEID" val="2779"/>
</p:tagLst>
</file>

<file path=ppt/tags/tag303.xml><?xml version="1.0" encoding="utf-8"?>
<p:tagLst xmlns:p="http://schemas.openxmlformats.org/presentationml/2006/main">
  <p:tag name="AS_UNIQUEID" val="2780"/>
</p:tagLst>
</file>

<file path=ppt/tags/tag304.xml><?xml version="1.0" encoding="utf-8"?>
<p:tagLst xmlns:p="http://schemas.openxmlformats.org/presentationml/2006/main">
  <p:tag name="AS_UNIQUEID" val="2781"/>
</p:tagLst>
</file>

<file path=ppt/tags/tag305.xml><?xml version="1.0" encoding="utf-8"?>
<p:tagLst xmlns:p="http://schemas.openxmlformats.org/presentationml/2006/main">
  <p:tag name="AS_UNIQUEID" val="2782"/>
</p:tagLst>
</file>

<file path=ppt/tags/tag306.xml><?xml version="1.0" encoding="utf-8"?>
<p:tagLst xmlns:p="http://schemas.openxmlformats.org/presentationml/2006/main">
  <p:tag name="AS_UNIQUEID" val="2783"/>
</p:tagLst>
</file>

<file path=ppt/tags/tag307.xml><?xml version="1.0" encoding="utf-8"?>
<p:tagLst xmlns:p="http://schemas.openxmlformats.org/presentationml/2006/main">
  <p:tag name="AS_UNIQUEID" val="2784"/>
</p:tagLst>
</file>

<file path=ppt/tags/tag308.xml><?xml version="1.0" encoding="utf-8"?>
<p:tagLst xmlns:p="http://schemas.openxmlformats.org/presentationml/2006/main">
  <p:tag name="AS_UNIQUEID" val="2785"/>
</p:tagLst>
</file>

<file path=ppt/tags/tag309.xml><?xml version="1.0" encoding="utf-8"?>
<p:tagLst xmlns:p="http://schemas.openxmlformats.org/presentationml/2006/main">
  <p:tag name="AS_UNIQUEID" val="2786"/>
</p:tagLst>
</file>

<file path=ppt/tags/tag310.xml><?xml version="1.0" encoding="utf-8"?>
<p:tagLst xmlns:p="http://schemas.openxmlformats.org/presentationml/2006/main">
  <p:tag name="AS_UNIQUEID" val="2787"/>
</p:tagLst>
</file>

<file path=ppt/tags/tag311.xml><?xml version="1.0" encoding="utf-8"?>
<p:tagLst xmlns:p="http://schemas.openxmlformats.org/presentationml/2006/main">
  <p:tag name="AS_UNIQUEID" val="2788"/>
</p:tagLst>
</file>

<file path=ppt/tags/tag312.xml><?xml version="1.0" encoding="utf-8"?>
<p:tagLst xmlns:p="http://schemas.openxmlformats.org/presentationml/2006/main">
  <p:tag name="AS_UNIQUEID" val="2789"/>
</p:tagLst>
</file>

<file path=ppt/tags/tag313.xml><?xml version="1.0" encoding="utf-8"?>
<p:tagLst xmlns:p="http://schemas.openxmlformats.org/presentationml/2006/main">
  <p:tag name="AS_UNIQUEID" val="2790"/>
</p:tagLst>
</file>

<file path=ppt/tags/tag314.xml><?xml version="1.0" encoding="utf-8"?>
<p:tagLst xmlns:p="http://schemas.openxmlformats.org/presentationml/2006/main">
  <p:tag name="AS_UNIQUEID" val="2791"/>
</p:tagLst>
</file>

<file path=ppt/tags/tag315.xml><?xml version="1.0" encoding="utf-8"?>
<p:tagLst xmlns:p="http://schemas.openxmlformats.org/presentationml/2006/main">
  <p:tag name="AS_UNIQUEID" val="2792"/>
</p:tagLst>
</file>

<file path=ppt/tags/tag316.xml><?xml version="1.0" encoding="utf-8"?>
<p:tagLst xmlns:p="http://schemas.openxmlformats.org/presentationml/2006/main">
  <p:tag name="AS_UNIQUEID" val="2793"/>
</p:tagLst>
</file>

<file path=ppt/tags/tag317.xml><?xml version="1.0" encoding="utf-8"?>
<p:tagLst xmlns:p="http://schemas.openxmlformats.org/presentationml/2006/main">
  <p:tag name="AS_UNIQUEID" val="2794"/>
</p:tagLst>
</file>

<file path=ppt/tags/tag318.xml><?xml version="1.0" encoding="utf-8"?>
<p:tagLst xmlns:p="http://schemas.openxmlformats.org/presentationml/2006/main">
  <p:tag name="AS_UNIQUEID" val="2795"/>
</p:tagLst>
</file>

<file path=ppt/tags/tag319.xml><?xml version="1.0" encoding="utf-8"?>
<p:tagLst xmlns:p="http://schemas.openxmlformats.org/presentationml/2006/main">
  <p:tag name="AS_UNIQUEID" val="2796"/>
</p:tagLst>
</file>

<file path=ppt/tags/tag320.xml><?xml version="1.0" encoding="utf-8"?>
<p:tagLst xmlns:p="http://schemas.openxmlformats.org/presentationml/2006/main">
  <p:tag name="AS_OS" val="Unix 3.10 unknown"/>
  <p:tag name="AS_RELEASE_DATE" val="2020.11.30"/>
  <p:tag name="AS_TITLE" val="Aspose.Slides for Java"/>
  <p:tag name="AS_VERSION" val="20.11"/>
  <p:tag name="COMMONDATA" val="eyJoZGlkIjoiNWVhNzBjMDk2Y2M1MWQ5NjU1NjAyOTAyNTM1YWY5MmQifQ=="/>
  <p:tag name="KSO_WPP_MARK_KEY" val="2303e862-8fc2-4e78-bafc-760feac73506"/>
</p:tagLst>
</file>

<file path=ppt/theme/theme1.xml><?xml version="1.0" encoding="utf-8"?>
<a:theme xmlns:r="http://schemas.openxmlformats.org/officeDocument/2006/relationships" xmlns:a="http://schemas.openxmlformats.org/drawingml/2006/main" name="8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基本">
      <a:majorFont>
        <a:latin typeface="Arial Black"/>
        <a:ea typeface="Arial"/>
        <a:cs typeface="Arial"/>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Arial"/>
        <a:cs typeface="Arial"/>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customXml/_rels/item1.xml.rels>&#65279;<?xml version="1.0" encoding="utf-8" standalone="yes"?><Relationships xmlns="http://schemas.openxmlformats.org/package/2006/relationships"><Relationship Id="rId1" Type="http://schemas.openxmlformats.org/officeDocument/2006/relationships/customXmlProps" Target="itemProps1.xml" /></Relationships>
</file>

<file path=customXml/item1.xml><?xml version="1.0" encoding="utf-8"?>
<s:customData xmlns="http://www.wps.cn/officeDocument/2013/wpsCustomData" xmlns:s="http://www.wps.cn/officeDocument/2013/wpsCustomData">
  <extobjs>
    <extobj name="C9F754DE-2CAD-44b6-B708-469DEB6407EB-1">
      <extobjdata type="C9F754DE-2CAD-44b6-B708-469DEB6407EB" data="ewoJIkZpbGVJZCIgOiAiMTcwMTIxNDE4OTI1IiwKCSJHcm91cElkIiA6ICIxOTM0MzMyMzUiLAoJIkltYWdlIiA6ICJpVkJPUncwS0dnb0FBQUFOU1VoRVVnQUFBeEVBQUFINENBWUFBQUExczJBRkFBQUFDWEJJV1hNQUFBc1RBQUFMRXdFQW1wd1lBQUFnQUVsRVFWUjRuT3pkZDN6VGRmNEg4RmQybTZhN3BWQzYyS1d0N0NFb2NDb2JGUWVjbnVPOEh6anVjSjBlb09BQzBZTTdLbmdPVG43OGJpamNlUXBPRURnVldRY2lWSFpMR2FXVVFrdHBtNjZzSnZubSsvdWpKdGZRSkUyNnZoMnY1K09SQjgxMzVkMlV3dmVWejVLSm9paUNpSWlJaUlqSUE1bE1KcnQybTF5S1FvaUlpSWlJcU9OaWlDQWlJaUlpb29Bd1JCQVJFUkVSVVVBWUlvaUlpSWlJS0NBTUVVUkVSRVJFRkJDR0NDSWlJaUlpQ2doREJCRVJFUkVSQllRaGdvaUlpSWlJQXNJUVFVUkVSRVJFQVdHSUlDSWlJaUtpZ0RCRUVCRVJFUkZSUUJnaWlJaUlpSWdvSUF3UlJFUkVSRVFVRUlZSUlpSWlJaUlLQ0VNRUVSRVJFUkVGaENHQ2lJaUlpSWdDd2hCQlJFUkVSRVFCWVlnZ0lpSWlJcUtBTUVRUUVSRVJFVkZBR0NLSWlJaUlpQ2dnREJGRVJFUkVSQlFRaGdnaUlpSWlJZ29JUXdRUkVSRVJFUVdFSVlLSWlJaUlpQUxDRUVGRVJFUkVSQUZoaUNBaUlpSWlvb0F3UkJBUkVSRVJVVUFZSW9pSWlJaUlLQ0FNRVVSRVJFUkVGQkNHQ0NJaUlpSWlDZ2hEQkJFUkVSRVJCWVFoZ29pSWlJaUlBc0lRUVVSRVJFUkVBV0dJSUNJaUlpS2lnREJFRUJFUkVSRlJRQmdpaUlpSWlJZ29JQXdSUkVSRVJFUVVFSVlJSWlJaUlpSUtDRU1FRVJFUkVSRUZoQ0dDaUlpSWlJZ0N3aEJCUkVSRVJFUUJZWWdnSWlJaUlxS0FNRVFRRVJFUkVWRkFHQ0tJaUlpSWlDZ2dEQkZFUkVSRVJCUVFwZFFGRUJGUisyZTMyMUZRVUlEUzBsS1l6V1lJZ2lCMVNVVHRsa0toUUhCd01HSmpZNUdjbkF5bGtyZGIxUG5JUkZFVXBTNkNpSWphTDcxZWo1eWNIRVJIUnlNK1BoNDZuUTRLaFVMcXNvamFMVUVRWURBWVVGUlVoUEx5Y3FTbHBTRXFLa3Jxc29pYVRDYVR5UnBzWTRnZ0lpSnY5SG85c3JPemtaR1JnY2pJU0tuTEllcHdLaW9xY1BMa1NhU25wek5JVUlmbEtVUndUQVFSRVhsa3Q5dVJrNVBEQUVIVURKR1JrY2pJeUVCT1RnN3NkcnZVNVJDMUdJWUlJaUx5cUtDZ0FOSFIwUXdRUk0wVUdSbUo2T2hvRkJRVVNGMEtVWXRoaUNBaUlvOUtTMHNSSHg4dmRSbEVuVUo4ZkR6S3lzcWtMb09veFRCRUVCR1JSMmF6R1RxZFR1b3lpRG9GblU0SGs4a2tkUmxFTFlZaGdvaUlQQklFZ2JNd0ViVVFoVUxCcVpHcFUyR0lJQ0lpSWlLaWdEQkVFQkVSRVJGUlFCZ2lpSWlJaUlnb0lBd1JSRVJFUkVRVUVJWUlJaUlpSWlJS0NFTUVFUkVSRVJFRmhDR0NpSWlJaUlnQ3doQkJSRVJFUkVRQllZZ2dJaUlpSXFLQU1FUVFFUkVSRVZGQUdDS0lpSWlJaUNnZ0RCRkVSRVJFUkJRUWhnZ2lJaUlpSWdvSVF3UVJFUkVSRVFXRUlZS0lpSWlJaUFMQ0VFRkVSRVJFUkFGaGlDQWlJaUlpb29Bd1JCQVJFUkVSVVVBWUlvaUlTSEoydXgwN2QrN0VKNTk4SW5VcEFkSHI5WDRmSjRwaXMxNXI3ZHExMkxCaFE2dWY0ODJrU1pNd2ZmcjBGcmxXV3pDYnpiQllMSDRmTHdnQ0JFRm94WXFJT2hlbDFBVVFFUkZ0Mzc0ZGYvclRueUNUeVRCNDhHRDA3ZHUzeWRlYU0yZE9pOVQwZi8vM2Y1REx2WC9XVmxsWmlmdnV1dzl4Y1hGNCtlV1gwYWRQSDYvSFB2MzAwekNaVEhqcHBaY3daTWlRSnRXemFkTW1SRVpHNG9FSEhtalZjMXJUenAwN1lUUWFXL1NhdDk1NnE4ZnR0OTkrTzRLQ2dyQjU4MmEvcmpOMTZsUUF3RGZmZk5OaXRSRjFaZ3dSUkVRa3VSa3pabUQ3OXUwNGZmbzAxcXhaZzFXclZqWDVXb1dGaFMxU1UyTXRCenQzN29RZ0NMQllMRWhPVHZaNjNObXpaM0hseWhVb2xjcG1oYVBPNE85Ly96dUtpb3BhOUpyZVFvUXZOVFUxMkw5L1A0WU5HNGJZMk5nV3JZZW9xMkNJSUNLaVZoTklxMEIxZFRVQTRNU0pFM2pvb1llZ1VDZ2FQVWVuMCtHdHQ5N3l1Tytycjc2Q1dxMzIrL1dCdWk0dHprK2tHN050MnpZQXdNeVpNNkZVZXYvdmRPL2V2UUNBMGFOSFE2ZlQrWFh0VTZkTzRhbW5ubXF3dmFLaUFwTW1UZkxyR3I3TzJiNTl1MS92YjJ2WnRHbFRzNi94MUZOUE5UbVFaR1ZsSVRNekUxT21UTUg4K2ZPYlhRdFJWOFFRUVVSRXJhYXByUUwrM2h5R2hZVTE2ZnJObFpPVGcvejhmQVFGQmVHMjIyN3plcHpENFhCMWp4a3paZ3lxcXFxOEhxdlQ2VnczOXVIaDRiamxsbHZjOXUvWXNRTnF0UnJqeG8zenUwNXY1L2pxcHRVV3dzUERtMzBOZjBPUXMwVkpKcE81dGgwK2ZCZ0FNR3pZc0diWFFkUlZNVVFRRVZHcjhkYS9mTStlUGRpOGVUTVdMVnFFcUtnb3IrZnYyYk1IeDQ0ZHd3TVBQSURJeU1qV0t0TnYxMzZpYjdGWWNOZGRkelU0enZsOVoyVmxvYXlzREFDUW1abnA4OXFyVjY5R1JrWUdBQ0ErUGg3UFAvKzgyLzRkTzNZZ0pDU2t3WFpmZkoxanRWb3hZOFlNdjY4RkFEYWJMYUNXRUcrdFFZRzJwalNWM1c3SHZIbnpNSDc4ZVB6aUY3OXdiZHUvZno4VUNnVkdqUnJWSm5VUWRVWU1FVVJFMU9ZS0N3dHg5T2hSeko4L0gyKzg4WWJIZ0ZCWVdJZzMzbmdESnBNSktTa3BQai94YjJ2ZVdrQ2NYYktjUHZ2c013QkFURXdNZ29PRFBaNXorZkpsT0J3T24xMmluRXdtRTk1KysrMEFxL1ZNSnBNaExpN09yMlBMeTh0aHQ5c0JBR3ExMnU5QVYvL1QvL3JtenAzclg1RStiTnEwcVVITHpzR0RCM0hxMUNuWDN4V1pUSWJ5OG5KODhNRUhHREZpQlByMTY0ZERodzZodXJvYVNxWFNZNWN4YjEzd29xT2pzWExseW1iWFRkUlpNRVFRRVZHYnUvLysrM0grL0hrY1BIZ1FXVmxaRFQ2WnJxeXN4T0xGaTJFeW1UQm56cHgyRlNBQTRNTVBQMnp3Q2Z1MW4rem41ZVVoS3lzTFFVRkJlTys5OTd4MjRibnp6anRoTUJqOEdyOVJXMXVMTDcvOHNubkYvMFNsVXZrMS9ldnAwNmZ4NUpOUHVwN0xaREtzWExrU1BYcjBhUEpyMzN2dnZSNjNDNElBbTgwR3E5WHE5cWl0cllYVmFvWEZZb0hGWW9IWmJNYUREejdZWUZEMGdRTUhzSG56Wmt5WU1BRkFYWmVuT1hQbTRJMDMza0JtWmliV3JGbURyNzc2Q2tCZGk0U243bmJldXVCWnJkWW1mNzlFblJGREJCRVJ0VHBQbis1YXJWWm9OQnA4K09HSCtQREREOTMyVlZkWG82cXFDbks1SE45ODgwMkRibEhoNGVGWXZYcDFxOWJjWE92WHJ3ZFFOM3VRcnpFQXpyVUovR21KaUl5TXhNY2ZmK3gzRGMzdE5pUUlBbGF0V29XSWlBaFVWRlJBb1ZCQXJWYmpyYmZld3ZMbHk1dDgzWXFLQ3N5Yk53ODJtdzEydXgxMnV4MVdxelhndFRTU2twSXdkdXhZMS9POHZEd29sVW9rSkNTNHRrMlpNZ1ViTjI3RStmUG44YmUvL1EwSER4NkVXcTNHUng5OTVEYlEzZmxlY1lwWEl2OHdSQkFSZFNMT0JiUHFQK3gyZTROdERvY0RvaWo2ZkxRa1h3T3NmUTAyZGpnY0hzODFHQXlOdm1hZy9mMWIwdkhqeDdGdjN6NkVoSVRnbm52dThYbXNNMFNvVktxMktDMGdIMy84TWM2ZlA0OEZDeFpnNWNxVmtNdmxlT2loaC9ET08rOWc1ODZkdU9tbW01cDAzY2pJU0l3ZVBScWlLRUt0VmtPbFVrR2owVUNsVWtHdFZrT3RWdU1mLy9nSDlIbzlYbjc1WldnMEdnUUZCYmtld2NIQkNBNE9obGFyZFYxVEZFWGs1K2NqTVRIUkxaREpaRExNbXpjUEZvc0YrL2J0Z3lpS0dEOSt2Tjh6WlJHUlp3d1JSRVR0a04xdWg4VmlRVzF0cmV0UHE5WHE2dXJoN2MrV3ZQbHY2WUhNbmo1Rkx5b3FRbjUrUG02NDRRYTM3WHE5SGovODhBT21UWnZXNERyK2ZycWVrSkRndFUrK0x5Mnh6b1JXcThYUW9VTXhhdFFvNkhRNm1NMW1yMk1pbkdNTi9HbUphTW9VcjAyVm01dUw5ZXZYSXpVMUZaTW1UWEtOQjdqMTFsdXhlZk5tckZtekJ0ZGRkeDFpWW1LYWRQM2YvdmEzUHZkLy92bm4wT3YxZnM5R2RmNzhlWmpOWnZUdjM3L0J2dUhEaHlNL1B4L2ZmdnN0QUxTNzduRkVIUkZEQkJGUkd4SUVBU2FUeWUxaE5wc2JCQWJucDlQWFVpZ1VVS2xVYnAvWTZuUTYxemFWU2dXRlF0SGdvVlFxM1o3TDVYTElaREtmaisrKys2NVYzNHVTa2hJc1dMQUFlcjBleTVZdHc0Z1JJd0RVZmFMOCs5Ly9Ic2VPSGNQaHc0Znh6RFBQdUgzaTNKZy8vT0VQQUlDaFE0Y0dIQ0pFVWNTUkkwY0FORzhhMUw1OSsrS1BmL3dqU2twSzhNd3p6eUEwTkJTdnZmWmFnMnVLb2dpSHd3RUFmbzJKMEdnMG1ESmxpdDkxTkhYOGhGNnZ4OUtsU3lFSUFwNTQ0Z20zOTFHaFVPQTN2L2tObm4vK2VTeFpzZ1NyVnEwS2VEME9wemx6NWpRYTJueUZwdnBkajA2Y09BRUFHRGh3b01kanM3S3lBQUJwYVdsSVMwc0x0RlFpdWdaREJCRlJDeEpGRVVhakVRYUR3ZldvSHhocWEydmRqcGZKWks0dUdocU5CbUZoWWE2dUc5Zis2UXdJblVGNWVUa1dMbHlJcTFldm9uLy8vdWpYcjU5cm4wd213OHlaTTNIdTNEbnMyclVMZVhsNWVQbmxsNUdTa3VMWHRac3o5NzlNSm12UnRRTzBXaTMwZWoxeWMzT3hidDA2UFBiWVkyNzduYTBRZ0gvZG1iUmFyZHNnNThZMEpVVFk3WGE4K3VxcktDc3J3NXc1Y3pCZ3dJQUd4d3dmUGh6VHAwL0gxcTFic1dyVktyK25uWFU0SEI2RG5hZnovL2QvL3hkNnZkN252dm9zRmd0Q1FrSzhob2paczJjakxTM043VDBub3FaamlDQWlhZ0tMeFlLcXFpclUxTlM0d2tKTlRRMk1ScU5ibHlLVlNnV3RWZ3V0Vm91b3FDalgxODVIVUZDUTVBdC90YldMRnk5aThlTEZLQ2twd2JCaHc3Qmt5WklHWFgzR2pSdUhmdjM2NGZYWFgwZHViaTZlZlBKSkxGaXdBT1BIajVlb2FuZitqcmNJRFEzRml5KytpR2VmZlJhYk5tMUMzNzU5M1JhUjh4WWlWcXhZNGZGNlJxUFI2ejV2UEozVHUzZHYvUHpuUDI5d3JDaUtXTGx5SmJLenN6RnMyREN2c3lnQndMeDU4NUNUazRNZE8zWWdQajRldi96bEx4dXR4VzYzZXd4TDF5NnNCOEExSnNMWHZ2cnV2ZmRlekpvMXkyZlFUazlQYjdSR0l2SVBRd1FSa1E5MnV4MVZWVlZ1aitycWFyY1dCYVZTQ1oxT2g4aklTQ1FtSmtLbjB5RTBOQlE2blE0YWpVYkM2dHVmNDhlUDQ1VlhYb0hCWU1CTk45MkVoUXNYZWgwTDBMMTdkNnhldlJwdnZmVVd0bTNiaG1YTGxtSEJnZ1ZlciszUFdJR3dzREI4OHNrbkFaMFRFaEtDenovLzNHMmJwL0VXb2lqaTBxVkxEYzRmT0hBZzVzNmRpN1ZyMTJMMTZ0WG8yN2N2a3BPVEFkUXQzdVpVLzMzWXNXT0h4MXFzVnF2WGZkNTRPcWVxcXFwQmlCQkZFWm1abWZqdXUrOFFGUldGNTU1N3ptZDNNSTFHZ3hkZWVBRlBQUEVFMXE5ZkQ2dlZpb2NmZnRobkxTYVRLZURGNXdJWkErTFB1SkxHcnVkdC80Z1JJNW8xSXhWUlo4TVFRVVQwRTZ2VmlvcUtDdWoxZWxSVVZLQ3lzaEpHbzlHMVg2VlNJVHc4SEQxNzlrUjRlRGpDd3NJUUZoYUdvS0FnQ2F2dVdENy8vSE1ZREFZODhNQUQyTDE3dDhlQjA5ZEtURXpFWTQ4OWhvOCsrZ2pEaHcvM2VheE1Kbk9iM3JNK2IzM3Y1WEk1ZXZic0dkQTVhOWV1YlhTZGlQcnV2dnR1N04rL0h5ZE9uTUN5WmN2dzdydnZRcVBSdUEycXJuL0Q3bW1hVVdjQWs4bGtXTEZpaFdzQThZWU5HMkEwR2wxZHBheFdLMTU0NFFVY1BYb1UxMTkvUFJZdlh1eDFVTGVUS0lwNDg4MDM4ZlhYWDBPcjFXTDU4dVUrVnhKM1NrbEp3YUpGaS9EcXE2L2lvNDgrZ3RGb3hGTlBQZVV4Zk5qdGRwaE1KbzgvbjVib3p1U3Z4TVJFajl1ZFAydHYrNjlkazRLb3EyT0lJS0l1eVdhenVjS0M4K0VNRERLWkRLR2hvWWlKaVVHZlBuMFFIaDZPOFBEd1JtL0VxSEZQUC8wMEpreVlnQWtUSm1EMzd0MEFnTW1USjNzOS91dXZ2d1lBekpvMUMxT25UbTEwV2s2dFZvdS8vdld2SHZkNSs0UlpwOU1GZkU2Z1pESVo1cytmajBjZmZSVEZ4Y1U0ZGVvVWhnd1o0bXJSYXF6RmF2djI3WGpycmJjUUhoNk81Y3VYdTQwUCtmTExMMUZSVWVFS0VXcTFHc3VXTGNPTEw3NklBd2NPNEttbm5zTENoUXZkeHAzVVo3ZmJzWHIxYW56OTlkZFFLcFZZdW5RcGV2ZnU3ZmYzZHNNTk4rQjN2L3NkTWpNenNXWExGcFNWbFdIKy9Qa04xc2E0Y3VVS2dMcVZuNTMrK01jL1FoQUVqeXRuKytyT05IandZSytURHpTbXNaKzF0LzFFNUk0aGdvaTZCTFBaakxLeU10ZWpxcXJLTlhZaE5EUVUwZEhSNk5ldkh5SWpJeEVSRWVGWHR3Z0tYSGg0dUdzMVlTZGZYWlNjSVFKQWg1L1hQejQrSGdzV0xFQ3ZYcjJRbEpRRUFJMkdpSnFhR3J6NzdydllzV01IVWxOVHNYVHBVcjlhQ0lLQ2dyQml4UXBYT0hqeXlTY3hjK1pNM0hmZmZXNDM5d2FEQVV1WExzWFJvMGNobDh1eGNPRkNEQmt5Sk9EdmJmTGt5VEFhalZpelpnME9IRGlBUng5OUZNODk5NXpiSVBWclArbjNaMlltb1BFZ2w1aVl5QnQvSWdud2Ywa2k2cFJxYW1wUVdscnFDZzNPVmdhVlNvWG82R2drSkNRZ09qb2FrWkdSN1hLUkwrcWNyZzFRRm9zRlFNUHBYUjBPQjc3NTVodXNXN2NPVlZWVm1EWnRHclp0MitaejRUcHZOOXQzMzMwM3RtelpnazgvL1JSYnQyN0ZsQ2xUTUczYU5PaDBPaXhldkJnWEwxNkVVcW5Fb2tXTE1INzhlSStyaXp2WjdYYVArNU9Ta3JCa3lSS0Vob1ppMWFwVnJtNUlxMWV2ZGcxbVBuWHFGQUEwYU9Yd0ZpTC84cGUvUUsvWHUrMi9ldlVxdW5YcjVucnVYTHVDaU5vZVF3UVJkUW9XaXdWWHIxNUZTVWtKcmw2OUNwUEpCS0J1VUd4TVRBd0dEQmlBbUpnWWhJV0ZOV2tCTXFMV1lEYWJBY0J0WEkzQllNRFRUeitOaXhjdlFxUFI0TmxubjhXMGFkTzh6anIwelRmZm9MYTJGcmZlZXF2SC9mZmRkeDl1dSswMnZQMzIyL2p4eHgveHhSZGZ3R3ExNG80NzdvREJZSUJHbzhITEw3K01VYU5HQWZDOTJKNG9paDczTzRQNHhJa1QwYU5IRDd6eXlpdVlPbldxMjJ4SXpuVWFycnZ1T3JkenZYVm4rOWUvL2dXOVh1L2F2MkhEQm16Y3VCRWJObXhBYUdnb0FJWUlJaWt4UkJCUmh5UUlnaXMwbEpTVW9McTZHa0RkelZoY1hCeTZkZXVHYnQyNkJiUklHVW1qclZaZ2JvOXFhbW9BdUljSW5VNkhtMjY2Q2NlT0hjTXp6enlEK1BoNEFIWGpTVHpadDI4ZmFtdHJ2ZTRINm1hbFdyRmlCWTRmUDQ2ZE8zZmk4Y2NmaDFLcHhPclZxNkhYNjVHUmtlRTYxdE9nYnFEdTU2UlNxYkIxNjFhZjMxTjZlanJXclZ2bnR1TDVwVXVYY1Bic1djVEZ4Zm0xM29mRDRYQjFOeXdzTEhTMUpKcE1KbnoyMldkK1RTZExSSzJMSVlLSU9neWJ6WWJpNG1KY3Zud1pWNjVjY2MwNUh4c2JpejU5K3FCYnQyNElDd3VUdWt3S2tLK0IxUURjeGdBNHh4RDRhazF5ZnJyZm12eGRKNkl4emk0K01URXhidHZ2di85K1BQREFBeTN5R3ZVTkdqUUlnd1lOY2oyUGo0OTNoWlNXVkQ5QUFIQk5xM3Z6elRkN1BIN3YzcjE0NzczMzNGWnRkN3EyKzlRWFgzeUJlKzY1aDlNbkUwbU1JWUtJMmpXejJZeWlvaUlVRlJYaDZ0V3JjRGdjQ0FrSlFhOWV2ZEN6WjAvRXhNU3dlMUlINTJ0Z2RYMmlLR0xidG0wQUd0NmtPaG1OUnR4KysrMEJ2WDUxZFhYQXJTSGVYcitpb3FMQnRzTENRaFFWRmFGNzkrNklpSWhBY0hBd0JFSEFvVU9Ic0huelpnQm9NSE9TVENiRDh1WExjZmJzMlVacnFhcXFBdER3WnR1YnRoNkVmUDc4ZVd6YnRnMUtwZExyejZaUG56NFlPWEtrYTQyVmtKQVE2SFM2Qmdzem5qdDNEbHUzYmtWNWVibXI5WWFUSUJCSmc3OTVSTlR1MU5UVTRQTGx5eWdxS2tKNWVUa0FJQ0lpQWdNSERrUjhmRHdpSWlJa3JwQmF3ckpseTl3V1cvUGsvZmZmeDFkZmZRV2J6WWJhMmxyWDhmVm4vYWxQSnBPaFI0OGVIdmNWRlJWNTNONlVkU0kyYk5qZzl6b1JwYVdsZVBIRkZ6MWVCNmlic2NyVGVTVWxKWDdOWHRSWXJWTDc4NS8vREVFUU1HdldyQVl0TGs3eDhmSDQ3VzkvNi9NNjI3WnR3NEVEQnhBZUhvNFBQdmpBMVlyVHExY3Z2K3J3TnlqNk9tNzA2TkY0N2JYWC9Mb09VV2ZIRUVGRTdZSmVyMGRSVVJFdVg3Nk02dXBxeUdReXhNVEVZTWlRSVlpUGowZElTSWpVSlZJTDgzYmpYbCszYnQzY1B0M1g2WFFZUFhxMDE2NCtXcTBXNzcvL3ZzZDlyYjFPaEV3bTgvajNORGs1R1RxZERtYXoyVzF0ZzVDUUVHUmtaT0NSUng1cHNLWUNBTHo1NXB0K3YzWjdObmZ1WEdSbVpqWjdISU5XcThYMzMzL3ZHaXVoVXFrd1pNZ1F6SjA3MTYvenZTMGlGd2d1T0VmMFh3d1JSQ1NabXBvYTVPZm40K0xGaXpDYnpWQW9GT2pldlRzR0RCaUFIajE2c005eko3Smt5WklHbjl6N1k5cTBhWmcyYlpycnh0RlgxN1YrL2ZyNUhFamZyMSsvQm10TmVOcm02NXIvL09jL0FUU2NraFdvdTZuOS9QUFBHMnlQam83R1o1OTlCcUJ1aWxSbmEwcEhXN3h3dzRZTlRUb3ZOVFVWNzd6elRvT1YzWC8vKzk4MzJoSlZuM09SUW9mREFVRVFHcXp5M1JpdUpVSFVzbVNpODE5bUlxSTJZTGZiVVZoWWlQejhmSlNYbDBPaFVLQm56NTVJU0VoQTkrN2R2VTVqU1czdjIyKy94Y1NKRTZVdWc2alQ0TzhVZFZReUQ0bWRMUkZFMUNaS1MwdHg0Y0lGRkJZV1FoQUVSRVZGWWZqdzRVaE1UT1JpYjBSRVJCME1Rd1FSdFJxejJZd0xGeTdnd29VTHJrV3QrdlRwZzVTVUZJOTl3SW1JaUtoallJZ2dvaGJsY0RoUVZGU0UvUHg4bEpTVUFBQzZkKytPUVlNR29VZVBIcERMNVJKWFNFUkVSTTNGRUVGRUxjSmtNdUhzMmJPNGNPRUNyRllyUWtORGtaR1JnZVRrNUE0M2dKU0lpSWg4WTRnZ29tYXByS3pFNmRPblVWaFlDSmxNaHFTa0pQVHExY3ZyZlBCRVJFVFU4VEZFRUZHVGxKU1U0UFRwMHlncEtZRmFyVVpxYWlyNjl1M2JZQnBISWlJaTZud1lJb2pJYnc2SEE0V0ZoVGh6NWd3cUt5c1JFaEtDb1VPSElpVWxCVW9sL3praElpTHFLdmkvUGhFMXltNjM0L3o1OHpoNzlpeE1KaE9pb3FJd1pzd1k5T3paTTZERm5vaUlpS2h6WUlnZ0lxL01aalBPblR1SHZMdzgyR3cyeE1mSFkvVG8wUnp2UUVSRTFNVXhSQkJSQTdXMXRjakp5Y0g1OCtjQkFNbkp5Umd3WUFCQ1EwTWxyb3lJaUlqYUE0WUlJbkt4MiswNGZmbzB6cHc1QTRmRGdiNTkrMkxBZ0FFY0xFMUVSRVJ1R0NLSUNBNkhBM2w1ZVRoMTZoU3NWaXRTVWxLUWxwWUdyVllyZFdsRVJFVFVEakZFRUhWaG9pamk0c1dMeU03T2h0Rm9STStlUFpHUmtZR3dzRENwU3lNaUlxSjJqQ0dDcUlzcUxpN0dpUk1uVUZWVmhkallXSXdlUFJyUjBkRlNsMFZFUkVRZEFFTUVVUmRUWGw2T0V5ZE9vTFMwRkJFUkVSZzNiaHk2ZCs4dWRWblVEaWtVQ2dpQ0FJVkNJWFVwUkIwZWY1ZW9zMkdJSU9vaVRDWVRqaDA3aGt1WExpRWtKQVNqUjQ5R1ltSWkxM2tncjRLRGcyRXdHQkFlSGk1MUtVUWRuc0ZnNERnejZsUVlJb2c2T1ZFVWNmYnNXV1JuWjBNbWsySG8wS0hvM2JzMzVISzUxS1ZST3hjYkc0dWlvaUtHQ0tJV1VGUlV4RFYycUZOaGlDRHF4UFI2UFg3ODhVZFVWbFlpS1NrSmd3Y1A1blN0NUxmazVHUWNPSEFBRlJVVmlJeU1sTG9jb2c2cm9xSUM1ZVhsR0RObWpOU2xFTFVZbVNpS290UkZFRkhMc3Rsc09ISGlCUEx5OHFEVDZUQnMyRERFeGNWSlhSWjFRSHE5SHRuWjJjakl5R0NRSUdxQ2lvb0tuRHg1RXVucDZZaUtpcEs2SEtJbWtYbm8rOHdRUWRUSkZCWVc0dWpSbzdCYXJVaE5UVVZxYWlvSDgxR3o2UFY2NU9Ua0lEbzZHdkh4OGREcGRQdzdSZVNESUFnd0dBd29LaXBDZVhrNTB0TFNHQ0NvUTJPSUlPckVEQVlERGg4K2pKS1NFc1RHeG1MNDhPRUlEUTJWdWl6cUpPeDJPd29LQ2xCV1ZnYVR5UVJCRUtRdWlhamRVaWdVMEdxMWlJbUpRWEp5TXBSSzloNm5qbzBoZ3FnVGNqZ2NPSDM2TkhKeWNxQlNxVEI0OEdBa0p5ZExYUllSRVJGMUVwNUNCS014VVFkV1hWMk5Bd2NPb0txcUNyMTY5Y0tnUVlPZ1ZxdWxMb3VJaUlnNk9iWkVFSFZRNTg2ZHcvSGp4NkZXcXpGcTFDaDA2OVpONnBLSWlJaW9FMkpMQkZFbllMRllrSldWaGVMaVlpUWtKR0Q0OE9Gc2ZTQWlJcUkyeFpZSW9nNmt1TGdZaHc0ZGdpQUlHRHAwS0ZKU1VxUXVpWWlJaURvNXRrUVFkVkNDSU9EWXNXUEl5OHREZEhRMFJvMGFCWjFPSjNWWlJFUkUxRVV4UkJDMWM1V1ZsVGh3NEFBTUJnUFMwdEtRbHBZR0R4OElFQkVSRWJVWmRtY2lhcWRFVWNTWk0yZHc4dVJKQkFjSFk5U29VWWlKaVpHNkxDSWlJdXBpMkoySnFJT3cyV3o0NFljZlVGeGNqT1RrWkF3ZE9oUXFsVXJxc29pSWlJZ0FNRVFRdFRzMU5UWFl0MjhmakVZalJvNGN5Y0hUUkVSRTFPNndPeE5STzFKY1hJd2ZmdmdCU3FVU1k4ZU9SVlJVbE5RbEVSRVJVUmZIN2t4RTdkaXBVNmR3OHVSSlJFZEhZK3pZc1FnS0NwSzZKQ0lpSWlLUEdDS0lKR2EzMjNIbzBDRmN1blFKdlhyMXdyQmh3eUNYeTZVdWk0aUlpTWdyaGdnaUNSbU5SdXpidHcvVjFkVVlObXdZK3ZUcEkzVkpSRVJFUkkzaW1BZ2lpWlNVbE9EQWdRT1F5V1FZTTJZTVltTmpwUzZKaUlpSXFBR09pU0JxSi9MeThuRGt5QkZFUkVSZzdOaXgwR3ExVXBkRVJFUkU1RGVHQ0tJMmxwMmRqWnljSENRa0pHRFVxRkZRS0JSU2wwUkVSRVFVRUlZSW9qWWlpaUtPSERtQ3ZMdzg5TzdkRzhPR0RZT0gxa0VpSWlLaWRvOGhncWdOT0J3T0hEeDRFSVdGaFVoTFMwTjZlcnJVSlJFUkVSRTFHVU1FVVN1ejIrM1l2MzgvU2twS01HVElFUFRyMTAvcWtvaUlpSWlhaFNHQ3FCWFYxdFppNzk2OXFLeXN4T2pSbzVHVWxDUjFTVVJFUkVUTnhoQkIxRXBNSmhQMjdOa0RrOG1FRzIrOEVkMjdkNWU2SkNJaUlxSVd3WFVpaUZwQmRYVTE5dXpaQTBFUWNPT05OeUk2T2xycWtvaUlpSWlheE5NNkVRd1JSQzJzdXJvYXUzYnRnbHd1eC9qeDR4RVdGaVoxU1VSRVJFUk54c1htaUZwWlRVME5kdS9lRGJsY2pwLzk3R2ZRNlhSU2wwUkVSRVRVNHVSU0YwRFVXUmdNQnV6ZXZSc0FNR0hDQkFZSUlpSWk2clFZSW9oYWdNbGt3dTdkdStGd09EQmh3Z1NFaG9aS1hSSVJFUkZScTJHSUlHb21zOW1NWGJ0MndXNjNjd3dFRVJFUmRRa01FVVROWUxGWXNIdjNibGl0Vm93ZlB4NFJFUkZTbDBSRVJFVFU2aGdpaUpxb3RyWVd1M2Z2aHRsc3hyaHg0eEFaR1NsMVNVUkVSRVJ0Z2lHQ3FBbXNWaXQyNzk0Tm85SElkU0NJaUlpb3kyR0lJQXFRdytIQS92MzdVVk5UZ3h0dXVBR3hzYkZTbDBSRVJFVFVwaGdpaUFLVWxaV0YwdEpTakJ3NUVuRnhjVktYUTBSRVJOVG1HQ0tJQXBDZG5ZMkNnZ0prWkdRZ0tTbEo2bktJaUlpSUpNRVFRZVNuQ3hjdUlDY25CNzE2OWNMQWdRT2xMb2VJaUloSU1nd1JSSDY0ZXZVcXNyS3lFQmNYaDJIRGhrbGREaEVSRVpHa0dDS0lHbEZkWFkzOSsvY2pORFFVWThhTWdWek9YeHNpSWlMcTJuZzNST1NEeFdMQjNyMTdvVkFvTUc3Y09LaFVLcWxMSWlJaUlwS2NVdW9DaU5vclFSQ3diOTgrMU5iVzRxYWJib0pXcTVXNkpDTEoyTzEyRkJRVW9MUzBGR2F6R1lJZ1NGMFNVWmVuVUNnUUhCeU0yTmhZSkNjblE2bmtiUjIxSFprb2lxTFVSUkMxUjFsWldjalB6OGNOTjl5QStQaDRxY3Noa294ZXIwZE9UZzZpbzZNUkh4OFBuVTRIaFVJaGRWbEVYWjRnQ0RBWURDZ3FLa0o1ZVRuUzB0SVFGUlVsZFZuVUNjbGtNdG0xMnhoWmlUekl6ODlIZm40K0JnNGN5QUJCWFpwZXIwZDJkall5TWpJUUdSa3BkVGxFVkk5Q29VQjRlRGpDdzhOUlVWR0JreWRQSWowOW5VR0MyZ1RIUkJCZG82S2lBb2NQSDBaY1hCelMwOU9sTG9kSU1uYTdIVGs1T1F3UVJCMUFaR1FrTWpJeWtKT1RBN3ZkTG5VNTFBVXdSQkRWWTdWYThmMzMzME9qMFdEMDZOSHcwSHBIMUdVVUZCUWdPanFhQVlLb2c0aU1qRVIwZERRS0NncWtMb1c2QUlZSW9wK0lvb2lEQncvQ2JEWmo3Tml4MEdnMFVwZEVKREJmaytNQUFDQUFTVVJCVktuUzBsSjI1eVBxWU9MajQxRldWaVoxR2RRRk1FUVEvU1EzTnhmRnhjVVlNbVFJKzVNU0FUQ2J6ZERwZEZLWFFVUUIwT2wwTUpsTVVwZEJYUUJEQkJHQWtwSVNuRHg1RWtsSlNlalRwNC9VNVJDMUM0SWdjQlltb2c1R29WQndDbVpxRXd3UjFPV1p6V1ljT0hBQTRlSGhHRDU4dU5UbEVCRVJFYlY3REJIVXBZbWlpRU9IRGtFUUJJd1pNNFlMOVJBUkVSSDVnU0dDdXJTOHZEeVVsSlJneUpBaENBME5sYm9jSWlJaW9nNkJJWUs2ckpxYUdody9maHc5ZXZSQTc5NjlwUzZIaUlpSXFNTmdpS0F1eWVGdzRJY2Zmb0JDb2NDSUVTT2tMb2VJaUlpb1EyR0lvQzdwMUtsVHFLaW93SWdSSXhBVUZDUjFPVVJFUkVRZENrTUVkVGw2dlI2blRwMUNjbkl5ZXZic0tYVTVSRVJFUkIwT1F3UjFLWUlnNE9EQmd3Z09Ec2JRb1VPbExvZUlpSWlvUTJLSW9DN2x4SWtUcUttcHdhaFJvNkJTcWFRdWg0aUlpS2hEWW9pZ0xrT3YxK1BzMmJQbzE2OGZZbU5qcFM2SGlJaUlxTU5paUtBdVFSUkYvUGpqandnT0RrWkdSb2JVNVJBUkVSRjFhQXdSMUNXY1BYc1dsWldWR0RwMEtGZWxKaUlpSW1vbWhnanE5RXdtRTA2ZVBJbjQrSGpPeGtSRVJFVFVBaGdpcU5NN2ZQZ3dBSEEySmlJaUlxSVd3aEJCbmRybHk1ZFJYRnlNOVBSMGFMVmFxY3NoSWlJaTZoUVlJcWpUc3Rsc09ITGtDQ0lpSXRDdlh6K3B5eUVpSWlMcU5CZ2lxTlBLeWNtQjJXekc4T0hESVpmenJ6b1JFUkZSUytHZEZYVktCb01CWjgrZVJhOWV2UkFWRlNWMU9VUkVSRVNkQ2tNRWRVckhqeCtIUXFIZ21oQkVSRVJFcllBaGdqcWQwdEpTWEw1OEdRTUdERUJRVUpEVTVSQ1JCNW1abWRpNGNTTUVRV2l3Ny9YWFg4Znk1Y3NscUNwd2VyM2U3K05FVVd6eDE3OTY5U3IrOUtjL1lmdjI3UzErN1d2cDlYcXNXTEVDSzFhc2FQYTExcXhaZytuVHArUHZmLzk3OHd0cm9rbVRKbUg2OU9tU3ZiNDNyZkgzaEtnMWNOVXQ2bFJFVWNTeFk4Y1FIQnlNQVFNR1NGME9FWG13YytkTy9QdmYvMFpRVUJER2pSdUg3dDI3dSszZnRXc1g1SEk1RmkxYTVMYmQ0WEJnMjdadFVLbFVtRHg1Y3F2WGFiUFpZREFZRUJFUkFabE0xbUIvWldVbDdydnZQc1RGeGVIbGwxOUduejU5dkY3cjZhZWZoc2xrd2tzdnZZUWhRNGEwV0kzNzl1M0RsaTFic0hmdlhvd2ZQNzVGWnFFckxpNUdlSGg0ZzJzWmpVYnMyTEVEQVBEODg4ODM2eld1WHIwS204Mkc4UER3WmwyblBSRUVBUTZIQTRJZ3dHYXpvYmEydHNIRFlEQzRIa2FqRVRVMU5haW9xRUJGUlFYMGVqMHFLaW93WmNvVXpKczNUK3B2aDZoUkRCSFVxUlFXRnFLaW9nSWpSNDZFUXFHUXVod2l1a1orZmo3ZWZQTk5BTUFqanp6U0lFQjRrNVdWaGJWcjErTENoUXZRYURSSVQwOTNXenp5eXBVcnVIRGhBZ1JCY0h2WTdYYlliRFpZclZiWHcvbmNZckhBWXJIQWJEYTd2allhalRBYWpUQVlETEJhclFDQTlldlhlNnh6NTg2ZEVBUUJGb3NGeWNuSlhtcy9lL1lzcmx5NUFxVlNpYjU5K3dieWRqVnE1c3laMkxKbEN5NWV2SWhObXpiaGw3LzhaYk92dVdUSkVseThlQkZQUGZVVXBrMmIxZ0pWTmxSZVhnNEFIWHJNbXMxbXcrMjMzdzVCRUZxMDllQzc3NzdEbzQ4K0NxV1N0MmpVdnZGdktIVWFnaURneElrVGlJaUk4UGtmT2hGSlE2L1g0OFVYWDRUSlpNSzRjZU53KysyMyt6eGVFQVRzMmJNSEd6ZHV4Tm16WndFQVNVbEp1TysrKzlDalJ3KzNZOCtjT1lObHk1WTF1MGFaVEFhTlJvT1FrQkRFeE1RZ09EZ1lWVlZWSGtQRXRtM2JBTlRkeVB1NjRkdTdkeThBWVBUbzBkRHBkSTNXWURLWjhNUVRUL2hkYzJWbEpRRGdYLy82RjNidDJ1WFhPZmZmZno5dXVlV1dCdHVQSHorTzgrZlBBMENyamluckRDRkNGRVhZN1hZQVFHaG9LRlFxRlpSS0paUktKVlFxRmRScU5kUnFOWUtDZ3FEUmFQRDk5OThqT0RnWVU2Wk1nVTZuZzFhcmhWYXJSVWhJQ0hRNkhjTEN3aEFhR2dxZFRzY0FRUjBDLzVaU3AzSDI3Rm1ZVENhTUhEblNZOWNESXBMTzFhdFhzWERoUWx5OWVoVTZuUTd6NTgvM2Vid29pbmp3d1FkUldsb0tBT2pkdXpmdXZmZGUvT3huUC9QNCs1Mldsb2JiYjc4ZGFyWGFkVE5YLzBiTytSQUVBWC80d3g4QUFHKy8vVGFDZ29KY0Q0MUdnNkNnSUwvKy9jakp5VUYrZmo2Q2dvSncyMjIzZVQzTzRYRGdtMisrQVFDTUdUTUdWVlZWWG8vVjZYUlFLQlJ3T0J3b0xDeHN0SVpyMld3MnY4OHpHQXdldDIvY3VCRkFYWUJJVEV3TXVBWi9pS0tJaW9vS0FNQUxMN3pRSWxOd3YvdnV1MjR0VTIzdDAwOC9iZlNZU1pNbXdXUXk0ZUdISDRaYXJXNkRxb2hhRjBNRWRRcFdxeFc1dWJtSWo0OUh0MjdkcEM2SGlPcTVlUEVpRmkxYWhLdFhyd0lBUWtKQzNQcmIyKzEyWkdkbjQrREJnemh3NEFDQXVodk5zckl5akIwN0ZuZmVlV2VEY1FSUFAvMDByci8rZXN5ZVBSdEtwUkl4TVRGNDhza25HNjJsL2sxOGFtcHF3Ti9McEVtVDNKNWJMQmJjZGRkZERZNXpCb2VzckN5VWxaVUJxQnRNN3N2cTFhdVJrWkVCblU3bk9yOCtoOE9CelpzM1kvVG8wWTEyQXpNWUREaDgrRERHangvdjg3ajZzck96WGUvL0hYZmM0ZmQ1Z2FxcXFuSjlnbTgybTF2a21nNkhBMWFyRlRObXpBam9QSnZOMXVCbjZzdFhYMzNGQUVEMEU0WUk2aFRPbkRrRG04M0dLVjJKMnBtOWUvY2lNek1USnBNSmlZbUpicCtVSHp4NEVKczJiVUpPVGc1cWEydmR6cFBKWlBqZ2d3ODgzaXdMZ29CVHAwN2gxS2xUbUQxN2RxdC9ENTZFaFlWNTNGNWRYZTMyL0xQUFBnTUFWOWNvVHk1ZnZneUh3OUZvRjViMTY5ZGp3NFlOMkxKbEM5NTY2eTJ2MXdPQXYvemxMOWl5WlF0dXVPRUdMRm15eE9kMW5kYXRXK2Y2K3JYWFhzTnJyNzNtOVZoL2JyekhqaDJMcFV1WE50anU3TXFrMFdpd1pjc1d2MnJ6aDgxbVExeGNuRi9IbHBlWHU0S01XcTFHWkdTa1grZjVhcVdhTTJlT1g5ZDQ3TEhIR20zdCt1dGYvK3JYdFlpa3hCQkJIWjdWYXNYWnMyZVJrSkRRcVdiNklPcm95c3JLOFBycnIwTVFCQXdlUEJoTGxpekJuWGZlNmRvZkZSV0ZJMGVPQUFCU1VsSXdac3dZM0hqampYajg4Y2NCd09zTllXbHBLVVJSUkZ4Y25HUjl4ei84OE1NR24waGYrMGw0WGw0ZXNyS3lFQlFVaFBmZWU4L3J2MDkzM25rbkRBWkRvNTl3ejU0OUc3dDM3OGFGQ3hlUW1abUpsMTU2eWVOeHVibTUrT3FycndBQUV5ZE85T3Y3MmJwMUs3S3pzd0hVM2R4N3Vza1ZSZEVWOXZ5WlBsdWowWGpjM2xyaklWUXFGVFpzMk5Eb2NhZFBuM1pydFpMSlpGaTVjbVdEY1RhQjhyY3IyYVZMbDVyMU9rVHRCVU1FZFhobnpweUIzVzVIV2xxYTFLVVFVVDB4TVRHWU1XTUdWQ29WSG5ua2tRWXpwdlh0MnhldnZQSUtCZ3dZZ05qWVdOZjJxS2dvNlBWNkhENThHTU9IRDI5dzNhMWJ0d0tBenlsVjI0UDE2OWNEQUc2OTlWYWZIM0E0MThwb0xCQnB0VnE4OU5KTG1EZHZIdmJzMllNdFc3YmcxbHR2ZFR2R1pyTWhNek1Ub2loaTl1elp1UEhHR3h1dHM2U2tCR3ZYcmdVQWpCdzVFcSsvL3JySEVGRllXT2o2dEgzejVzMk5YdGNiWjRpSWpvNXU4aldhU2hBRXJGcTFDaEVSRWFpb3FJQkNvWUJhcmNaYmI3M1Y3TFZKUEhWQnE4L1plc011VWRSWk1FUlFoOFpXQ09vSW5IUEgyKzEyMTZQKzgvcnp5enNjRHJlSFA5dnFQeGRGMGZVQTBLeXZJeUlpbXYyOVAvNzQ0ejRIem5xNnlSMHhZZ1MrL3ZwckxGNjhHTjI3ZDNjTEgwYWowYlhBMjgwMzMreDJYcUI5NHYzcGt0UFVHNzdqeDQ5ajM3NTlDQWtKd1QzMzNPUHpXR2VJVUtsVWpWNjNWNjllZU9paGgzRGh3Z1dQNHgzKy92ZS9vNkNnQU1PR0RjUEREei9jNlBWc05odCsvL3ZmdzJReUlTb3FDczg5OTF5clQwd2g1Y3hNSDMvOE1jNmZQNDhGQ3haZzVjcVZrTXZsZU9paGgvRE9PKzlnNTg2ZHVPbW1tOXE4SnFLT2lpR0NPalMyUWxCckVVWFJ0WjZBeldaeis3citOcHZONWxkQWFBcVpUQWE1WEE2RlFnRzVYTzcycUw5TnBWSzV0c2xrTXRmRGVZMm1mbjNseXBWbXZZY0FtalR6em1PUFBRWkJFSkNWbFlXaW9pSzNmVXFsRWdrSkNiampqanN3WWNJRXI5ZndOck9RSUFpdWEvcWFmYWdwc3lQVnA5VnFNWFRvVUl3YU5RbzZuUTVtczluckdBWm4zM3hQTFJHKyt0bi85cmUvYmJETjJWV21zTERRYTRoSVMwdHp6WTcxeGh0dklDY25CMHFsRWkrODhFS2JmQmhqTXBrQUFOOS8vejN1dnZ2dVpsM3JsVmRld2FCQmcvdzZOamMzRit2WHIwZHFhaW9tVFpxRWxTdFhBcWhyS2RxOGVUUFdyRm1ENjY2N0RqRXhNYzJxaWFpcllJaWdEc3ZaQ3BHWW1NaFdDUExLR1FicXJ4cHJzVmhRVzF2YllQR3grbUhCZVdQbmpVd21jNXNYWHFGUVFLbFVJamc0Mk8zNXRWOTcyK2NwTEVnOVZYRkxoSWhycGFhbU50cU5KU3dzck5rckluc2JtRnBWVllWWnMyYjVQQWJ3cjVYQ2w3NTkrK0tQZi93alNrcEs4TXd6enlBME5CU3Z2ZlphZzFBbGlxSXJaSHBxOFdocW1IRk9qZXVKOHliWmJEWWpMeThQY3JrY2l4Y3Y5dnRtdkxtY0xWM08zN2ZtOERidTRscDZ2UjVMbHk2RklBaDQ0b2tuM0g2M0ZBb0Zmdk9iMytENTU1L0hraVZMc0dyVnFtWjFOMnBzZ0xXdmdkVWNVRTBkQ1VNRWRWaHNoZWk2SEE2SDIwckQ5UU5DL1pEZ2ZIaGJUZGE1am9EelQ1MU81N2JOMTlkS3BWTHltL3lPNk8yMzM1YTZoRGFsMVdxaDErdVJtNXVMZGV2VzRiSEhIblBiWHorcyt1ck85Tmxubi9tMVVGMGdnb09Ec1dMRkNodzdkZ3pqeG8xcjBXdjc4dGhqanpWNEh3STFhOVlzVkZWVklTUWtwTkZqN1hZN1huMzFWWlNWbFdIT25Ea1lNR0JBZzJPR0R4K082ZE9uWSt2V3JWaTFhcFZmSWRaYkMxSmp3WThEcTZtellJaWdEc2x1dCtQY3VYTklTRWp3T3RVaWRVdzJtdzFtczlubncyS3hlRHhYcFZKQm85RkFvOUZBcDlNaE9qcmE5ZHk1a0pqemE3VmEzU0tMWEpIL212dnB2bE5qQTFqYmdyOWpMMEpEUS9IaWl5L2kyV2VmeGFaTm05QzNiMSszbGFMOURSR3RGVmlqbzZOeDg4MDNvNkNnQUwvNXpXOThIbHMvakUrZlByM1JhenNId0xjR1o1ZW94b0tWS0lwWXVYSWxzck96TVd6WU1OeDc3NzFlajUwM2J4NXljbkt3WThjT3hNZkg0NWUvL0tYUGEvc2FFQytYeS9IdmYvKzdzVy9EWmNxVUtVM3U5a2drbFU0UklreUNGVjljT29TRDVlZHd4VklKaTlDODVsSHFJS0lCMk04QmUvZEpYVW1uRnFSUW9YdFFCRVpGOThYTWhKSFFLcHJlekMrS0lpd1dDNHhHbzl2RFpESzVBb0tuYmtRYWpRYkJ3Y0VJRGc1R1pHU2s2K3ZnNEdDM1lNQlEwREUwZFNYa1M1Y3VlVzFWYW1zSkNRa05idXhGVWZUNEtmUEFnUU14ZCs1Y3JGMjdGcXRYcjBiZnZuMlJuSndNQUc3ZGVhNjlHYTMvdTNEdHpGWXR6ZG50ejEvTjdZYlVISGE3M2ZYNnZrS0VLSXJJek16RWQ5OTk1OWVnY1kxR2d4ZGVlQUZQUFBFRTFxOWZENnZWNm5Od3VqUEkxRjg0MFpjVksxYkFhclZpOGVMRmtrMU5UTlNTT3Z6ZjRtT1ZCWGozekw5UldsdmQrTUZFRkRDTFlNTUZZeWt1R0V1eHN5UWJqL2VmZ3NFUnlWNlByNjJ0YlJBUzZvZUZhejl0MDJxMTBHcTFpSXlNUkh4OHZDc1kxQThLREFlZGgxd3ViM0svNytuVHAwdDY4MXJmMnJWckcxMG5vcjY3Nzc0YisvZnZ4NGtUSjdCczJUSzgrKzY3MEdnMGJsMWlycjNCclI4aVd2dW1NeVVscGRFV252cFR2RXJaR21Rd0dBRFUzZlI3ZTE5RVVjU2JiNzZKcjcvK0dscXRGc3VYTC9kck5xaVVsQlFzV3JRSXI3NzZLajc2NkNNWWpVWTg5ZFJUSHNOSFRVME5nTHJXSm4vczNic1hWcXZWcjJPSk9vSU9IU0tPVlJaZ3lZbU5VcGRCMUdXVTFsWmp5WW1OZUNWOUZsTGtFYWlwcVdud3VMWWxJU2dveUJVU0VoSVNFQklTNG5wb3RWb0dCSEtaTW1VSzVISTV0bTNiSm5VcExVNG1rMkgrL1BsNDlORkhVVnhjakZPblRtSElrQ0d1eGRzOERSQjIzaXc3QitGM1ZQUG56MGQrZm42TFhPdVRUejZCMFdnRTRIM1ZjTHZkanRXclYrUHJyNytHVXFuRTBxVkwwYnQzYjc5ZjQ0WWJic0R2ZnZjN1pHWm1Zc3VXTFNncks4UDgrZk1iVE9CUlZsWUdBSDZ0ZGkyS0l1eDJPMlF5V2F1M0toRzFsUTc3cjVKSnNPTGRNLzczTnlTaWxwTjUvSE5NTDQrSHlsSDM2VnhJU0FoQ1EwTVJFeE1EblU3bkZoVDRIeWI1by82NkY1MVZmSHc4Rml4WWdGNjllaUVwS1FrQWZJYUlpb29LQU41dmxqdUttcG9hVkZlM1hHOEI1N1U4dFFBWURBWXNYYm9VUjQ4ZWhWd3V4OEtGQ3pGa3lKQ0FYMlB5NU1rd0dvMVlzMllORGh3NGdFY2ZmUlRQUGZjY2hnMGI1anFtdUxnWUFQeGE2ZHBvTk1MaGNDQWtKSVFUTWxDbjBXRkR4QmVYRHJFTEU1RkVqQW83YXZxSDR0NmtzZERwZEF3SzFHek9UNWZiZy9wQnBxVnYrSzVkMjhJNVNZQ25LVVdkNHl2aTR1SmF0SWEyNWx3TnU2VlVWVlVCYUJpdVNrcEtzSGp4WWx5OGVCRktwUktMRmkzQytQSGpmVTY1YXJmYlBlNVBTa3JDa2lWTEVCb2FpbFdyVmtHdjErUDU1NS9INnRXcmtaNmVEZ0E0Zi80OGdMcnhNWTNwTEQ5TG92bzZiSWc0V0g1TzZoS0l1clJjMjFXdXowRXRwalhXcFBDWFhxOUhVRkNRNjBiZTJkL2ZPZVZ2YXpLYnpRRHF1djFkS3ljbkIwQmRQMzM2cjhyS1NnQm84TytQMFdpRXdXQ0FScVBCeXkrL2pGR2pSZ0h3UGVXcUtJb2U5enQvN2hNblRrU1BIajN3eWl1dllPclVxYTRBQWZ6MzU5Ty9mLzlHYXo1dzRBQ0F1ci9uNjlhdHc4eVpNOUd0VzdkR3p5TnF6enBzaUxoaXFaUzZCS0l1amIrRDFKTCs4NS8vdUw2ZU0yY09KazJhaElrVEp5STJOcmJWWC91VlYxNUJibTV1ZyszWFgzOTlxNysyYzNEdXRTSENicmRqNTg2ZEFOQ2s3amlkbWZOVC9Xc1hMZXpkdXpkV3IxNE52VjZQakl3TTEzWnZnOEFuVFpvRWxVclY2RlMwNmVucFdMZHVuZHZZaDVLU0VseThlQkVxbFFvREJ3NTBPMzdkdW5WdXo4K2NPWU5ObXphNVdyVSsvdmhqYk5xMENUZmVlQ1B1dXVzdXBLZW50M2hyRFZGYjZMQWhndE80RWttTHY0TVVxRm16Wm5ucytyWno1MDU4L1BISEFPbytYUzRzTE1SZi8vcFgvTzF2ZjhPUUlVTXdlZkprakJzM0RuZmZmWGVqSzRrM1JYcDZPb3FLaWx6ZG1DSWpJekZpeEFnODlOQkRYcy94ZDUySXhwdzZkUXJBZjFlUmR2cnV1KzlRVlZXRm9LQWdqQmt6cGtWZXF6T29yYTNGM3IxN0FkU3RDbjZ0K1BoNHhNZkh0L2pyWGp0NDJobE1CZzBhMUdBOGk3UGx5R3ExNG9zdnZzRDc3NytQMnRwYXpKbzFDdzg4OEFDKy9QSkxmUHJwcDlpelp3LzI3Tm1EMU5SVXpKNDl1MDBYL0NOcUNSMDJSQkFSVWNkU2Y1VmlVUlJ4NU1nUmZQTEpKemg0OENDQXV2VVVNak16Y2Y3OGVXemR1aFc3ZCsvR2tTTkhjT1RJRWJ6OTl0dTQ1WlpiZk42OHE5VnFiTnEwS2VDNmZ2M3JYK1BYdi81MVFPZDRtNUhIT1JpNnZzTENRaFFWRmFGNzkrNklpSWhBY0hBd0JFSEFvVU9Ic0huelpnQkF2Mzc5WE1lWGxwYml2ZmZlQXdETW5Ea1R3Y0hCQWRYbUwxOVQwallta0lVREE1a09kcytlUFZBb0ZLNEpHb0tEZzZGV3EyRzFXbEZjWEl4Ly92T2ZLQ29xZ2txbGNuVlhhbXRtc3htZmYvNDVnSWJ2Z3lBSXlNbkp3WC8rOHgvczJMRURWVlZWa01sa3VPZWVlekIzN2x6SVpETDg0aGUvd0YxMzNZWHQyN2RqNDhhTnlNM054YkpseTlDelowL01uajBia3lkUGJ2VnVkRVF0Z1NHQ2lJaGFWVzF0TGNyS3luRDU4bVVVRkJRZ056Y1hSNDhlZGMyeUk1UEpjTnR0dCtIUlJ4K0ZXcTFHYW1vcVVsTlRNVy9lUE96YXRRdGZmZlVWY25OenNYbnpabXpldkJuOSsvZkhqQmt6Y1BQTk56Zm9CdFJXNDNRMmJOamc5em9ScGFXbGVQSEZGNzFlS3p3ODNPMjhIVHQyb0thbUJ0MjZkY045OTkzWGNrVmZReWFUK1RVOWFWdmF1blVyZnZ6eHgwYVBlL0RCQnlVYmsvWCsrKytqcXFvS3NiR3hHRDkrUFBMeTh2RHR0OS9pM0xsenlNM05kUTJXQjREcnJyc09jK2ZPZFJ0TEFkVE54alZ6NWt6TW1ERURXN2R1eFljZmZvakxseS9qelRmZnhBY2ZmSURGaXhkajhPREJiZjJ0RVFXRUlZS0lpRnJOeHg5LzNLQ1B1Rk5jWEJ6R2p4K1AyMjY3emVNMG1VRkJRWmc2ZFNxbVRwMkszTnhjZlBycHA5aTdkeS9PbkRtRDgrZlBZL1RvMFI0SEpFdEZKcE1oSkNTa3dmYms1R1RvZERxWXpXWUlndURhSGhJU2dveU1ERHp5eUNOdU44U3paczNDanovK2lQLzVuLy94ZXpYa3BsQ3BWSzV1Wk8zRmlCRWpvTmZyWWJmYklRaUM2MC9uZTV1U2tvS0pFeWUyeVhnVmJ5Wk5tb1R0MjdkanpwdzVVS2xVaUlxS3dyWnQyMXd6akNVbUptTE1tREc0NVpaYkdsMmZRcWxVNHZiYmI4ZlVxVk94ZWZObS9PdGYvd0xndWFzV1VYc2pFMFZSbExxSXByaHpiNmJVSlJCMWVaK05teTkxQ2RTS3Z2MzJXMHljT0xGWjF6Q2J6ZmpWcjM0RmxVcUZIajE2SURrNUdYMzY5RUZHUmdZU0V4TUR2cDVlcjhlWFgzNEp1OTJPaHg5K3VFbjF2UFBPT3dDQUJRc1dCSHgrYVdrcEFEUjV3TGZkYm5ldHV1MnJtNUlvaWx4UG9KV1ZsSlFBYU5xMHE0V0ZoVzUvZjdPeXNtQzFXcEdhbXVyWHl0amVXQ3dXRkJVVkJiUTRuaWN0OGJ0TFZKL013ejlJREJGRTFHUU1FWjBiYjBTSU9pYis3bEpMOHhRaTVGSVVRa1JFUkVSRUhSZERCQkVSRVJFUkJZUWhnb2lJaUlpSUFzSVFRVVJFUkVSRUFXR0lJQ0lpSWlLaWdEQkVFQkVSRVJGUlFCZ2lpSWlJaUlnb0lBd1JSRVJFUkVRVUVJWUlJaUlpSWlJS0NFTUVFUkVSRVJFRmhDR0NpSWlJaUlnQ3doQkJSRVJFUkVRQllZZ2dJaUlpSXFLQU1FUVFFWkZIQ29VQ2dpQklYUVlSQlVBUUJDZ1VDcW5Mb0M2QUlZS0lpRHdLRGc2R3dXQ1F1Z3dpQ29EQllJQldxNVc2RE9vQ0dDS0lpTWlqMk5oWUZCVVZTVjBHRVFXZ3FLZ0lNVEV4VXBkQlhRQkRCQkVSZVpTY25Jenk4bkpVVkZSSVhRb1IrYUdpb2dMbDVlVklTVW1SdWhUcUFoZ2lpSWpJSTZWU2liUzBOSnc4ZVpKQmdxaWRxNmlvd01tVEo1R1dsc1l4RWRRbWxGSVhRRVJFN1ZkVVZCVFMwOU9SbloyTjZPaG94TWZIUTZmVDhTYUZxQjBRQkFFR2d3RkZSVVVvTHk5SGVubzZvcUtpcEM2THVnaUdDQ0lpOGlrcUtnclhYMzg5Q2dvS2tKdWJDNVBKeEZtYmlOb0JoVUlCclZhTG1KZ1lYSC85OVZBcWVWdEhiWWQvMjRpSXFGRktwUko5K3ZSQm56NTlwQzZGaUlqYUFZNkpJQ0lpSWlLaWdEQkVFQkVSRVJGUlFOaWR5VSt4bWpEOHV0OGsvT1BDZjNEZVVPTDF1Qm54dzZCVnFnRUFHeThlYUt2eTJvWDA4QVE4Mm5jaXN2VG5jYkQ4SEU1WCt6Ky8vUFQ0b1pqVWZSQnlxaTdoUk5WRkhDZzcyNHFWZXZaay82blFLWU1BQU10elBtL3oxMjl0TWdDaTFFVVFFUkZScDhBUTRRY1pnQ2Y2VDhXZ2lDUU1qVXpCcG9zLzRKOEYvL0Y0N0oySm94Q3QxZ0h3TDBUSUlJTkdvWVJGc0xWa3lTMUNKVmRBQmhtc0RydGZ4NCtOR1lBa2JReVN0REhvRVJTQlAxWi82ZmRyM1JpYmlwU1FXS1NFeEtKSGNLUWtJV0pZWkc5RXFEdk9LcDlCQ2hXQ0ZXcUVLb09oVXdWQnB3eENxRElZNFdvdHdsVmFSS2kwaUZDSElGcXRRNlJHaDgyWHMvQ3ZndjFTbDAxRVJFU2RBRU9FSDZiMkdJSkJFVWtBQUZFRWpsVGt0OGgxUjBmM3hmMHA0MUJpcWNUcjJaODE2Um9LbVJ3cXVRSkttUUlxdVFJcXVSSXFtUUpxdVJJcXVRSWFoUXBxdVJJYXVSSWFoUXBCY2hVMFA5MThPbTlDZ3hWcWFKVWFhQlVhYUpWcWhDaURvRk5xb0pHcjhQbWxRM2cvZjNlamRjZ2d3NWlZL3E3bi83NXl6Ty92SVVxdFEycFlUOWZ6WFZlekEzc1RPcEE3RWtaQ0tWTkFMcE5CQmhua01oa1VNam1VTWdXVWN2bFBQMCtsNitlbi91bnJvSG8vTzYxQ2cyQ0ZHbktaTEtEWEhoblZoeUdDaUlpSVdnUkRSQ1A2aC9iQS8vVCttZXY1eHNMdmNhcjZjcE92VjNlejNROTNKNDVHYjEwY0FDQlJHNDNKM1FmaDZ5dkgzWTVWeU9SNGQ4UmNxT1FLS0dSMU41aHl5S0NRMTkxMEttU3RQNlFsVVJ2dDEzSFhSU1FpVWgwQ0FDZzJWK0o0UllIZnJ6RW1waitjdDhNbXdTcEpLMFJidVMvNVJxamtiVCsvdmtNVUVhTUpRNWdxR05VMmM1dS9QaEVSRVhVdURCRStkQXNLeCtMME82R1MxNzFOeHlvTDhQSEY3NXQwTGExQ2padmlNakFqZmloNkJFZTY3U3V2cllIQ3c0MmxJRHBRSzlnUUZ4VGVwTmNNaE0xaGgxbXd3U0pZWVJac01BdFdtSVZhRkpuOVc2WDJwcmdNMTlmYmk0OEcxUGYrWjNGcHJxLzNYTTN4dS90VVp5V0lEdGdjQW13T08yb2RkbGpyUFdvRkc2d09PeXlDRFJhSEZXYTc4MmRsL2Vsblo0VkpzTUpvcjRYUmJvSFJYZ3VEM1FLellKWDYyeUlpSXFKT2hDSENDNTB5Q0MrbTM0VndWVjBmK1dKekpUSlBiWVpEREd4b2F2L1FIcmlsKzNVWUh6c1FRUXFWMjc0OFF3bSt2SnlGZmFXbklZZ09qK2VmcUxvSXBWeFJkMU1wMm1GM0NEOTlMYmh1TlA5N2t5bkE2ckRCNWhCZ2RkanhVSzhKcnV1OGtic0ZOWFl6YW9XNkcxR0x3K2I2MHlKWUEvNis2Z3RTcUhCOWREOEFRSzNEaGgwbEovdyt0N2N1RG4xMTNWM1AvMTNzZnplb2p1NlJnMnRoRngyd093VFlSUUYyaHdOMnNmRUZ2SDdWNjJjQUFFRVVzUDdDM2xhdWtvaUlpS2doaGdnUHdsVmFMTDN1NTI1ZGVaYm5mQWFEM1JMUWRkNFpQZ2M5dGU3THo0c1FjYWo4UEw2OG5JWHNxc0pHci9GL2VkOEY5SnIxMVE4UldmcThGaDI4dlhyWVE2NXVPYzQrK3dBZ2h3eC9HSEsvMS9PZXlQcXIyL01wUFFhN1BWOCsrTDZBNm5qejlGZjRvZnhjUU9lMEYyVzFOVTA2YjJiQ0NBQ0F6Y0VRUVVSRVJOSmdpTGhHdENZVVM2K2JqWjdCN2pmL2hhWnluK2NsYUtNeEtxb1BkRXFOYTF2OUFGRmFXNDN2U2s1aXg1V1RLSzJ0Ym5EK2lLZytrTXVBSC9YNVhsc2wycE9ld1ZFZSsvYXI1TW9HNzUwM3dRbzF4c2NPZE50MmJXdE5ZOFI2SGFjK0d6Yy9vSE45YWU2MW5qMzhBZktOVjF1b0dpSWlJcUwyaFNHaW5sNGgzYkFvL1E3RWFzSWFQVll0VnlJdFBBRkRJbEl3S3JwUGczRU9RRjNmOWtQbGVmam15bkVjcWJqZ2RzTjdyU0dSeVpnUlB3dzFOalBleU4yQ1k1WCtEMHp1cUtiSER3MDRORnpMNW1qL2dZdUlpSWlvczJHSStNbUVibW1ZMTI4eTFEOE5vbloyWFhJdVB1WTBLcm9QYnVzNUFnTkM0eHVkWldmdUQrK2h5bWJ5Ni9XZFl5OUNWY0dCbGk2NWh3K3U5Ym4venlNZWJ2QmVhZVFxM041enVPdjVQeTc4QjVzSy9WdWM3LzNyNXlIc3AvZXIvaGlDeTJhOXZ5VzdVY29VSGdldkY1c3I0R2ppOG14VzBiL0I0WGNrakVUM29JZ212WVpDSnNldiswNEs2Snozem4zVHBOY2lJaUlpcW84aEFzQTlTV054Yi9KWTEzTzkxWUNsSnpaaFlkcnREVUpFbGMyTWpQREVCdGNvTmxkZ1g5bHBUTzB4eEhXT3Z3RUNxSnNKeW5VdFMyV2czNEtreXB2UXQzOXlqMEd1SUZCak0rT3Jvc04rbnl1dk43V3R6ZkhmRUhIdGVBdC8vVHhwREg2UmZFT0Q3WjllT29odnIvZy9TTHdwUmtmM2RWc2pJeEJ5bWF6Qm1KTEdNRVFRRVJGUlMyQ0lBRkJvS25OOWZjbFVqbVhabitLcXBjcmpzYWVyaTNDaThpS3VpMGpDUlZNWkRwYWZ3L2RsWjNEZVVOZi9mVUszTkZlSThIZE9mcVZNZ1lTZkJuRmJCQnRLdmJ4Mlp4R2kxR0JXNG1qWDg4OHZad1UwQlduOUVPSFBiRWErUkt0MXVETmhsTWQ5OXlmZmlIMmxwems5S2hFUkVkRTFHQ0lBN0M4N2d4T1ZGMkVUQmJ4eFR6WUhBUUFBSUFCSlJFRlVhak5NamR3MC92bmNOeEJGRVZjOHRCaFVXVTJ1TVJXVHV3L0Nwc0lmR24zOW1Ra2pvRldvQWRSTisrcXBBMDM5MlpDYTRvMmh2L1E1SnNPVHBuNnkzNWhmSk4vZ2FvV29zQnF4TllCV0NLQnVCaWdudTZONUllSlh2WCtHSUlVS2xWWWpWSElsUW40YUdIL0pWSTRFYlRSbUpWMlA5Zmw3bXZVYXZpdzY5bUhBNXpnSGZkc2NBbjYrYjNWTGwwUkVSRVRVS0lhSW43eDVlaXNxckVhL2JyU0xmU3pBZHJ6cUl2cUcxcTE3Y0gvS09JeUk2b1BMWnIzSGRSaFVjZ1dTUTJLUkVoTHIycmEzOUpUSDYzcWJEY2xmOFI0R2Zrc2hTUnVEcVQyR3VKNy83ZnpPZ0tlZVZjcnJkV2RxUmt2RXFPZyt1REUyRlFEdzBjWHZjVS9TZjd1MHZaKy9CeStrMzRtWlBVZmdQMWR6T2RNU0VSRVJVVDBNRVQvUld3MHRjcDB2TG1WaFhHeXFxelZpUUZnOEJvVEYrM1h1a1lvTCtLN2taSXZVMFY0Vm1Tdnc1N05mWTFiUzlTaTFWR052YVM2QXVvSFd0UTcvd29SQzl0OHcxZFNXaUJDbEJvLzlOQ2k1eUZ5QmI2NGNkd3NSV2ZvOFY3ZTFKL3BQeGNLakd6ckUxTHRFUkVSRWJZRWhvb1ZWMjB4WWVHUURmcDQwQnNPaWVpTmFvNE5TNXJrRlFZU0lLcXNKVnl5VjJIVTFCOStWbkhRYktPek5uWHN6L2FxbC9sb0h2OWovSjc4KzhmLzRobWVhMWVMUkdMc29ZRWZKU2V3cFBZVVFaUkEwY2hWKzFYc0NCa2NrWStIUmZ6UzZvSjhNc25xZG1lRFgrK1hKdkg1VEVLWFdBUURXNWUzd0dCRCtkbjRYM2hqMklIcnJ1dUhuU1dQd1ljRytKcjBXRVJFUlVXZkRFT0dEMlc2RnlWNGI4SG1WTmhQK04yOEhrTGVqRmFycUhHd09BWlZXSTVZTnVzYzEyOVh6YVhkZ3lZbU5QZ2RMSzY4Sk9FM3B6alNseDJDTWpla1BBTmhmZGhwSEt5NTRQQzdmZUJXN1NuSndVMXc2WmlkZGo1TlZoVGhSZVRIZzEvUFg0LzJtQkhTOFFpYjM2eHlEM1lMMzgzYzN0U3dpSWlLaUJoZ2lmRmh3ZElQVUpYUjZIeFhzUjlwMVA0ZGNKa042ZUFMbTladU10ODVzODNxOHN0N01UQUJnYy9pM0hvTlQzOUR1bU52N0pnQkF0YzJNZGVkOEI3ME5GL1ppVkhSZmhDZzFlSGJBRER4NzVBTlVXSTBCdldaOWlwL3E5OVR5TWJIN2RRRmRTeTZUK1hWT3VkWEFFRUZFUkVRdGlpSENpMEFYOFdvcWsxQ0xEMXB4OXArMjhNNklPVDczWDl0NlVOL0pxa0w4NDhKZVBOaHJQQURncHJoMEZKaEs4Y1dsTEkvSC96OTdkeDdmVkpYK0QveHpreWJwa3U0dDNlZ0NMYVcwcFJSRVZrRmxGVkdFRVJXZFVXY1lGaEgzUVVkeGdkRmh4QUZCeFkxeHhLL0xqSWlvSThnaWlDQUkxRnBvV2JxeXRkQ0dyaWt0YWRwbS9mMVJjMzlObTZicFJycDgzcTlYWGlUM250dzhDUW1jNTk1em5pTnRsa1E0ZmlYQ1IrNkJaK05uUS9iYmdvSWJ6KzdGbFZiVzhsRHJOSGovN0Y3OEplNDIrTWc5c0R4aERwNC9zUm02TmlZdkFDQ2dvZVBmMXJpSmlJaUl1aHNtRVMxbzZ5SmU3WFZGcCszeFNVU1ltMStIbnY5TllTb0dlNFZobEg4MEFPQ0JxQnRSVUZOdWM1aFI0L2thWnBnZG51d3NsN2pndWZqWjhQOXRIc1NQSmFkeHBEelBvZWYrWEphREVYNERjSE8vQk1Rb2cvSEU0RnV4Sm50Ym05ZXl0cG9RYm1jWTFoV2RGbi82NWQwMkhyMjV4bk5paUlpSWlEcVRwUFVtUkYzTERPQ3R2SjBvK1cyUlBZa2c0S25CTThVS1Y0MVpyaUlBanAvTmx3Z0NsZzI1SGJHZUlRQ0FpelhsK0Zjcnc1aWErdURzUGpHK3NRR3hZbVdudG5DVnlzVDc5VzBzYTl1WTBzVVZYakkzZU1yYzJuME1JaUlpb283Z2xZaFdWT2cwV1BETCs1MSszTjUwbHJpMWFsR09WSHlxTWRSamZlNE92RHJzWGdnUTRDbHp3elB4cy9CY3h1ZFdaKzBiejRsd05JbDRLR1lhcnZkcnVNcWhOZXJ3eit4dERwZVR0YWcxNnJBK2R3ZitrWFF2SklLQTZTSERvRGNaOGVINUh4MCtobVVsY3dDNDJrb1ZLbnZlSGZsbmVNcmNvRGNaY1BmaE45cDlIQ0lpSXFMMjRwV0lUaUJBd0VpL2FJejBpOFpRbndobmg5Tmo1VmFyOEwvQ1g4WEhNY3BnY2E2RWhkenFTa1RyOHhJV1JFL0MxTjhtSDV2TVpyeWV2UjFGdGVwMng5YzRhYmd0YkFRV3gweHBVblMyWlkyVGlKb09KQkdDNE5qckVSRVJFWFVWSmhHZFFDRjF3Zk1KYy9COHdod3N1VVlUc251cnp3c080MkpOdWZnNDNpdk1LbkZvZkwrK2xTVGlUd052d3N6UUVlTGpqeTdzeC9IS0N4MktiNmNxSFZzdnBZaVBid2xKeHJJaHQ3VzRGa2hqZmdvUDhmNFZuZjBKM2ZaWVhzdG9ZeFYwSWlJaW9tdUJTVVFua0RRNkUyMWl4NjVEOUNZajNzemJoVnFqRHA5ZU9JaS9udmlQVlNVa1I2NUVDQUFXeFV6QnJMQ1I0clp2QzlQd1hkSHhUb254UC9rL1kxL0pLZkh4dUlEQitIdlNQZkNWZTloNUZoQ284QmJ2bDlaWHRldTFCUWhRL0RhM3dwSEZBNG1JaUlpNkFwT0lUaUJ2UEdHMkhhVS95ZHA1VFFrV3BHN0UxNFdwelpJeVJTdWZ0VlNRNEluQk16RWpKRm5jdHI4MEV4OWZPTkNwTWI1M1ppL1MxT2ZFeDRPOVF2SDY4QWNRNXhYVzRuT0NYQnNsRVhYVjdYcGRUNW1ibUxKMlpFZ1VFUkVSVVVjd2llZ0VYaTcvdjBxTzF0ajJGYTZwdVpaV0NtOWM0YWpwV2cxdVVqbVdKOHpCeEg1RHhHMUh5dlB3VHQ3M2JTN0gyaHFqMllTMTJkOGh2VkVaV2wrNUIxWWx6Y085a2VPYnJXY0JBRkVlZ2VMOTlzN0xhSnlJbE91dXR1c1lSRVJFUkIzRjZreWRJTkQxLzVjaUxhL3YyUjI3N2o1bjEwMHFGKzgzTHBQcXIvREVDd20vcytxb0h5M1B3N3FjNzJBMG05cGNEYXUxOWs4ZC93UVhha3F4S3ZOckxCazBGWk9ER2ladlN3UUJkMGVNaGJmTUhlK2YzV3YxbkFIS2Z1TDlDNXJTTnNWakVhTU1FdThYYWl2YWRRd2lJaUtpanVLVmlFNHcyRE5Vdk84dWxWdWRMZTVKL0JXZTRxUmRSeW9mT1lPN1ZDSGVyMnRVcHZXbWZ2RldDY1RQWlRsNC9iY0VvaXNaelNhOG5mYzlQaTg0TEc3THFWYmg0d3MvV2JXTDhBZ1Fxek9WMVZkRDA4NmhTSTJ2c3R3U2tvekhZbWVndjd0L3U0NUZSRVJFMUY2OEV0RkI3aTRLVEFwT0ZCK1A4by9CS1A4WTVGYXJjTEFzRzRmTGNsR2xiMzhsbnE0d3dLTWZ0TVo2MUJqcVVXOHl3R2cySWtEaGhRWFJrOFEyN1IyejM5VzhHaTJ3Vm12VWlmZS91dlFMVEdZekhoZ3dFZDlmUG9HTlozK0F1ZEVncGgrS1Q2RTFFL3NORVNkdXQ5YitxcUhXNnZHV2kwZFJWbGVOU2NHSitFZm1OMWF4QVVDeVQ2UjQvM1RWSlp2SHRDUWVMVTJZbmhhY1pEWG5RaXBJY0hOUUFtNEtTc0F2RldmdzlhVlVuTGw2dWRueG1zWkNSRVJFMUZGTUlscHdUbE1DQUxpaXEybXhqYXRVaHIvRTNRWi91YkxadnNGZW9SanNGWW8vRDV5RWsxY0tjTEFzR3lubFo4UU9uZVg0MWZyYVpzL3Rhay9Geld6MTdIV3ErcXpEeDN0NzVIeTcrMTFhV1dpdUxRWTJHczdUZE43RU40V3B5SzR1UWs1MVViUG52WFBtKzFhUFBkSXZHbks1aThQdG05cGZtb245cFprMjk0MExHQ3plejJnMGo2S3h4bXRrTkhWTFNESVdSazhXSHg4c3pVYTBNZ2hoN240UUFJenhINFF4L29OdzhzcEZmSDNwRjV5NFVtRDNlRVJFUkVRZHdTU2lCY3ZTUDdXN1A5RTdIQXVqSnlQQ0l3QkFRMm5TZFRuZllZQ3lIeWIyRzRKZ1Z4OEFEV1BrazMyamtPd2JoU1V4VTVGYWNRNzdTazdqbVl6UG5GWU9Ocittekc0U1VhaXR3RmVYZm5INGVHRnVmcDBSVnF1Q1hYMlE0TjFmZkd6cmFvbXRCTUxaUXQxOE1kaXJZY2liMFd4cU1ZbXdKVVlaakQ4TW1JQmhqYTVrcEZhY3d4dTVPd0FJR0I4NEdIUER4eUR5dCs5aGtrOEVrbndpa0hmMU1qWVhITGFhK0UxRVJFVFVXWmhFdElHN2l3TFgrMFZqV25BUzRodDFabzFtRTk0K3N4c3BGV2VRVW5FR254Y2NScHhYS0c3cWw0QWJBdVBnNGRJd2psOG1jY0g0d01FWUh6Z1lhcDBHQjBveThXTkpwa09WZXZZV243Ulo4YWM5c3FxTE1NQ2pIeUEwckhFaENBS01KaE1xOVRYSXFNekhUbFg2TlIwQ00xRFpENkZ1ZmlpdHEwSnBmVFdxZERYTnFpbkZlWVZpeWFCcFZ1dEVaRlVWWHJNWU8rSjM0YVBGKzhmVTUxdTkrdVR1b3NCWS8wRzRLU2dCaWQ3aFZ2c09sbVpqUTk3dTN6NGZNMzR1eThIaHNoeU1ENHpEdkloeENITnZTT2hpUFVQd1V1SmM1RmFyOFBuRnd6aFJXZERKNzRxSWlJajZNaVlSTFJBZ0lORFZDd004QWhIakdZd2hYbUdJOHdwcjFwRXZxYXZDTzJlK3g2a3JGNjIyNTFTcmtGT3R3b2ZuOTJOc3dDQk1Da3BFa2sra1dPUGZUNjdFNzhKSDQzZmhvNUZicmNLUEphZnhjM2x1aTZWTlB6aTNyOVBlMnk1Vk9uYXAwanZ0ZUhNT3JiVzdmOHY0SnlHek02VEpWNjdFWCtKdUV4K2J6R2JVbWZTb00rcWdNeG5nSS9Pd0t1MEtBTG5WS3B6VkZIY3M4R3Nnd2lNQU4vV0xGeC92dFRIWHdsVXF3eURQRUF6MkRFV3lieFRpdkVLYmZjK3E5VnI4My9tZmJBNlhNcU5oSXZtUjhsemNHQmlQZTZQR0kxRFJVREZzc0Zjb1ZpYmVoWnhxRlRZWEhNYUpLMHdtaUlpSXFPT1lSUHptanY0akVlRWVBRis1RWdFS1R3UzcrdGp0K0twMUd1d29PbzRkcW5UVW0xcGVPVmh2TXVCZ2FUWU9sbVlqeU5VYlU0T1RNRGtvRVQ2TlZqY1c1MDlFVDhJamFadFFWdDg5SnpWM2xhYmxUaVdDQUhlcEhPNk55cmsyVnFtcndSdTVPNjlGYUIzMnlLRHBZa0p3b2FZVXgzNWJvTzZtZnZFWTVSK0RDSThBaExyNVFvRHQycnFWdWhyc3VweU83VVhIV2wyaDJtUTJZMzlwSm40dXo4R01rT0dZR3o0YW5yOU5SSS96Q3NYS29YZmh1NkxqK1BEOGo1MzREb21JaUtndlloTHhHN1BaakVsQmlYYmIxQmpxY1V4OUhvZkxjM0ZNZmI3TjVVTkw2cXJ3V2Y0aGZGNXdHTmY3UjJOR3lIQU05WWtRdTQ5bnJsN3Vjd2tFMEpDUWFZMjZGcE1HaXlxOUZqK1g1ZURMaXluZHJ1SlZTLzVYK0N2K0VuYzdKSUtBLytUL0xBN1RxdFRWWUd4QXJNM25hSTA2SEZlZngrR3lYUHlxUHRmbTc1bmVaTVMyb2pUOFVId1NkMGFNd2UyaEl5RDdiUmpZNGZMY2pyd2RJaUlpSWdCTUlrUzdMbWRnZHY5UjhQM3RDa0dkVVk5Q2JRVUt0R1c0b0NsRFZsVWg4bXZLck1xR3RwZlJiRUpLK1Jta2xKOUJtSnNmWm9RbTQrWitDZmltazZ2cGZILzVoTlZyZHFaWE1yK0NwSVd6NTAzZGZYaDlxMjErZitRdHlDVXVjSlhLb0pESUlKTklJUlVra0FvU21NeG1YRFhVb3RKT3BhenU2a2g1SHBSbjl5TEJPeHpIMU9mRjdTZXVGQ0M5OGdLRyt3NUFsVjZMODVwU1pGY1hJcXVxRUxuVmwyRXdHenY4MmxxakRwOWVPSWpkcWd3OE1HQWlYS1d5YmpueG5Ib0dnOEdBZ29JQ2xKV1ZvYmEyRmtaang3K2pSTDJWVkNxRm01c2JBZ01ERVJrWkNSY1hkcmVvOXhITVppZVZDT3FnMXNiaHQwZVVSeUJjQkNsSzY2dFJmWTNQZEx0S1phZzM2anNoUmFIdVNDcEltaVZ5M2pKM1NBVUoxRHFOMDJMb3FMYXVCRTQ5azFxdFJsWldGdno5L1JFYUdncWxVZ21wdFBOS054UDFOa2FqRVJxTkJpcVZDaFVWRllpUGo0ZWYzN1dwWkVqVUZRUkJhSGJtbUtseEkvazFaVTU3N2RiR3UxUFBacXZ6ZnEySFpIWDE2dDNVTzZuVmFtUm1aaUl4TVJHK3ZyN09Eb2VvUjVCS3BmRDI5b2EzdHpjcUt5dHgrdlJwSkNRa01KR2dYcVZ6YW9ZU0VWR3ZZekFZa0pXVnhRU0NxQU44ZlgyUm1KaUlyS3dzR0F3R1o0ZEQxR21ZUkJBUmtVMEZCUVh3OS9kbkFrSFVRYjYrdnZEMzkwZEJBY3RzVSsvQkpJS0lpR3dxS3l0RGFHaW9zOE1nNmhWQ1EwTlJYbDd1N0RDSU9nMlRDQ0lpc3FtMnRoWktwZExaWVJEMUNrcWxFbHB0enloUFR1UUlKaEZFUkdTVDBXaGtGU2FpVGlLVlNsa2FtWG9WSmhGRVJFUkVSTlFtVENLSWlJaUlpS2hObUVRUUVSRVJFVkdiTUlrZ0lpSWlJcUkyWVJKQlJFUkVSRVJ0d2lTQ2lJaUlpSWphaEVrRUVSRVJFUkcxQ1pNSUlpSWlJaUpxRXlZUlJFUkVSRVRVSmt3aWlJaUlpSWlvVFpoRUVCRVJFUkZSbXpDSklDSWlJaUtpTm1FU1FVUkVSRVJFYmNJa2dvaUlpSWlJMm9SSkJCRVJFUkVSdFFtVENDSWlJaUlpYXBNZW0wUzRTbVhPRG9Hb1QrTnZrSWlJcU8vcXNVbEVzS3VQczBNZzZ0UDRHeVFpSXVxN2Vtd1NNY28veHRraEVQVnAvQTFTUjZ4ZHV4WmZmdmtsakVaanMzMnJWcTNDcTYrKzZvU28yazZ0Vmp2Y3ptdzJkK2kxTm03Y2lNOCsrNnpMbjlPU3FWT240dFpiYisyVVkxMHJhOWV1eGJQUFBvdnM3R3k3N2Rhc1dZTlZxMWJCWURCY284aUllcjRlbTBUYzBmOTZCQ3E4bkIwR1VaL2s1K0tCYVg0SkhlNFVVZCswZi85K2ZQLzk5L2prazA5UVZsYldiUCtCQXdkdzRNQ0JadHROSmhOMjdOaUJQWHYyWElNb0FiMWVqOHJLeWhhLzUxZXVYTUY5OTkySEJ4OThFT2ZPbmJON3JNY2ZmeHh6NTg1RlJrWkd1K1BadW5VcnRtM2IxdVhQNlMxT25EaUI3Ny8vSHJtNXVRZ0lDTERiOXVEQmd6aHc0QUJNSmxPemZVYWpFVHQyN0VCRlJVVlhoVXJVSTdrNE80RDJjcGZLc1RSMk9sYWUrdExab1JEMU9jbWxTdnk0ZXk4a0VnbVVTaVU4UFQzRm0xS3BoTHU3Tzl6YzNDQUlnck5EcFc3bXdvVUxlT09OTndBQUN4Y3VSSEJ3c0VQUFMwdEx3OGFORzVHZm53K0ZRb0dFaEFTRWhZV0orNHVMaTVHZm53K2owV2gxTXhnTTBPdjEwT2wwNHMzeXVLNnVEblYxZGFpdHJSWHYxOVRVb0thbUJocU5CanFkRGdEdzZhZWYyb3h6Ly83OU1CcU5xS3VyUTJSa1pJdXhuemx6QnNYRnhYQnhjVUZNVE4rOGdqZC8vbnlIMm5sN2UyUDkrdlVPdC9mMTljWHJyNy9lYkh0ZFhSM1dyVnNIQUhqa2tVY1FHQmdJQU1qSXlFQjhmRHprY25tcnh6YWJ6ZGkvZno4Ky92aGpxRlFxakIwN0ZpKy8vTEpEY1JIMUJUMDJpUUNBWVQ2UldEbjBMcnlUOXozSzZxdWRIUTVScnhlbzhNTGlBWk1SS1hoRG85SGc2dFdydUhyMUtqUWFEUzVmdm14MUZrOFFCTGk3dThQRHd3TWVIaDdON2pQSjZIdlVhalZlZU9FRmFMVmFUSmd3QWJObXpiTGIzbWcwNHVEQmcvanl5eTl4NXN3WkFFQkVSQVR1dSs4K2hJU0VXTFhOeTh2REs2KzgwdUVZQlVHQVFxR0FoNGNIQWdJQzRPYm1ocXFxS3B0SnhLNWR1d0FBZDl4eEIxeGNXdjd2OU5DaFF3Q0EwYU5IUTZsVU9oUkhkblkySG52c3NXYmJLeXNyTVhYcVZJZU9ZZTg1dTNmdmhsUXFiZE54T3VMU3BVc090ZE5vTkcxcVgxdGJhM1A3ZSsrOUI1VktoWnR2dmhtVEowOEdBSHozM1hkNDg4MDNNVzNhTkR6OTlOTXRIbE92MTJQZnZuMzQ2cXV2a0orZkR3QUlDUW5CNk5HallUYWIrZThXMFc5NmRCSUJOQ1FTYjF6M1IzeGIrQ3RTSzg2aXVPNEs2b3g2WjRkRjFHdTRTbVVJZHZYQktQOFkzTkgvZXJoTEc4N2dOUjBlWURhYlVWdGJDNDFHQTYxV0s1N1IxV3ExS0NrcFFXMXRyZFd3a01aSmhpV3BhSHh6ZFhXRnE2c3IvOFB1SlVwTFMvSE1NOCtndExRVVNxVVN5NVl0czl2ZWJEYmovdnZ2RjRjN0RSdzRFUFBtemNOTk45MWs4enNSSHgrUFdiTm1RUzZYUXlhVHdjWEZCVEtaREhLNTNPcG1OQnJ4Mm11dkFRQTJiTmdnZnM5Y1hWMmhVQ2djL3M1bFpXWGh3b1VMY0hWMXhlMjMzOTVpTzVQSmhMMTc5d0lBeG80ZGk2cXFxaGJiS3BWS3NXUHY3ZTB0ZG40dDl1M2JCN2xjamdrVEpyUWFYMnZQa1VpdTdXam12WHYzNGc5LytBTktTa3JFejhPaXBlMEJBUUg0L1BQUFd6eG1TOG5VM3IxN3NYUG5Ub1NIaCtPSko1NFF0OTl3d3czNDZLT1BzR2ZQSHNURXhHRE9uRG5ObnZ2Wlo1OWgxNjVkdUhMbENnQWdQRHdjOTk1N0x5Wk5tblJOa3k2aW5xREhKeEZBdzlDbWV5UEg0OTdJOGM0T2hhNEJrOG1FblR0M3d0UFRFemZlZUtPenc2SGZXSklDZDNkM20vdE5KaE5xYTJ2RnhLSnhrbEZhV29xNnVycG00NUVGUVJBN2VMYVNETXVmY3JtY3lVWTNkdkhpUlR6MzNITW9MUzBGQURGeHREQVlETWpNekVScWFpcFNVbElBTkNRUjVlWGxHRGR1SE9iTW1ZUGs1R1NyWXo3KytPTVlNMllNN3JyckxyaTR1Q0FnSUFDUFB2cG9xN0UwN3NUSHhjVzErYjAwN2JqVzFkWGhkNy83WGJOMmxnNXhXbG9heXN2TEFUUk04clZuL2ZyMVNFeE1CQUNFaG9iaTJXZWZ0ZHEvYjk4K2VIaDROTnR1ajczbjZIUTZ6Snc1MCtGakFRMW42ZHR5SldUSGpoME9EUjNxTEFjT0hNRHJyNzhPTnpjM3JGeTUwdXA3NXVQamc0Y2ZmaGlyVjYvR3hvMGJNV2pRSVBIenRyQWtMY25KeVpnelp3N0dqaDBMUVJCdzZkSWxYTGx5QlltSmlmeTNodWczdlNLSm9MNUZJcEZnMEtCQk9IbnlKSzVjdVFJZkg1WWE3UWtrRW9rNG5Na1dzOWtNblU2SDJ0cGFjWXk2NWI3bHBsYXJVVmRYWi9QNWNya2NDb1dpMVp1bEhjOHFYaHVIRGgzQzJyVnJvZFZxRVI0ZWJqVk1KVFUxRlZ1M2JrVldWaGJxNit1dG5pY0lBajc1NUJPYnc0aU1SaU95czdPUm5aMk51KzY2cTh2Zmd5MWVYcllMZTFSWFd3K3QvZWFiYndCQUhCcGxTMUZSRVV3bWs5MGhVUlphclJZYk5teG9ZN1MyQ1lLQW9LQWdoOXBXVkZTSWxZdmtjamw4ZlgwZGZvMXI1Y1NKRTFpMWFoVUFJREl5RWw5Ly9UV3VYcjJLNnVwcVZGZFg0OHFWSytMZmo5Rm94S3V2dm9xTkd6ZGFEVEc3OWRaYk1XZk9IRVJGUlZrZE96czdHMnZXck1ITW1UT3RybTRROVdWTUlxaEhHamh3SUxLeXNwQ2JtNHZSbzBjN094enFCSmF4NkFxRndtNWlhREtaVUY5Zkx5WVc5Zlgxelc0MU5UVlFxOVdvcjYrM1dXMEZBRnhjWE1RaExqS1pUTHcxZmR6UzltczlIS1FuS2k4dng2cFZxMkEwR2pGczJEQ3NYTG5TYWdpSm41OGYwdFBUQVFCUlVWRVlPM1lzYnJqaEJpeGR1aFFBV3V6Z2xwV1Z3V3cySXlnb3lLR09kMWY0L1BQUG01MWhiM3BtLzl5NWMwaExTNE9ycXl2ZWYvOTllSHQ3Mnp6V25EbHpvTkZvSERwalgxOWYzMm5WbG1ReW1VUGxYM056YzYydThnaUNnRFZyMWpTYmwrS29wcE9tTFZkcU9pb3VMZzd1N3U3UWFyWEl5Y2xCVGs2T3VNL2QzUjArUGo0SUNncUN0N2MzMHRQVFVWcGFpdlhyMStQRkYxOFUyeTFkdXRUbTMwTmxaU1VBdEhnU2hLZ3ZZaEpCUFpKTUprTk1UQXh5YzNNeFpNaVFGczhLVXU4amtVakVJVTJPME92MU5oTU55MDJ2MTBPdjEwT3IxWXIzTFZWNTdKRktwZUxZZTh0TktwVmEvZG1XK3hLSkJCS0p4T3ArVHhjUUVJQ1pNMmRDSnBOaDRjS0Z6YTcreE1URVlNV0tGUmc4ZUxCWVBRZG9TQzdVYWpXT0h6K082NjY3cnRseGQrN2NDUUNJam83dTJqZlFRWjkrK2lrQTRMYmJibXN4Z1FBZ3JwWGhTRUxrNit1TExWdTJPQnhEV3lkaE4yVTBHckZ1M1RyNCtQaWdzcklTVXFrVWNya2NiNzMxVnJ2WDhuQjAwblJiS1JRS1BQMzAwOUJvTlBEejg0T3ZyeTk4ZlgzaDQrUFQ3TFA5NG9zdjhPOS8veHNta3dsYXJWYThZcUxYNjIwbUVjWEZ4UURRN3NTSnFEZGlFa0U5Vm14c0xNNmVQWXVzckN5TUdUUEcyZUZRTjJXNWN1Qm9WUnlnWVdpVnBUUm80OFRDMW1PRHdRQ0R3UUNqMFFpOVhvL2EybHF4dEtqbHovYXlKQk5OYjQwVERWczNTNGRJRUlRTzNlOE1TNWN1dFpzUTNYREREYzIyalJ3NUVudjI3TUh5NWNzUkhCeHNsWHhZcmpJQndLUkprNnllMTlZeC9vNTBzTnM3cHYva3laTTRmUGd3UER3OGNNODk5OWh0YTBraVpESlptMStucTIzWnNnWG56NS9IMDA4L2pUVnIxa0Fpa2VEQkJ4L0UyMisvamYzNzkrUG1tMjl1OHpGYm1samRHV3g5bjJ5NTg4NDdrWnljak1HREJ3Tm9TRnlMaW9ydzNYZmZZY2FNR2VKMzFtdzI0OXk1Y3poNDhDQUEyQzNsUzlUWE1JbWdIa3VoVUdEUW9FSEl6czdHa0NGRDdKN3BJMm9MUVJERTVLTXpXSktKeG9sRjQvdEdveEVta3drbWs4bnFmdE5iUy9zTUJvTzQzMncyaTFXd09ucS9NK1lidGVlS3l1TEZpMkUwR3BHV2xnYVZTbVcxejhYRkJmMzc5OGZzMmJQdEZsWUlEdyszdWQxb05JckhiS2tOMFBHejVlN3U3aGcrZkRoR2pSb0ZwVktKMnRyYUZxK2VXUkpOUjY1RXRLZkVhM3ZsNU9UZzAwOC9SVnhjSEtaT25ZbzFhOVlBYUxpeXNuMzdkcno3N3JzWU9uUm9xd3U1WFd1T2ZqNk5rNW1KRXlmaTg4OC94Ny8vL1cvOCs5Ly90dGsrUER3Y0NRa0puUklqVVcvQUpJSjZ0TmpZV0p3NWN3WlpXVmtZTzNhc3M4TWhza2txbFVJcWxVS2hVRGc3bERiNTRZY2ZPdjJZY1hGeDhQZjN0OXZHeTh1clRSV0liTm0wYVpQTjdWVlZWWmc3ZDY3ZE5rREhod0hGeE1UZ24vLzhKMHBLU3ZEa2swL0MwOU1UZi8vNzM1c2xWV2F6V1p5MzQ4Z1ZENFZDZ2VuVHB6c2NSM3ZuVDZqVmF2enRiMytEMFdqRUk0ODhZblZsU2lxVllzbVNKWGoyMldleGN1VktyRnUzN3BwV1lISlVTeDMrek16TVp0c2VlT0FCdUxtNTRkZGZmeFhMdTFwNGVucGk4T0RCdU9lZWUzckZNRU9penNJa2dubzB1VnlPMk5oWVpHVmxzVklUVVEvUVdaV0ZlZ3AzZDNlbzFXcms1T1RnZ3c4K3dPTEZpNjMyTng3dTVzaVZMM2QzZDRkSzJWcTBKNGt3R0F4NCtlV1hVVjVlanZuejU0dERmaHE3N3JycmNPdXR0MkxuenAxWXQyNWRoNU0rV3lvckt4MWV1Ym9waVVRaXJvemUxUFRwMDVzVlhNakp5VUZTVWhMdXZmZmVkcjBlVVYvRUpJSjZ2RUdEQm9sWEk4YU5HK2ZzY0lpb0JaMDFES2ZwbUhwbmNIVHVoYWVuSjE1NDRRVTg5ZFJUMkxwMUsySmlZcXdXa1dzcGlWaTllclhONDlYVTFMUzRyeVcybmpOdzRFRGNmZmZkemRxYXpXYXNXYk1HbVptWkdERmlCT2JObTlmaWNSOSsrR0ZrWldWaDM3NTlDQTBOeFFNUFBPQlFQSTUrRDR4R1k1ZE53bTdxeVNlZmhFd21FeWZ0TjFWYVdvb1RKMDVjczZGa1JEMEJrd2pxOFN4WEl6SXpNMUZaV2Vsdy9YSWljZzU3Y3hIc0tTd3N0RnIxM0puNjkrL2ZiUEs1Mld4R1lXRmhzN1pEaGd6Qm4vLzhaMnpjdUJIcjE2OUhURXlNT0VGWHI5ZUw3UnJQaWRpM2I1L04xOVhwZEMzdWE0bXQ1MVJWVlRWTElzeG1NOWF1WFlzZmYvd1JmbjUrK090Zi8ycDNncjFDb2NEenp6K1BSeDU1Qko5KytpbDBPaDBXTEZqUWFqeE4vLzVWS3BVNHVieXg5cTVZRFRTVWd1Nk1EbjlaV1JuKys5Ly9ZdmZ1M1RBYWpRZ01ER3kyOENGUlg4VWtnbm9GeTlXSVU2ZE9ZZUxFaWM0T2g0aGFJSkZJN001RnNPZldXMisxNm5RNzA4YU5HMXRkSjZLeE8rKzhFMGVPSE1HcFU2Znd5aXV2NEoxMzNvRkNvYkNhVk4yNHcyN3Jhc3ZKa3lleFlzVUtDSUtBMWF0WEl6WTJGZ0R3MldlZm9hYW1SaHdxcGRQcDhQenp6eU1qSXdOanhvekI4dVhMV3kySmJEYWI4Y1liYjJEUG5qMXdkM2ZIcTYrK0NqOC92MVkvaDZpb0tEejMzSE40K2VXWDhjVVhYNkNtcGdhUFBmYVkzZVNqNmQrL3JlcE1reWRQaHFlbnA5M1h0dGRHRUlRV2h5Wjkvdm5uclNhakZ5NWN3TGZmZm9zOWUvWkFyOWRERUFUY2VPT05EbjBtUkgwRmt3anFGV1F5R2VMajQ1R1JrWUhpNG1LYnE5d1NVZmMyZmZwMFNDUVM3TnExeTltaGREcEJFTEJzMlRJc1dyUUlseTlmUm5aMk5wS1RrOFdWdWx1YmRMOTc5MjY4OWRaYjhQYjJ4cXV2dm1xMW92SzJiZHRRV1ZrcEpoRnl1Unl2dlBJS1huamhCYVNrcE9DeHh4N0RNODg4ZzBHREJ0azh0c0Znd1ByMTY3Rm56eDY0dUxqZ2IzLzdHd1lPSE9qd2V4cy9manorOHBlL1lPM2F0Zmp1dSs5UVhsNk9aY3VXZGFoaW5tV09oVWFqYVZhZTJXQXdvS3lzek80OERFRVE4S2MvL2NubXZzMmJOOXRNSXN4bU0vYnYzNC90MjdmajFLbFRBQm9ta1UrYk5nMzMzbnN2K3ZmdjM5NjNROVFyc2N3QTlSclIwZEUwMHdzNkFBQWdBRWxFUVZSUUtwVTRjZUpFdHhueVFFU09hVnl1dHJjS0RRM0YwMDgvamZmZWUwOGNFdE5hRW5IMTZsV3NYcjBhcjcvK09xS2pvL0hPTys5WUpSQXRjWFYxeGVyVnF6RnQyalRrNStmajBVY2Z4WHZ2dlllcXFpcXJkaHFOQnM4OTl4ejI3TmtEaVVTQ1o1NTVwbDNEZGFaTm00WWxTNVlBQUZKU1VyQm8wU0ljUDM2OFRjZll2SGt6bGk5ZkxuNEhkRG9kRmkxYWhKZGVla21zbUZSWVdJaEZpeFpadGVzc0JvTUIvL2pIUDNEcTFDbjQrUGhnM3J4NStQampqL0gwMDA4emdTQ3lnVmNpcU5lUVNDUklTa3JDa1NOSGNQNzgrVzYvbWkwUi9YODFOVFhPRGtIVXVISlBaeTI2WjlGMGJZdTZ1am9BemN1N21rd203TjI3Rng5ODhBR3FxcW93WThZTTdOcTF5KzdDZFMzTkFianp6anZ4M1hmZjRldXZ2OGJPblRzeGZmcDB6Smd4QTBxbEVzdVhMOGZGaXhmaDR1S0M1NTU3RGhNblRyUmJFY2xnTU5qY0h4RVJnWlVyVjhMVDB4UHIxcTJEV3EzR3M4OCtpL1hyMXpjcnRhclZhcEdkblkyc3JDeGtabWFpdkx3Y0FQRGhoeDlhdGZ2Zi8vNkhzckl5U0NRUzhXcEVZR0FnZERvZFNrcEtzSG56WnZ6aEQzK3dHV2Q3NTBRTUhUb1V0OTkrT3laTW1HQTFSeVUzTnhkSGpoekJsQ2xUMmoybmg2aTNZUkpCdlVwWVdCZ0NBd09SbVptSmlJaUlicmtDTEJFMVYxeGM3TFRYVnF2VmNIVjFGVHZ5bHZrSVNxV3l5LzhOcWEydEJkQnc1Y0JDbzlIZzhjY2Z4OFdMRjZGUUtQRFVVMDloeG93WlZpdDNON1ozNzE3VTE5Zmp0dHR1czduL3Z2dnV3KzIzMzQ0Tkd6YmcyTEZqK1BiYmI2SFQ2VEI3OW14b05Cb29GQXE4OU5KTEdEVnFGQUQ3QysyWnpXYWIreTJmMDVRcFV4QVNFb0lWSzFiZ2xsdHVRVUpDQXJSYUxZNGVQU29taXJObno3WjV0WGp1M0xrWU1tUUlwRklwTkJxTk9LbDYvdno1WW9kZW9WQmd5WklsV0xseUpUWnYzb3pKa3ljakpDU2syYkhhTXlkQ0pwTmgzYnAxTnA5VFhGeU0vLzczdjdoMDZSSmVldWtsbTIySStob21FZFRyREJzMkRELzg4QU55Y25Jd2RPaFFaNGREUkE3NCtlZWZ4ZnZ6NTgvSDFLbFRNV1hLRkFRR0JuYjVhNjlZc1FJNU9Ubk50bzhaTTZiTFgvdnExYXNBckpNSXBWS0ptMisrR1NkT25NQ1RUejZKME5CUUFNRGpqejl1OHhpSER4OUdmWDE5aS91QmhnWDhWcTllalpNblQyTC8vdjFZdW5RcFhGeGNzSDc5ZXFqVmFpUW1Kb3B0V3lxaE8zWHFWTHRsVUMwU0VoTHd3UWNmaUpYeVNrcEtyRXJNS2hRS0pDUWtJQ2twQ2NPR0RjT3FWYXRRVmxabXRZYkc1czJib2RGb0VCY1hoNXR2dnRucStPUEhqOGYxMTErUFgzLzlGZSsrK3k1ZWVlV1ZaakcwWjA2RVBaWmhZTjF0ZFc0aVoySVNRYjJPcjY4dm9xS2lrSmVYaDRFREI4TER3OFBaSVJFUkdzNDAyenFidm4vL2ZtelpzZ1VBNE8zdGpVdVhMbUhUcGszNDZLT1BrSnljakduVHBtSENoQW00ODg0N3UyVE9SRUpDQWxRcWxUaU15ZGZYRnlOSGpzU0REejdZNG5NY1hTZWlOZG5aMlFDYWQwNS8vL3ZmdHpoVXB5T1NrcEtRbEpRa1BnNE5EUldUbE03VXVOUjJSRVFFUm93WWdhRkRoMkw0OE9FWVBIaXcxVkNocHF0QW56dDNEbHUzYm9VZ0NGaXlaSW5OSVdWTGx5N0ZnZ1VMa0pLU2dveU1qRGJONDdDVlFBaUNBSVBCQUpQSlpITlY2c3VYTHdPQXphc2VSSDBWa3dqcWxSSVRFM0hwMGlXY09uWHFtcHhOSktMV05UN1RiRGFia1o2ZWpxKysrZ3FwcWFrQUd0WlRXTHQyTGM2ZlA0K2RPM2ZpcDU5K1FucDZPdExUMDdGaHd3Wk1uanpaYnVkZExwZGo2OWF0Ylk3cm9ZY2V3a01QUGRTbTU3UzBIazFsWldXemJaY3VYWUpLcFVKd2NEQjhmSHpnNXVZR285R0lYMy85RmR1M2J3ZUFacFdUQkVIQXE2Kytpak5uenJRYWkrVXN1YU9yTzdlM3hHNTdTYVZTdlBiYWF3NjFOUnFOV0x0MkxZeEdJNlpObTRiNCtIaWI3Y0xDd2pCejVreDgrKzIzMkxoeEk5NTk5OTBXNTYvVTFOUkFJcEZBb1ZBZ0l5TURack81MmNtbGZ2MzZvYVNrQkZ1MmJNRzRjZU9zamxWYVdpcXVzMkVwcTB0RVRDS29sM0p6YzBOY1hCd3lNek14WU1BQUJBVUZPVHNrb2o2cnZyNGU1ZVhsS0NvcVFrRkJBWEp5Y3BDUmtZSHE2bW9BRFIzbTIyKy9IWXNXTFlKY0xrZGNYQnppNHVMdzhNTVA0OENCQTlpeFl3ZHljbkt3ZmZ0MmJOKytIYkd4c1pnNWN5WW1UWnBrTlF3SVFJZktpcmJGWjU5OTV2QTZFV1ZsWlhqaGhSZGFQSmEzdDdmTjU1V1VsTFJweGVacnRicHpWOXF5WlF2T25qMExwVktKaFFzWDJtMTcvLzMzWSsvZXZUaDc5aXoyN3QyTGFkT20yV3ozN2JmZjRxT1BQckxhTm16WU1Ldkh0OTEyR3o3ODhFUHhaa3RDUWtLTFNRMVJYOFFrZ25xdHVMZzRYTHg0RWNlT0hjUDA2ZE5ibkpSSVJGMW55NVl0K09DREQyenVDd29Ld3NTSkUzSDc3YmZiSENiaTZ1cUtXMjY1QmJmY2NndHljbkx3OWRkZjQ5Q2hROGpMeThQNTgrY3hldlRvWmttRU13bUNZSFA0WkdSa0pKUktKV3ByYTYxV1p2Ync4RUJpWWlJV0xseG9NL2w1NDQwM3VqVGU3a2loVU1EZDNSMkxGeStHajQrUDNiYmUzdDY0NTU1N3NIWHJWcnZmZzZGRGgyTFFvRUdRU0NSd2NYSEJnQUVEbWcxVm16ZHZIcUtpb25ENjlPbG1sY0pjWFYweFlNQUEzSGpqaloxZXJZdW9KeFBNTEtoUHZWaFpXUmtPSERpQXVMZzRUckltYXFNZmZ2Z0JVNlpNNmRBeGFtdHI4Y2MvL2hFeW1Rd2hJU0dJakl4RWRIUTBFaE1UMjFVcVU2MVdZOXUyYlRBWURGaXdZRUc3NG5uNzdiY0JBRTgvL1hTYm4xOVdWZ1lBN1o3d2JUQVl4RlczVzF0RnVydXhyQ3JkMlZkMlUxTlRVVmRYaDRrVEp3Sm9HQkxXMG5DeHB1cnI2MUZiVzl0cXd0RmRkTVp2aXNnWkJCc1pOSk1JNnZYUzB0S1FuNStQcVZPblhyT2hEa1M5QVRzOFJKMkx2eW5xcVd3bEVWeXhtbnE5cEtRa3lPVnlIRHQyakN0WkV4RVJFWFVDSmhIVTY4bmxjaVFuSjZPaW9nTG56NTkzZGpoRVJFUkVQUjZUQ09vVElpSWlFQlFVaEpNblQ0b3J4QklSRVJGUit6Q0pvRDVqeElnUk1Kdk5PSDc4dUxORElTSWlJdXJSbUVSUW42RlVLc1dWYWZQejg1MGREaEVSRVZHUHhTU0MrcFRZMkZnRUJnWWlQVDI5V1Mxd0lpSWlJbklNa3dqcVV3UkJ3S2hSb3lBSUFsSlRVMW10aVlpSWlLZ2RtRVJRbitQdTdvN2h3NGVqdkx3Y09UazV6ZzZIaUlpSXFNZGhFa0Y5VW1Sa0pQcjM3NC9NekV4VVZsWTZPeHdpSWlLaUhvVkpCUFZaMTExM0hSUUtCWDc1NVJjWWpVWm5oME5FUkVUVVl6Q0pvRDVMTHBkajFLaFJ1SHIxS2s2Y09PSHNjSWlJaUloNkRDWVIxS2NGQlFVaEppWUc1ODZkZzBxbGNuWTRSRVJFUkQwQ2t3anE4NUtTa3VEajQ0UFUxRlJvTkJwbmgwTkVSRVRVN1RHSm9ENVBLcFZpN05peEFJQWpSNDV3ZmdRUkVSRlJLNWhFRUtGaE5ldlJvMGVqcXFvS3g0NGRjM1k0Uk4yQ1ZDcGxVazNVU1l4R0k2UlNxYlBESU9vMFRDS0lmaE1TRW9LRWhBUVVGQlRnM0xsenpnNkh5T25jM053NHhJK29rMmcwR3JpN3V6czdES0pPd3lTQ3FKRWhRNFlnSkNRRUdSa1pxS2lvY0hZNFJFNFZHQmpJZ2dORW5VU2xVaUVnSU1EWllSQjFHaVlSUkkwSWdvQlJvMGJCemMwTlI0OGVSWDE5dmJOREluS2F5TWhJVkZSVWNFRkdvZzZxckt4RVJVVUZvcUtpbkIwS1VhZGhFa0hVaEZ3dXg3aHg0NkRUNlpDU2tnS3oyZXpza0lpY3dzWEZCZkh4OFRoOStqUVRDYUoycXF5c3hPblRweEVmSDg4NUVkU3JDR2Iya0loc0tpZ29RR3BxS2dZTkdvVGs1R1JuaDBQa05HcTFHbGxaV2ZEMzkwZG9hQ2lVU2lVN1EwUjJHSTFHYURRYXFGUXFWRlJVSUQ0K0huNStmczRPaTZqZEJFRVFtbTFqRWtIVXNwTW5UeUkzTnhmSnlja1lOR2lRczhNaGNocUR3WUNDZ2dLVWw1ZERxOVd5YWhPUkhWS3BGTzd1N2dnSUNFQmtaQ1JjWEZ5Y0hSSlJoekNKSUdvanM5bU1sSlFVRkJZV1l1ellzZWpmdjcrelF5SWlJaUs2cG13bEVVeU5pZXl3VExTdXE2dERhbW9xM056YzRPL3Y3K3l3aUlpSWlKeUtFNnVKV2lHVlNqRisvSGk0dWJuaDU1OS9adDE4SWlJaTZ2T1lSQkE1UUM2WFk4S0VDUkFFQVljT0hXTHBWeUlpSXVyVG1FUVFPVWlwVkdMOCtQR29yYTNGNGNPSE9iR1VpSWlJK2l3bUVVUnQ0Ty92ajlHalI2T2lvZ0svL1BJTDE1QWdJaUtpUG9sSkJGRWJoWVdGSVRrNUdVVkZSVGgyN0JnVENTSWlJdXB6V0oySnFCMEdEUm9FblU2SHJLd3NTQ1FTakJneHd0a2hFUkVSRVYwelRDS0kyaWtoSVFGbXN4bloyZGtRQkFIRGh3OTNka2hFUkVSRTF3U1RDS0lPU0V4TWhNbGtRbTV1TGlRU0NZWU5HK2Jza0lpSWlJaTZISk1Jb2c1S1NrcUN5V1JDWGw0ZUpCSUpoZzRkNnV5UWlJaUlpTG9Va3dpaVRwQ2NuQXl6Mll5Y25Cd0lnb0RFeEVSbmgwUkVSRVRVWlpoRUVIV1M1T1JrbUV3bVpHZG5ReUtSSUQ0KzN0a2hFUkVSRVhVSkpoRkVuVVFRQkl3WU1RSm1zeG1abVprUUJBRkRoZ3h4ZGxoRVJFUkVuWTVKQkZFbkVnUUIxMTEzSGN4bU0wNmZQZzJkVG9la3BDUUlndURzMElpSWlJZzZEWk1Jb2s0bUNBSkdqaHdKaFVLQjNOeGMxTlhWNGZycnI0ZEV3clVkaVlpSXFIZGdFa0hVQlFSQlFGSlNFbHhkWFhIaXhBblUxOWRqM0xoeGNISGhUNDZJaUloNlBzRnNOcHVkSFFSUmIxWlFVSUJmZi8wVnZyNit1T0dHRzZCUUtKd2RFaEVSRVpIREJCdmpzcGxFRUYwRHhjWEZPSHIwS056YzNEQmh3Z1I0ZUhnNE95UWlJaUlpaHpDSklISWl0VnFObjMvK0dZSWdZT0xFaWZEMjluWjJTRVJFUkVTdFloSkI1R1JYcjE3Rm9VT0hvTlBwTUg3OGVBUUdCam83SkNJaUlpSzdtRVFRZFFOMWRYVTRlUEFncmw2OWl1dXV1dzVSVVZIT0RvbUlpSWlvUlV3aWlMb0p2VjZQMU5SVXFGUXF4TVRFWU5pd1lTd0JTMFJFUk4wU2t3aWlic1JzTmlNckt3dFpXVmtJQ0FqQTJMRmo0ZXJxNnV5d2lJaUlpS3d3aVNEcWhvcUtpcENhbWdxWlRJWng0OGJCejgvUDJTRVJFUkVSaVpoRUVIVlQxZFhWT0h6NE1MUmFMZWRKRUJFUlViZkNKSUtvRzlQcjlmamxsMTl3K2ZKbHpwTWdJaUtpYm9OSkJGRTNaemFia1ptWmllenNiQVFHQm1MczJMRmM0WnFJaUlpY2lra0VVUS9SZUo3RTZOR2p1WjRFRVJFUk9RMlRDS0llcExxNkdrZVBIa1YxZFRYaTR1S1FrSkRBNFUxRVJFUjB6VEdKSU9waGpFWWpUcDA2aFRObnpzREh4d2VqUjQrR2w1ZVhzOE1pSWlLaVBvUkpCRkVQVlZKU2d0VFVWT2oxZWlRbEpTRW1Kc2JaSVJFUkVWRWZ3U1NDcUFlcnI2L0hzV1BIVUZSVWhPRGdZRngvL2ZWY25JNklpSWk2SEpNSW9sNGdQejhmNmVucGtFcWxHRGx5SkVKRFE1MGRFaEVSRWZWaVRDS0llZ21OUm9QVTFGUlVWRlJnNE1DQkdEWnNHRnhjWEp3ZEZoRVJFZlZDVENLSWVoR3oyWXpzN0d4a1pXWEJ3OE1ESTBhTVFGQlFrTFBESWlJaW9sNkdTUVJSTDZSV3E1R1dsb2FxcWlxRWg0ZGoyTEJoY0hOemMzWllSRVJFMUVzd2lTRHFwVXdtRTg2ZVBZdk16RXdBUUdKaUltSmlZbURqTjA5RVJFVFVKa3dpaUhvNXJWYUxqSXdNRkJVVndkZlhGeU5HaklDZm41K3p3Nkpld0dBd29LQ2dBR1ZsWmFpdHJZWFJhSFIyU0VSRTNacFVLb1dibXhzQ0F3TVJHUm5abytjdU1va2c2aU11WDc2TTlQUjAxTlRVSURvNkdrT0hEb1ZNSm5OMldOUkRxZFZxWkdWbHdkL2ZINkdob1ZBcWxaQktwYzRPaTRpb1d6TWFqZEJvTkZDcFZLaW9xRUI4Zkh5UFBiSEhKSUtvRHpFYWpjakt5a0plWGg3a2NqbUdEUnVHaUlnSVo0ZEZQWXhhclVabVppWVNFeFBoNit2cjdIQ0lpSHFreXNwS25ENTlHZ2tKQ1QweWtXQVNRZFFIVlZkWDQvang0eWdySzBPL2Z2MHdmUGh3ZUhsNU9Uc3M2Z0VNQmdOU1VsS1FrSkRBQklLSXFJTXFLeXVSbVptSk1XUEc5TGloVFV3aWlQcXdnb0lDbkRoeEFqcWREbEZSVVlpUGo0ZTd1N3V6dzZKdTdOeTVjOURwZEJneVpJaXpReUVpNmhXeXM3TWhsOHNSSFIzdDdGRGFoRWtFVVIrbjErdVJsNWVIdkx3OG1Fd21SRWRIWThpUUlWQW9GTTRPamJxaGxKUVVEQmt5Qk43ZTNzNE9oWWlvVjZpcXFrSk9UZzVHang3dDdGRGF4RllTMGJPdXBSQlJoOGhrTWlRa0pDQTZPaHJaMmRrNGQrNGNMbHk0Z05qWVdNVEd4bkx5TlZtcHJhMkZVcWwwZGhoRVJMMkdVcW1FVnF0MWRoaWRna2tFVVIvazZ1cUs0Y09ISXpZMkZwbVptY2pLeXNLNWMrY1FGeGVINk9ob1Z0NGhBQTJUOC9sZElDTHFQRktwdE5lVXlKWTRPd0FpY2g0UER3K01HalVLMDZaTmc3Ky9QMDZjT0lIZHUzZmp3b1VMNEVoSElpSWlhZ21UQ0NLQ3Q3YzN4bzhmajBtVEpzSGQzUjFwYVduNC92dnZVVmhZeUdTQ2lJaUltdUZ3SmlJUytmdjc0K2FiYjBaeGNURk9uVHFGbzBlUHd0UFRFNE1IRDBaRVJBU0h0aEFSRVJFQUpoRkVaRU53Y0RDQ2dvS2dVcW1RbTV1THRMUTBuRHAxQ29NR0RVSjBkRFRrY3JtelF5UWlJaUluWWhKQlJEWUpnb0N3c0RDRWhZV2hvcUlDZVhsNU9IMzZOTEt6c3hFVkZZWFkyRmhXN2lFaUl1cWptRVFRVWF2OC9mMHhkdXhZYURRYW5EbHpCaGN1WE1DNWMrY1FGaGFHd1lNSHc5L2YzOWtoRWhFUjBUWEVKSUtJSEtaVUtqRjgrSEFrSkNUZzNMbHpPSHYyTEg3ODhVZjQrL3RqOE9EQkNBME5oWTMxYUlpSWlLaVhZUkpCUkcwbWw4c3haTWdReE1iRzR1TEZpOGpMeThPUkkwZWdWQ29SRXhPRHlNaEl6cHNnSWlMcXhaaEVFRkc3U2FWU0RCZ3dBRkZSVVNndUxrWmVYaDR5TWpKdzh1UkpoSWFHSWlvcUNzSEJ3Ync2UVVSRTFNc3dpU0NpRGhNRUFTRWhJUWdKQ1lGR28wRitmajRLQ2dwUVdGZ0lWMWRYUkVaR0lpb3FDbDVlWHM0T2xZaUlpRG9Ca3dnaTZsUktwUktKaVlsSVNFaEFhV2twOHZQemNmYnNXZVRtNXNMUHp3OVJVVkdJaUlpQVRDWnpkcWhFUkVUVVRrd2lpS2hMQ0lLQW9LQWdCQVVGUWEvWDQ5S2xTN2h3NFFLT0h6K09FeWRPSUN3c0RGRlJVZWpYcngrSE94RVJFZlV3VENLSXFNdkpaRElNSERnUUF3Y09SSFYxdFRqYzZlTEZpM0J6YzBOVVZCVDY5KzhQSHg4Zlo0ZEtSRVJFRG1BU1FVVFhsSmVYRjVLU2tqQjA2RkFVRnhjalB6OGZ1Ym01eU03T2hydTdPMEpEUXhFV0ZvYUFnQUJJSkJKbmgwdEVSRVEyTUlrZ0lxZG9QQmxicjllanVMZ1lLcFVLQlFVRk9IdjJMR1F5R1VKQ1FoQVdGb2JnNEdDNHVQQ2ZLeUlpb3U2Qy95c1RrZFBKWkRLRWg0Y2pQRHdjSnBNSlpXVmxLQ29xZ2txbHdzV0xGeUdSU0JBVUZJVFEwRkNFaG9iQzFkWFYyU0VURVJIMWFVd2lpS2hic1NRTVFVRkJHRDU4T0Nvcks2RlNxVkJVVklSang0N2gyTEZqOFBmM0Y0YzllWHA2T2p0a0lpS2lQb2RKQkJGMVc0SWd3TS9QRDM1K2ZraE1USVJHb3hFVGlsT25UdUhVcVZQdzhQQkF2Mzc5RUJRVWhINzkra0doVURnN2JDSWlvbDZQU1FRUjlSaEtwUkt4c2JHSWpZMUZmWDA5VkNvVlNrcEtvRktwY09IQ0JRQ0F0N2UzbUZBRUJnWnlMZ1VSRVZFWDRQK3VSTlFqS1JRS0RCZ3dBQU1HREFBQVZGVlZvYlMwRkNVbEpUaC8vanp5OHZJZ0NBSjhmSHdRRUJBQWYzOS9CQVFFd00zTnpjbVJreTBHZ3dGZmZmVVZEQVlEQWdJQ01IMzZkR2VIMUNacjE2NUZaR1FrZnZlNzMwRXFsVnJ0VzdWcUZTUVNDWjU3N2prblJkZDk2SFE2L1AzdmY4ZTRjZU13WmNvVUp2bWQ1TlpiYndVQWZQTEpKd2dJQ0hCeU5HM0gzMC9QeEY4dkVmVUszdDdlOFBiMnhxQkJnMkF5bVZCWldZblMwbEtVbDVjalB6OGZaODZjQVFDNHU3dUxTWVcvdnorOHZiMVpTclliK05lLy9vVnZ2dmtHQURCaHdnUk1temF0WFlzUTd0Ky9IelUxTlowYTIyMjMzZGJxYTM3Ly9mZHdkWFhGaEFrVEVCd2NiTFgvd0lFRE5qdEJKcE1KdTNidGdrd213N1JwMHpvMVpsdjBlajAwR2cxOGZIeWN0c0Rqdm4zN2NQVG9VUlFXRmpxVUtOYlYxVUdqMGFDeXNoS1ZsWldvcUtoQVJVVUZpb3VMeGRzRER6elFwWjlmZC9qY1dxUFg2d0VBWnJQWnlaRzBIWDgvUFJlVENDTHFkU1FTaVpna0FBMy9zVlpYVjZPOHZCemw1ZVdvcUtqQXhZc1h4YlkrUGo3dzlmVVZiMTVlWGt3c3JxRnQyN2JobTIrK2dVd21nMEtod0tGRGgvRCsrKzlqeVpJbGJUN1cvLzNmLzBHbFVuVnFmUGFTaUFzWEx1Q05OOTRBQUN4Y3VMQlpCNmdsYVdscDJMaHhJL0x6ODZGUUtKQ1FrSUN3c0RCeHYyVU5GYVBSYUhVekdBelE2L1hRNlhUaXpmSzRycTRPZFhWMXFLMnRGZS9YMU5TZ3BxWUdHbzBHT3AwT0FQRHBwNTg2SEdkbis5Ly8vZ2NBdU8rKys1cDF4Sll1WFFxMVdnMlR5UVNkVGdldFZndVR5ZFRxTVgvNjZTZXhFOWxiUDdkclpmSGl4VGgvL255bkhXL3YzcjEyOS9QMzA3TXhpU0NpWGs4UUJQRktSWFIwTkFDZ3RyWVdGUlVWNGhuT1M1Y3U0ZHk1Y3dDc0V3dHZiMjk0ZVhuQjI5c2Jjcm5jbVcralY5cTVjeWZlZnZ0dEFNQ3laY3NRR2hxS3YvNzFyL2o2NjYvaDd1Nk9CeDk4c0YzSDNicDFhNGRqZSt5eHgrd21KR3ExR2krODhBSzBXaTBtVEppQVdiTm0yVDJlMFdqRXdZTUg4ZVdYWDRwWHhpSWlJbkRmZmZjaEpDVEVxbTFlWGg1ZWVlV1ZEcjhIUVJDZ1VDamc0ZUVoRHVlcnFxcHlTaWZveElrVE9ILytQRUpEUXpGcDBxUm0rOHZLeWxCWldXbTFUYUZRUUtGUW9McTZHbks1SEtOR2pZS2ZuNTg0UERFZ0lNRHF2ZlRHeisxYTh2WDE3ZEJ3S0wxZWo2cXFLb2ZhOHZmVDh6R0pJS0kreWMzTkRmMzc5MGYvL3YzRmJUVTFOYWlzcklSYXJXNldXQUNBcTZ1clZWTGg1ZVVGVDA5UEpoZnQ5Si8vL0FjZmYvd3h6R1l6L3Z6blA0c2R5MVdyVnVINTU1L0haNTk5QnBWS2hhZWVlcXJOVmJlOHZiMDdIRi9Uc2RtTmxaYVc0cGxubmtGcGFTbVVTaVdXTFZ0bTkxaG1zeG4zMzM4L3lzcktBQUFEQnc3RXZIbnpjTk5OTjlrY0doRWZINDlaczJaQkxwZERKcFBCeGNVRk1wa01jcm5jNm1ZMEd2SGFhNjhCQURaczJBQlhWMWZ4cGxBbzRPcnEybTJHWGxnU3UvdnV1MCs4MHFmVmF1SHU3dDZzblNWNUVBUUJaV1ZsdU8rKysrRHQ3WTBWSzFiWWZZM2U5cmxaM3J1akhHbjd6anZ2SURZMjF1YSsxYXRYTy94YVRSVVdGdUxsbDE5R1ZWVVZGQW9Gbm56eXlSYmI4dmZUT3pDSklDTDZqWWVIQnp3OFBLd1NpOXJhV2xSWFY2T3Fxa3I4ODhLRkN6QVlER0lidVZ3T3BWSUpUMDlQS0pWS3F4c1RqT1kwR2czV3JWdUhRNGNPQVFBV0xGaUFlKzY1Ujl5Zm1KaUlkZXZXWWZueTVmanh4eDl4OGVKRnJGaXhvazFuLzZaT25kcnBjVnRjdkhnUnp6MzNIRXBMU3dFMGZHOGFkNFFOQmdNeU16T1JtcHFLbEpRVUFBMmRvUEx5Y293Yk53NXo1c3hCY25LeTFURWZmL3h4akJrekJuZmRkUmRjWEZ3UUVCQ0FSeDk5dE5WWUdwLzFqWXVMNjR5MzF5Vk9uVHFGbEpRVURCZ3dRQng2ZFBic1dUenh4Qk9ZT1hPbTFkQzFwZ21nWmZLMTBXaHM5WFY2MitmV21LK3ZiNHY3TEZkdzdNM3h1bkxsU3BmTm1manBwNSt3YnQwNmFMVmFoSVdGWWNXS0ZXTFJpNmI0KytrOW1FUVFFZG5oNXVZR056YzNCQVVGaWR2TVpqTzBXaTJxcTZ0eDllcFZhRFFhYURRYWxKZVg0K0xGaTFiL1Vjdmxjcmk3dTdkNDYydG51dExUMC9INjY2K2pwS1FFTXBrTVR6NzVwTTBPZjNSME5ONTY2eTJzWExrU1o4K2V4WUlGQy9ENzMvOWU3Q1MwNXM5Ly9uT0hZOTI2ZFd1em9SbUhEaDNDMnJWcm9kVnFFUjRlamt1WExvbjdVbE5Uc1hYclZtUmxaYUcrdnQ3cWVZSWc0Sk5QUHJHWkNCbU5SbVJuWnlNN094dDMzWFZYaCtQdWJzeG1NOTUvLzMwQURXUHVMZC8zVFpzMm9iNitIa3FsMHU3elpUSVpBRmdsN24zUmxpMWJXdHhuK1EyOTk5NTdDQXdNdE5ubTNudnZSWGw1ZWFmR1pEQVk4UDc3NytQYmI3OEZBSXdmUHg3UFBQTk1zNnRMRnZ6OTlDNU1Jb2lJMmtnUUJQR3FSZE94dUNhVFNaeUlaN2xwdFZwb3RWcVVsNWVMay9NYUg4dk56YzNxOG5sTGY4cGtzaDQ3NFZ1dFZ1UEREei9FbmoxN0FBRCsvdjU0OGNVWGtaQ1EwT0p6Z29LQzhPYWJiK0x0dDkvR3JsMjdzR25USnV6WnN3ZUxGeS9HNk5HajdTWmY4K2JOczduZGFEUTJtMWlwMCtsUVgxL2ZiSExsL2ZmZmI5VWhLeTh2eDZwVnEyQTBHakZzMkRDc1hMa1NjK2JNRWZmNytma2hQVDBkQUJBVkZZV3hZOGZpaGh0dXdOS2xTOFgzWTB0WldSbk1aak9DZ29KNlpjblRIMy84RVhsNWViaisrdXR4M1hYWEFRQXlNakx3NjYrL0lqQXdFSGZmZmJmZDUxdVNDRXNGSXVvZVNrcEs4TW9ycnlBM054Y1NpUVR6NTgrM3VxTFlGSDgvdlE4L2JTS2lUaVNSU09EcDZRbFBUMCtiK3cwR2c1aFVXRzZOcTRGY3VYSUY5ZlgxTFZhbGtVcWw0amhmeTYzeFl4Y1hGN2k0dUVBcWxkcThXZlpKSkJJSWdtRDMxaGxxYTJ2eDlkZGY0NHN2dmtCdGJTMEFZT3pZc1ZpMmJCbTh2THhhZmI1Y0xzZFRUejJGY2VQRzRZMDMza0JoWVNGZWZQRkZSRVpHNHM0Nzc4VGt5Wk50RGhtcnJLekV3dzgvREwxZUQ0UEJBSVBCQUoxTzErYmhIQkVSRVJnM2JoeUFocUV5TTJmT2hFd213OEtGQzV2Tm1ZaUppY0dLRlNzd2VQQmdxK1REejg4UGFyVWF4NDhmRnp2UmplM2N1Uk1BeEVuL3ZjM216WnNCTkNRQmE5YXNnVjZ2UjFaV0ZvQ0dpanl0elhlUnkrVVFCS0haMldseW5wU1VGTHoyMm10aXlkUG5uMysrMlJDanB2ajc2WDJZUkJBUlhVTXVMaTd3OHZKcXRRT3QxK3RSVjFlSCt2cDY4VTlMT1VMTG1YVExueHFOUnJ6Zm1XT2U3WTNCZGtScWFpcGVlKzAxVkZkWEEyam9ERXlhTkFsSGpoeHhhTHh5VTJhekdiTm56OGEyYmR0UVVGQ0FkZXZXSVMwdERTKysrS0xOMkVlUEhnMnoyU3dtV1FxRndtcHk1WC8rOHgrbzFXcTg5TkpMNHRVZXk4MHlqSzNwc0l5bFM1ZmF2UnAwd3cwM05OczJjdVJJN05tekI4dVhMMGR3Y0xCVjU2bW1wZ1pxdFJvQW1sVXMwdWwwbURsenBzT2ZqeVB6UUhiczJISE41K24wNzk4ZitmbjV5TWpJZ0NBSWtFcWxNQmdNU0VoSXdNMDMzOXpxOHdWQmdLdXJLMnByYTZIWDY4VXJFeTNwTFo5YmQzWDU4bVc4OU5KTE1Kdk5pSStQeDRzdnZ1aHdSU2YrZm5vWEpoRkVSTjJRNWNwQ1MxYzBXdEswTHJxdE91bEdveEVta3dsbXM5bnVyYWlvcUVQdlljaVFJWkRKWlBEdzhNRGN1WE14ZCs1Y1hMeDRzVVBsVjVjdVhZcGJicmtGbXpadHd1blRwN0ZvMGFJVzJ6N3h4Qk4yai9XLy8vMFBhclVhRXlaTWNQajEyek9jYlBIaXhUQWFqVWhMUzJ0V010YkZ4UVg5Ky9mSDdObXpjZU9OTjdaNGpQRHdjSnZialVhamVNeVcyZ0N3R250K3JmM3BUMy9DWFhmZGhaQ1FFQ2dVQ2l4WXNBRGw1ZVZ0V2dmRXpjME50YlcxMEdxMWJhcTgxWk0vdDZZYzZlUzJwWkpUZXhrTUJ2Rmt4ZXV2djk2bUlVVDgvZlF1VENLSWlIb1J5N0NsenREUkpNTFQweE4vLy92ZkVSd2NMRTZlalkyTmJYRUJLa3NucWJXemZkSFIwVmkxYWhXcXFxcGE3VkRPbnorLzFRNkF2YzVaYTR0bHhjWEZpWXNhdHNUTHl3dlBQdnVzM1RhdDJiUnBrODN0VlZWVm1EdDNydDAyUU5kV3EycE5SRVNFZVAvamp6OUdXVmtaWnMyYWhjR0RCOXRzYnk5V3kzdHR6TVBEUTF6RXJxbWUvTGsxNVVnbk56UTB0TVhmdjBxbGNxakNWVnQwZEE0Q2Z6ODlHNU1JSWlMcU1qRXhNVjEyYkZzSmhNbGtzam1mdzFZbjVGLy8raGZVYXJYZGZWQUpDNFlBQUF4MVNVUkJWSzNac0dHRGc5RlNZV0VodG16WmdvQ0FBTHZWczJ4MWxpMGQ0UDc5K3pmNysyMnBFbEJ2NDBnbmQrM2F0VzJ1enRTNEk5MVdiZWxjMjBySStmdnAyWmhFRUJGUnIyRXdHR3lPbVo4OGVYS3piWlk1RWZiMjJkTlpaeWRidTlyUkc1aE1KcXhidHc0Nm5RNlBQUEtJM1k2L3JjN3l3b1VMa1orZmovWHIxOFBIeDZjclErMXpKQkpKbStZL21Vd21zZlJ4UitaTjhmZlQ4ekdKSUNLaUx2Zmdndzg2M0hiQmdnV3RWb2Y2eHovK2diQ3dzR2JidFZxdHphRlE5am9zSGUzTTJCdG1ZazloWVdHWExmN1YzV3phdEFtblRwM0MrUEhqTVg3OGVBQU5pdzZXbHBaQ29WRFkvTHRzek4vZkgvbjUrYWlzckdRUzBjazhQVDN0cmtIUjFLVkxsekIvL253QTl0ZXVjQlIvUHowWGt3Z2lJdXB5VFNkRTJuUDU4dVZXMjloYU04QlNQcmZ4aXVNV1hUV2NTU0tSMkIxbVlzK3R0OTdhSjlZKytQSEhIL0hGRjE4QWFKaG44OGMvL2hFVkZSV29xNnNEQUN4YXRLalZSY0lzaTR5VmxwYTJ1Qkl5OVR6OC9mUnNUQ0tJaUtqTFdZWWNuRDU5R29HQmdUWVhqbXB0WXZXdVhic3dhZEtrRnRjVktDNHVCZ0NyaVpyLy9PYy9ZVFFhYmI2ZXZlRk13NFlONi9BazFPblRwME1pa1dEWHJsMGRPazVQNStIaElkNVhxVlFJRGc3RzBLRkRFUlFVaE9EZ1lQSEtoRDJXS3hWdFNVWjdtOVlXNVFPQUpVdVd0RmdCNmNxVks1MGRVcGZpNzZmN1l4SkJSRVRYeElFREIvRGFhNjhoS2lvS2I3enhScXVMakRXMmYvOStyRnUzRHR1MmJjT0dEUnRzVm9XeFZLaXhESTl3cERJVDBQcHdwdkR3OERhZkxUV1pUT0t0cnhzMmJCaldyMStQa0pBUStQbjV0V3NodzhqSVNBREFoUXNYT2p1OEhxT3lzckxWTnBhNUNxMnByYTJGbTV0YlIwUHFNdno5OUF4TUlvaUk2SnFJam82R1RDYkQyYk5uc1g3OWVvZkxObDYrZkJsdnZ2a21BR0RjdUhFdGxwWE16czRHQUF3Y09OQnErOU5QUDIyei9ZY2ZmZ2kxV20yMXY3UzBGUDM2OVJNZnIxbXp4cUVZbTZxcHFXblg4N3BDNDQ1WVo2MUUzaGF1cnE1SVRFenMwREVzNVdBdEsxMWI1T2Jtd3QzZHZkM2o2dTF4OXVmV2xMMEp4SlpFK0wvLy9XK0wxWmtzVENZVDdyenpUdHgwMDAxWXVIQmh0Nnh1eGQ5UHo5RDJWVCtJaUlqYUlUdzhITXVXTFFNQTdOdTN6NkZoQ2pVMU5Yanh4UmRSVTFPRDVPUmsvT0VQZjJpeGJWcGFHZ0JnNk5DaFZ0dW5UWnRtODJZWlptTjVYRnBhaWkrLy9CSmp4NDRWdDdXWFpXaVZNNmpWYW1pMVdoZ01CaGdNQm56Ly9mY0FBS1ZTYWJOeVZXWm1wcGlBWFVzcWxRby8vUEFETm0vZTNHcGJiMjl2aEllSG82Q2dBR1ZsWmVMMjNidDNZLzc4K1RoMDZGQ0g0K2twbjF0SEZSY1hRNlBSWU1lT0haMjJwa3huNjBtL243Nk1WeUtJaU9pYW1UaHhJbWJObW9WdDI3YmhuWGZlUVZKU1VvdVZlWXhHSTE1NTVSVVVGQlFnTURBUXk1Y3ZiL0ZNWUdGaEljNmNPWU9nb0NCRVJVVzFHb2RseFc2Z1lSaVU1Y3luVnF2Rk45OThnd2NlZUtCOWIvQTNQLy84czNoLy92ejVtRHAxS3FaTW1kTHFXZUxPc0dMRkN1VGs1RFRiUG1iTW1HYmJWQ29WbGk5ZkRyMWVqNmVlZWdwVHBrenBrcGdxS3l0eDVzd1puRGx6Qm5sNWVjak96aGFINXlRa0pHRGV2SGsybjFkYVdvcWRPM2Zpamp2dXdPalJvM0hwMGlVY09IQkFuSWhkV2xvS0FKM3l1WGJIenkwd01CQzdkKzl1dFowZ0NPSks4NjJ4dk1mSXlNZzJEU204bG5ySzc2ZXZZeEpCUkVUWDFLSkZpNUNSa1lGQmd3YUpWWGRzTVp2TjhQSHhnVnd1eDkvKzlqZTdOZW0vK3VvckFNQ2tTWk5zN2o5MDZCRGVmLzk5MU5mWG82NnVEdlgxOWVJK1M3bEtpMisvL1JiMzNITlBxeDJzdVhQbjJqeVR1My8vZnJIMHBiZTNOeTVkdW9STm16YmhvNDgrUW5KeU1xWk5tNFlKRXliZ3pqdnZoTUZnc1BzYTdaR1FrQUNWU2lVT3cvRDE5Y1hJa1NOdGx0a05DUW5CYmJmZGhpMWJ0dUMxMTE1RFVWRlJtOHJ4T3VMTk45L0VkOTk5WjdYTjM5OGZOOTEwRTRZT0hZb1JJMGJBWkRKQm85RUFhS2k4ZGZUb1VlemV2UnRwYVdrd204MjQ1WlpiTUdYS0ZHemR1aFhmZlBNTlpzK2VEWmxNSmxieXNsV1JxNjI2MitkbTRjalZnb0NBQUpTVmxlSG8wYU80NDQ0N1dteFhYbDR1L2xhYVhyRnpWRzF0YmJ1ZTExUnYrUDMwZFV3aWlJam9tbElvRkZpOWVqVUNBZ0xzampGMmNYSEJzODgraTNuejV0bTl1bkQrL0huczJyVUxMaTR1bURWcmxzMDIwZEhSdVA3NjY2RlVLdUhwNlFrUER3OG9sVXE0dTd1TE4xZFhWNXc5ZXhZN2QrNUVSVVVGWEYxZHhUaHNXYng0c1hqZmJEWWpQVDBkWDMzMUZWSlRVd0VBUTRZTXdkcTFhM0grL0huczNMa1RQLzMwRTlMVDA1R2VubzROR3paZzh1VEptRGx6Wm92dlN5NlhZK3ZXclMzdWI4bEREejJFaHg1NnlLRzJnaUJnNGNLRkNBd014THZ2dm92UFB2c01GUlVWZVBMSkp6dHQvSGRDUWdLT0hUdUdvVU9ISWlrcENVT0hEa1ZvYUtoVm01U1VGTEZjNTkxMzN5MG1GQ0VoSVpnMGFSSjhmWDBSSEJ5TWtTTkhJaTB0RGUrODh3N3V2dnR1WEw1OEdYNStmbEFxbGVLeGVzdm4xaFkzM0hBRHZ2bm1HN3o5OXR2NDRJTVBiSDVuVFNhVG1BQklKQkxNbURIRDdqSHI2K3R4K2ZKbGVIdDd3ODNORFhLNUhGZXZYaFU3K0IyOUt0QWJmajk5SFpNSUlpTHFNdXZXcld0emlVWjdIWU9tOXU3ZGkvZmVldzlHb3hGejU4NUZRRUNBelhhaG9hRjQ0b2tuN0I1cjE2NWRTRWxKZ2JlM056NzU1Qk54dkh2VGRRbnE2K3RSWGw2T29xSWlGQlFVSUNjbkJ4a1pHYWl1cmdiUTBNRzgvZmJic1dqUklzamxjc1RGeFNFdUxnNFBQL3d3RGh3NGdCMDdkaUFuSndmYnQyL0g5dTNiRVJzYmk1a3paMkxTcEVsaTRtTGg3ZTN0OEdmUkViTm56NGE3dXp2V3JsMkxYYnQyd2QzZHZkTTZVbE9tVEdsMXVFOTVlYmw0WDYvWFkvcjA2Wmd4WXdZU0VoS3MyajM2NktOWXNtUUpkdXpZZ1IwN2RnRDRmKzNkTVd0VGZSVEE0Uk9TMkJwS0JxMUl1NlFnRGdZSE4zSHBWS1JRL0FRNkNLbWZSUkJITjBjM0J3ZG5COEhCTHhCRUhJUU9EWVUyelpLMlNudXRneWhxNCt0N1ltcHMranhqMHFhSEN6ZTV2K2JlKy85eXNQbXpTZGh1R2ExV0s4NmNPUk12WDc2TXpjM05INzVwKzk3VTFGUXNMQ3pFblR0MzR2TGx5Ly81bWg4L2ZveDc5Kzc5OHZrYk4yNE1OZXNrN2orbmxZZ0E0TmpVNi9XQmF6U01VcXZWaW9jUEgvN3hkUXkxV2kxZXYzNzk3Ynp5YXJVYTE2NWRpMWFyOWUxbm5qNTlHbzhmUHg3NCt4Y3ZYb3pGeGNXNGRldFd6TTNOSFhsK2VubzZscGVYWTNsNU9kNitmUnZQbmoyTFY2OWV4YnQzNytMOSsvZHgvZnIxSXdkQmY5UE5temVqS0lwNDh1VEpMNy9ST1M0ckt5dlJicmZqeXBVcnNiUzA5TVBhRXQrYm41K1ArL2Z2eDRNSEQySjlmVDFtWm1iaTl1M2JmM1hXbjQxenUzMDFOVFVWcTZ1cnNicTZPckxYck5mclVhdlZZbmQzOTRmSHA2ZW5ZMmxwYWFpL05jbjd6MmxVT3JSbU9BQUR2SGp4NHRndUdCMjFEeDgrSERtQTJOallpUDM5L2ZUdFB6OTkraFJGVVVTbFVqbHlhc3JlM2w3Y3ZYczNxdFZxek0zTlJhUFJpRXVYTHNYVnExZUh1czNvOXZaMlBILytQQTRPRG9ZNktOdmIyNHRIang1RnhLOXZaVHZNYS83TGF3aEVmRG45Wld0cksrcjErbEFYQjUvVzdaYTFzN01UKy92NzM5WnNxRmFyZi9UZi9kT3cvL3dmSittOTlhdlNnUFAwUkFRQUE1M0VEenFBZjkxSmZHOGRGQkhXaVFBQUFGSkVCQUFBa0NJaUFBQ0FGQkVCQUFDa2lBZ0FBQ0JGUkFBQUFDa2lBZ0FBU0JFUkFBQkFpb2dBQUFCU1JBUUFBSkFpSWdBQWdCUVJBUUFBcElnSUFBQWdSVVFBTUZDNVhJNmlLTVk5QnNERUtJb2l5dVh5dU1jWUNSRUJ3RUJuejU2TmZyOC83akVBSmthLzM0OWFyVGJ1TVVaQ1JBQXcwSVVMRjZMVDZZeDdESUNKMGVsMFluWjJkdHhqaklTSUFHQ2dScU1SM1c0M2VyM2V1RWNCT1BGNnZWNTB1OTFZV0ZnWTl5Z2pJU0lBR0toU3FVU3oyWXgydXkwa0FQNUFyOWVMZHJzZHpXWnpZcTZKS0IwZUhoNk9ld2dBL2wzYjI5dng1czJiT0gvK2ZNelB6OGZNek16RWZBZ0NISmVpS0tMZjcwZW4wNGx1dHh2TlpqUE9uVHMzN3JHR1VpcVZTa2NlRXhFQS9NN0J3VUdzcmEzRjF0Wlc3Tzd1dW1zVHdHK1V5K1dvMVdveE96c2JqVVlqS3BYS3VFY2Ftb2dBQUFCU0JrV0VheUlBQUlBVUVRRUFBS1NJQ0FBQUlFVkVBQUFBS1NJQ0FBQklFUkVBQUVDS2lBQUFBRkpFQkFBQWtDSWlBQUNBRkJFQkFBQ2tpQWdBQUNCRlJBQUFBQ2tpQWdBQVNCRVJBQUJBaW9nQUFBQlNSQVFBQUpBaUlnQUFnQlFSQVFBQXBJZ0lBQUFnUlVRQUFBQXBJZ0lBQUVnUkVRQUFRSXFJQUFBQVVrUUVBQUNRSWlJQUFJQVVFUUVBQUtTSUNBQUFJRVZFQUFBQUtTSUNBQUJJRVJFQUFFQ0tpQUFBQUZKRUJBQUFrQ0lpQUFDQUZCRUJBQUNraUFnQUFDQkZSQUFBQUNraUFnQUFTQkVSQUFCQWlvZ0FBQUJTUkFRQUFKQWlJZ0FBZ0JRUkFRQUFwSWdJQUFBQUFBQUFBQUFBQUFEZ0pQb01DMGljT1hmTnlZd0FBQUFBU1VWT1JLNUNZSUk9IiwKCSJUaGVtZSIgOiAiIiwKCSJUeXBlIiA6ICJtaW5kIiwKCSJWZXJzaW9uIiA6ICIiCn0K"/>
    </extobj>
    <extobj name="C9F754DE-2CAD-44b6-B708-469DEB6407EB-2">
      <extobjdata type="C9F754DE-2CAD-44b6-B708-469DEB6407EB" data="ewoJIkZpbGVJZCIgOiAiMTcwMTIzOTk3NzAyIiwKCSJHcm91cElkIiA6ICIxOTM0MzMyMzUiLAoJIkltYWdlIiA6ICJpVkJPUncwS0dnb0FBQUFOU1VoRVVnQUFBbXNBQUFHSENBWUFBQUR2SWhXQUFBQUFDWEJJV1hNQUFBc1RBQUFMRXdFQW1wd1lBQUFnQUVsRVFWUjRuT3pkZDNoVVphSS84TyswVEUzdlBSQktJRlRwQ0t5Rm9yS2dLSFpkdmU2Njl2WHFoZjFaZGxlOXJ1dTZ5MTdkVmRtMXIyVXRGTEVCUmtTUUlrVVFCRklJRUVpYjlFa21tY3hNcHY3K0NEbG15RXhtSnBsa0pzUDM4eng1bUhQbVBlZThFeVA1OGxhUjArbDBnb2lJaUloQ2drZ2tFblUvRmdlcklrUkVSRVRrSGNNYUVSRVJVUWhqV0NNaUlpSUtZUXhyUkVSRVJDR01ZWTJJaUlnb2hER3NFUkVSRVlVd2hqVWlJaUtpRU1hd1JrUkVSQlRDR05hSWlJaUlRaGpER2hFUkVWRUlZMWdqSWlJaUNtRU1hMFJFUkVRaGpHR05pSWlJS0lReHJCRVJFUkdGTUlZMUlpSWlvaERHc0VaRVJFUVV3aGpXaUlpSWlFSVl3eG9SRVJGUkNHTllJeUlpSWdwaERHdEVSRVJFSVl4aGpZaUlpQ2lFTWF3UkVSRVJoVENHTlNJaUlxSVF4ckJHUkVSRUZNSVkxb2lJaUloQ0dNTWFFUkVSVVFoaldDTWlJaUlLWVF4clJFUkVSQ0dNWVkySWlJZ29oREdzRVJFUkVZVXdoalVpSWlLaUVNYXdSa1JFUkJUQ0dOYUlpSWlJUWhqREdoRVJFVkVJWTFnaklpSWlDbUVNYTBSRVJFUWhqR0dOaUlpSUtJUXhyQkVSRVJHRk1JWTFJaUlpb2hER3NFWkVSRVFVd2hqV2lJaUlpRUlZd3hvUkVSRlJDR05ZSXlJaUlncGhER3RFUkVSRUlVd2E3QW9RRVZGUE5wc041ZVhsYUdob2dNbGtndDF1RDNhVktJeElKQklvbFVva0ppWWlPenNiVWlualFDZ1RPWjFPWjdBclFVUkVQOUhwZENncUtrSjhmRHpTMHRLZzBXZ2drVWlDWFMwS0kzYTdIUWFEQVZxdEZrMU5UUmc3ZGl6aTR1S0NYUzA2U3lRU2lWeU9HZGFJaUVLSFRxZERZV0VoeG8wYmg5alkyR0JYaDg0RHpjM05PSGJzR1BMejh4bllRc1M1WVkxajFvaUlRb1ROWmtOUlVSR0RHZzJxMk5oWWpCczNEa1ZGUmJEWmJNR3VEcm5Cc0VaRUZDTEt5OHNSSHgvUG9FYURMalkyRnZIeDhTZ3ZMdzkyVmNnTmhqVWlvaERSME5DQXRMUzBZRmVEemxOcGFXbG9iR3dNZGpYSURZWTFJcUlRWVRLWm9ORm9nbDBOT2s5cE5Cb1lqY1pnVjRQY1lGZ2pJZ29SZHJ1ZHN6NHBhQ1FTQ1plSUNWRmhzYkNLMFc3QnAxWGZZMy9UU2RTYVcyQzJXNE5kSmFJK1UwaGtTRkhFWUhyOENGeVpNUTBxU1VTd3EwUkVSRUUwNU1QYWp5M2xlTG0wQUEwZHJjR3VDbEZBbU8xV25HbHZ3Sm4yQm15cks4UjlveFpoWWt4MnNLdEZSRVJCTXFTN1FYOXNLY2VUUjljeXFGSFlhdWhveFpOSDErSklTMFd3cTBKRVJFRXlaTU9hMFc3Qnk2VUZ3YTRHMGFCNHFmUkxHTzJXWUZlRGlJaUNZTWlHdFUrcnZtZUxHcDAzR2pwYThXblY5OEd1QmhFUkJjR1FEV3Y3bTA0R3V3cEVnNG8vODBSRTU2Y2hHOVpxelMzQnJnTFJvT0xQUEJIUitXbkloalV1ejBIbkcvN01FeEdkbjRac1dDTWlJaUk2SHpDc0VSRVJFWVV3aGpVaUlpS2lFTWF3UmtSRVJCVENHTmFJaUlpSVFoakRHaEVSRVZFSVkxZ2pJaUlpQ21FTWEwUkVSRVFoakdHTmlJaUlLSVF4ckJFUkVSR0ZNSVkxSWlJaW9oREdzRVpFZEI1WXRXb1YxcTVkQzd2ZDN1TzlaNTU1QnM4Kysyd1FhdVcvMWF0WDQ0b3Jyc0MvLy8zdllGZWxWOXUyYmNPdVhidjZmSDFoWVNGV3JWb0ZxNVY3QWhNZ0RYWUZpSWhvWUczYnRnMEZCUVZRS0JTWU8zY3VVbEpTWE43ZnZuMDd4R0l4SG4zMFVaZnpEb2NEbXpkdmhrd213OEtGQ3dlOG5sYXJGUWFEQVRFeE1SQ0pSRzdMMU5mWHcycTFJam82ZXNEcjB4OS8rdE9mb0Zhck1XZk9ITCt2dGR2dCtNYy8vb0d5c2pJa0p5ZmoxbHR2SFlBYTBsRENzRVpFRk1aT256Nk5GMTU0QVFCdzU1MTM5Z2hxbmh3NGNBQ3Z2UElLenB3NUE3bGNqdno4ZktTbnB3dnYxOWJXNHN5Wk03RGI3UzVmTnBzTlZxc1ZGb3RGK09vNk5wdk5NSnZOTUpsTXd1djI5bmEwdDdmRFlEREFZckVBQU41OTkxMlA5V3hxYWdJQXhNWEY5ZWZiNHRhQ0JRdThsc25Nek1TYmI3NFo4R2QzSjVGSXNITGxTdHgzMzMzNDZLT1BjTmxsbHlFeE1YRkFuMG1oaldHTmlDaE02WFE2L081M3Y0UFJhTVRjdVhPeGRPblNYc3ZiN1hiczJMRURhOWV1eFlrVEp3QUFXVmxadU9tbW01Q2FtdXBTdHJTMEZFOC8vWFMvNnlnU2lTQ1h5NkZXcTVHUWtBQ2xVZ205WGgrVXNBWUFVcW0weDJmdFVsbFoyZS83WDNmZGRXaHVidmE1ZkVkSEIyNjY2U2FmeW03WnNxV3YxYUlReDdCR1JCU0c2dXZyOGR2Zi9oYjE5ZlhRYURSWXNXSkZyK1dkVGlkdXZmVldORFEwQUFDR0R4K09HMjY0QVJkZGRKSGJMc214WThkaTZkS2xpSWlJZ0V3bWcxUXFoVXdtUTBSRWhNdVgzVzdIYzg4OUJ3QjQ4Y1VYb1ZBb2hDKzVYQTZGUXVHeHk5TmRIYnVDenVPUFB3Nnh1UC9Ecmw5KytXV1hGc1BVMUZTUExXZSt0THo1eWx0dzlrZEJRUUU2T2pvQ2RqOEtQUXhyUkVSaHBxS2lBbzgrK2lqcTYrc0JBR3ExR2lxVlNuamZack9oc0xBUSsvZnZ4OTY5ZXdGMEJxSEd4a2JNbmowYnk1WXR3NlJKazF6dStlQ0REMkxtekptNDl0cHJJWlZLa1pDUWdBY2VlTUJyWGZSNnZmQTZMeSt2WDU5THI5ZkRack1CQUV3bVU3L3UxY1hoY0hoOHI3UzBGQkVSRWNqSnlRbklzN3J6NVh2bnE1MDdkektzaFRtR05TS2lNTEp6NTA2c1dyVUtScU1SbVptWkxsMTMrL2Z2eDdwMTYxQlVWTlRqbDd0SUpNSTc3N3pqdHZ2UmJyZWp1TGdZeGNYRnVQYmFhd2Y4TTNqUzFRVXFsOHZ4eFJkZkRQano3cnZ2UG85ajFIeHBaV3R2YnhmS3FkVnFmUExKSnk3dkZ4Y1g0emUvK1UyLzZzaXV6L01Ed3hvUlVaaG9iR3pFTTg4OEE3dmRqb2tUSitMSko1L0VzbVhMaFBmajR1Snc2TkFoQUVCT1RnNW16WnFGT1hQbTRMNzc3Z01BSkNjbnU3MXZRME1EbkU0bmtwT1RJWlVHNzlmR1FJOVg4MGRhV3BySDkxcGFXbUEwR2lFU2lZVHhiOTFiTnJza0pTWGhsNy84NVlEVmtjSUh3eG9SVVpoSVNFakE0c1dMSVpQSmNPZWRkMElpa2JpOFAyTEVDRHp4eEJNWVBYcTB5K3pDdUxnNDZIUTYvUERERDVneVpVcVArMjdhdEFrQWtKdWJPN0Fmd0l1dXNCWWZIeC9VZWdEQTIyKy83Zlo4UjBjSGJydnROaGlOUnFoVXFoN2xYbnp4UldHdHUvajRlTnh3d3czOXJrdjNlMUo0WWxnaklqcUgwK21FM1c2SDFXb1Z2cnFXcEhCM2JMUFpZTGZiNFhRNjRYQTRldnpwN3B5N1B3T3hkdGg5OTkzWDY4QjdkK3QrVFowNkZWOTk5UlVlZSt3eHBLU2t1SVM4OXZaMjZIUTZBTUFsbDF6aWNwM0ZZc0hpeFl0OXJwc3ZYWWNiTjI1RVJFU0UyL2RDcVdYTmt6VnIxZ2oxZE9mYzFzditURnJvNmdMMTFDSks0WU5oallqQ25zMW1jMW5iNjl3dmR5SE1GMUtwVkpnRktSYUxoUytSU09UWG4xMnY2K3JxK3YxWit6SkQ4cTY3N29MZGJzZUJBd2VnMVdwN2ZNYU1qQXhjZGRWVitOblBmdWJ4SHBtWm1XN1AyKzEyNFo2ZXlnQytMWXRoTkJvQkFIdjI3TUUxMTF6anRYeHZubmppQ1V5WU1LRmY5emhYVTFNVDFxeFpBNmxVS2t5RThFVjBkRFNXTDEvdWMvbDE2OWE1VE55ZzhNZXdSa1JEbHRWcVJYdDdlNjlCekdReXVlMGlFb2xFd2hJU01wbE0rTFA3TWhUZWpuMWRjc0pYZ1FocjU4ckx5L1BhYlJnVkZZVkhIbm1rWDgveHROeUZYcThYZ2todmk4bjYwc0xrZERvQlFBalcvU0dYeTMwcTU4OS80OVdyVjhOc051T1dXMjdCZSsrOTUvTjFVVkZSZm5XSGZ2WFZWd3hyNXhtR05TSUthU2FUU1ZqaHZ1dnIzQlh2dTR1SWlCQkNXRnhjbk11NlhsMWZTcVZ5UU1KV0tIcnh4UmVEWFlXQXVldXV1M0RYWFhmMTZ4N0xseStIWHErSFdxM3V0VnhYd0Q5MzNKOG5YMy85TlhiczJJRzB0RFRjZU9PTmZvVzExdFpXZlBqaGgzNlZwL01Md3hvUkJaWFQ2WVRSYUhRSlk5MERXZmRXTWJGWURKVktCWTFHZzZ5c0xHZzBHcWpWYWlpVlNtR1IxVUFzbEJvdUFyV0lhemd0RDlIVmxhclJhSG90MTlXTjZjdnMxL3I2ZXJ6MDBrc0FnUHZ2djkvam1EdFA5SG85M25qakRiK3VvZk1Md3hvUkRScXIxWXFXbGhibzlYcmhUNzFlN3hMSXBGSXBOQm9OTkJvTlVsSlNoTmRkQzd1ZUQ2MWhnZGJiV0xIZVZGVlZDVjJQNGFEN2VFUnZZYzFzTmdNQWxFcGxyK1VzRmd2KytNYy9vcjI5SFV1WExzVzBhZFA4cXRQdHQ5K082T2hvL1B6blAvZjVtaSsrK0lMZG9PY1poalVpQ2ppbjB3bUR3ZUFTeXJyV251cWlVQ2dRRXhPREVTTkdJRG82V2dobHZvNGxJdCtJeGVJK2J6eCt4UlZYOUh0c1dDZ3hHQXdBT3NlcmVXc3g2OXJXcXJkUTUzUTY4ZHh6ejZHNHVCakRoZzN6cTR2MjlkZGZGMTZiVENhWFkzL3ZFUk1UNDljRUJScDZHTmFJcUYrY1RpZGFXMXZSMk5pSTV1Ym1IcTFsWXJFWVVWRlJTRXBLUW5SME5HSmlZaEFkSGMxUUZnSVdMVm9Fc1ZpTXpaczNCN3NxYnExWXNRS25UNThPeUwzV3IxK1A5dloyQUowRCtyMXBiR3dFMFB1YWJtKysrU1oyN05nQnRWcU4zLzN1ZDM1MWYzNzAwVWMrbC9VbU16T1RZUzNNTWF6MTBYMGpGeUZLMXRrOC9telJKMTVLRHo2TlZJRTdjeThWanA4L3ZqR0l0YUZ3WXJQWm9OUHAwTmpZaUthbUpqUTFOUW10TDBxbEVqRXhNUmc1Y3FRUXlpSWpJOWwxR1lLNjFuL3JiVy9NWUd0cmF3dm9ZUHF1ZTBWR1Jub3RlK3JVS1FBUWRpQUFPa05lVjB2YnUrKytpdzgvL0JCU3FSUlBQUEVFc3JLeS9LNlBwNjJzdWl4WXNNQ25NaFQrR05iNmFITGNNTVJIOUQ3bUlaamtFaG5tSlkwUmpobldxSytNUnFNUXpCb2JHNkhYNitGME9pRVNpUkFURTRPY25Cd2tKQ1FnUGo3ZTYvZ2VDaDFkclV5aG9IdGc3QjdzWDNubGxZQStwMnVjbDZlV3RRMGJOZ2dUVkE0ZlBneWdjNi9WeXNwS1BQend3MWkvZnIxUXIzWHIxa0VrRXVHaGh4N0M1TW1UQTFwUG9uTXhyQVdSQ0VENEROMmxjTkhXMW9hNnVqbzBOamFpc2JFUkpwTUpBQ0NUeVpDUWtJQ01qQXdrSkNRZ05qWTJxUHRFVXYvVTF0WUc3ZGs2blE0S2hVTG9OdXlhYmFyUmFDQ1R5UWJzdVMwdExRRGdjYWVJcmxhejJ0cGFIRHAwQ0JFUkVhaXZyMGR4Y1RHVVNpWHV1ZWNlSER4NFVBaHFEei84TUJZdVhOam4rbFJXVm5wdEdmT2xESVUvL2swYkpMRVJhanllZnpVMmF3OWphOTNSWUZlbjMrSWpOSmlkT0Jwam96S1FyVTVFbEV3SmhVU0dkcHNaOWVaV0ZPcXI4RTNkTVZRWUc0TmRWVHFIeldaRGZYMDlhbXRyVVZ0Yks3UzRhRFFhSkNjbkl6NCtIZ2tKQ2V6T0RETzdkdTBTWHQ5eHh4MVlzR0FCNXMrZjc3Sm42RUI1NG9rblVGSlMwdVA4ekprekIvUzVWVlZWQUx6dkxmcXZmLzBMZHJzZEN4Y3V4RlZYWFlXSEgzNFlIMy84TVZRcUZXNjc3VGJjYzg4OWlJK1A3M1ZIQjE5NDI3bmdqVGZlOEtrTWhUK0d0U0JJVmNiaXlYSExrYVNJeHYyakZpRkJIb21QS3I0TGRyWDZKRmtSalZ0eTVtSld3aWhJUkQzWHQ0cVNxUkFsVTJGRVpBcVdaa3pGTjNYSDhQcXByVERidzJlRzJWRFUwdEtDMnRwYW9RWE40WEJBSnBNaE9Ua1pZOGFNUVVwS0NyczB3OER5NWN2ZEx1cTZiZHMyckZtekJrQm5ZS2lzck1TYmI3Nkp0OTU2QzVNbVRjTENoUXN4ZCs1Y1hIUE5OWDV0bStTci9QeDhhTFZhb2Zzek5qWVdVNmRPeFcyMzNSYndaM1hwNk9qQXpwMDdBWFJ1YU8vSk8rKzhnOTI3ZDBPajBlQVh2L2dGRWhJUzhPU1RUK0xSUngvRmUrKzlCNDFHNDNXcnE2N1dhRzhMNm5yYnVlQ05OOTd3cVF5RlA0YTFjencwZXJITFdDOWZiSmk3b3RmM2wrMWNKYnpPMVNUajkrT3VRYlJNQlFDd094M1FXZHI4cjZpZnZOWFJtN2RQZjR0UHFyNTNPVGNyWVJRZUhIMDU1R0xmdWkxRUFDNU5Ib2RNVlR4K2YrUWpXQnlCL3lWQTdsa3NGdFRWMVFtdFoxMXJTTVhGeFNFdkx3OHBLU21JaTR0ankxbVk2YjZVaE5QcHhLRkRoN0IrL1hyczM3OGZBREJtekJpc1dyVUtaV1ZsMkxScEU3Nzk5bHNjT25RSWh3NGR3b3N2dm9oTEw3MjAxNDNhSXlJaXNHN2RPci9yZGZmZGQrUHV1Ky8yL3dQMVlzZU9IWkJJSkM0TEpVZEVSTUJpc2FDbXBnYnZ2LzgrdEZvdFpESVpwaytmM3VONmg4T0JWMTk5RmV2WHI0ZFlMTWFLRlN1UWtKQUFBSmcwYVJJZWV1Z2gvUFd2ZjhVcnI3d0NqVWFEUllzV0FlZ2MrMmMwR3FGV3E2RlFLR0MxV3JGMjdWb0EzamRZMSt2MWVPdXR0L3BkaHNJZnc5b2dtaENUaFVmR1hnV2xwSE9jUnJ1dEEzOHAvaFJIV2lxQ1hMTytHUjJaSmdRMXE4T092VTBuOEYzRGNaeHVyNGZPWW9CTUpFR0dLaDd6a3NiZ3N0UkpRc3ZicU1oVTNENzhJcng2OHVzZzFqNzhtYzFtVkZkWG83S3lFbzJOalhBNm5WQW9GRWhKU1VGS1NncVNrcEs0ZkVhWTZ1am9RR05qSTZxcnExRmVYbzZTa2hJY1BueFltQTBwRW9td1pNa1MvUHJYdjBaRVJBVHk4dktRbDVlSGUrKzlGOXUzYjhmR2pSdFJVbEtDenovL0hKOS8vamxHalJxRnhZc1g0NUpMTG9GQ29YQjVscWZ4WDROdDA2Wk5PSGp3b05keXQ5NTZhNDg2bTB3bVBQTElJeWdxS29KSUpNTC8vTS8vNE1JTEwzUXBzM0RoUXB3K2ZSb2JOMjUwYVhVdUtTbnh1Sy9xdkhuemVxMUxhMnNyM24vLy9YNlhvZkRIc0hhT2ZVMG5VTi9oZldYb3hXa1hDS0ZyWGVWZXIrWG5KdWJoTjZNdmgxVFUyU3hlWjliamo0VWZvOHJZMUw4Sys2amFwT3ZYOVcxV2s4ZjM5alNXNHQrbnYwVzkyZlg3Wm9VZHBXMDFLRzJyd2I2bWsvakR1R3VFejc4d1pRSTJWTzVIUXdmM3VBc2tzOW1NcXFvcVZGVlZvYUdoQVVEbmdwbjUrZmxJVFUxRlRFeE1rR3RJQTIzTm1qVjQ3YlhYM0w2WG5KeU1lZlBtWWNtU0pTNUxVblJSS0JTNDdMTExjTmxsbDZHa3BBUWZmL3d4ZHU3Y2lkTFNVcFNWbFdIR2pCazl3bHFvbURwMUtuUTZIV3cyRyt4MnUvQ25TQ1NDV3ExR1RrNE81cytmNzNaY25GS3B4T2pSbzFGV1ZvWkhIbm1rUjFEcmN1ZWRkMkxwMHFVdTM3dGh3NFlKTGRKZHM2U1RrcEp3NmFXWGVsMzd6TnV5SEw3ZzVJUHpBOFBhT2I1ckxNVjNqYVZleTEyY1BFNElhLzg1czh0ak9ZbElqRHVHWDR3bDZWT0VjeVd0MVhpMjZGTzBXbzBlcnd1MCt3LzA3eThFZDJ4T08xNDUrVFcrckRuc3RlelJsZ3A4VWYwRHJzcm8zSXBGSWhKaldud3VObWtQQmJ4ZTV4dDNBUzAyTmhiang0OUhSa2FHMTIxMUtMd3NXYklFNjlldmgwd21RMnBxS3JLenM1R2JtNHR4NDhiNXRlMVVYbDRlSG52c01laDBPbnoyMldldzJXeGVCK2E3RXhFUjBhOFprNzVhdm54NXZ4YUd2ZnZ1dTdGMDZWSmtaR1I0TENNV2kzdUUzTGk0T0h6MTFWZCtQKysxMTE0THlNelhRTjJIUWh2RDJnQ0tsMGRpWmQ0U2pJNUtFODV0MVA2QXQ4cTJ3KzRNM1lVb2ZiV3VjcTlmRXdWMk5oUUxZUTBBaG11U0JxSmE1d1VHTlBKRXFWUUdkSFg4dUxnNDNINzc3ZjJxejhxVkt3TlduNEVpRm90N0RXcUJscE9URTFMM29kREdzRFpBSnNaazQrRzh4WWc2TzVHZ3cySEY2aE5mWVVkOWNaQnJGamorenVqVW1wcGRqaU9scWtCVzU3eWcxV3B4K3ZScDFOVFV3T2wwTXFBUkVaMEhHTllDVEFUZzJxeFp1Q0Y3TmtUb0hNZFFZMnJHbjRzL1JVWDcrYjNHMkxtdGlUWm5ZR2VEWnFrUzhPRG9LNUNsanNmaDVqUDQrL0hOTU5qTUFYMUdzTzNldlJzcWxRcGp4b3hCZG5ZMkF4b1IwWG1BWVEzQTFaa3pjR3ZPM0Q1ZjcyMVpqRlJsTFA1K3dlMCszNi83VWgvK1BLYzNmYm5XVXozNktsSHV1c1ZMdlRtd2t3c2V5bHVNSEhYbmdwNVQ0M0x4aTJIenNQcUUvMk5KUXRuY3VYT1JuSnpNSlRhSWlNNGpER3MwYU1iSHVHNTBYTnhhRmREN3B5dmpYSTR6VmY0UGhnNTFLU2twd2E0Q0VSRU5Nb1kxQUNmYmF2QkY5UTk5dWpaWkdZMXBjYmt1NXlxTWpUalNQTEJycDJsTnpYQUdlR2RSRVVSSVU4WUc5SjdkelU4Wkw3eHV0M1hnVVBPWmdONS9YOU1KekVuTTYzWjhNcUQzSnlJaUNnYUdOUUJIV2lyOFhwaFdMQkpoYWZwVUxFajlLWUE0NGNTblZRZndmdmt1V0IzMlFGZlR4ZjhjZWlmZ1d6WXBKREo4TVB2QmdONnp5NXpFUEl6US9OUXF0TG5tVU1DL1J5K1ZGcURHMUlKTVZUeU90SlQ3dEtRSUVSRlJxR05ZNjRNY2RTTHVIM1VaY2pVL2JTVlNaV3pDU3ljS2NMeFZHOFNhaGFhNENBM3V6TDFFT0c2eUdMQ2hjbi9BbjlQaHNPTDljczlyM2hFUkVRMUZER3QrMEVnVnVDRjd0c3ZXU1VCbmw5NEJYUm1teGczSDFMamhmYnIzM3NZVE9HV29DMVJWUTRaTUxNSEtNVXVGSlV5Y0FGNHVMWURSYmdsdXhZaUlpSVlJaGpVZlNFUmlYSlk2Q1Rka3o0Wkcybk9yRmJWVTdyTFlhMS9VbS9WaEY5WkVBSDR6Nm5Ma2RWc1VlRzNGSGh4cVBoMjhTaEVSRVEweERHdTlFQUdZbVRBS04yVmZpSXd3bkZrNDBINlplNG5MZ1A5ZERTWDRzSHgzRUd0RVJFUTA5RENzZVRBamZnUnV5TDVRV0xjTDZPekMyMVozRENmYmF2SHJFZk1CQUJ1cTl1T2QwenVDVk12UWRXdk9YQ3hPdTBBNFB0cFNnWCtVYmc3dy9GVWlJcUx3eDdEV2pRZ2l6RXdZaWVXWk16QzgyK1FCQURocHFNVnJKN2VpdEswR2Y1MTBDNERPRmZrMzluSEpqM0IyWS9hRnVEcHpobkJjMGxxTlB4VnRHUEFac2tSRVJPR0lZUTJkUzFaY21qd2VTOUtuSUZrUjdmSmVxOVdFOTg3c3hOZTFSK0dFRStOanNqQWlzbk1KaWgzMXhXaXlHSUpSNVFGYllxTy9ic2llamV1eVpnbkhwVzAxZVByWStvQXZNMEpFUkhTK09PL0RXcm95RHM5TnVobHFxZHpsdk5sdXhlYWFRL2k0Y3IvTC9wSUxVeVlJcitVU0dXNGROcTlQei8yMnZpanM5Z3E5TG1zV3JzK2FMUndYdDFiajZXUHJZZUxNVHlLZlNDUVMyTzEyU0NTU1lGZUZ6a1A4MlF0ZDUzMVlxemJwOEdQTEdjeE9HQTJnTTZSdHFqbUVUNnUrUjZ2VjFLTzhVaElodko2ZE1LclB6LzIrNlZTZnJ3VkNid2VENVpremNXUDJoY0x4MFpZSy9LbG9BMXZVaVB5Z1ZDcGhNQmdRSFIzdHZUQlJnQmtNQnFoVXFtQlhnOXc0NzhNYUFMeDI2aHVNamtySHQzV0YrS1Q2QU5yY2hMUkFhK2pvM3libW9iU0R3ZFdaTTNCenpoemgrSER6R1R4YjlBa3NEbHNncTBjVTloSVRFNkhWYWhuV0tDaTBXaTBTRWhLQ1hRMXlnMkVOUUl1bEhiL2Uvd29jVHU4dFZYOHMvTGhQenhDTFJGaHo0VU9RaU1Td09lM1FkZmcvMXUyRjQ1dUUxd014V04vcXNMczh3eGZMTXFiajFweTV3dkZCWFJtZUsvNlVrd21JK2lBN094dDc5KzVGYzNNelltTUhicDllb25NMU56ZWpxYWtKczJiTjhsNllCcDNZZTVIemd5OUJyVCtTNU5IQ3JnY041bGEvdXpERkloRk1kZ3UrclMvQ3QvVkZzRHNkTHUvSHl5TnhWY1kwRE5ja3ViMWVKcFpnVG1JZW5oeC9MVVozVzZTMk83dlRnVVBOcHpGY2s0d3lIeGJvdlRKaktuN1JiY3pldnFhVCtITVJneHBSWDBtbFVvd2RPeGJIamgxRGMzTnpzS3RENTRubTVtWWNPM1lNWThlTzVaaTFFTVdXdFVIU2ZWSGRXbk9MMzljdlNwMkVYK2RlaXVPdFdyeGU5ZzFPdHRVSzd5MUltWUI3Umk2RUNKMHpWSjgvdnJISDlZdlRMc0J0dzM0R29ITjdyTCsyZnRhanpMUzRYRHlVdHhoS1NRVHlvdEx3eU9IM1BZYktwZWxUY1B1d2k0VGo3eHFQNC85S052WUlrWU1wUzVXQUIwZGZnU3gxUEE0M244SGZqMjkybVJ4Q05CVEV4Y1VoUHo4ZmhZV0ZpSStQUjFwYUdqUWFEWCtKVWtEWjdYWVlEQVpvdFZvME5UVWhQejhmY1hGeHdhNFdlY0N3TmtpeTFUK05BOUNhL1BzWGM2Uk1pWnZPRHQ0ZkhaV0dDVEhaTG1HdFNGOEYwZG5Yc3hOSDRhMnliV2l4R2wzdThVM2RNZHlVZlNGa1lpbG14bzlFa2lJYTlXYTlTNWxUaGpxSXp0NXBWR1FxcmtpYmpJMWE5K3ZJL2Rmd2kxMk9aeWVNeHV3NW8vMzZYTXQycnZLcnZEY1A1UzBXRmpHZUdwZUxYd3liaDlVbnZncm9NNGdHUTF4Y0hHYk9uSW55OG5LVWxKVEFhRFRDYm1lTE5RV09SQ0tCU3FWQ1FrSUNaczZjQ2FtVWNTQ1U4Yi9PSUJrVGxTNjhyalEyK1hYdGZ3MjdTTmlUdE02c3grZlZCMXplcnpicGNMS3RGaU1pVXlBVlNiQXdkU0xXVk94eEtkTnFOV0ZYdzNGY25Kd1BzVWlFbjZkZGdEZkx0cm1VMFZrTTJGQzFYNWpWZVZQT0hPeHVQSTRXUzd0ZjlRMldESlhydndvenVVVVlEV0ZTcVJTNXVibkl6YzBOZGxXSUtNZzRabTBRWktyaU1UbDJtSEJjMmxyajg3WGpZN0p3Y1hLK2NQenYwOXZkamduYlZsOG92RjZRTWtGb2FldnVxOW9qd3V0TGtzZEJKdTZaMVQrdE9vQ21qallBZ0VvU2dmL3ExdFVaNmc3b3lseU8rN3M4Q2hFUlVTaGd5MW9malkvSlFvUllpbmFiR2UyMkRyVGJPbUJ4MkdCejJtRjNPbUJ6T0JBbFUySmliRForTWV4bkVJczY0MU9UeFlBejdRMCtQVU1oa2VHK2tZdUU0MFBOWjdDMzhZVGJzcnNianVOWHVaZEFCQkVTNUpFWUU1MkJJbjJWUzVtUzFtcFVHM1ZJVjhWQkxaVmpWc0pJN0tndmRpblQ0YkRpM1RNNzhkK2pyd0FBekUwYWc0M2FIMURhNWhvd0E5MkZHUWovT0w0WjJxeG1aS3JpOFdOek9UWjU2TUlsSWlJYVNoalcrdWlDMkdHNEttT2EzOWR0cU56djgwelEyNGRkSkd4L1pYWFk4TnFwclI3TDZxMUdsTFJxaGU3V3VZbDVQY0lhQUd5dkw4VE5aNWZhbUo4OHZrZFlBNEFkOVVWWWxqRWQyZW9FaU5BNVB1M1JIOS8zcWM3QlpMSmI4TzdwSGNHdUJoRVJVVUN4RzdTUGpyU1UrMzNOdHZwQ2JOSWU4cW5zOVBnUldKUTZVVGorcUdJUGFyeE1UT2plNmpZN1liU3dWRWgzT3h0S2hOY2pJMU9Gc1hEZE9RRzhYNzVMT002TFNzTzBPSTZiSVNJaUNnYTJyUFhSU1VNZDZzMTZ5TVJTeU1RU1NFVVN5TVFTaUVVaVlVYWxFNERCYXNJSlF5MjIxQjd4MklYcGpzVmhRNHZGaUpnSUZVNGFhdkZKMWZkZXI5blhkQUwvTmZ3aW5EVFVZbmZEY1VoRTRoNUxhZFNaOWZpMnZnaWxiVFhZWGw4RW82M0Q3YjMyTjUwVUppMjBXTm9oRTNQWkFDSWlvbUFRT1owRHZCcnNBQW5GTVZQZGRRYTIvdTNlR1MxVDRkY2pMc1YvenV6eWVibVBCSGtrR3M5T0VPaXY4VEZaeUl0S3crZlZCN25IWjRqWU1IZEZzS3RBUkVRRFRDUVN1Y3dUWk12YUFBbkVKdXQ2cXhGL0xmN2NyMnNDRmRTQXpzM1lqN1pVQk94K1JFUkU1RCtPV1NNaUlpSUtZUXhyUkVSRVJDR01ZWTJJaUlnb2hER3NFUkVSRVlVd2hqVWlJaUtpRU1hd1JrUkVSQlRDR05hSWlJaUlRaGpER2hFUkVWRUlZMWdqSWlJaUNtRU1hMFJFUkVRaGpHR05pSWlJS0lReHJCRVJFUkdGTUlZMUlpSWlvaERHc0VaRVJFUVV3aGpXaUlpSWlFSVl3eG9SRVJGUkNHTllJeUlpSWdwaERHdEVSRVJFSVl4aGpZaUlpQ2lFTWF3UkVSRVJoVENHTlNJaUlxSVF4ckJHUkVSRUZNS2t3YTdBVUpFb2o4TGRJeGZnUDJkMm9jeFE1N0hjNHJRTG9KSkdBQURXVnV3ZHJPcUZoUHpvRFB4NnhId2MwSlZoZjlOSkhHL1Yrbnp0RldtVHNTQmxBb3IwVlRpcXI4RGV4aE1EV05PK3VYM1lSUUFBdmRXSURWWDdnMXNaSWlJNmJ6Q3MrVUFFNFA1UmwyRkNUQllteCtaZ1hjVSt2RisreTIzWlpablRFUitoQWVCYldCTkJCTGxFQ3JQZEdzZ3FCNFJNTElFSUlsZ2NOcC9LejA0WWpTeFZBckpVQ1VoVnhPQXZyWi81L0t3NWlYbklVU2NpUjUySVZHVnNTSWExS3pPbUFnQ3FUVHFHTlNJaUdqUU1hejY0TEhVU0pzUmtBUUNjVHVCUTgrbUEzSGRHL0FqY25ETVhkZVlXUEZPNG9VLzNrSWpFa0lrbGtJb2trSWtsa0ltbGtJa2tpQkJMSVJOTElKZklFQ0dXUWk2V1FpNlJRU0dXUVM2UlFTbUpnT0xzbjBwSkJGUlNPVlFTT1ZUU0NLaWxDczlvVGhFQUFDQUFTVVJCVkdpa2NzakZNbnhTOVQzZVB2MnQxM3FJSU1Lc2hGSENjVUh0ano1L2hyZ0lEZktpMG9YajdmV0YvbjBUdkZCSjVZaVdxUkFYb1VaY2hBYng4a2dreWFPUXJJeUJ4VzdEYzhXZkJ2UjVSRVJFZ2NTdzVzV295RlQ4MS9DTGhPTzFsWHRRM0ZyZDUvdDFocHFSdUNaekJvWnJrZ0VBbWFwNExFeVpnSzlxajdpVWxZakVlSG5xTHlFVFN5QVJpU0VSaVNHR0NCS3hHRkpSNTdtQmxxbUs5Nm5jK0poTXhFYW9BUUExcGhZY2FTNzMrUm16RWtaQmRQYTEwVzdwYzZ2YWxMamh1Q3gxSXRSU0JkUVNPZFF5QmFKbFNraEZFby9YMkowT3lNUlNXSDFzUFNRaUlocHNER3U5U0ZKRTQ3SDhaWkNKTzc5TlA3YVVZMDNGbmo3ZFN5V0p3TVhKNDdBNGJUSlNsYkV1N3pWMXRFRWk3aGtvN0U0SE91eFdKQ3VpKy9STWYxZ2ROcGpzVnBqdEZwanNWcGpzRnBqc0hkQ2FtbjI2L3VMa2NjTHJMMnNPdytuSHN5OUtIaXU4M2xGZjVITzM2N2tzRGh1bXh1WDZkWTFFSk1Zd2RTSksyMnI2OUV3aUlxS0J4ckRtZ1VhcXdPL3lyMGEwVEFXZ3M3Vm9WZkhuY0RqOWlTR2RMWE9YcG96SHZNUXhVRWhrTHUrZE10VGhzK29EMk4xd0hIYW53KzMxUi9VVmtJb2xzRHJzc0RwdHNEbnNaMStmL2ROaGcwWDRzc1Bpc01McXNNUGlzT0cyWVQ4VDd2TzNraS9RWmpPaHcyNURoOTBLczhNcS9HbTJXL3orWE4wcEpETE1qQjhKQU9od1dMRzE3cWpQMXc3WEpHT0VKa1U0THFqeHZmdjBYRjBUUCt4T0I5cHRaclJaemRCYmpSZ2JuUUVBYUxXYXNMNXlMNW90N1dpeEdxR3pHTkRjWVlEUmJ1bnpNNG1JaUFZYXc1b2IwVElWbmhwL25Vc1g0TE5GRzJDd21mMjZ6MHRUN2tDNktzN2xuQk5PZk45VWhzK3FENkJRWCtuMUhxK2Yrc2F2WjNiWFBhd2QwSjBLNkNTRzV5KzREYkt6cllFUllxa1FSTVVRNGJsSk4zdTg3djREYjdvY0wwcWQ2SEw4N01TYi9LckhDOGMzWWwvVFNRQkF1NjBETis5NUVTWmJoMHZMM29hNUt3QUFiVFlUUHFzKzZOZjlpWWlJZ28xaDdSeng4a2c4TmY1YXBDdGRRMWFsc2FuWDZ6SlU4WmdlbHd1TlZDNmM2eDdVR2pwYThVM2RNV3l0UFlhR2p0WWUxMCtOeTRWWUJCelVuZmJZeWhaSzBwVnhRbGpyVGlhVzl2amVlYUtVUkdCZTRoaVhjK2UyUG5yalBLZkQxV2pyOE90NklpS2lVTWV3MXMwd2RSSWV6YjhLaWZJb3IyVWp4RktNamM3QXBKZ2NUSS9QN1RFT0RlanNqdnUrNlJTMjFCN0JvZVl6UFlKRmQ1TmlzN0U0N1FLMFdVMzRXOGtYK0xIRjl3SDZROVVWYVpQOURtZm5zam9DRTJ4Zm1ucUh6eUV6WFJrbnROWjVzbXpucWtCVWk0aUlpR0d0eTgrU3h1TGVrUXNSY1hZeVFWZVhwMGFxY0NrM1BUNFhTOUtuWW5Sa210dVdwZTUrdWU5ZjBGdU5QajIvYTJ4Y3BFenBiOVdEN2xmN1grbjEvWDlPL1ZXUDc1VmNMTVBTOUNuQzhYL083TUs2U3Q4V0VYNTc1cjJJT3Z2OXNqbnRmdGFXYUdpdzJXd29MeTlIUTBNRFRDWVQ3SGIrckJONUlwRklvRlFxa1ppWWlPenNiRWlsNFJWdnd1dlQ5TkgxV2JOeFEvWnM0VmhuTWVDcG8rdncyN0ZMZTRRMXZkV0VjZEdaUGU1Ulkyckc3c2JqdUN4MWtuQ05yMEVONkp4NUt0ekwzT0x2UndpcXBvNDJ2NjlabURwQkNGeHRWaE0yYW4vdytWcHh0eVZMckk3QS93TDdvdHA5WFg2ZWZnR0F6aUMvdmE2b3gvc1hKWS90OGZOQzFCYzZuUTVGUlVXSWo0L0htREZqb05Gb0lKSDAvbzlEb3ZPWjNXNkh3V0NBVnF2RjNyMTdNWGJzV01URitkWmJNaFF3ckFHb05EWUtyNnVNVFhpNjhHUFVtL1Z1eXg1djFlSm9Td1hHeDJTaHd0aUkvVTBuc2FleEZHV0dlZ0NkTFhSZHY3Q2paRXEwV2sxZW55OFZTWkJ4ZGpLRDJXNUZnNGRuaHd1MVZJN2xtVE9FNDArcUQ4RGt4NHpNN21GdElGclczaWh6UDZtaks2enByVWEzWlNiSDVUQ3NVYi9wZERvVUZoWmkzTGh4aUkzdE9ieUNpSHFTU0NTSWpvNUdkSFEwbXB1YmNlellNZVRuNTRkTllHTllBL0JkWXltT3RsVEE2clRqYjhXZmUxM0s0WjhudDhEcGRLTFdUUXVZM21JVXhyd3RUSm1BZFpYN3ZENy95b3lwVUVrNjl4TTlaYWh6TzdLdCsrekx2dmpiNUYvME9tYk9uWE5uYmdiS2pka1hDcTFxelpaMmJQS2pWUTNvbkhIYXhkYXRaYzNiT0RKUFk4MDR2b3hDaGMxbVExRlJFWU1hVVQvRXhzWmkzTGh4S0N3c3hNeVpNOE9pUzNUb2Y0SUFlZUg0SmpSYjJuMEtORFc5TEJSN1JGK0JFWkdkNjRiZG5ETVhVK055VVczU3VWM0hUQ2FXSVB2c2ZwaGRkallVdTcydnA5bVh2a3B6TXdFaUdMSlVDYmdzZFpKdy9GYlpOcitYRkpHS3UzV0Rjc3dhaFpIeThuTEV4OGN6cUJIMVUyeHNMT0xqNDFGZVhvN2NYUDhXU3c5RkRHdG42U3lHZ056bjA2b0RtSnVZSjdTdWpZNUt3K2lvTkordVBkUjhCdC9VSFF0SVBVS1YxdFNNZjU3NENzdXpacUxCM0lxZERTVUFPaWNjZERoOEMyMlNidHRIZFc5WjIxSGZNK2ltS21Nd01qSVZRT2RXVmdlYVR2V24ra1FEcXFHaEFXUEdqUEZla0lpOFNrdExRMGxKQ2NNYTlkUnFOZUszaDk3RGRWbXpjRUhjY01UTE5SNzNwblRDQ2IzRmlGcHpDN2JYRitHYnVtTStEWmozdGR1dWU1ZmZqZC85M2FjV3JEVVhQdFN2Rmp4dmJFNDd0dFlkdzQ2R1lxaWxDc2pGTXR3Ky9HZVlHSk9OM3g3K2o5ZUZoMFVRZGVzRWRaMWc4UHp4alQzS1B6UjZzUkRXbWkwR3QyV0lRb1hKWklKR293bDJOWWpDZ2thamdkSG8rMFMvVU1hdzFndVR6ZEtuUlZaYnJFYThlbW9yY0dyckFOUXFQRmdkZHJSWTJ2SDBoT3VGMmJXUGpMMEtUeDVkMit1a0FlazVRYkszYmxDNVdJYnA4U01DVTJHaVFXQzMyem5ya3loQUpCSkoyQ3g1dzdEV2k1V0gzd3QyRmNMZVIrWGZZZXo0NnlBV2laQWZuWUY3Unk3RVAwbzNleXd2N1RZVEZPamNnTjZUYWZHNS9WNTBsNGlJS05nWTFqeTRlOFNDUVhtTzBkNkJkMDd2R0pSbkRaU1hwdDdSNi92bnRvWjFkMHhmaWYrYzJZbGJoODBEQUZ5Y25JOXlZd00rclRyZ3RyeWtSMWp6L0srbWk1UHplNXdiRjUySm42ZFB3ZDlLdnVnMTZCRVJFWVVLaGpVUHp0MWdmS0MwV0l4RFBxejV1azJUSnh1cTltTjBWRHFteDNjT0F2MUZ6czlRM3Q2SXc4MW5lcFR0UHA3T0NhZkhmVlJUbGJHWUhEdk01VnlpUEFwUGpyOFdFcEVZRCtjdHhsK0tQdk43T1JNaUlxTEJKdlplaEdoZ09RSDhvM1FUNnM0dUJpd1dpZkR3Nk1WdTkyaVZpWC82OTBWdnJXcUwweVpEZFBiZVhab3Q3VGhscUFNQXpJd2ZpVi9sWGhLSTZoTVJFUTBvdHF4NTBXUXg0RmY3L2hYdyszcGJ3SFVvOFRZNzFaY1pwdTIyRGp4L2ZDT2VuWGdqUkJBaFVxYkViOGN1eGFPSFAzQ1pjQ0QxWWFzcGpWU0JTNUxIQVFDT05KZGpZbXcyZ002WnFIOHAraFNySnY4Q01SRXFYSkUyR1JYR1JoVFUvT2h5L1MrSDl4N2lvbVVxdDJXNjluY2xJaUlLSklhMUFCQkJoQ2x4d3dFQUhRNHJqclpVQkxsR1E5UHhWaTArcWZvZXl6S21Bd0JHYUZKdzY3QjVlS3RzbTFBbXdxVmx6ZjJZczJXWjA2RTh1eVBFVjdWSGhMQUdkSWJ2VlNXZjQzL1BUbXE0TS9kU1ZCdDFMdGQzYlN2bGlVYXE4RnFHaUlnb1VOZ05HZ0J5aVJTUDV5L0Q0L25MY004Z1RVd0lWeCtVNzBaRiswOTd0WTZOU25jSmFOMWZkN2dKYTdFUmFpeE9td3dBYUxHMFkzL1R5UjVsQ3ZXVldGT3hCd0Jnc2x1NEN3SVJFWVUwdHF3RlFQZTlLdDF0SzBXK3N6cnMrSHZwWnZ4eHd2VllWN0VYbjFSLzcvSTk5ZGF5ZGxQMkhNakZuY3QxZkZwOXdPT2FiV3NxOWlCVkdZTjFsZnRRWld4eWVjOVR0MjVYMTNXMVNlZDIzOVNYcHQ3Ujc4a1dSRVJFNTJKWUM0Q0libXQ1dVd2dElmK1VHZXJ3cS8ydnVGMlFXTjdMOTNwQ1RCYm1wNHdIQUJoc1pueFpjOWpqTTV4dzRvWGptNFRqRmtzN0ZHZTdUdnNxRVBjZ0lpSTZGOE5hQUVSSmxjSnJvOTMvSFErb0owODdSM1JmNU5iU0xhekp4VExjTzNLUmNMeW1ZbzlmRzhULzdzaEhmYWhsNE85QlJFUjBMbzVaQzRCRXhVOUxURFIydEFXeEp2MG5Fbmt2RTB6S2JpMVhIZDNDbUFNT0ljaFZHM1hZcEQwMDZIVWpJaUlhQ0F4ckFUQTZNazE0clpKRUlGa1JIY1RhOUYyOFBGTFlkRDVVVi9kWFNlVENhN1BqcDdCbWRkaFJVUE1qbkhCaTljbXZQQzZXUzBSRU5OU3dHN1NmVkZJNUxra1pKeHhQangrQjZmRWpjTHhWaXgwTnhkamRjQng2cXpHSU5leHBtRG9KUm5zSDJtMGQ2SERZWUhmYWtTQ1BjbGtrdHQ3Y0dzUWFlaFlsKzZuTDJXUzN1THozZGUxUmlFVWlGT21yQnJ0YVJFUkVBNFpoellPdWxlNWJMTzBleXlna012eFAzczhSSDZIcDhkN29xRFNNamtyREw0ZGZnaU10NWRqUlVJeTlqU2VFZ05GMS8xYXJhUUJxMzd1SDh4WWpReFhmYTVuOXVwNUxYbmpTbjcxQi9UVmNreXk4UG5kY1cwTkhLLzV6WmxmQW5rVkVSQlFLR05ZOFdISG8zVjdmSHhlZGlUdHpMMFdXT2dGQVp6ZmMvNVY4Z1dHYUpNeExHb01VUlF5QXpxMlRKc1htWUZKc0R1NFpzUUQ3bTA1aGE5MHgvUGJ3ZTBGYjV1Tk1lME92WWEzSzJJVDFsZnQ4dnQ5Z0xWZVJvb2hCZm5TR2NCeXFyWDlFUkVTQnhMRG1CNVZVam1seHVWaVlNZ0ZqdTRVR3U5T0JsMDU4aWIxTko3QzM2UVErS04rTnZLZzBYSlNVanptSmVWQkxPOGRaeWNSU1hKZzRHaGNtam9iT1lzRDJ1a0o4VTFlSWFwUE8weU1GVzJxUFFDSUt6QkREb3RacURGTW5BYUxPTmVKRUloSHNEZ2VhcmUwNDNId0dtN1NIZW5ReERxVGhtaVNrS2VOUWI5YWp2cU1WZWt0N2orM1Y4NkxTY00vSWhTN3JyTEc3azRpSXpnY01heDZJSUVLaUlnckQxSWtZRVptQ01WSHB5SXRLN3hHWTZzeDZ2SHlpb01jV1V5V3RXcFMwYXZGRzJUYk1TaGlKUzVMSFlVSk10ckI4Ymx5RUJsZG56c0RWbVROd3ZGV0xiK3FPWVZmamNZOUxWcngyYW12QVB0dG03U0ZzRHVCc3lmN3VEUm9ib2NILzVQMWNPSFk0blRBN3JERGJMYkE0YklpUnFWMlc3QUE2dDZZNmFhanRYOFdKaUlpR0FJYTFzNjdNbUlvc1ZRSmlJelJJa0VjaVJSSFRhOERRV1F6WVdQMERObW9Qb2NQaGVUMHZxOE9HSGZYRjJGRmZqR1JGTkJha1RNQ2x5ZU1RRTZFV3lnamoyM0l2d2YwSDNrUkR4L25WdlhmYVVPOXlMQmFKb0pKRVFPVmhnZGxtUzd2TGdyWkVSRVRoakdIdExLZlRpVXVTeC9WYXB0M1dnWU82TXV4dVBJNkR1aksvbDRlb00rdngzcG1kK0tCOE42YkY1K0x5MU1rWUg1TWx0TGFkYUtzNTc0SWEwQmw4alhhTHgzRFdSVzgxWWxkRENkWlc3QTI1R2JaRW9haW9xQWdiTm16QTRzV0xNV25TSksvbGYvZTczd0VBbm56eVNVaWwvdjE2K09DREQzRGt5QkZNbno0ZHk1WXQ2N1ZzUVVFQnRtL2ZqdkhqeCtPbW0yN3k2em1yVjYvR0YxOThnZXV1dXc2MzMzNjdYOWY2NjhpUkk4akp5VUZVVkpUSE1sYXJGU1VsSlJnL2Z2eUExb1hPYnd4cloyMnVPWXlyTXFZajlteUxsOWx1UlpXeENlWEdCcHcyTktCSVg0VXo3UTF3OWhoTjVUKzcwNEc5alNld3QvRUUwcFZ4dUR4dEVpNU95c2VHcXUvN2ZlL3VDbXArZEhsbUlEMWR1TjVsVDlUZVhMZjdlYTlsYnY3dUg0Z1FTNkdReUNBWHl5QVRTeUFSaVNFUmllRndPdEZtTTZHNWw1bTV2ZW5xV2piWkJtOGNIbEVvV0x0MkxYYnQyb1hFeEVTZnd0cStmWjBUaXh3Ty8vNitxS2lvd050dnZ3MnBWSXJmL09ZM3ZaYlY2L1g0MTcvK0JZUEJnRnR1dWNXdjV3QkFmWDA5ckZZcm9xTUhkajNMam80T1BQNzQ0N0RiN1ZpM2JoMVVLbFdQTWc2SEEvZmNjdyswV2kxZWZmVlZaR1JrdUxuVCtlSGVlKytGMld6dTkzMFVDZ1ZXcjE0ZGdCcUZGNGExczZ3T08vNzMyRHBJUlJMVWQ3U2lkWkJhYnFwTk9yeCs2aHU4ZDJhbnk0cjhnZkN2azFzQ2VyL3V6aDJqRndnV2grM3NGbEtCWGM3azVqMHZCdVErM3NibUVZV1MydHBhN042OUd5cVZDdGRmZi8yQVBjZHV0MlBWcWxXdzIrMFlPWElrdnYzMlc3ZmxsRW9scnJ6eVNyenp6anN3R0F5SWk0dkQwYU5IY2ZUb1ViZmwwOUxTTUcvZXZCN25tNXFhQUFCeGNRTTdDLzNBZ1FNd204MllPbldxMjZBR0FHS3hHSXNXTGNLcnI3NktmLzd6bjNqbW1XZDh2ditDQlFzQ1ZWWEJsaTJ1ZitkYkxJSC9CNnBZTEhiYjZscFpXUm13c0VZOU1heDFjNmE5SVdqUDltY2ZTeUlpYno3ODhFTTRuVTVjZmZYVkE5b0s5ZFpiYjZHNHVCZ0FVRkpTZ3BLU0VyZmxZbU5qa1oyZGpTKysrQUlBb05QcDhNWWJiM2k4NzR3Wk00SWExbmJzMkFFQXVPaWlpM290dDJ6Wk1temV2QmtORFExb2EydERaR1NrWDg5SlNrcUN5TU0rZjNWMWRWN0xPSjFPMU5mWHUzMXY4ZUxGZnRYRkZ3c1hMc1RLbFNzOXZuOXVZUFRIUUFUWWNNR3dSa1FVWnVycjYxRlFVSURvNkdoY2UrMjFMdS9kY1VmdmkxZ0R3RjEzM2VVeEhEejExRlBJek13RUFIejIyV2Y0NktPUGtKMmRqZWVmZng0dExTMVl1WElsSmsyYWhCVXJWcmpjbzY2dURnODg4QUFjRGdjZWZQQkJYSDc1NVRoNDhDQ2VldW9wWEgzMTFianR0dHRjeW92RlBaY3FjanFkYUc1dUJnQTgvdmpqYnN2NDYrV1hYMFo2ZXJyTE9ZUEJnTjI3ZDBNdWwyUE9uRGsraDRpcnI3N2E0M3ZKeWNsNDc3MzNlcHgvNjYyM0VCSGhmcnh1MTNON0syT3hXQVlrbEZGb1lWZ2pJZ296Nzc3N0xtdzJHMjYrK1dhaEMyL1BuajJZTVdNR0tpc3J2VjVmVmVWNURjT3VyclYxNjliaDFWZGZSV3hzTEo1NTVobEVSa1pDbzlGZzBxUkoyTHAxSzlScU5SNTQ0QUhodXJmZmZodXRyYTJZTjI4ZWZ2N3p6cVY2SmsrZWpHblRwdUhERHo5RWZYMDlIbm5rRVk4aEVlZ2M3MmF6ZGU1YmJESUZacmlFdS9GNVgzNzVKVG82T3JCdzRVS28xV29oblBaSGZIenZ1OFlNQkY5YXVTb3JLNFVBMzU5V01ScFlER3RFUkdIazVNbVRLQ2dvUUhwNk9wWXNXUUlBT0hqd0lQN3doejhnTnpjWFgzNzVKU1FTOThzU2RiWGtiTnk0MFdOTERnQzB0N2Zqczg4K1EwSkNBcDU3N2ptSVJDSm90Vm9Bd0UwMzNZVFRwMDhqS1NsSk9BY0FOOTU0SXdEZyt1dXZkemwveHgxM29LbXBDYm01dVdob2FFQlNVcExINTNaMWdjcmxjcUU3TmRDY1RpYysvL3h6QU1BVlYxd0JBSGp6elRjSDVGbmhpRjJaQTROaGpZZ29URGlkVHJ6MDBrdHdPcDI0Kys2N2hZSGcvLzczdndFQWMrYk04UmpVL0tGV3EvSGNjODlCTEJZak9Ua1pkOXh4UjQ4V3U3S3lNcnorK3VzOXJ2M21tMi9jM3JPa3BBUmZmdmxscjhGb01NYXJiZCsrSFZxdEZqRXhNY2pQengrdzU0U3IvclJDK3RMcWU3NWlXQ01pQ2hNZmYvd3hDZ3NMTVhQbVRNeWNPUk5XcXhYZmZmY2RTa3BLa0o2ZUh0QlpvYW1wcVQzTy9lbFBmK3J6L1I1NzdER3ZaYnJDMmtCMUtUb2NEcnp6empzQTBHUEc0NkpGaS94ZTBxUkxiOTJMdlkwUDlLV01NMGg3VEh2U24xWkl0c3A1eHJCR05JUTBORFRBNlhUMitBdmEwMS9ZUS9sOEtOVWxtT2Y5OGZYWFh3TUE5dS9majRVTEY3cmM4NEVISG9CTUp2TjBhVUJNbXpadFFPOC8wQzFyVzdaczhUaGVMeXNyQzNhN1BlRFA3RzE4b0Q5bEtMd3hyQkVOSWR1M2J3OTJGV2dBeGNiRzl1djZDUk1tb0xLeVVoanMzOXpjREwxZWo0c3V1Z2hUcGt3QjBMbittcmRXTEU4dE9ROCsrQ0FtVHB6bzhicUJiaGt4R2p2WHY5eXpadyt1dWVhYWZ0M3JpU2Vld0lRSkU0UmpnOEhRYTZ2UWE2KzkxcS9uZWRMYitFQmZ4aENHMm14UXRvNE5ESVkxb2lHa2E4Mm43cjlJUFhXUGhPUDVVS3JMUUp6dmFobnJxM3Z1dVFmMzNITVBBS0M1dVJsMzNIRUhOQnFOY0E3bzNCN0oyOWdnVHkwNTNtWmc5cWNMekpjbFJicGFDcTFXSzZ6Vy9xMU5LWmZMWFk3ZmVPTU42SFE2ekpneFE5akpZYUIwYi9FTXRXN00vdUtZdFlIQnNFWTBoQ1FtSmdhN0NqUkUvT01mLzREQllNREtsU3RkdWcwek16TUhiSW1HUUN4eDBadTc3cm9MZDkxMVY3L3VzWHo1Y3VqMWVxalZhdUZjWldVbE5tN2NDTGxjanZ2dnY5OXRXQXZrbUxXKzNtY280SmkxZ2NHd1JrUVVaZ29LQ3JCcjF5NU1uejRkQ3hjdUhMVG5Eb1ZmdGwxZHFScU5SamlYbXBxS3FLZ28zSHp6elVoSlNYRjdYU0RIckhXdEZTY1NpWHBkSW9Xb0M4TWFFVkVZT1gzNk5GNTg4VVdvMVdvODlOQkR3bm16Mll5YW1ob01Helpzd0o0OTBOMmcvV1d6MllUdTArNWhUU3FWWXNXS0ZaZ3hZNGJIYXdNNVpxMnJPMW1oVUhpZENUclVESVhBUGhReHJCRVJoUW1kVG9mZi8vNzM2T2pvd0pneFk3Qm16UnBVVmxhaXNySVM5ZlgxR0RGaUJGYXZYbzBycnJqQzd6RmZZckVZQlFVRnZaWVo2RzdRL2pJWURBQTZ4NnVkdXpUSHpKa3pCNzBlSFIwZC9kNytLOVRHdkhITTJzQmdXQ01pQ2hQRnhjWEM1dCtIRHgvRzRjT0hBWFFHcmJTMHRCNHRSNzcrWXZYMWwyaWdXMVZXckZpQjA2ZFBCK1JlNjlldlIzdDdPd0FnS2lxcVQvZm9hK3ZmdVMyT0xTMHRBRHJIcnZWMys2OVF3ekZyQTROaGpZZ29UT1RsNVNFbkp3ZloyZG5JeWNsQlZsWVdzckt5a0pHUjBhTWxDZkQ5RjZ1dnYwVHZ2LzkrQUoxN2VFb2tFcGV1Um5mTVpqT2NUaWVVU2lWZWV1bWxIdSszdGJXaHRiWFZwMmY3b3V0ZWtaR1JmYm8rVUMwL1hZRjZ5cFFwK1BPZi8reXgzRkJjdW9NR0JzTWFFVkdZaUkrUEg3RDF3SHF6WXNVS21NMW1YSERCQmJEWmJMajg4c3N4Yk5nd3ZQcnFxNzFlZDhzdHQ2Q3VyZzVidG14QlptWW1GQXFGeS91dnZQSktRT3VwMStzQjlMMWxEZWdjWjlhMWQ2ZzNTNVlzZ2RsczduRyt2THdjZ1B0ZElJWVNkeUcrdjYxalpyUFo1UjZ2dmZZYWNuSnkrblhQY01Dd1JrUjBIckRaYkRoeDRnU3lzN01EY3IvVnExZjNPTGQzNzE1WUxCWUFuY0hJWFpudTJ0cmFldHlyYStGbmlVVFM3MlU2enRYVi9SZ2RIUjNRKy9ycjJMRmpBSURodzRjSHRSNzlOUmhqRkFkNjE0MmhnbUdOaUNnTTZYUTZsSmFXb3JDd0VJV0ZoVGgrL0Rnc0ZncysrT0NEZ054L3c0WU5YcC92clV4djl4S0x4UUVQYTExanZ3WnFiMUZmNlBWNkZCY1hBd0RHalJzWHRIb0VRbS9kNkhxOUhsdTJiTUhTcFV2ZGR1RnF0VnJVMTlkandvUUpFSXZGQTFuTnNNQ3dSa1FVSnRhc1dZT2lvaUtVbHBhaW9hSEI1YjJZbUJoTW16Yk42emd5WDdsYldOZG1zK0crKys1RFdWa1pubjc2YWE4ekxMdDNndzYwam80TzdOeTVFd0F3WXNTSUFYK2VKMXUyYklITlprTnljbkpBbGxFSnRRVjJLeXNyOGNrbm42Q2dvQUFkSFIyb3JLeDBXVUlHQU94Mk81NTU1aG1VbHBZaUtpb0tzMmJOd3B3NWN6Qmx5aFMycEhuQXNFWkVGQ2IyN05ramRMRWxKeWRqMHFSSm1EQmhBdkx6ODVHZW50NmpmQ0JuMzJtMVd2emxMMzlCV1ZrWjh2THllbDJ6YkNEczJMRkRtTlNnVnF1aFZDb1JFUkVCaThXQ21wb2F2UC8rKzlCcXRaREpaSmcrZlhxZm4rUHJjaHRkWmM4OVhydDJMWURPSFJINjhteXhXT3dTYUxadDJ3YkF0YnZ3blhmZXdidnZ2dXYzL2YzNWVlZ2VzRzAyRzc3NzdqdHMyclFKUC96d2c3Q2N5SlFwVXpCNzlteTNuMlB1M0xsd09CdzRlZklrQ2dvS1VGQlFBTFZhalhuejV1R1NTeTdCeElrVHcyNE51djVnV0NNaUNoUExseS9IZ2dVTE1HblNKS1NscFhrdDM5K2xPN1JhTFg3NDRRZnMyN2NQKy9idGc5UHBSRTVPRHA1ODhzbEIvMFc3YWRNbUhEeDQwR3U1VzIrOXRWOWoxcHhPWjU5bmhiNzc3cnZRNlhTUXkrVll1blNwMzlkLy9mWFhlT0dGRnlDUlNDQ1h5Mkd6MllReGdtUEdqQkhLaWNYaVFlbGFMQzR1UmtGQkFYYnUzQ25NdEpYTDVaZy9mejZXTFZ2bWNYeWtTcVhDRFRmY2dCdHV1QUZhclJiZmZQTU50bTdkaXFxcUttemV2Qm1iTjI5R1FrSUNsaTlmam11dXVXYkFQOGRRd0xCR1JCUW1Mcnp3UXIvSzkzZnBqak5uenVEdmYvODdnTTRkQVpZdFc0YnJyNysreHlicGcySHExS25RNlhTdzJXeXcyKzNDbnlLUkNHcTFHams1T1pnL2YzNi9GNy90ejJ6UWlSTW5ZdDI2ZGJqcHBwdDhDb3hkcldWZHdYZmt5SkVBT3JzUnU3Yk5BanE3ZGYvN3YvOWJPTDdsbGx0d3l5MjMrRlRIL2lncEtjSEdqUnNCQUtOR2pjSmxsMTJHaXkrKzJLK3U5clMwTktHK1JVVkYrUExMTDdGOSszWTBOamF5UzdRYmhyVUFXWkkrQlFCZ3NKcXhyYjR3eUxVSm5ydEhMRUNHcW5QVDZIZE83MEJwVzAyUWF6UjRORklGRExhZTAvU0pRczNERHovczExaW5sU3RYdW0wcG16MTdOdTY5OTE2a3BxYjJhYnpSUGZmYzQzWnBpNzVZdm53NWxpOWZIcEI3TFZ1MnpHM2dXTFpzbVY5N2VWNTU1WlZDeXhjQVRKczJEWC80d3g5ODdpTGV0R21UeS9Hb1VhT3djZU5HV0sxVzJHdzJPQndPeU9WeXFGUXFuK3NVU0lzV0xVSjlmVDBXTFZvVWtPVTF4bzRkaTdGangrTHV1Ky9HMXExYkIzVmYyMUFuY29iYVhoVStXclp6MVlBL0kwMFpDNjJwMmFleUcrYXVBQUJVbTNTNC80RDNmNjFHeXBSd09wMEIvK1d1a3NveFhKMkVGcXNSVmNhbWdON2JGNjlPL3pVUzVaMXJHSzA4OUI1T0dtb0h2UTdCa0tWS3dOTVRyc2RYdFQvaVAyZDJEZGh6dW43T0tEeDkvZlhYbUQ5L2ZyQ3JRUlEyaHVyL1U2SnovblhFbGpVUHJzdWFoUnV5WitQanl2MzRvSHczN003QXpiaEpWY2JnOS9uWG9NTmh3eE5IMTZMVmF2UitrUnRkd1N3M01oa2pOQ25JMVNRalJSa0xFWUFkOWNWNC92akdnTlhaVjdFUmF1RjFzOFV3Nk04UGhuUmxISjRhZngyaVpFb3N6NXdKaDlPSkQ4cDNCN3RhUkVRVUpoalczQmdmazRVYnN6dkhmbHlUT1FNVFk3S3hxdVJ6MUpuMS9iNTNmblFtL3QrWXBZaVVLUUVBaitjdnd5T0gvd05QelpzS2lRd3BpaGlrS0dPUXFvaEZxaklHS1lvWXBDcGpFUytQaEtjaHZGUGpjeUVUUzJCMTJQdGRaMTlGeVpTUWlpUUFBQ2VBbGo2RzBQNElkTXZUMzBxK3dLNkdFby92WjZrUzhJZnh5eEVUMGRrTlVXM1NZYlAyVUVEclFFUkU1emVHTlRlT3RsVGc3OGMzNGE0UkM2Q1F5REFpTWdYL2Q4RnRlUEg0WnV4dE90SG4reTVNbVlCZmo1Z1BpYWh6bGs2TnFRVXZsbjdwTWFoZGtUWVpkK1plNnZQOTlWWWpUaHZxY2NwUWh6SkRIVVFlbzl6QWlJdjRhWXhIcTlVWTBOYklVRFErSmd1UGpMa1NLbW5uWU9vYVV6TitmK1Nqb0lSVUlpSUtYd3hySG15dkw4SXBReDBlR1hzVjBwU3hVRWtpOE51eFYrTGp5bjM0ejVsZGNIcU1XRDNKeEJMY21Yc3BGcVJNRU00ZDFKWGgrZU1iMFc3cjhIamQ0ZVl6YnM5YkhEWkVpRHYvMDdWWTJ2SDMwczA0MDk2QUZrdTd4M3YxdDhYSmx6R0NzZDNDbWk1SVhhRFZKcDNMY2JxeWM3S0QzZWxBcmJuRjdUVmRaV3hPZTQvV1U1UGQ0dTRTWEp5Y2ovdEdMaEtDZDBWN0kvNzMyRG8wOS9MZmdJaUlxQzhZMW5wUmFXekN5a1B2NHVHOG4yTkszSENJME5rdG1pQ1B4QXZITjNtOUhnQlNGREZZT1dZSmhtdVNBUUJPT1BGUitSNnNxZmpPYTl6VG1wcXh0ZTRZakxZTzFKcGJVR05xUnJXcEdRMW1QVDQrRzc3YTdSMGVROTFnaStzMlhpMWRHWWVYcHZxMmNHUi9QZmJqQjJpMW1nQ2d4K1NPcnBEYTBOSHFjZUpIVjVrNnM5N3I1QkNaV0lwZkRyOFlpMUluQ3VlT3RsVGd6OFdmd3RoTDhDWWlJdW9yaGpVdmpIWUwvbFMwQVhjTXZ4aUwweTZBeFdIRGx0b2pQbC92aEJQUnNzN3hUSzFXRTE0NHZoR0gvQWhYTDVWKzZXK1Z2ZFFIMEo3VCt1UkptakxPcjQ3VTdpMXJFV0twMEdJMTBNU2l3ZGxYTGxNVmp4VjVTNUNsVGhET2ZWdGZoQmRMdnd6N3RPMnRMUUFBSUFCSlJFRlVMbDhpSWdvZWhqVWZPSnhPdkg3cUc3Ulkybkc2dlFHRitpcWZyNjB6Ni9IN28ydndpMkh6OFBxcGI5RFUwVGFBTmZYTzVyRDd0TFFJQUt5NThDSEl4QktmN3gwbkQ4eWVnNkZHSWhKalNmb1UzSkE5RzNKeDV6cFNkcWNEYjVWdHgwYnREMEd1SFJFUmhUdUd0Yk5HYUZLOGxqbmNYTzYxYklSWTZ2Yjk5Ulg3RUN0VEkxYW1kblBWVDhxTkRZTTZnek9RdWs4dytQZnA3ZmkwNmtBUWF4TVllVkZwdUh2RVFtUjNhMDFyNkdqRnF1TFB6NnNGZjRtSUtIZ1kxczc2NitUQWJNMlJLSS9xMTczdVBmQTZha3p1QjhLSE90YzExb2IrUUh1RlJJYVZZNWE2aE5CZERTVjQ1ZVRYM0ttQWlJZ0dEY05hQ0xzNVo0N1hNbEZTcGNkeWVxc1JYMVFQWGpkZDkxQVREbUhOYkxmaXowV2Y0cGtKTjZEZDFvRlhUbTdwZGVtV0dKa0tGeWJtc1d1VWlJZ0NpbUh0clA4OXR0NnY4bW5LV055U014Y0tpUXhXaHcyeXMwdHBOSFcwNGVVVFgvVzVIcnFPbjBMTzhrenZHdzVIbmwwMTM1MXFrMjdRd3BvSTRkZXlCZ0FuMm1yd2JORW5PR21vUmR2WkdhZnVhS1FLUERIK1d1U29FekV5TWdVdm55Z1lzdDNaUkVRVVdoald6anJVZk5ybnNndFRKdURXWVhNaEY4dWdzeGp3Yk5FbitPdWt6cTVQczhPS1RGVWN4a1puWWt2dEVSeHFQZzNIME54KzFTOVJNcFd3NWhnUVhsdE5lZnZaVUVoaytQMjRhNUNqVGdUUXVWaHVqRXlOaG83V3dhZ2VFUkdGT1lZMVB5UXJvdkhMM0Vzd0xTNFhBSEN5clJiUEZuM2lzZ0JzYklRR3R3NmJCNmxJZ2hueEk5RFUwWWF0ZGNmd2RlMVJ2Mzk1ZTFxSTlpK1Ric2JJeUZRQXZtOGNQOUM2dDZwWkhiWmVGL3NOSnlwSkJCN0xYNFpSWi85N3RGbE5lT3JvT2dZMUlpSUtHSVkxSDZpbGNpelBuSW5GYVJjSVMxbHNxeXZFUDA5dWdkVmhjeW5iWmpWaFhlVmVMRXlaZ0pHUnFZaVhSK0s2ckZtNE5tc21mdENkeGxlMVIzQkFkNnJQclcxWnFnUWhxSVVTcFNSQ2VDMFRTd08rUitlNVhqaStDZC9XRnczb003eUpscW53aDNIWENBc2VtKzFXL0cvaGVsUVlHNE5hTHlJaUNpOE1hNzJJa3Ftd0tIVUNscVJORVRaZWI3SVk4SzhUVzNCQWQ4cnROVGFuSFYvWEhzWFh0VWVSbzA3RXdwUUorRm5TV0tpa2NreUpHNDRwY2NQUlpESGc2OW9qMkZKekJFMStkaGRlbWpLKzM1OHJITGhydWV0dHg0UkVlWlRYSFJXU0ZkRnV5MnlySzhUNnluMHU1NUlVMFhoeTNIS2tLbU9GK3Z5eDhHT2NiS3YxcGZwRWJra2tFdGp0ZGtna3ZxOXZTRVR1aGRQL1N3eHJiZ3hUSjJGeCtnV1lsempHWlZIWUxiVkg4Tyt5N1RCNjJDL3lYR2ZhRy9EcXFhMTQ1OHdPWEpTVWo4dlRKaUZMbFlENENBMnV6NXFONVprejhYM1RLV3lxT1lTakxSVmU3eWNUUzNGUjBsZzM1eVZJVmNRR3RVV253Mkhyc1M5bm9LVW9Zb1J4Y2UxdWxzN29iY2NFaVVqc2RVY0ZxVWppdGt6TU9Xdmo1VWRuWUVYZVVzUkVkTzVNMFdJeDRxbGphM0dtdmNIclp5RHFqVktwaE1GZ1FIUjBkTENyUWpUa0dRd0dxRlNxWUZjaklCald6c3BTSldCMjRpak1TaGlGTEZXQ3kzcy9OSi9HQitXNys5eHFZclpiOFdYTllYeFpjeGpqWTdLd0pIMEtwc2JsUWlJU1kyYkNTTXhNR0lrcVl4TTJhUTloVzMwaHpIYXIyL3ZNVHg2SHFMTXRmRjJrSWdsV2psbUtjZEdaZUxib0U1OUMzMEFvTTlRTitOaTV0MmZlaTZpelczZTEyNE16Sm01SitoVGNOdXhuUW1pc04rdng1TEcxUTNadFBBb3RpWW1KMEdxMURHdEVBYURWYXBHUWtPQzk0QkRBc0FiZ3VxeFp1REg3d2g3bkR6V2Z3WWZsdTMxYXFkN1RaSUJ6SFcycHdOR1dDcVNyNG5CbCtqUmNsRFFXTXJFRUdhcDQvSHJFZk55Y014Y1AvZkIyandIcVlwRUlWMlpNQXdDMFdOb1JjM1pBZjVJaUdzbUt6ci9ZZjU5L0RaNC92aEY3R2t0OXFzdFFvNVRJaGRmdXVrSFAvVzhnRTB1eDVzTC9CZ0JVdERmaXdSLys3ZmErWGVQcmVwdXNvWkpFNE82UkN6RTNNVTg0Vjl4YWplZUtQb1hlYXZUcmN4QjVrcDJkamIxNzk2SzV1Um14c2JIQnJnN1JrTlhjM0l5bXBpYk1talVyMkZVSkNJWTFBSjlYSDhUOGxQRklsRWVoMmRLT2IrdUxzSzIrRUJYdHZuVXJKaW1pOGREb0t3QUExYVptbnpaZnJ6YnFzUHBFQWQ0djM0VmxHZE93S0hVaTVHSVpkaldVdUoxSmVHSENhQ0dVZlZWN0JOZGxkZjRBYWswNkhHbXB3T1dwa3lBVFM3Qnl6Qks4WEZxQXJYWEhmUDM0UTRKTUxISHBrbmJYRGVydW1pNldjeWFDK0dOaWJEYnVIM2taRXVTUndybXZhby9nMVpOZmN3TjNDaWlwVklxeFk4ZmkyTEZqR0RkdUhBTWJVUjgwTnpmajJMRmp5TS9QNTVpMWNHS3lXL0IvSlY5QUpaSGpjTXNadjJkcVpxcmlrUmVWRHZ6Lzl1NDhQcXJ5Ymh2NGRXYk5MTmttTXdsWlNDSkxnQVRFSWlxTFVGRXMxRnFWU2xXczlSRjlMUzFMWGRCcUJhRW9EMTBzQWxXZzF2ZEY4TUUrTHVYUlBpSkNFVlIyUTFIWnNoR3pRREpKeURLWlpESXp5V3p2SHlHSENWbklNcE01U2E3djU1TVBaeVpuN3ZtZEVNaVYrOXdMZ0twdWJ0UmUyOVNBdHdxK3dJNExtWmdWZnkwK0xqM1I1aHlGSU1lRGwzWXA4UGk4K0ZmWlNUR3NBY0NiK1o5QktjZ3hjOGc0Q0JDd0tHMDJaSUlNZTh0UGRhc1dLZFA1OWFwNWZONE9ieFg3VXdtWC81RTI5aUNzeVFRQnZ4ZytFN1BpeDR2UHVieHUvTCtDejdHbjdHUzMyeVBxQ29QQmdJeU1ESnc5ZXhZeE1URklTRWlBWHE4Zk1EOTBpSUxCNC9IQVpyUEJiRGFqdXJvYUdSa1pNQmc2SDZmY256Q3NYWkpUWis3eGEvMDNiaSt3WGV4UkczVXVPejQ0ZjZ6ZHo5MlI4RDBNQ1lzQ0FCeXV6RzB6ZzlRSFlOTzVmMEVsVTJCNjdCZ0lBSDQxOGdlUUN6THNMdnUyUi9WSWpVNFpKaDUzZFYvT0tMKzEzM3F5bDZmWDUydTFFOFA1aGlxOG1yc1R4WjMwdUpyVUViZ3ZlVEwrNzNmNzBlaTllcUFrYW8vQllNQ2tTWk5RWEZ5TW5Kd2MyTzEyZUR6Y0VZT29JM0s1SEZxdEZrYWpFWk1tVFlKQ01iRGl6Y0M2bWw0STFMcGdEMTh6SFE5Zk03M0hyejlWZXg0clQ3OHZQdFlyd3ZEVDVPYnRwSHp3NGYwTFI5dDluUTgrL0NYdlUwU3F0QmdmbFFJQndQQkw2MzhOQkhxRlgxaHpkUzE0K2U5Vld0M05IczhXNzUwL2dpR2FLRFM0bmRoV2VLRE51bnIrd3BVYXJCdzNGNGthQTFKMUpxdysrejhjejBZOXBsQW9NSHo0Y0F3ZlBqelVwUkJSaURHc1NkeWp3MmVJUWVWd1pTNUs3UjB2aitIeGVmSEhySC9pUDhjL2dQTU5WZGpVaXoxS08vSkF5aFRjbnp3bDRPMTJwR1hTUUxqaThpelllbmZIZTNUNmExa0REZWorN1dsL2Y4bmRoYXZkR0ZmSkZGaVdQa2RjK2lOR0hRNjFYQW13YzQySWlIcUpZZTJTbm81QkdoNGUxK28yS05BY212WlhuSVczQjRQUFN4elY0dkZFdzNETWlNMEFBTGk4SG13dk9ualYxenM4VFZoNStnTTB1SjN3WFRWaTlCLytTNWJVZGJGbmJaZytWanp1elJwMFYvc3F5Z1VabG83K01VWkZKQUJvbnFtNjZzd0h1T2kwOXZnOWlZaUlXakNzWGZMWC9MM2RmbzFja09HMTYrZUxqNnNiNnhHakRvZGNrTUhtZHVEdHdnTTlya2NyVitGWEkyOFhIMzlzUG9HS0x2N3dyM2QxcmVlcEorcGNqcUF2ZnR1ZWNMOHhhMTN0V1V2ejI1YnJPMXRGd0dzQ0FMVk1pZCtrMzRVSjBkY0FhSjZBc0NicncwN0h0UkVSRVhVSHcxb3YvRGp4ZXZGV1c1bkRncFduUDhENkNmOEJyVUtOT1VrM29zUmVnLzA5WEVMRDVmTkNlV2syWTAyVERmL29ZUEpCWDl0bC9nYTd6Ti8wK2Z2Njd5TFFsVEFhRnhhSkpHME1nT2FGYTJ2OUpnb0VTcmhTZytVWlB4RkRvY3Zyd1N2Wkh5UExXaEx3OXlJaW9zRkxGdW9DK3F1eGtVUHhVT28wOGZIMm9rT29iS3pEbTkvdEU1OWJuRFlMTTN1NGw2Zkw2eGFYM3RoOGJpOGNYZHppYXFDS1ZGM2VNcVFyWVcyU2NhUjQvTythZ29EWFkxU0g0L2ZYemhPRG10UGp3c3RuZCtCNEIzdkdFaEVSOVJSNzFucmd1dWhVUERmbWJuSExvZjBWWjNDa0toY0E4TVhGTENUcmpKaVRkR1B6bW1jalp5RkZhOExXd2krNnZZRHFudkpUaUZicE85dzBmakNKVlVlSXh4Wlg1NzFrQWdUTWpyOU9mSnhaa3gvUVdzWkhwZURKVVQ4Uzl3YXRjem53OHBrZHlMZHhFM2NpSWdvOGhyVnVrQXN5ekVtNkFRK2tUQldEV2s2ZHVWVnZHZ0Q4VitFQmFPVnFjVEhWT3hNbklDTXFDWC9MLzZ4YjY3bGRkRnF4OGR5ZXdGMEFtbGYxRDlReUpYMUZLMWRoUlBqbFNSekZWOWt3ZmFwcGxMZ3VYWVhUaWxPV3dPeVhLaGRrZUNCbEN1NGRlaE1FQ0FDQXlzWTZyRHJ6ajA1bjZSSVJFZlVHdzFvWGZTLzZHanlVT3EzVkRNT3oxaEtzUHJ1anpXcjZQalJQV0xDNjdQaHA4bVFJQUs3UnhXTE4rQWR4cERJWEg1VWM3M0l2RExjekFuNldPZzFxbVJJQVlQYzBkVHA0WHlWVHRGcm5icGY1bTRETWlqV3BJL0QwNkRzeCt0S01UNkI1bjljLzUreEVIZGRTSXlLaUlHSlk2NFJlRVlZcHhqVDhJSDU4cXdWbWZRRCt0K1RmMkY1MEVHNWZ4NnVLLzNmeFllVFVtZkhydE5tSVV1a2dvTG5YWjZwcEZITHF6RGhVbVlPalZYbW91V0pIZ21EeW9Yay8wYTVJMEJndTlSOEZ6alc2V0hHUldidW5DUTUzRXh5ZUpqaTlMalI2WEdJNFZjb1VHS2FQeFYySjEyT0tjWlQ0K3N6cS9FNEQ3QzlHeklUcDBpM1Q2c2I2WG04TEpSZGsrRkhDQk55Zk1nVmF1VXA4L3FPUzQvaXZvZ1BkM3BxTWlJaW91eGpXL0NnRU9hN1J4MkpjNUZDTWpVckd1S2loVUFpdDkrTXJhcWpFbG9MUGNicTJhN2ZXdnJFVTR0ZGZiOFVEeVZNd0szNjhlUHQwZEVRQ1JrY2s0TEhodDhKc3IwRjJYU255YmVVd095d29jMWg2dFloclo5eGVEeGIvZTB1WHpuMS82bE90TmtNUGhHdjBzVmlTTnJ2RHovc0FlSDFleUFSWm02RG84WG54andzZHo0cTlLM0VpYm9zYkt6NSt1K2hBcjdaOEdoZVZqUDh6L0ZZa2E0M2ljMDZQQzYvbGZZb2pWWGs5YnBlSWlLZzdHTllBM0pjOEdkTk5ZekJFRXlXR3FTc1ZOVlRpbnlYSDhlWEY3RzdmVnF0M09mRG1kL3Z3aWZscnpFbTZFZE5qeDBBbGEvN1NDd0FTdFFZa2FnMllpZWFabys4V0g4Rjc1NC8wNnBxa3F1QXE2NTBKUUx0L0IyNmZCNi9uN2Vsd2JOZ1U0eWpNSDNhTCtQaGdaUTRPWE16dWNaM3poOTJDdXhJbnRub3V5MXFDMS9KMm85eFoyK04yaVlpSXVvdGhEYzFCYkY3SzFEYlAxemJaY2J6bU8reXJPSTNjWG16MDNzTHNzR0RqdVQzWVZ2Z2xib2xMeHhUaktJeU9TQkFIcXdQQWlab0N2RDlBZ3hvQWxOaHJZSE03b1pZcG9aREpXbDM3bFpxOGJwUTZhbkRLY2g1N3lrK2l6R0hwOE55dkxRVW9zRjNFTUgwc2lob3FzYW1YRXpNK0t6K05XK1BHUXE4SVE1UFhqWGVLRHVIajBoTURhbGNJSWlMcUh4aldBQnl2emtlSnZSb1JTZzNPMVpjanI3NE0zMXFLY0s2K0xDZy9tbTF1SjNhV2ZvMmRwVjhqU3FuRnRkRXBHQk9SaUdTdEVYL0oyeDJVOS95UFl4c0JYSDNySkgrUFpmNDE0R1BXM0Q0UGZuNzBkZkd4QUFGeVFRYUZUQVlaQk1ndTlhbzFlZDFvNm1UVDlDczVQUzY4a3YyL2VITFVIVmlUOVZHYlNSK2R5YXN2QTRCVzIwTmRzRmZqMVp4UGNIL3laTHlXdHpza3V6WVFFUkVCZ09EejljOFIwaTBiZkFkS21GelpyUi93b1RiUk1Cd0E0UFEwNFl6MVFvaXJrUTRCM1F1ay9VMS9XM2FGaUlpNlR4Q0VWbjBsN0ZtN3BEOEZOUUJjS0xjREF6bW9FUkhSNE1UdHBvaUlpSWdrakdHTmlJaUlTTUlZMW9pSWlJZ2tqR0dOaUlpSVNNSVkxb2lJaUlna2pHR05pSWlJU01JWTFvaUlpSWdrakdHTmlJaUlTTUlZMW9pSWlJZ2tqR0dOaUlpSVNNSVkxb2lJaUlna2pHR05pSWlJU01JWTFvaUlpSWdrakdHTmlJaUlTTUlZMW9pSWlJZ2tqR0dOaUlpSVNNSVkxb2lJaUlna2pHR05pSWlJU01JWTFvaUlpSWdrakdHTmlJaUlTTUlVb1M1Z29KRUpBb3pxQ1BGeHBkTUtYd2pySVNJaW92Nk5ZUzNBSXBSYXZISEQ0K0xqZVVjMndPbHhpWTl2aVUySFhKQmpYOFhwVUpSSFJFUkUvUXpEV29DNXZaNVdqd1VJNHZGRXczQXNUcHNOdVNERHFJaDR2UG5kUHJpdU9KK0lDQURjYmplS2k0dFJXVmtKaDhNQmo0Zi9WMURneU9WeWFEUWFtRXdtcEtTa1FLRmdISkF5L3UwRW1OdDNSVmdUTG9jMXRWd0IzNldib3JjUHVSWXBPaFBXblAwUVZwZTlUMnNrSW1tcnFhbEJWbFlXWW1KaU1HYk1HT2oxZXNqbDhsQ1hSUU9JeCtPQnpXYUQyV3pHc1dQSGtKNmVEb1BCRU9xeXFBT2NZQkJnVi9hVXlmeDYxZzVYNXVLbE16dGc5elFCQU5MQzQvSEg2MzZHQkUxMG45WklSTkpWVTFPRHMyZlBJaU1qQTJQR2pFRmtaQ1NER2dXY1hDNUhaR1FreG93Wmc0eU1ESnc5ZXhZMU5UV2hMb3M2d0xBV1lCNmZGMTdmNVNrRmNxSDFsL2gwN1hrc1Ava3U2bHdPQUVCY1dDVCs4OXA1ME1oVmZWb25FVW1QMisxR1ZsWVd4bzRkaStoby9oSkhmU002T2hwang0NUZWbFlXM0c1M3FNdWhkakNzQlVHVDkvSTN1MUxXOWpmaXdvYUxXSEg2UGRTNTdQQUJlS3Z3Y3pndTliWVIwZUJWWEZ5TW1KZ1lCalhxYzlIUjBZaUppVUZ4Y1hHb1M2RjJNS3dGUVpQMzh1eFBoZEQrN1l2aWhpcThlT3A5Yk16YmpRTVhzL3VxTkNLU3NNcktTaVFrSklTNkRCcWtFaElTVUZWVkZlb3lxQjJEZm9MQmpOZ00zSnQ4VTBEYjFDbkN4T1BmamZ0cG0wa0hWNW96OU1aV2p4Zi9lMHRBNnlHaS9zSGhjRUN2MTRlNkRCcWs5SG85N0haT2VKT2lRUi9XOU1vd0pHcUNOd01tTGl3eWFHMFQwY0RpOFhnNG1ZQkNSaTZYYzRrWWllSnRVQ0lpSWlJSkcvUTlheCtYbnNESHBTY0MydVkwMDJnOFBmcE9BTUNoeWh5c3pka1owUGFKaUlobzhHRFBXaERZL1daMmNra09JaUlpNmcyR3RTQm9jRGVLeDFxRk9vU1ZFQkVSVVgvSHNCWUVkbzlmV0pNenJCRVJFVkhQTWF3RmdjM2xGSSsxQ3Q0R0pTSWlvcDVqV0FzQ3E4c3VidGdlcGRTRnVCb2lJaUxxenhqV2dzRGo4OExhMUx6M3AxSW1oOTV2a1Z3aUlpS2k3aGowUzNlMCtIRGFNNzF1WTB2QjUrSXlJQmFYRFZFcUxRREFvTmJENW5aMjlsSWlJaUtpZHJGbkxVaXFHdXZGWTRPSzI4ZFFZSlNWbGNIbjg0VzZEQ0lpNmtQc1didWsxRkhUNGVmOHQ2TXlPeXppZUxRcitVOHNLSFBVaXNmeFlWSDROZ0ExRWgwNmRBaGhZV0ZJVFUxRlNrb0tJaUlpUWwwU0VSRUZHY1BhSloxdG51NS9pM1RwTjIvRDZYRmR0VDJ6WC9oTDFBWnY3MUVhWEtaTm00YWlvaUxrNWVVaEp5Y0g0ZUhoU0VwS1FtSmlJcUtqbzBOZEhoRVJCUUhEV3BDWUhSYnhPQ0dJRzhYVDRESmt5QkFNR1RJRVRVMU5NSnZOS0NrcFFXNXVMckt6czZIVDZaQ1ltSWlrcENRWURBWUlnaERxY29tSUtBQVkxb0trdUtGU1BFN1ZtVUpZQ1ExRUtwVUtxYW1wU0UxTmhjdmxRbGxaR1VwTFMvSGRkOThoTHk4UEdvMUdERzVHbzVIQmpZaW9IMk5ZQzVJNmx3TVZUaXZpd2lJUnJkTEJwSTVBWldOZHFNdWlBVWlwVkNJNU9Sbkp5Y253ZUR3b0x5OUhTVWtKaW9xS2tKK2ZEN1ZhallTRUJNVEh4eU0yTmhaS3BUTFVKUk1SVVRjd3JBWFJ1Zm95eElWRkFnQkdSU1Nnc3BKaGpZSkxMcGNqTVRFUmlZbUo4SHE5cUtpb1FFbEpDVXBMUzFGWVdBaEJFR0F3R0JBWEY0ZTR1RGdZREFiSVpKd1VUa1FrWlF4clFaUmxMY0hOcHRFQWdMR1JRM0dvTWlmRUZkRmdJcFBKRUI4ZmovajRlUGg4UHRUVzFxS2lvZ0lWRlJYSXljbEJWbFlXRkFvRlltTmp4ZkFXSGg0ZTZyS0ppT2dLREd0QjlMV2xVRHkrSVdZNDNzamYyOEdpSDBCNlpCS2NuaVlVMkM3MlRYRTBxQWlDZ09qb2FFUkhSMlAwNk5Gd3U5Mm9xcXBDZVhrNUtpb3FZRGFiQVFCYXJWWU1iaWFUQ1dGaDNIMkRpQ2pVR05hQ3FNSnBSYW05Qm9sYUF3d3FQVWFHeHlPdnZxemRjMjhmY2kxdWlVMUhoZE9LamVmMjRIVHQrVDZ1bGdZVGhVSWh6aXdGQUlmRElmYTZtYzFtRkJZMi82S2gwK2tRRXhNamZrUkdSdksyS1JGUkgyTlk2d1c1SUlOSkhZRjRUVFFTTk5HSTEwUWhYS0hCdXR4UHhITU9WdWJnZ1pRcEFKb0RXVWRocldWc1cxeFlKTHcrYi9DTEovS2owV2pFMmFVK253OVdxeFZWVlZXb3JxNUdkWFUxenA5di91VkJMcGNqT2pvYVJxTlJESEJxdFRyRTFWTm5HaG9hb0Zhcm9WQUUvcjk3dTkwT3JWWWI4SFk3czJuVEp1emN1UlAzM1hjZkhubmtrWUMySFlycjZjdzMzM3lERHovOEVFODk5UlRYVVJ6a0dOYXVJa3plZXViY284Tm13S2dPeDVDd2FNU0dSVUF1dE81bHFIQmFXejNlVjNFYTl5VlBoa3dROFAzWWRMeFRkQkMxTG51YjkwblVYUDZIV054UUZjQXJJT29lUVJBUUZSV0ZxS2dvakJneEFnRGdkRHJGNEZaZFhZMXo1ODRoSjZkNURLWi83NXZCWUVCa1pDVGtjbmtvTDRIOHZQWFdXOWl6Wnc4ZWV1Z2gzSC8vL1oyZWUvdnR0d01BdG0vZmpyaTR1RTdQdFZnc1dMSmtDU1pNbUlDRkN4ZjIyUzN6aXhjdnd1VnlJVEl5TXFEdGh1cDZPdUx6K2JCMTYxWmtaV1ZCcTlYaStlZWZEMms5RkZxRFBxekpCUmxpd3lJUnE0NUFiRmpFcGVOSURORkVJUzRzRXBISzFyOWwzVDdrMms3YjgxelJLMWJWV0kvTTZueE1NbzZFVWliSEF5bFQ4ZGY4dmEzT2lWYnBFSEhwZmNxZHRkejBuU1FuTEN4TW5HVUtBRjZ2RjdXMXRXSjRxNnFxRW52ZkFFQ3YxeU15TXJMVmgxNnY1M3B2SVhEczJERTRuVTdFeDhjSHROMjh2RHhZTEJaOCt1bW5PSDM2TkY1ODhVVU1HellNQUhEaHdnVTgrdWlqdldyL3d3OC9oRjdmZGwvbDZ1cHFBSURCRU5qRnhrTjFQUjBSQkFGUFB2a2tmdldyWDJILy92MjQ1NTU3TUhyMDZGN1ZRUDNYb0E5cmlWb0ROa3g0cE51djg4R0hxc1o2bER0cVVlYXNSWm5EZ25KSExTNDRxdHVjKzA3eElkd1lNd0l5UWNBUDRzZmpTRlV1VHZtTlNVc0x2L3lmYUY1ZCs3ZEppYVJFSnBQQllEREFZREJnNU1pUkFKckh2VmtzRmxpdFZ2SERiRGFMRzgvTDVYSkVSRVMwQ1hHaDdzRVl5QW9LQ2xCUlVRR05Sb09iYnJvcG9HM2ZkTk5OMkxCaEExYXRXb1dTa2hMOCt0ZS94aE5QUENIMnpyWG82UmpIam9KOXNNSmFYMTNQbGUxMTFaSWxTN3AwM3BZdFd6QjA2TkFldlFkSjE2QVBheGNhcW1Cek82Rlh0UDJCNFFOUTAyU0QyVjREczhPQ2NtY3R6QTVMY3pCejFzTGw5WFRwUFVyczFmaTA3QnY4S0dFQ0JBRFBqYmtiTDUzZGdkeTY1aGw0TjhRTUY4L05xaXNKeEdVUjlUbU5SZ09OUm9PRWhBVHhPYS9YaTdxNnVsWUJycUtpQWtWRlJlSTVhclVha1pHUjBPbDAwT3YxME9sMDRyRktwUXJCbFF3Y0J3OGVCQUJNblRvMUtHTUxSNHdZZ1UyYk5tSFZxbFU0ZWZJazNuNzdiZHg4ODgydHp0bXpaMC9BM3Mvbjg4RmlhZDdLYjlteVpRR1o3TEp4NDBheHg3Z3ZycWM3UWNwaXNVQ2xVa0duMDNYNU5WejBlbUFhOUdITkIrRHJta0lrYUtKUjZtZ09aYVdPR3BqdEZwZ2RGalI2cjc1cGUxZHNLL3dTb3lNU01Wd2ZCNjFDalZYamZvcC9uRDhHaDhlRlcySXp4UE5PMVJZSDVQMklwRUFtazRuajMvdzFOVFcxQ25CMWRYVW9MeStIdytGb2RaNVNxV3czeE9sME9taTFXczVNN1lUUDV4T0R4V2VmZlliUFB2dXMzZk1lZlBCQnpKOC92OGZ2RXg0ZWpqLzg0UTk0NDQwM2NNY2RkMENqMGZTNHJhdXhXcTF3dTkwQTBPWjdwYWU4M3RaRFY0SjlQVnUyYk9uU2VjWEZ4WGp5eVNmUjFOU0VkZXZXdGZvbGlBYWZRUi9XQUxTYXZSa3NMcThIcTgvK0QxYU9uWXRVblFscW1SSS9TNTNXNnB4ejlXVW9jOVFHdlJhaVVGT3BWRENaVERDWld1K2I2L0Y0ME5EUWdJYUdCdGhzTnZIUHVybzZsSldWd2VPNTNKc3RDQUkwR2cxME9oMDBHZzNDd3NMYWZLalZhcWpWNmtFNVZ1NzQ4ZU9vckt5RVFxRm9kNGFqdytHQXkrVUt5TmRHb1ZCZzBhSkZ2VzduYWxwdWdhclZhdXpjdVRObzd4UE02L0Y2dlhqdHRkY2dsOHZ4eTEvK3N0MVp1dFhWMVZpMmJCbnNkanVlZWVZWk1hZ1ZGQlFnS1NtcFRZL3ozcjE3VVZCUWdBVUxGZ1NsWmdvOWhyVStWTnZVZ0dVbi94dVBEcCtCMitMR3RmcWMwK1BDMzc3YkY2TEtpS1NoWlZ4YlJFUkVtOC81ZkQ0NG5jNDJRYzV1dDZPbXBnWk9wMVBzZGZFbkNBTFVhblc3WWE0bDBLbFVLaWdVQ2lpVlNpZ1VpZ0V4bTNYWHJsMEFnSWNmZmhqejVzMXI4L2xseTVZaE16T3pSMk8vZkQ0ZjNuLy9mY3llUFR2Z3N6STdFNnp4YW4xNVBXYXpHVWVPSEVGTlRRMXljM094Y3VWS0dJMUc4Zk1sSlNWNC92bm5ZYkZZOE9LTEw0cTNZZlB6OC9IMDAwL0RhRFRpdGRkZUUyK05mdlRSUjlpMGFSTmtNaGxtekppQnRMUzBvTlpQb2NHdzFzZnNuaWE4bnJjSEg1WWN4eFJqR2t6cVNGaWFiTmhmY2FiTnNoOUVkRmxMVDVwR28ybjF3ODJmMisyRzArbUUwK2xFWTJPamVPei9VVmRYQjZmVDJlYjJseitaVE5ZcXZDbVZ5bGJIN1Qwbms4a2drOGtnQ0lMNHAvOXhWLzRNbE9MaVlodzVjZ1JLcFJKMzNIRkh1K2UwN0ZyUjNoaXEwdEpTSEQxNkZQZmNjMCs3cjMzMzNYZXhaY3NXdlBmZWUzajg4Y2N4ZS9ic1B1bTliQWxyTVRFeEFXMjNMNjhuS1NrSnI3LytPbGFzV0lHY25Cd3NYcndZTDczMEV0TFMwbkQwNkZHc1hic1c5ZlgxV0xCZ0FhS2pvM0h5NUVuWTdYYXNXN2NPTHBjTGp6enlDSFE2SFJvYkc3Rmh3d2JzM2JzWFdxMFd5NWN2WjFBYndCaldRcVRVWG9NUHpoOExkUmxFQTRwQ29ZQmVyKy9TRWdrdWwwc01jQzZYQzI2M0d5NlhxOFBqbHA2N2x1ZjliOGtHU3FBV1BuM25uWGZnOC9sdzIyMjN0ZHRUNUhRNnhiQ1dsSlRVNXZOcjFxeUIxV3BGZG5ZMm5uNzY2VGFURTZaTm00YWpSNDhpT3pzYnI3NzZLcjc4OGtzc1hicTB6VzN0UUF0V3oxcGZYNC9KWk1LcnI3NktGU3RXNE50dnY4WHg0OGVSa3BLQzlldlh3MnB0L3FWOTgrYk5yVjZqMFdqdzhzc3ZZK0xFaVFDQXI3NzZDbnYzN2tWeWNqSldyRmlCbEpTVW9OUkswc0N3UmtTRFVrdlBXRTgzci9mNWZLM0NtOWZyaGMvbjYvYWYvc2NsSmIyZkRYN2h3Z1Y4OGNVWEVBUUJEenp3UUx2bjVPYm13dXYxd21Bd3RCdEk1c3laZyszYnQyUC8vdjBvS2lyQ3FsV3J4SzNKZ09hQXQzNzllcnozM252WXVuVXJUcHc0Z1FVTEZtRHIxcTN0M3NJT0ZMdTllVUh4bzBlUDR0NTc3KzFWV3l0WHJzUzExemF2bXhtSzY5Rm9ORml6WmcweU16TXhkZXBVQU1EU3BVdFJYbDZPbUpnWTZIUTZaR2RuWTl1MmJZaU1qTVRxMWF2RlpYSUFZUHIwNlZpeFlnVnV1T0VHTG44ekNEQ3NFUkgxZ0NBSVl1QUxsRUNFdGMyYk44UG44K0hXVzI5RlltSWliRFpibTU3R3I3LytHZ0J3M1hYWHRkdkd6Smt6a1pHUmdkLzk3bmNvS0NqQW9rV0xzR0xGQ293ZlAxNDhSeWFUWWQ2OGVSZzdkaXhXcjE2TnUrKytPNmhCRFlDNFpsOUxRTzZOSzNzTFEzRTlTcVVTVTZkT3hlSERoM0h5NUVrc1hMaFEvTndISDN5QXJWdTNJalUxRlMrOTlCSUE0TmxubjhVdmZ2RUxqQnc1RW1hekdRY1BIa1JhV2hyRDJpREFzRVpFTkVBY09uUUl4NDhmaDBLaHdQejU4MkcxV3JGbzBTSk1tREFCaXhZdEVnUEtrU05IQUFEZis5NzNPbXpydXV1dXcvcjE2N0ZzMlRKY3ZIZ1J6ejMzSEJZdlhvdzc3N3l6MVhuanhvM0RtMisrMmVNZXl1NVlzR0JCcjJjOHpwMDdGMWFydGNPMXkvcnllbkp6Yy9HM3YvME5wMDZkZ2lBSW1EVnJGcUtqbzdGMjdWcGtabVppK3ZUcGVQYlpaeEVXRm9hTEZ5OGlQejlLemVPckFBQUl2a2xFUVZRZnExYXR3dWJObTdGcjF5NTgvdm5uT0h6NE1PYk5tNGY3NzcrZmE2d05ZRnlraUlob2dIampqVGNBQUhmZGRSZUdEQm1Dckt3czFOVFU0Tk5QUDhXU0pVdGdOcHVSbTV1TG9xSWlLQlFLVEpreXBkUDJVbE5Uc1dIREJxU21wc0xqOFdERGhnMzQxNy8rMWVhOGlJaUlmck04U3N1dDFNN0dOUWI3ZXM2ZlA0K1hYMzRaUzVZc3dhbFRwekJ1M0Rpc1c3Y081ODZkdytPUFA0N016RXpNbmowYjk5eHpEMDZkT29VdnZ2Z0NKMDZjd0toUm8xQlJVWUcxYTlmaXNjY2V3OEtGQytIeitiQnQyellzV0xBQVo4K2VEVnJORkZyc1dTTWlHaUFtVEppQW8wZVA0dUdISHdZQVRKNDhHUnMyYk1EcTFhdFJXRmlJaFFzWElqazVHUUF3WmNxVUx0M21NeHFOV0xkdUhaWXZYNDZHaGdaOC8vdmZiM09PMld6dUY0dTJ0b3d4QkRvUGE4RzhubGRlZVFWNzkrNkZ6K2VEeVdUQzQ0OC9qaGt6Wm1ELy92MVl1M2F0ZU43dTNidXhlL2Z1ZHRzNGZQZ3c5dTNiaHpsejVtRDgrUEZZdFdvVkxseTRnS2VlZWdwTGxpekJqMy84NDZEVVRxSERzRVpFTkVBODlOQkRtREJoUXF0YmZDTkhqc1RHalJ1eGV2VnFuRGh4QXRuWjJRRFE0WkllN2RIcjlmampILytJMnRyYU5tTzlyRllyNXMrZmo0a1RKMkxwMHFVQm42a1pTRGFiRFVEemVMWDJGcU1GZ244OUtwVUtTcVVTYytmT3hZTVBQaWgrUFNkUG5veUVoQVNNR0RFQ3NiR3hNQnFOaUk2T1JsUlVsTGoyb0Y2dlIyMXRMUjU3N0RHY1BIa1NNMmZPeExCaHcvRDY2NjlqOWVyVnlNcks2dlRXTnZWZkRHdEVSQU9FeVdScXQrZExyOWRqelpvMWVQVFJSMUZhV29xTWpBeGNmLzMxM1dwYnJWWWpMaTZ1emZPWm1abndlcjA0ZWZKa3QvYXc3SXBubm5rR2hZV0ZBV2xyeDQ0ZGFHaG9BSUJPZXhTRGVUMEF4UEZsL3JOcmdlYlpvZHUyYld2MW5NZmp3ZXpac3dFMDcxSUFBRnF0Rm4vKzg1K1JrWEY1bThMdzhIRDgvdmUvUjE1ZVhydExzVkQveDdCR1JEUUk3TnUzRDZXbHBRRFFxNzFBci9UVlYxOEJBSzYvL3ZxQWJ4WmZYMStQdXJxNmdMWFgwbFpua3dlQ2VUMEFFQnNiMitzMi9JTmFDNWxNaHRHalIvZTZiWkltaGpVaW9nR3V2THdjR3pkdUJBRGNkdHR0clpiZzZBMlB4NE1USjA0QWdMaFdXQ0MxVEpnSWxKWUZaenZxV1F2MjlRREE3YmZmSHRUWFJVUkVZTWVPSFQxNkQ1SXVoalVpb2dITWFyWGl0Ny85TFJvYUdtQXltYkJreVpLQXRYMzY5R25ZYkRiSTVYSk1uanc1WU8wR1MyMXRMUUIwdVA5blgxeFBlOXQ3ZGViQ2hRdmRlbDFYZHUrZy9vZGhqWWhvZ0xMWmJGaStmRGxLU2txZ1VxbXdiTm15Z0k3RGFobEhOVzdjdUQ1Wmw2eTNXaFlkN21odjBiNjRuaTFidG5UNVhQOHhhOTE1SFEwOFhHZU5pR2dBcXFpb3dCTlBQSUdjbkJ6SVpESzg4TUlMN1k1MTZpbUh3NEVEQnc0QWFONWJVK29hR3h0eDhPQkJBTUNJRVNQYWZMNi9YUThOTHV4Wkl5SWFZSTRmUDQ1WFhua0ZGb3NGQ29VQ3p6enpUTURIWUIwOGVCQk9weE9DSU9EbW0yL3U4THhaczJiMXFQMUZpeGJocnJ2dTZ2TDVCdzRjZ0Z3dWgxNnZoMDZuZzBhamdVcWxRbE5URThyS3l2RDN2LzhkWnJNWlNxVVNOOTU0bytTdmg4Z2Z3eG9SMFFEUjJOaUl6WnMzNDVOUFBnSFFQSDVwNWNxVkhlNEIyaHZIamgwREFLU25wM2U2RnBuWDYrMVIreTM3Z0hiVnJsMjd4TWtCbmZuNXozL2U3cGcxcVYwUGtUK0dOU0tpQVVLcFZJckxjMlJrWk9BM3YvbE4wRmJpZitHRkY3QjM3OTUyTnhFZk9uU29PUDZycjB5Y09CRTFOVFZ3dTkzd2VEemluNElnUUtmVElUVTFGVE5uenNTa1NaUGFmYjNVcm9mSUg4TWFFZEVBSVpQSjhOeHp6K0hMTDcvRVQzN3lrMjd2YjlteTZLMU1kdlhoekFxRkFqLzg0UTk3Vkdjd3pKMDdGM1BuenUzeDY2VjJQVUR6M3dOM0pDQ0FZWTJJYUVBeEdvMjQ5OTU3ZS9UYTdkdTNCN2dhNmcxQkVQQ25QLzBwMUdXUUJIQTJLQkVSRVpHRU1hd1JFUkVSU1JqREdoRVJFWkdFTWF3UkVSRVJTUmpER2hFUkVaR0U5ZHV3RmlaWGhyb0VvajdGNzNraW9zR3AzNGExSVdGUm9TNkJxRS94ZTU2SWFIRHF0Mkh0eHBpMkcvRVNEV1Q4bmljaUdwejZiVmk3TytrR21OUVJvUzZEcUUrWTFCRzRKK21HVUpkQlJFUWgwRy9EbWxhdXdxSzBXYUV1ZzZoUExFNmJEWTFjRmVveWlJZ29CUHB0V0FPQThWRXArTjI0bjdLSGpRWXNrem9DcThiZGgydWpra05kQ2hFUmhVaS8zeHQwZkZRSzFsLy9DUDVaY2h5WjFma29kOWJDNlhHRnVpeWlIZ3VUS3pFa0xBbzN4b3pBM1VrM1FNc2VOU0tpUWEzZmh6V2crWmJvdkpTcG1KY3lOZFNsRUJFUkVRVlV2NzROU2tRMGtNamxjbmc4bmxDWFFZT1V4K09CWEM0UGRSblVEb1kxSWlLSjBHZzBzTmxzb1M2REJpbWJ6UWF0Vmh2cU1xZ2RER3RFUkJKaE1wbGdOcHREWFFZTlVtYXpHVWFqTWRSbFVEc1kxb2lJSkNJbEpRWFYxZFd3V0N5aExvVUdHWXZGZ3VycWFxU21wb2E2RkdvSHd4b1JrVVFvRkFxa3A2Zmp6Smt6REd6VVp5d1dDODZjT1lQMDlIU09XWk1vd2VmeitVSmRCQkVSWFZaVFU0T3NyQ3pFeE1RZ0lTRUJlcjJlUDBRcG9Ed2VEMncyRzh4bU02cXJxNUdlbmc2RHdSRHFzdWdTUVJDRVZvOFoxb2lJcE1mdGRxTzR1QmhWVlZXdzIrMmNKVW9CSlpmTG9kVnFZVFFha1pLU0FvVmlRS3prTldBd3JCRVJFUkZKMkpWaGpXUFdpSWlJaUNTTVlZMklpSWhJd2hqV2lJaUlpQ1NNWVkySWlJaEl3aGpXaUlpSWlDU01ZWTJJaUloSXdoaldpSWlJaUNTTVlZMklpSWhJd2hqV2lJaUlpQ1NNWVkySWlJaEl3aGpXaUlpSWlDU01ZWTJJaUloSXdoaldpSWlJaUNTTVlZMklpSWhJd2hqV2lJaUlpQ1NNWVkySWlJaEl3aGpXaUlpSWlDU01ZWTJJaUloSXdoaldpSWlJaUNTTVlZMklpSWhJd2hqV2lJaUlpQ1NNWVkySWlJaEl3aGpXaUlpSWlDU01ZWTJJaUloSXdoaldpSWlJaUNTTVlZMklpSWhJd2hqV2lJaUlpQ1NNWVkySWlJaEl3aGpXaUlpSWlDU01ZWTJJaUloSXdoaldpSWlJaUNTTVlZMklpSWhJd2hqV2lJaUlpQ1NNWVkySWlJaEl3aGpXaUlpSWlDU01ZWTJJaUloSXdoaldpSWlJaUNTTVlZMklpSWhJd2hqV2lJaUlpQ1NNWVkySWlJaEl3aGpXaUlpSWlDU01ZWTJJaUloSXdoaldpSWlJaUNTTVlZMklpSWlJaUlpSWlJaUlpSWlJQnBqL0QyK3c0bXZZbnNEMUFBQUFBRWxGVGtTdVFtQ0MiLAoJIlRoZW1lIiA6ICIiLAoJIlR5cGUiIDogIm1pbmQiLAoJIlZlcnNpb24iIDogIiIKfQo="/>
    </extobj>
  </extobjs>
</s:customData>
</file>

<file path=customXml/itemProps1.xml><?xml version="1.0" encoding="utf-8"?>
<ds:datastoreItem xmlns:ds="http://schemas.openxmlformats.org/officeDocument/2006/customXml" ds:itemID="{732B32D0-FF76-4C05-8529-60ED47984FBD}">
  <ds:schemaRefs/>
</ds:datastoreItem>
</file>

<file path=customXml/itemProps12.xml><?xml version="1.0" encoding="utf-8"?>
<ds:datastoreItem xmlns:ds="http://schemas.openxmlformats.org/officeDocument/2006/customXml" ds:itemID="s:customData">
  <ds:schemaRefs>
    <ds:schemaRef ds:uri="http://www.wps.cn/officeDocument/2013/wpsCustomData"/>
  </ds:schemaRefs>
</ds:datastoreItem>
</file>

<file path=docProps/app.xml><?xml version="1.0" encoding="utf-8"?>
<Properties xmlns:vt="http://schemas.openxmlformats.org/officeDocument/2006/docPropsVTypes" xmlns="http://schemas.openxmlformats.org/officeDocument/2006/extended-properties">
  <Company>学科网</Company>
  <Paragraphs>174</Paragraphs>
  <Slides>28</Slides>
  <Notes>3</Notes>
  <TotalTime>0</TotalTime>
  <HiddenSlides>0</HiddenSlides>
  <MMClips>0</MMClips>
  <ScaleCrop>0</ScaleCrop>
  <HeadingPairs>
    <vt:vector baseType="variant" size="6">
      <vt:variant>
        <vt:lpstr>Fonts used</vt:lpstr>
      </vt:variant>
      <vt:variant>
        <vt:i4>15</vt:i4>
      </vt:variant>
      <vt:variant>
        <vt:lpstr>Theme</vt:lpstr>
      </vt:variant>
      <vt:variant>
        <vt:i4>1</vt:i4>
      </vt:variant>
      <vt:variant>
        <vt:lpstr>Slide Titles</vt:lpstr>
      </vt:variant>
      <vt:variant>
        <vt:i4>28</vt:i4>
      </vt:variant>
    </vt:vector>
  </HeadingPairs>
  <TitlesOfParts>
    <vt:vector baseType="lpstr" size="44">
      <vt:lpstr>Arial</vt:lpstr>
      <vt:lpstr>Arial Black</vt:lpstr>
      <vt:lpstr>微软雅黑</vt:lpstr>
      <vt:lpstr>zihun159hao-gukesong</vt:lpstr>
      <vt:lpstr>Calibri</vt:lpstr>
      <vt:lpstr>仿宋</vt:lpstr>
      <vt:lpstr>Times New Roman</vt:lpstr>
      <vt:lpstr>宋体</vt:lpstr>
      <vt:lpstr>方正中等线简体</vt:lpstr>
      <vt:lpstr>黑体</vt:lpstr>
      <vt:lpstr>楷体</vt:lpstr>
      <vt:lpstr>Courier New</vt:lpstr>
      <vt:lpstr>仿宋_GB2312</vt:lpstr>
      <vt:lpstr>华文细黑</vt:lpstr>
      <vt:lpstr>楷体_GB2312</vt:lpstr>
      <vt:lpstr>8_Office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2022-07-12T14:17:06.169</cp:lastPrinted>
  <dcterms:created xsi:type="dcterms:W3CDTF">2022-07-12T14:17:06Z</dcterms:created>
  <dcterms:modified xsi:type="dcterms:W3CDTF">2022-07-12T06:17:06Z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