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slideLayouts/slideLayout23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9" r:id="rId1"/>
    <p:sldMasterId id="2147483650" r:id="rId2"/>
  </p:sldMasterIdLst>
  <p:sldIdLst>
    <p:sldId id="257" r:id="rId3"/>
    <p:sldId id="259" r:id="rId4"/>
    <p:sldId id="264" r:id="rId5"/>
    <p:sldId id="261" r:id="rId6"/>
    <p:sldId id="265" r:id="rId7"/>
    <p:sldId id="266" r:id="rId8"/>
    <p:sldId id="267" r:id="rId9"/>
    <p:sldId id="268" r:id="rId10"/>
    <p:sldId id="269" r:id="rId11"/>
    <p:sldId id="270" r:id="rId12"/>
  </p:sldIdLst>
  <p:sldSz cx="9144000" cy="6858000" type="screen4x3"/>
  <p:notesSz cx="6858000" cy="9144000"/>
  <p:defaultTextStyle>
    <a:defPPr>
      <a:defRPr lang="zh-CN"/>
    </a:defPPr>
    <a:lvl1pPr algn="l" rtl="0" fontAlgn="base">
      <a:spcBef>
        <a:spcPct val="0"/>
      </a:spcBef>
      <a:spcAft>
        <a:spcPct val="0"/>
      </a:spcAft>
      <a:defRPr sz="6000" kern="1200">
        <a:solidFill>
          <a:schemeClr val="tx1"/>
        </a:solidFill>
        <a:latin typeface="Arial" charset="0"/>
        <a:ea typeface="宋体" pitchFamily="2" charset="-122"/>
        <a:cs typeface="+mn-cs"/>
      </a:defRPr>
    </a:lvl1pPr>
    <a:lvl2pPr marL="457200" algn="l" rtl="0" fontAlgn="base">
      <a:spcBef>
        <a:spcPct val="0"/>
      </a:spcBef>
      <a:spcAft>
        <a:spcPct val="0"/>
      </a:spcAft>
      <a:defRPr sz="6000" kern="1200">
        <a:solidFill>
          <a:schemeClr val="tx1"/>
        </a:solidFill>
        <a:latin typeface="Arial" charset="0"/>
        <a:ea typeface="宋体" pitchFamily="2" charset="-122"/>
        <a:cs typeface="+mn-cs"/>
      </a:defRPr>
    </a:lvl2pPr>
    <a:lvl3pPr marL="914400" algn="l" rtl="0" fontAlgn="base">
      <a:spcBef>
        <a:spcPct val="0"/>
      </a:spcBef>
      <a:spcAft>
        <a:spcPct val="0"/>
      </a:spcAft>
      <a:defRPr sz="6000" kern="1200">
        <a:solidFill>
          <a:schemeClr val="tx1"/>
        </a:solidFill>
        <a:latin typeface="Arial" charset="0"/>
        <a:ea typeface="宋体" pitchFamily="2" charset="-122"/>
        <a:cs typeface="+mn-cs"/>
      </a:defRPr>
    </a:lvl3pPr>
    <a:lvl4pPr marL="1371600" algn="l" rtl="0" fontAlgn="base">
      <a:spcBef>
        <a:spcPct val="0"/>
      </a:spcBef>
      <a:spcAft>
        <a:spcPct val="0"/>
      </a:spcAft>
      <a:defRPr sz="6000" kern="1200">
        <a:solidFill>
          <a:schemeClr val="tx1"/>
        </a:solidFill>
        <a:latin typeface="Arial" charset="0"/>
        <a:ea typeface="宋体" pitchFamily="2" charset="-122"/>
        <a:cs typeface="+mn-cs"/>
      </a:defRPr>
    </a:lvl4pPr>
    <a:lvl5pPr marL="1828800" algn="l" rtl="0" fontAlgn="base">
      <a:spcBef>
        <a:spcPct val="0"/>
      </a:spcBef>
      <a:spcAft>
        <a:spcPct val="0"/>
      </a:spcAft>
      <a:defRPr sz="6000" kern="1200">
        <a:solidFill>
          <a:schemeClr val="tx1"/>
        </a:solidFill>
        <a:latin typeface="Arial" charset="0"/>
        <a:ea typeface="宋体" pitchFamily="2" charset="-122"/>
        <a:cs typeface="+mn-cs"/>
      </a:defRPr>
    </a:lvl5pPr>
    <a:lvl6pPr marL="2286000" algn="l" defTabSz="914400" rtl="0" eaLnBrk="1" latinLnBrk="0" hangingPunct="1">
      <a:defRPr sz="6000" kern="1200">
        <a:solidFill>
          <a:schemeClr val="tx1"/>
        </a:solidFill>
        <a:latin typeface="Arial" charset="0"/>
        <a:ea typeface="宋体" pitchFamily="2" charset="-122"/>
        <a:cs typeface="+mn-cs"/>
      </a:defRPr>
    </a:lvl6pPr>
    <a:lvl7pPr marL="2743200" algn="l" defTabSz="914400" rtl="0" eaLnBrk="1" latinLnBrk="0" hangingPunct="1">
      <a:defRPr sz="6000" kern="1200">
        <a:solidFill>
          <a:schemeClr val="tx1"/>
        </a:solidFill>
        <a:latin typeface="Arial" charset="0"/>
        <a:ea typeface="宋体" pitchFamily="2" charset="-122"/>
        <a:cs typeface="+mn-cs"/>
      </a:defRPr>
    </a:lvl7pPr>
    <a:lvl8pPr marL="3200400" algn="l" defTabSz="914400" rtl="0" eaLnBrk="1" latinLnBrk="0" hangingPunct="1">
      <a:defRPr sz="6000" kern="1200">
        <a:solidFill>
          <a:schemeClr val="tx1"/>
        </a:solidFill>
        <a:latin typeface="Arial" charset="0"/>
        <a:ea typeface="宋体" pitchFamily="2" charset="-122"/>
        <a:cs typeface="+mn-cs"/>
      </a:defRPr>
    </a:lvl8pPr>
    <a:lvl9pPr marL="3657600" algn="l" defTabSz="914400" rtl="0" eaLnBrk="1" latinLnBrk="0" hangingPunct="1">
      <a:defRPr sz="6000" kern="1200">
        <a:solidFill>
          <a:schemeClr val="tx1"/>
        </a:solidFill>
        <a:latin typeface="Arial" charset="0"/>
        <a:ea typeface="宋体" pitchFamily="2" charset="-122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6699FF"/>
    <a:srgbClr val="669900"/>
    <a:srgbClr val="008000"/>
    <a:srgbClr val="FF000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108" d="100"/>
          <a:sy n="108" d="100"/>
        </p:scale>
        <p:origin x="-1704" y="-84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gridSpacing cx="360045" cy="360045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presProps" Target="presProps.xml"/><Relationship Id="rId3" Type="http://schemas.openxmlformats.org/officeDocument/2006/relationships/slide" Target="slides/slide1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2" Type="http://schemas.openxmlformats.org/officeDocument/2006/relationships/slideMaster" Target="slideMasters/slideMaster2.xml"/><Relationship Id="rId16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5" Type="http://schemas.openxmlformats.org/officeDocument/2006/relationships/slide" Target="slides/slide3.xml"/><Relationship Id="rId15" Type="http://schemas.openxmlformats.org/officeDocument/2006/relationships/theme" Target="theme/theme1.xml"/><Relationship Id="rId10" Type="http://schemas.openxmlformats.org/officeDocument/2006/relationships/slide" Target="slides/slide8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副标题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zh-CN" altLang="en-US" smtClean="0"/>
              <a:t>单击此处编辑母版副标题样式</a:t>
            </a:r>
            <a:endParaRPr lang="zh-CN" altLang="en-US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38540848-748E-4DD4-B0FD-DA5A0AAED72F}" type="slidenum">
              <a:rPr lang="en-US" altLang="zh-CN"/>
              <a:pPr>
                <a:defRPr/>
              </a:pPr>
              <a:t>‹#›</a:t>
            </a:fld>
            <a:endParaRPr lang="en-US" altLang="zh-CN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D05DB990-20D4-430D-A446-E365596A6052}" type="slidenum">
              <a:rPr lang="en-US" altLang="zh-CN"/>
              <a:pPr>
                <a:defRPr/>
              </a:pPr>
              <a:t>‹#›</a:t>
            </a:fld>
            <a:endParaRPr lang="en-US" altLang="zh-CN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AF19F093-14C9-4C3D-A71A-A436A5B89E43}" type="slidenum">
              <a:rPr lang="en-US" altLang="zh-CN"/>
              <a:pPr>
                <a:defRPr/>
              </a:pPr>
              <a:t>‹#›</a:t>
            </a:fld>
            <a:endParaRPr lang="en-US" altLang="zh-CN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3D125081-ADEF-48A8-AE6A-76AF4DC0FDE5}" type="slidenum">
              <a:rPr lang="en-US" altLang="zh-CN"/>
              <a:pPr>
                <a:defRPr/>
              </a:pPr>
              <a:t>‹#›</a:t>
            </a:fld>
            <a:endParaRPr lang="en-US" altLang="zh-CN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5" name="文本占位符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6" name="内容占位符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7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8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9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8B9B9DFB-C9A9-4E6B-A980-FC25FBF9F215}" type="slidenum">
              <a:rPr lang="en-US" altLang="zh-CN"/>
              <a:pPr>
                <a:defRPr/>
              </a:pPr>
              <a:t>‹#›</a:t>
            </a:fld>
            <a:endParaRPr lang="en-US" altLang="zh-CN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4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5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638A8830-A8F5-45E7-87D7-E8165999835F}" type="slidenum">
              <a:rPr lang="en-US" altLang="zh-CN"/>
              <a:pPr>
                <a:defRPr/>
              </a:pPr>
              <a:t>‹#›</a:t>
            </a:fld>
            <a:endParaRPr lang="en-US" altLang="zh-CN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3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4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EF04C2F6-8665-4BAD-A0CA-BE16A277B271}" type="slidenum">
              <a:rPr lang="en-US" altLang="zh-CN"/>
              <a:pPr>
                <a:defRPr/>
              </a:pPr>
              <a:t>‹#›</a:t>
            </a:fld>
            <a:endParaRPr lang="en-US" altLang="zh-CN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内容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FB139E39-B205-4223-9635-A23C4A5014B4}" type="slidenum">
              <a:rPr lang="en-US" altLang="zh-CN"/>
              <a:pPr>
                <a:defRPr/>
              </a:pPr>
              <a:t>‹#›</a:t>
            </a:fld>
            <a:endParaRPr lang="en-US" altLang="zh-CN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图片占位符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zh-CN" altLang="en-US" noProof="0" smtClean="0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BF1E6DA8-6CD4-462C-ACD7-6E5E12B290EB}" type="slidenum">
              <a:rPr lang="en-US" altLang="zh-CN"/>
              <a:pPr>
                <a:defRPr/>
              </a:pPr>
              <a:t>‹#›</a:t>
            </a:fld>
            <a:endParaRPr lang="en-US" altLang="zh-CN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标题和竖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16B915A2-0D33-49C8-8B26-3D8BB1F74738}" type="slidenum">
              <a:rPr lang="en-US" altLang="zh-CN"/>
              <a:pPr>
                <a:defRPr/>
              </a:pPr>
              <a:t>‹#›</a:t>
            </a:fld>
            <a:endParaRPr lang="en-US" altLang="zh-CN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垂直排列标题与文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竖排标题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FE89CE80-328C-4FC7-B357-FB6AF4F1D8A7}" type="slidenum">
              <a:rPr lang="en-US" altLang="zh-CN"/>
              <a:pPr>
                <a:defRPr/>
              </a:pPr>
              <a:t>‹#›</a:t>
            </a:fld>
            <a:endParaRPr lang="en-US" altLang="zh-CN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副标题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zh-CN" altLang="en-US" smtClean="0"/>
              <a:t>单击此处编辑母版副标题样式</a:t>
            </a:r>
            <a:endParaRPr lang="zh-CN" altLang="en-US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BEA33D08-FA10-458F-870F-7B1BAEA7BAC2}" type="slidenum">
              <a:rPr lang="en-US" altLang="zh-CN"/>
              <a:pPr>
                <a:defRPr/>
              </a:pPr>
              <a:t>‹#›</a:t>
            </a:fld>
            <a:endParaRPr lang="en-US" altLang="zh-CN"/>
          </a:p>
        </p:txBody>
      </p:sp>
    </p:spTree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1C572360-A253-41D9-B037-EF9CACAC955A}" type="slidenum">
              <a:rPr lang="en-US" altLang="zh-CN"/>
              <a:pPr>
                <a:defRPr/>
              </a:pPr>
              <a:t>‹#›</a:t>
            </a:fld>
            <a:endParaRPr lang="en-US" altLang="zh-CN"/>
          </a:p>
        </p:txBody>
      </p:sp>
    </p:spTree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8836671E-78BD-437E-8100-DD8E8FB2EF54}" type="slidenum">
              <a:rPr lang="en-US" altLang="zh-CN"/>
              <a:pPr>
                <a:defRPr/>
              </a:pPr>
              <a:t>‹#›</a:t>
            </a:fld>
            <a:endParaRPr lang="en-US" altLang="zh-CN"/>
          </a:p>
        </p:txBody>
      </p:sp>
    </p:spTree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59C985F3-0381-497E-BF2B-CB8F40E8B7EC}" type="slidenum">
              <a:rPr lang="en-US" altLang="zh-CN"/>
              <a:pPr>
                <a:defRPr/>
              </a:pPr>
              <a:t>‹#›</a:t>
            </a:fld>
            <a:endParaRPr lang="en-US" altLang="zh-CN"/>
          </a:p>
        </p:txBody>
      </p:sp>
    </p:spTree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5" name="文本占位符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6" name="内容占位符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7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8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9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7CCAF15E-A7A2-42A3-A308-0353A3666269}" type="slidenum">
              <a:rPr lang="en-US" altLang="zh-CN"/>
              <a:pPr>
                <a:defRPr/>
              </a:pPr>
              <a:t>‹#›</a:t>
            </a:fld>
            <a:endParaRPr lang="en-US" altLang="zh-CN"/>
          </a:p>
        </p:txBody>
      </p:sp>
    </p:spTree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4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5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0AA93799-158F-46FA-94C2-43CE65FDA07D}" type="slidenum">
              <a:rPr lang="en-US" altLang="zh-CN"/>
              <a:pPr>
                <a:defRPr/>
              </a:pPr>
              <a:t>‹#›</a:t>
            </a:fld>
            <a:endParaRPr lang="en-US" altLang="zh-CN"/>
          </a:p>
        </p:txBody>
      </p:sp>
    </p:spTree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3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4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F5257C8C-535C-47C7-B688-DBC4B3BC4B84}" type="slidenum">
              <a:rPr lang="en-US" altLang="zh-CN"/>
              <a:pPr>
                <a:defRPr/>
              </a:pPr>
              <a:t>‹#›</a:t>
            </a:fld>
            <a:endParaRPr lang="en-US" altLang="zh-CN"/>
          </a:p>
        </p:txBody>
      </p:sp>
    </p:spTree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内容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06DFD7D2-DE24-4620-96AE-AB2E5D495F0D}" type="slidenum">
              <a:rPr lang="en-US" altLang="zh-CN"/>
              <a:pPr>
                <a:defRPr/>
              </a:pPr>
              <a:t>‹#›</a:t>
            </a:fld>
            <a:endParaRPr lang="en-US" altLang="zh-CN"/>
          </a:p>
        </p:txBody>
      </p:sp>
    </p:spTree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图片占位符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zh-CN" altLang="en-US" noProof="0" smtClean="0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154ACB92-CBEC-4517-A611-E0E03246931C}" type="slidenum">
              <a:rPr lang="en-US" altLang="zh-CN"/>
              <a:pPr>
                <a:defRPr/>
              </a:pPr>
              <a:t>‹#›</a:t>
            </a:fld>
            <a:endParaRPr lang="en-US" altLang="zh-CN"/>
          </a:p>
        </p:txBody>
      </p:sp>
    </p:spTree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标题和竖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E3BA4E4A-5050-4FF9-83B6-470C540F55A6}" type="slidenum">
              <a:rPr lang="en-US" altLang="zh-CN"/>
              <a:pPr>
                <a:defRPr/>
              </a:pPr>
              <a:t>‹#›</a:t>
            </a:fld>
            <a:endParaRPr lang="en-US" altLang="zh-CN"/>
          </a:p>
        </p:txBody>
      </p:sp>
    </p:spTree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垂直排列标题与文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竖排标题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E0509E13-87C0-42B4-8DEF-BF57E7C465BD}" type="slidenum">
              <a:rPr lang="en-US" altLang="zh-CN"/>
              <a:pPr>
                <a:defRPr/>
              </a:pPr>
              <a:t>‹#›</a:t>
            </a:fld>
            <a:endParaRPr lang="en-US" altLang="zh-CN"/>
          </a:p>
        </p:txBody>
      </p:sp>
    </p:spTree>
  </p:cSld>
  <p:clrMapOvr>
    <a:masterClrMapping/>
  </p:clrMapOvr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type="txAndObj">
  <p:cSld name="标题，文本与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457200" y="325438"/>
            <a:ext cx="8229600" cy="927100"/>
          </a:xfrm>
        </p:spPr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474EC75D-86FC-44FE-B8F1-B81DA578AE5F}" type="slidenum">
              <a:rPr lang="zh-CN" altLang="en-US"/>
              <a:pPr>
                <a:defRPr/>
              </a:pPr>
              <a:t>‹#›</a:t>
            </a:fld>
            <a:endParaRPr lang="en-US" altLang="zh-CN"/>
          </a:p>
        </p:txBody>
      </p:sp>
    </p:spTree>
    <p:extLst>
      <p:ext uri="{BB962C8B-B14F-4D97-AF65-F5344CB8AC3E}">
        <p14:creationId xmlns:p14="http://schemas.microsoft.com/office/powerpoint/2010/main" val="2197772705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9.xml"/><Relationship Id="rId13" Type="http://schemas.openxmlformats.org/officeDocument/2006/relationships/theme" Target="../theme/theme2.xml"/><Relationship Id="rId3" Type="http://schemas.openxmlformats.org/officeDocument/2006/relationships/slideLayout" Target="../slideLayouts/slideLayout14.xml"/><Relationship Id="rId7" Type="http://schemas.openxmlformats.org/officeDocument/2006/relationships/slideLayout" Target="../slideLayouts/slideLayout18.xml"/><Relationship Id="rId12" Type="http://schemas.openxmlformats.org/officeDocument/2006/relationships/slideLayout" Target="../slideLayouts/slideLayout23.xml"/><Relationship Id="rId2" Type="http://schemas.openxmlformats.org/officeDocument/2006/relationships/slideLayout" Target="../slideLayouts/slideLayout13.xml"/><Relationship Id="rId1" Type="http://schemas.openxmlformats.org/officeDocument/2006/relationships/slideLayout" Target="../slideLayouts/slideLayout12.xml"/><Relationship Id="rId6" Type="http://schemas.openxmlformats.org/officeDocument/2006/relationships/slideLayout" Target="../slideLayouts/slideLayout17.xml"/><Relationship Id="rId11" Type="http://schemas.openxmlformats.org/officeDocument/2006/relationships/slideLayout" Target="../slideLayouts/slideLayout22.xml"/><Relationship Id="rId5" Type="http://schemas.openxmlformats.org/officeDocument/2006/relationships/slideLayout" Target="../slideLayouts/slideLayout16.xml"/><Relationship Id="rId10" Type="http://schemas.openxmlformats.org/officeDocument/2006/relationships/slideLayout" Target="../slideLayouts/slideLayout21.xml"/><Relationship Id="rId4" Type="http://schemas.openxmlformats.org/officeDocument/2006/relationships/slideLayout" Target="../slideLayouts/slideLayout15.xml"/><Relationship Id="rId9" Type="http://schemas.openxmlformats.org/officeDocument/2006/relationships/slideLayout" Target="../slideLayouts/slideLayout20.xml"/><Relationship Id="rId14" Type="http://schemas.openxmlformats.org/officeDocument/2006/relationships/image" Target="../media/image1.jpeg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zh-CN" altLang="en-US" smtClean="0"/>
              <a:t>单击此处编辑母版标题样式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</a:p>
        </p:txBody>
      </p:sp>
      <p:sp>
        <p:nvSpPr>
          <p:cNvPr id="7172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 smtClean="0"/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7173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 smtClean="0"/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7174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 smtClean="0"/>
            </a:lvl1pPr>
          </a:lstStyle>
          <a:p>
            <a:pPr>
              <a:defRPr/>
            </a:pPr>
            <a:fld id="{E22BC253-F451-4D4C-A8A7-B21047B410F0}" type="slidenum">
              <a:rPr lang="en-US" altLang="zh-CN"/>
              <a:pPr>
                <a:defRPr/>
              </a:pPr>
              <a:t>‹#›</a:t>
            </a:fld>
            <a:endParaRPr lang="en-US" altLang="zh-CN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51" r:id="rId1"/>
    <p:sldLayoutId id="2147483652" r:id="rId2"/>
    <p:sldLayoutId id="2147483653" r:id="rId3"/>
    <p:sldLayoutId id="2147483654" r:id="rId4"/>
    <p:sldLayoutId id="2147483655" r:id="rId5"/>
    <p:sldLayoutId id="2147483656" r:id="rId6"/>
    <p:sldLayoutId id="2147483657" r:id="rId7"/>
    <p:sldLayoutId id="2147483658" r:id="rId8"/>
    <p:sldLayoutId id="2147483659" r:id="rId9"/>
    <p:sldLayoutId id="2147483660" r:id="rId10"/>
    <p:sldLayoutId id="2147483661" r:id="rId11"/>
  </p:sldLayoutIdLst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ea typeface="宋体" pitchFamily="2" charset="-122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ea typeface="宋体" pitchFamily="2" charset="-122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ea typeface="宋体" pitchFamily="2" charset="-122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ea typeface="宋体" pitchFamily="2" charset="-122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ea typeface="宋体" pitchFamily="2" charset="-122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ea typeface="宋体" pitchFamily="2" charset="-122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ea typeface="宋体" pitchFamily="2" charset="-122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ea typeface="宋体" pitchFamily="2" charset="-122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  <a:ea typeface="+mn-ea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  <a:ea typeface="+mn-ea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  <a:ea typeface="+mn-ea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ea typeface="+mn-ea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ea typeface="+mn-ea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ea typeface="+mn-ea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ea typeface="+mn-ea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ea typeface="+mn-ea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14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0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zh-CN" altLang="en-US" smtClean="0"/>
              <a:t>单击此处编辑母版标题样式</a:t>
            </a:r>
          </a:p>
        </p:txBody>
      </p:sp>
      <p:sp>
        <p:nvSpPr>
          <p:cNvPr id="2051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</a:p>
        </p:txBody>
      </p:sp>
      <p:sp>
        <p:nvSpPr>
          <p:cNvPr id="9220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 smtClean="0"/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9221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 smtClean="0"/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9222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 smtClean="0"/>
            </a:lvl1pPr>
          </a:lstStyle>
          <a:p>
            <a:pPr>
              <a:defRPr/>
            </a:pPr>
            <a:fld id="{DDF7FC6D-0FC2-4D8D-871B-85112BC5015C}" type="slidenum">
              <a:rPr lang="en-US" altLang="zh-CN"/>
              <a:pPr>
                <a:defRPr/>
              </a:pPr>
              <a:t>‹#›</a:t>
            </a:fld>
            <a:endParaRPr lang="en-US" altLang="zh-CN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2" r:id="rId1"/>
    <p:sldLayoutId id="2147483663" r:id="rId2"/>
    <p:sldLayoutId id="2147483664" r:id="rId3"/>
    <p:sldLayoutId id="2147483665" r:id="rId4"/>
    <p:sldLayoutId id="2147483666" r:id="rId5"/>
    <p:sldLayoutId id="2147483667" r:id="rId6"/>
    <p:sldLayoutId id="2147483668" r:id="rId7"/>
    <p:sldLayoutId id="2147483669" r:id="rId8"/>
    <p:sldLayoutId id="2147483670" r:id="rId9"/>
    <p:sldLayoutId id="2147483671" r:id="rId10"/>
    <p:sldLayoutId id="2147483672" r:id="rId11"/>
    <p:sldLayoutId id="2147483673" r:id="rId12"/>
  </p:sldLayoutIdLst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ea typeface="宋体" pitchFamily="2" charset="-122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ea typeface="宋体" pitchFamily="2" charset="-122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ea typeface="宋体" pitchFamily="2" charset="-122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ea typeface="宋体" pitchFamily="2" charset="-122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ea typeface="宋体" pitchFamily="2" charset="-122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ea typeface="宋体" pitchFamily="2" charset="-122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ea typeface="宋体" pitchFamily="2" charset="-122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ea typeface="宋体" pitchFamily="2" charset="-122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  <a:ea typeface="+mn-ea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  <a:ea typeface="+mn-ea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  <a:ea typeface="+mn-ea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ea typeface="+mn-ea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ea typeface="+mn-ea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ea typeface="+mn-ea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ea typeface="+mn-ea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ea typeface="+mn-ea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slide" Target="slide4.xml"/><Relationship Id="rId1" Type="http://schemas.openxmlformats.org/officeDocument/2006/relationships/slideLayout" Target="../slideLayouts/slideLayout13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8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8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3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3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3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3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3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3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2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4" name="Rectangle 2"/>
          <p:cNvSpPr>
            <a:spLocks noChangeArrowheads="1"/>
          </p:cNvSpPr>
          <p:nvPr/>
        </p:nvSpPr>
        <p:spPr bwMode="auto">
          <a:xfrm>
            <a:off x="3200400" y="2130425"/>
            <a:ext cx="5257800" cy="14700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anchor="ctr"/>
          <a:lstStyle/>
          <a:p>
            <a:pPr algn="r"/>
            <a:r>
              <a:rPr lang="zh-CN" altLang="en-US" sz="4400" b="1">
                <a:solidFill>
                  <a:schemeClr val="tx2"/>
                </a:solidFill>
                <a:latin typeface="黑体" pitchFamily="2" charset="-122"/>
                <a:ea typeface="黑体" pitchFamily="2" charset="-122"/>
              </a:rPr>
              <a:t>电子表格的格式处理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8" name="Text Box 6"/>
          <p:cNvSpPr txBox="1">
            <a:spLocks noChangeArrowheads="1"/>
          </p:cNvSpPr>
          <p:nvPr/>
        </p:nvSpPr>
        <p:spPr bwMode="auto">
          <a:xfrm>
            <a:off x="2411413" y="188913"/>
            <a:ext cx="5545137" cy="5794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zh-CN" altLang="en-US" sz="3200" b="1">
                <a:solidFill>
                  <a:srgbClr val="FF0000"/>
                </a:solidFill>
                <a:latin typeface="黑体" pitchFamily="2" charset="-122"/>
                <a:ea typeface="黑体" pitchFamily="2" charset="-122"/>
              </a:rPr>
              <a:t>考点分析</a:t>
            </a:r>
          </a:p>
        </p:txBody>
      </p:sp>
      <p:sp>
        <p:nvSpPr>
          <p:cNvPr id="4099" name="AutoShape 10"/>
          <p:cNvSpPr>
            <a:spLocks noChangeArrowheads="1"/>
          </p:cNvSpPr>
          <p:nvPr/>
        </p:nvSpPr>
        <p:spPr bwMode="auto">
          <a:xfrm>
            <a:off x="1331913" y="1268413"/>
            <a:ext cx="5400675" cy="720725"/>
          </a:xfrm>
          <a:prstGeom prst="roundRect">
            <a:avLst>
              <a:gd name="adj" fmla="val 16667"/>
            </a:avLst>
          </a:prstGeom>
          <a:solidFill>
            <a:srgbClr val="CCFFFF"/>
          </a:solidFill>
          <a:ln w="38100">
            <a:solidFill>
              <a:srgbClr val="00CCFF"/>
            </a:solidFill>
            <a:prstDash val="sysDot"/>
            <a:round/>
            <a:headEnd/>
            <a:tailEnd/>
          </a:ln>
        </p:spPr>
        <p:txBody>
          <a:bodyPr wrap="none" anchor="ctr"/>
          <a:lstStyle/>
          <a:p>
            <a:pPr algn="ctr"/>
            <a:endParaRPr lang="zh-CN" altLang="zh-CN" sz="1800"/>
          </a:p>
        </p:txBody>
      </p:sp>
      <p:sp>
        <p:nvSpPr>
          <p:cNvPr id="4100" name="Rectangle 12"/>
          <p:cNvSpPr>
            <a:spLocks noGrp="1" noChangeArrowheads="1"/>
          </p:cNvSpPr>
          <p:nvPr>
            <p:ph type="title"/>
          </p:nvPr>
        </p:nvSpPr>
        <p:spPr>
          <a:xfrm>
            <a:off x="1331913" y="1268413"/>
            <a:ext cx="5400675" cy="720725"/>
          </a:xfrm>
          <a:noFill/>
        </p:spPr>
        <p:txBody>
          <a:bodyPr/>
          <a:lstStyle/>
          <a:p>
            <a:pPr eaLnBrk="1" hangingPunct="1"/>
            <a:r>
              <a:rPr lang="zh-CN" altLang="en-US" sz="3600" b="1" dirty="0" smtClean="0">
                <a:solidFill>
                  <a:schemeClr val="accent2"/>
                </a:solidFill>
                <a:ea typeface="楷体_GB2312" pitchFamily="49" charset="-122"/>
              </a:rPr>
              <a:t>单元格格式设置</a:t>
            </a:r>
            <a:endParaRPr lang="zh-CN" altLang="en-US" sz="3600" b="1" dirty="0" smtClean="0">
              <a:solidFill>
                <a:schemeClr val="accent2"/>
              </a:solidFill>
              <a:ea typeface="楷体_GB2312" pitchFamily="49" charset="-122"/>
              <a:hlinkClick r:id="rId2" action="ppaction://hlinksldjump"/>
            </a:endParaRPr>
          </a:p>
        </p:txBody>
      </p:sp>
      <p:sp>
        <p:nvSpPr>
          <p:cNvPr id="4101" name="AutoShape 13"/>
          <p:cNvSpPr>
            <a:spLocks noChangeArrowheads="1"/>
          </p:cNvSpPr>
          <p:nvPr/>
        </p:nvSpPr>
        <p:spPr bwMode="auto">
          <a:xfrm>
            <a:off x="1331913" y="2349500"/>
            <a:ext cx="5400675" cy="720725"/>
          </a:xfrm>
          <a:prstGeom prst="roundRect">
            <a:avLst>
              <a:gd name="adj" fmla="val 16667"/>
            </a:avLst>
          </a:prstGeom>
          <a:solidFill>
            <a:srgbClr val="CCFFFF"/>
          </a:solidFill>
          <a:ln w="38100">
            <a:solidFill>
              <a:srgbClr val="00CCFF"/>
            </a:solidFill>
            <a:prstDash val="sysDot"/>
            <a:round/>
            <a:headEnd/>
            <a:tailEnd/>
          </a:ln>
        </p:spPr>
        <p:txBody>
          <a:bodyPr wrap="none" anchor="ctr"/>
          <a:lstStyle/>
          <a:p>
            <a:pPr algn="ctr"/>
            <a:endParaRPr lang="zh-CN" altLang="zh-CN" sz="1800"/>
          </a:p>
        </p:txBody>
      </p:sp>
      <p:sp>
        <p:nvSpPr>
          <p:cNvPr id="4102" name="Rectangle 14"/>
          <p:cNvSpPr>
            <a:spLocks noChangeArrowheads="1"/>
          </p:cNvSpPr>
          <p:nvPr/>
        </p:nvSpPr>
        <p:spPr bwMode="auto">
          <a:xfrm>
            <a:off x="1331913" y="2349500"/>
            <a:ext cx="5400675" cy="7207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anchor="ctr"/>
          <a:lstStyle/>
          <a:p>
            <a:pPr algn="ctr"/>
            <a:r>
              <a:rPr lang="zh-CN" altLang="en-US" sz="3600" b="1" dirty="0">
                <a:solidFill>
                  <a:schemeClr val="accent2"/>
                </a:solidFill>
                <a:ea typeface="楷体_GB2312" pitchFamily="49" charset="-122"/>
              </a:rPr>
              <a:t>公式与函数</a:t>
            </a:r>
          </a:p>
        </p:txBody>
      </p:sp>
      <p:sp>
        <p:nvSpPr>
          <p:cNvPr id="4103" name="AutoShape 15"/>
          <p:cNvSpPr>
            <a:spLocks noChangeArrowheads="1"/>
          </p:cNvSpPr>
          <p:nvPr/>
        </p:nvSpPr>
        <p:spPr bwMode="auto">
          <a:xfrm>
            <a:off x="1331913" y="3429000"/>
            <a:ext cx="5400675" cy="720725"/>
          </a:xfrm>
          <a:prstGeom prst="roundRect">
            <a:avLst>
              <a:gd name="adj" fmla="val 16667"/>
            </a:avLst>
          </a:prstGeom>
          <a:solidFill>
            <a:srgbClr val="CCFFFF"/>
          </a:solidFill>
          <a:ln w="38100">
            <a:solidFill>
              <a:srgbClr val="00CCFF"/>
            </a:solidFill>
            <a:prstDash val="sysDot"/>
            <a:round/>
            <a:headEnd/>
            <a:tailEnd/>
          </a:ln>
        </p:spPr>
        <p:txBody>
          <a:bodyPr wrap="none" anchor="ctr"/>
          <a:lstStyle/>
          <a:p>
            <a:pPr algn="ctr"/>
            <a:endParaRPr lang="zh-CN" altLang="zh-CN" sz="1800"/>
          </a:p>
        </p:txBody>
      </p:sp>
      <p:sp>
        <p:nvSpPr>
          <p:cNvPr id="4104" name="Rectangle 16"/>
          <p:cNvSpPr>
            <a:spLocks noChangeArrowheads="1"/>
          </p:cNvSpPr>
          <p:nvPr/>
        </p:nvSpPr>
        <p:spPr bwMode="auto">
          <a:xfrm>
            <a:off x="1331913" y="3429000"/>
            <a:ext cx="5400675" cy="7207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anchor="ctr"/>
          <a:lstStyle/>
          <a:p>
            <a:pPr algn="ctr"/>
            <a:r>
              <a:rPr lang="zh-CN" altLang="en-US" sz="3600" b="1" dirty="0">
                <a:solidFill>
                  <a:schemeClr val="accent2"/>
                </a:solidFill>
                <a:ea typeface="楷体_GB2312" pitchFamily="49" charset="-122"/>
              </a:rPr>
              <a:t>排序与筛选</a:t>
            </a:r>
          </a:p>
        </p:txBody>
      </p:sp>
      <p:sp>
        <p:nvSpPr>
          <p:cNvPr id="4105" name="AutoShape 17"/>
          <p:cNvSpPr>
            <a:spLocks noChangeArrowheads="1"/>
          </p:cNvSpPr>
          <p:nvPr/>
        </p:nvSpPr>
        <p:spPr bwMode="auto">
          <a:xfrm>
            <a:off x="1331913" y="4508500"/>
            <a:ext cx="5400675" cy="720725"/>
          </a:xfrm>
          <a:prstGeom prst="roundRect">
            <a:avLst>
              <a:gd name="adj" fmla="val 16667"/>
            </a:avLst>
          </a:prstGeom>
          <a:solidFill>
            <a:srgbClr val="CCFFFF"/>
          </a:solidFill>
          <a:ln w="38100">
            <a:solidFill>
              <a:srgbClr val="00CCFF"/>
            </a:solidFill>
            <a:prstDash val="sysDot"/>
            <a:round/>
            <a:headEnd/>
            <a:tailEnd/>
          </a:ln>
        </p:spPr>
        <p:txBody>
          <a:bodyPr wrap="none" anchor="ctr"/>
          <a:lstStyle/>
          <a:p>
            <a:pPr algn="ctr"/>
            <a:endParaRPr lang="zh-CN" altLang="zh-CN" sz="1800"/>
          </a:p>
        </p:txBody>
      </p:sp>
      <p:sp>
        <p:nvSpPr>
          <p:cNvPr id="4106" name="Rectangle 18"/>
          <p:cNvSpPr>
            <a:spLocks noChangeArrowheads="1"/>
          </p:cNvSpPr>
          <p:nvPr/>
        </p:nvSpPr>
        <p:spPr bwMode="auto">
          <a:xfrm>
            <a:off x="1331913" y="4508500"/>
            <a:ext cx="5400675" cy="7207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anchor="ctr"/>
          <a:lstStyle/>
          <a:p>
            <a:pPr algn="ctr"/>
            <a:r>
              <a:rPr lang="zh-CN" altLang="en-US" sz="3600" b="1" dirty="0">
                <a:solidFill>
                  <a:schemeClr val="accent2"/>
                </a:solidFill>
                <a:ea typeface="楷体_GB2312" pitchFamily="49" charset="-122"/>
              </a:rPr>
              <a:t>分类汇总</a:t>
            </a:r>
          </a:p>
        </p:txBody>
      </p:sp>
      <p:sp>
        <p:nvSpPr>
          <p:cNvPr id="4107" name="AutoShape 19"/>
          <p:cNvSpPr>
            <a:spLocks noChangeArrowheads="1"/>
          </p:cNvSpPr>
          <p:nvPr/>
        </p:nvSpPr>
        <p:spPr bwMode="auto">
          <a:xfrm>
            <a:off x="1331913" y="5589588"/>
            <a:ext cx="5400675" cy="720725"/>
          </a:xfrm>
          <a:prstGeom prst="roundRect">
            <a:avLst>
              <a:gd name="adj" fmla="val 16667"/>
            </a:avLst>
          </a:prstGeom>
          <a:solidFill>
            <a:srgbClr val="CCFFFF"/>
          </a:solidFill>
          <a:ln w="38100">
            <a:solidFill>
              <a:srgbClr val="00CCFF"/>
            </a:solidFill>
            <a:prstDash val="sysDot"/>
            <a:round/>
            <a:headEnd/>
            <a:tailEnd/>
          </a:ln>
        </p:spPr>
        <p:txBody>
          <a:bodyPr wrap="none" anchor="ctr"/>
          <a:lstStyle/>
          <a:p>
            <a:pPr algn="ctr"/>
            <a:endParaRPr lang="zh-CN" altLang="zh-CN" sz="1800"/>
          </a:p>
        </p:txBody>
      </p:sp>
      <p:sp>
        <p:nvSpPr>
          <p:cNvPr id="4108" name="Rectangle 20"/>
          <p:cNvSpPr>
            <a:spLocks noChangeArrowheads="1"/>
          </p:cNvSpPr>
          <p:nvPr/>
        </p:nvSpPr>
        <p:spPr bwMode="auto">
          <a:xfrm>
            <a:off x="1331913" y="5589588"/>
            <a:ext cx="5400675" cy="7207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anchor="ctr"/>
          <a:lstStyle/>
          <a:p>
            <a:pPr algn="ctr"/>
            <a:r>
              <a:rPr lang="zh-CN" altLang="en-US" sz="3600" b="1">
                <a:solidFill>
                  <a:schemeClr val="accent2"/>
                </a:solidFill>
                <a:ea typeface="楷体_GB2312" pitchFamily="49" charset="-122"/>
              </a:rPr>
              <a:t>图表制作</a:t>
            </a:r>
          </a:p>
        </p:txBody>
      </p:sp>
      <p:sp>
        <p:nvSpPr>
          <p:cNvPr id="4109" name="Line 24"/>
          <p:cNvSpPr>
            <a:spLocks noChangeShapeType="1"/>
          </p:cNvSpPr>
          <p:nvPr/>
        </p:nvSpPr>
        <p:spPr bwMode="auto">
          <a:xfrm>
            <a:off x="611188" y="1628775"/>
            <a:ext cx="1081087" cy="0"/>
          </a:xfrm>
          <a:prstGeom prst="line">
            <a:avLst/>
          </a:prstGeom>
          <a:noFill/>
          <a:ln w="101600">
            <a:solidFill>
              <a:srgbClr val="FF0000"/>
            </a:solidFill>
            <a:round/>
            <a:headEnd/>
            <a:tailEnd type="triangle" w="med" len="med"/>
          </a:ln>
        </p:spPr>
        <p:txBody>
          <a:bodyPr/>
          <a:lstStyle/>
          <a:p>
            <a:endParaRPr lang="zh-CN" altLang="en-US"/>
          </a:p>
        </p:txBody>
      </p:sp>
      <p:sp>
        <p:nvSpPr>
          <p:cNvPr id="4110" name="Line 25"/>
          <p:cNvSpPr>
            <a:spLocks noChangeShapeType="1"/>
          </p:cNvSpPr>
          <p:nvPr/>
        </p:nvSpPr>
        <p:spPr bwMode="auto">
          <a:xfrm>
            <a:off x="611188" y="2708275"/>
            <a:ext cx="1081087" cy="0"/>
          </a:xfrm>
          <a:prstGeom prst="line">
            <a:avLst/>
          </a:prstGeom>
          <a:noFill/>
          <a:ln w="101600">
            <a:solidFill>
              <a:srgbClr val="FF0000"/>
            </a:solidFill>
            <a:round/>
            <a:headEnd/>
            <a:tailEnd type="triangle" w="med" len="med"/>
          </a:ln>
        </p:spPr>
        <p:txBody>
          <a:bodyPr/>
          <a:lstStyle/>
          <a:p>
            <a:endParaRPr lang="zh-CN" altLang="en-US"/>
          </a:p>
        </p:txBody>
      </p:sp>
      <p:sp>
        <p:nvSpPr>
          <p:cNvPr id="4111" name="Line 26"/>
          <p:cNvSpPr>
            <a:spLocks noChangeShapeType="1"/>
          </p:cNvSpPr>
          <p:nvPr/>
        </p:nvSpPr>
        <p:spPr bwMode="auto">
          <a:xfrm>
            <a:off x="611188" y="3789363"/>
            <a:ext cx="1081087" cy="0"/>
          </a:xfrm>
          <a:prstGeom prst="line">
            <a:avLst/>
          </a:prstGeom>
          <a:noFill/>
          <a:ln w="101600">
            <a:solidFill>
              <a:srgbClr val="FF0000"/>
            </a:solidFill>
            <a:round/>
            <a:headEnd/>
            <a:tailEnd type="triangle" w="med" len="med"/>
          </a:ln>
        </p:spPr>
        <p:txBody>
          <a:bodyPr/>
          <a:lstStyle/>
          <a:p>
            <a:endParaRPr lang="zh-CN" altLang="en-US"/>
          </a:p>
        </p:txBody>
      </p:sp>
      <p:sp>
        <p:nvSpPr>
          <p:cNvPr id="4112" name="Line 27"/>
          <p:cNvSpPr>
            <a:spLocks noChangeShapeType="1"/>
          </p:cNvSpPr>
          <p:nvPr/>
        </p:nvSpPr>
        <p:spPr bwMode="auto">
          <a:xfrm>
            <a:off x="611188" y="4868863"/>
            <a:ext cx="1081087" cy="0"/>
          </a:xfrm>
          <a:prstGeom prst="line">
            <a:avLst/>
          </a:prstGeom>
          <a:noFill/>
          <a:ln w="101600">
            <a:solidFill>
              <a:srgbClr val="FF0000"/>
            </a:solidFill>
            <a:round/>
            <a:headEnd/>
            <a:tailEnd type="triangle" w="med" len="med"/>
          </a:ln>
        </p:spPr>
        <p:txBody>
          <a:bodyPr/>
          <a:lstStyle/>
          <a:p>
            <a:endParaRPr lang="zh-CN" altLang="en-US"/>
          </a:p>
        </p:txBody>
      </p:sp>
      <p:sp>
        <p:nvSpPr>
          <p:cNvPr id="4113" name="Line 28"/>
          <p:cNvSpPr>
            <a:spLocks noChangeShapeType="1"/>
          </p:cNvSpPr>
          <p:nvPr/>
        </p:nvSpPr>
        <p:spPr bwMode="auto">
          <a:xfrm>
            <a:off x="611188" y="5949950"/>
            <a:ext cx="1081087" cy="0"/>
          </a:xfrm>
          <a:prstGeom prst="line">
            <a:avLst/>
          </a:prstGeom>
          <a:noFill/>
          <a:ln w="101600">
            <a:solidFill>
              <a:srgbClr val="FF0000"/>
            </a:solidFill>
            <a:round/>
            <a:headEnd/>
            <a:tailEnd type="triangle" w="med" len="med"/>
          </a:ln>
        </p:spPr>
        <p:txBody>
          <a:bodyPr/>
          <a:lstStyle/>
          <a:p>
            <a:endParaRPr lang="zh-CN" altLang="en-US"/>
          </a:p>
        </p:txBody>
      </p:sp>
      <p:sp>
        <p:nvSpPr>
          <p:cNvPr id="11293" name="Text Box 29"/>
          <p:cNvSpPr txBox="1">
            <a:spLocks noChangeArrowheads="1"/>
          </p:cNvSpPr>
          <p:nvPr/>
        </p:nvSpPr>
        <p:spPr bwMode="auto">
          <a:xfrm>
            <a:off x="6011863" y="2349500"/>
            <a:ext cx="2938462" cy="831850"/>
          </a:xfrm>
          <a:prstGeom prst="rect">
            <a:avLst/>
          </a:prstGeom>
          <a:solidFill>
            <a:srgbClr val="FF0000"/>
          </a:solidFill>
          <a:ln w="9525" algn="ctr">
            <a:solidFill>
              <a:srgbClr val="000000"/>
            </a:solidFill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zh-CN" altLang="en-US" sz="2400" dirty="0"/>
              <a:t>公式： </a:t>
            </a:r>
            <a:r>
              <a:rPr lang="en-US" altLang="zh-CN" sz="2400" dirty="0"/>
              <a:t>=D3*0.4+ E3</a:t>
            </a:r>
          </a:p>
          <a:p>
            <a:r>
              <a:rPr lang="zh-CN" altLang="en-US" sz="2400" dirty="0"/>
              <a:t>函数：总数</a:t>
            </a:r>
            <a:r>
              <a:rPr lang="en-US" altLang="zh-CN" sz="2400" dirty="0"/>
              <a:t>\</a:t>
            </a:r>
            <a:r>
              <a:rPr lang="zh-CN" altLang="en-US" sz="2400" dirty="0"/>
              <a:t>平均</a:t>
            </a:r>
          </a:p>
        </p:txBody>
      </p:sp>
      <p:sp>
        <p:nvSpPr>
          <p:cNvPr id="11295" name="Text Box 31"/>
          <p:cNvSpPr txBox="1">
            <a:spLocks noChangeArrowheads="1"/>
          </p:cNvSpPr>
          <p:nvPr/>
        </p:nvSpPr>
        <p:spPr bwMode="auto">
          <a:xfrm>
            <a:off x="6732588" y="1268413"/>
            <a:ext cx="803275" cy="466725"/>
          </a:xfrm>
          <a:prstGeom prst="rect">
            <a:avLst/>
          </a:prstGeom>
          <a:solidFill>
            <a:srgbClr val="FF0000"/>
          </a:solidFill>
          <a:ln w="9525" algn="ctr">
            <a:solidFill>
              <a:srgbClr val="000000"/>
            </a:solidFill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zh-CN" altLang="en-US" sz="2400"/>
              <a:t>右键</a:t>
            </a:r>
          </a:p>
        </p:txBody>
      </p:sp>
      <p:sp>
        <p:nvSpPr>
          <p:cNvPr id="11296" name="Text Box 32"/>
          <p:cNvSpPr txBox="1">
            <a:spLocks noChangeArrowheads="1"/>
          </p:cNvSpPr>
          <p:nvPr/>
        </p:nvSpPr>
        <p:spPr bwMode="auto">
          <a:xfrm>
            <a:off x="6732588" y="4508500"/>
            <a:ext cx="1108075" cy="466725"/>
          </a:xfrm>
          <a:prstGeom prst="rect">
            <a:avLst/>
          </a:prstGeom>
          <a:solidFill>
            <a:srgbClr val="FF0000"/>
          </a:solidFill>
          <a:ln w="9525" algn="ctr">
            <a:solidFill>
              <a:srgbClr val="000000"/>
            </a:solidFill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zh-CN" altLang="en-US" sz="2400"/>
              <a:t>先排序</a:t>
            </a:r>
          </a:p>
        </p:txBody>
      </p:sp>
      <p:sp>
        <p:nvSpPr>
          <p:cNvPr id="11298" name="Text Box 34"/>
          <p:cNvSpPr txBox="1">
            <a:spLocks noChangeArrowheads="1"/>
          </p:cNvSpPr>
          <p:nvPr/>
        </p:nvSpPr>
        <p:spPr bwMode="auto">
          <a:xfrm>
            <a:off x="6732588" y="3521075"/>
            <a:ext cx="2016125" cy="466725"/>
          </a:xfrm>
          <a:prstGeom prst="rect">
            <a:avLst/>
          </a:prstGeom>
          <a:solidFill>
            <a:srgbClr val="FF0000"/>
          </a:solidFill>
          <a:ln w="9525" algn="ctr">
            <a:solidFill>
              <a:srgbClr val="000000"/>
            </a:solidFill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zh-CN" altLang="en-US" sz="2400"/>
              <a:t>菜单中</a:t>
            </a:r>
            <a:r>
              <a:rPr lang="zh-CN" altLang="en-US" sz="2400">
                <a:sym typeface="Wingdings" pitchFamily="2" charset="2"/>
              </a:rPr>
              <a:t></a:t>
            </a:r>
            <a:r>
              <a:rPr lang="zh-CN" altLang="en-US" sz="2400"/>
              <a:t>数据</a:t>
            </a:r>
          </a:p>
        </p:txBody>
      </p:sp>
      <p:sp>
        <p:nvSpPr>
          <p:cNvPr id="11300" name="AutoShape 36"/>
          <p:cNvSpPr>
            <a:spLocks noChangeArrowheads="1"/>
          </p:cNvSpPr>
          <p:nvPr/>
        </p:nvSpPr>
        <p:spPr bwMode="auto">
          <a:xfrm flipH="1">
            <a:off x="5651500" y="1990725"/>
            <a:ext cx="1441450" cy="358775"/>
          </a:xfrm>
          <a:prstGeom prst="wedgeRoundRectCallout">
            <a:avLst>
              <a:gd name="adj1" fmla="val -44495"/>
              <a:gd name="adj2" fmla="val 105750"/>
              <a:gd name="adj3" fmla="val 16667"/>
            </a:avLst>
          </a:prstGeom>
          <a:solidFill>
            <a:schemeClr val="accent1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/>
          <a:lstStyle/>
          <a:p>
            <a:pPr algn="ctr"/>
            <a:r>
              <a:rPr lang="zh-CN" altLang="en-US" sz="2000" dirty="0"/>
              <a:t>等号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9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129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129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9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1129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1129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30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9" dur="500"/>
                                        <p:tgtEl>
                                          <p:spTgt spid="1130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1129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1129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9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500" fill="hold"/>
                                        <p:tgtEl>
                                          <p:spTgt spid="1129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1129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293" grpId="0" animBg="1"/>
      <p:bldP spid="11295" grpId="0" animBg="1"/>
      <p:bldP spid="11296" grpId="0" animBg="1"/>
      <p:bldP spid="11298" grpId="0" animBg="1"/>
      <p:bldP spid="11300" grpId="0" animBg="1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2" name="Text Box 4"/>
          <p:cNvSpPr txBox="1">
            <a:spLocks noChangeArrowheads="1"/>
          </p:cNvSpPr>
          <p:nvPr/>
        </p:nvSpPr>
        <p:spPr bwMode="auto">
          <a:xfrm>
            <a:off x="468313" y="1266822"/>
            <a:ext cx="6264275" cy="5794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zh-CN" altLang="en-US" sz="3200" b="1" dirty="0">
                <a:latin typeface="黑体" pitchFamily="2" charset="-122"/>
                <a:ea typeface="黑体" pitchFamily="2" charset="-122"/>
              </a:rPr>
              <a:t>一般规律</a:t>
            </a:r>
          </a:p>
        </p:txBody>
      </p:sp>
      <p:sp>
        <p:nvSpPr>
          <p:cNvPr id="16390" name="Rectangle 6"/>
          <p:cNvSpPr>
            <a:spLocks noChangeArrowheads="1"/>
          </p:cNvSpPr>
          <p:nvPr/>
        </p:nvSpPr>
        <p:spPr bwMode="auto">
          <a:xfrm>
            <a:off x="971550" y="2347911"/>
            <a:ext cx="3132138" cy="28813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/>
          <a:lstStyle/>
          <a:p>
            <a:pPr marL="447675" indent="-447675">
              <a:lnSpc>
                <a:spcPct val="90000"/>
              </a:lnSpc>
              <a:spcBef>
                <a:spcPct val="20000"/>
              </a:spcBef>
              <a:buFontTx/>
              <a:buChar char="•"/>
              <a:defRPr/>
            </a:pPr>
            <a:r>
              <a:rPr lang="zh-CN" altLang="en-US" b="1" dirty="0">
                <a:solidFill>
                  <a:srgbClr val="008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黑体" pitchFamily="2" charset="-122"/>
                <a:ea typeface="黑体" pitchFamily="2" charset="-122"/>
              </a:rPr>
              <a:t>右键</a:t>
            </a:r>
          </a:p>
          <a:p>
            <a:pPr marL="447675" indent="-447675">
              <a:lnSpc>
                <a:spcPct val="90000"/>
              </a:lnSpc>
              <a:spcBef>
                <a:spcPct val="20000"/>
              </a:spcBef>
              <a:buFontTx/>
              <a:buChar char="•"/>
              <a:defRPr/>
            </a:pPr>
            <a:r>
              <a:rPr lang="zh-CN" altLang="en-US" b="1" dirty="0" smtClean="0">
                <a:solidFill>
                  <a:srgbClr val="008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黑体" pitchFamily="2" charset="-122"/>
                <a:ea typeface="黑体" pitchFamily="2" charset="-122"/>
              </a:rPr>
              <a:t>插入</a:t>
            </a:r>
            <a:endParaRPr lang="en-US" altLang="zh-CN" b="1" dirty="0" smtClean="0">
              <a:solidFill>
                <a:srgbClr val="008000"/>
              </a:solidFill>
              <a:effectLst>
                <a:outerShdw blurRad="38100" dist="38100" dir="2700000" algn="tl">
                  <a:srgbClr val="C0C0C0"/>
                </a:outerShdw>
              </a:effectLst>
              <a:latin typeface="黑体" pitchFamily="2" charset="-122"/>
              <a:ea typeface="黑体" pitchFamily="2" charset="-122"/>
            </a:endParaRPr>
          </a:p>
          <a:p>
            <a:pPr marL="447675" indent="-447675">
              <a:lnSpc>
                <a:spcPct val="90000"/>
              </a:lnSpc>
              <a:spcBef>
                <a:spcPct val="20000"/>
              </a:spcBef>
              <a:buFontTx/>
              <a:buChar char="•"/>
              <a:defRPr/>
            </a:pPr>
            <a:r>
              <a:rPr lang="zh-CN" altLang="en-US" b="1" dirty="0" smtClean="0">
                <a:solidFill>
                  <a:srgbClr val="008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黑体" pitchFamily="2" charset="-122"/>
                <a:ea typeface="黑体" pitchFamily="2" charset="-122"/>
              </a:rPr>
              <a:t>公式</a:t>
            </a:r>
            <a:endParaRPr lang="zh-CN" altLang="en-US" b="1" dirty="0">
              <a:solidFill>
                <a:srgbClr val="008000"/>
              </a:solidFill>
              <a:effectLst>
                <a:outerShdw blurRad="38100" dist="38100" dir="2700000" algn="tl">
                  <a:srgbClr val="C0C0C0"/>
                </a:outerShdw>
              </a:effectLst>
              <a:latin typeface="黑体" pitchFamily="2" charset="-122"/>
              <a:ea typeface="黑体" pitchFamily="2" charset="-122"/>
            </a:endParaRPr>
          </a:p>
          <a:p>
            <a:pPr marL="447675" indent="-447675">
              <a:lnSpc>
                <a:spcPct val="90000"/>
              </a:lnSpc>
              <a:spcBef>
                <a:spcPct val="20000"/>
              </a:spcBef>
              <a:buFontTx/>
              <a:buChar char="•"/>
              <a:defRPr/>
            </a:pPr>
            <a:r>
              <a:rPr lang="zh-CN" altLang="en-US" b="1" dirty="0">
                <a:solidFill>
                  <a:srgbClr val="008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黑体" pitchFamily="2" charset="-122"/>
                <a:ea typeface="黑体" pitchFamily="2" charset="-122"/>
              </a:rPr>
              <a:t>数据</a:t>
            </a:r>
          </a:p>
        </p:txBody>
      </p:sp>
      <p:sp>
        <p:nvSpPr>
          <p:cNvPr id="5124" name="Rectangle 8"/>
          <p:cNvSpPr>
            <a:spLocks noChangeArrowheads="1"/>
          </p:cNvSpPr>
          <p:nvPr/>
        </p:nvSpPr>
        <p:spPr bwMode="auto">
          <a:xfrm>
            <a:off x="323850" y="3860799"/>
            <a:ext cx="8569325" cy="26368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pPr marL="447675" indent="-447675" eaLnBrk="0" hangingPunct="0">
              <a:buFontTx/>
              <a:buChar char="•"/>
            </a:pPr>
            <a:endParaRPr lang="zh-CN" altLang="zh-CN" sz="2400">
              <a:solidFill>
                <a:srgbClr val="FF0000"/>
              </a:solidFill>
            </a:endParaRPr>
          </a:p>
        </p:txBody>
      </p:sp>
      <p:sp>
        <p:nvSpPr>
          <p:cNvPr id="5125" name="Line 14"/>
          <p:cNvSpPr>
            <a:spLocks noChangeShapeType="1"/>
          </p:cNvSpPr>
          <p:nvPr/>
        </p:nvSpPr>
        <p:spPr bwMode="auto">
          <a:xfrm>
            <a:off x="3132138" y="2708274"/>
            <a:ext cx="1081087" cy="0"/>
          </a:xfrm>
          <a:prstGeom prst="line">
            <a:avLst/>
          </a:prstGeom>
          <a:noFill/>
          <a:ln w="101600">
            <a:solidFill>
              <a:schemeClr val="tx2"/>
            </a:solidFill>
            <a:round/>
            <a:headEnd/>
            <a:tailEnd type="triangle" w="med" len="med"/>
          </a:ln>
        </p:spPr>
        <p:txBody>
          <a:bodyPr/>
          <a:lstStyle/>
          <a:p>
            <a:endParaRPr lang="zh-CN" altLang="en-US"/>
          </a:p>
        </p:txBody>
      </p:sp>
      <p:sp>
        <p:nvSpPr>
          <p:cNvPr id="5126" name="Text Box 15"/>
          <p:cNvSpPr txBox="1">
            <a:spLocks noChangeArrowheads="1"/>
          </p:cNvSpPr>
          <p:nvPr/>
        </p:nvSpPr>
        <p:spPr bwMode="auto">
          <a:xfrm>
            <a:off x="4479925" y="2366961"/>
            <a:ext cx="2724150" cy="7016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zh-CN" altLang="en-US" sz="4000" b="1">
                <a:solidFill>
                  <a:schemeClr val="accent2"/>
                </a:solidFill>
                <a:ea typeface="华文行楷" pitchFamily="2" charset="-122"/>
              </a:rPr>
              <a:t>单元格格式</a:t>
            </a:r>
          </a:p>
        </p:txBody>
      </p:sp>
      <p:sp>
        <p:nvSpPr>
          <p:cNvPr id="5127" name="Line 16"/>
          <p:cNvSpPr>
            <a:spLocks noChangeShapeType="1"/>
          </p:cNvSpPr>
          <p:nvPr/>
        </p:nvSpPr>
        <p:spPr bwMode="auto">
          <a:xfrm>
            <a:off x="3132138" y="3789361"/>
            <a:ext cx="1081087" cy="0"/>
          </a:xfrm>
          <a:prstGeom prst="line">
            <a:avLst/>
          </a:prstGeom>
          <a:noFill/>
          <a:ln w="101600">
            <a:solidFill>
              <a:schemeClr val="tx2"/>
            </a:solidFill>
            <a:round/>
            <a:headEnd/>
            <a:tailEnd type="triangle" w="med" len="med"/>
          </a:ln>
        </p:spPr>
        <p:txBody>
          <a:bodyPr/>
          <a:lstStyle/>
          <a:p>
            <a:endParaRPr lang="zh-CN" altLang="en-US"/>
          </a:p>
        </p:txBody>
      </p:sp>
      <p:sp>
        <p:nvSpPr>
          <p:cNvPr id="5128" name="Text Box 17"/>
          <p:cNvSpPr txBox="1">
            <a:spLocks noChangeArrowheads="1"/>
          </p:cNvSpPr>
          <p:nvPr/>
        </p:nvSpPr>
        <p:spPr bwMode="auto">
          <a:xfrm>
            <a:off x="4572000" y="3428999"/>
            <a:ext cx="1210588" cy="70788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zh-CN" altLang="en-US" sz="4000" b="1" dirty="0" smtClean="0">
                <a:solidFill>
                  <a:schemeClr val="accent2"/>
                </a:solidFill>
                <a:ea typeface="华文行楷" pitchFamily="2" charset="-122"/>
              </a:rPr>
              <a:t>图表</a:t>
            </a:r>
            <a:endParaRPr lang="zh-CN" altLang="en-US" sz="4000" b="1" dirty="0">
              <a:solidFill>
                <a:schemeClr val="accent2"/>
              </a:solidFill>
              <a:ea typeface="华文行楷" pitchFamily="2" charset="-122"/>
            </a:endParaRPr>
          </a:p>
        </p:txBody>
      </p:sp>
      <p:sp>
        <p:nvSpPr>
          <p:cNvPr id="5129" name="Line 18"/>
          <p:cNvSpPr>
            <a:spLocks noChangeShapeType="1"/>
          </p:cNvSpPr>
          <p:nvPr/>
        </p:nvSpPr>
        <p:spPr bwMode="auto">
          <a:xfrm>
            <a:off x="3132138" y="5819777"/>
            <a:ext cx="1081087" cy="0"/>
          </a:xfrm>
          <a:prstGeom prst="line">
            <a:avLst/>
          </a:prstGeom>
          <a:noFill/>
          <a:ln w="101600">
            <a:solidFill>
              <a:schemeClr val="tx2"/>
            </a:solidFill>
            <a:round/>
            <a:headEnd/>
            <a:tailEnd type="triangle" w="med" len="med"/>
          </a:ln>
        </p:spPr>
        <p:txBody>
          <a:bodyPr/>
          <a:lstStyle/>
          <a:p>
            <a:endParaRPr lang="zh-CN" altLang="en-US"/>
          </a:p>
        </p:txBody>
      </p:sp>
      <p:sp>
        <p:nvSpPr>
          <p:cNvPr id="5130" name="Text Box 19"/>
          <p:cNvSpPr txBox="1">
            <a:spLocks noChangeArrowheads="1"/>
          </p:cNvSpPr>
          <p:nvPr/>
        </p:nvSpPr>
        <p:spPr bwMode="auto">
          <a:xfrm>
            <a:off x="4572000" y="5591177"/>
            <a:ext cx="3740150" cy="5191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zh-CN" altLang="en-US" sz="2800" b="1" dirty="0">
                <a:solidFill>
                  <a:schemeClr val="accent2"/>
                </a:solidFill>
                <a:ea typeface="华文行楷" pitchFamily="2" charset="-122"/>
              </a:rPr>
              <a:t>排序、筛选、分类汇总</a:t>
            </a:r>
          </a:p>
        </p:txBody>
      </p:sp>
      <p:sp>
        <p:nvSpPr>
          <p:cNvPr id="5131" name="WordArt 22"/>
          <p:cNvSpPr>
            <a:spLocks noChangeArrowheads="1" noChangeShapeType="1" noTextEdit="1"/>
          </p:cNvSpPr>
          <p:nvPr/>
        </p:nvSpPr>
        <p:spPr bwMode="auto">
          <a:xfrm>
            <a:off x="3851275" y="549275"/>
            <a:ext cx="2908300" cy="1441450"/>
          </a:xfrm>
          <a:prstGeom prst="rect">
            <a:avLst/>
          </a:prstGeom>
        </p:spPr>
        <p:txBody>
          <a:bodyPr wrap="none" fromWordArt="1">
            <a:prstTxWarp prst="textSlantUp">
              <a:avLst>
                <a:gd name="adj" fmla="val 32056"/>
              </a:avLst>
            </a:prstTxWarp>
          </a:bodyPr>
          <a:lstStyle/>
          <a:p>
            <a:pPr algn="ctr"/>
            <a:r>
              <a:rPr lang="zh-CN" altLang="en-US" sz="3600" kern="10" dirty="0">
                <a:ln w="9525">
                  <a:solidFill>
                    <a:srgbClr val="CC99FF"/>
                  </a:solidFill>
                  <a:round/>
                  <a:headEnd/>
                  <a:tailEnd/>
                </a:ln>
                <a:gradFill rotWithShape="1">
                  <a:gsLst>
                    <a:gs pos="0">
                      <a:srgbClr val="6600CC"/>
                    </a:gs>
                    <a:gs pos="100000">
                      <a:srgbClr val="CC00CC"/>
                    </a:gs>
                  </a:gsLst>
                  <a:lin ang="5400000" scaled="1"/>
                </a:gradFill>
                <a:effectLst>
                  <a:outerShdw dist="53882" dir="2700000" algn="ctr" rotWithShape="0">
                    <a:srgbClr val="9999FF">
                      <a:alpha val="79999"/>
                    </a:srgbClr>
                  </a:outerShdw>
                </a:effectLst>
                <a:latin typeface="华文行楷"/>
                <a:ea typeface="华文行楷"/>
              </a:rPr>
              <a:t>选对范围</a:t>
            </a:r>
          </a:p>
        </p:txBody>
      </p:sp>
      <p:sp>
        <p:nvSpPr>
          <p:cNvPr id="12" name="Line 16"/>
          <p:cNvSpPr>
            <a:spLocks noChangeShapeType="1"/>
          </p:cNvSpPr>
          <p:nvPr/>
        </p:nvSpPr>
        <p:spPr bwMode="auto">
          <a:xfrm>
            <a:off x="3130548" y="4889501"/>
            <a:ext cx="1081087" cy="0"/>
          </a:xfrm>
          <a:prstGeom prst="line">
            <a:avLst/>
          </a:prstGeom>
          <a:noFill/>
          <a:ln w="101600">
            <a:solidFill>
              <a:schemeClr val="tx2"/>
            </a:solidFill>
            <a:round/>
            <a:headEnd/>
            <a:tailEnd type="triangle" w="med" len="med"/>
          </a:ln>
        </p:spPr>
        <p:txBody>
          <a:bodyPr/>
          <a:lstStyle/>
          <a:p>
            <a:endParaRPr lang="zh-CN" altLang="en-US"/>
          </a:p>
        </p:txBody>
      </p:sp>
      <p:sp>
        <p:nvSpPr>
          <p:cNvPr id="13" name="Text Box 17"/>
          <p:cNvSpPr txBox="1">
            <a:spLocks noChangeArrowheads="1"/>
          </p:cNvSpPr>
          <p:nvPr/>
        </p:nvSpPr>
        <p:spPr bwMode="auto">
          <a:xfrm>
            <a:off x="4570410" y="4529139"/>
            <a:ext cx="1210588" cy="70788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zh-CN" altLang="en-US" sz="4000" b="1" dirty="0" smtClean="0">
                <a:solidFill>
                  <a:schemeClr val="accent2"/>
                </a:solidFill>
                <a:ea typeface="华文行楷" pitchFamily="2" charset="-122"/>
              </a:rPr>
              <a:t>函数</a:t>
            </a:r>
            <a:endParaRPr lang="zh-CN" altLang="en-US" sz="4000" b="1" dirty="0">
              <a:solidFill>
                <a:schemeClr val="accent2"/>
              </a:solidFill>
              <a:ea typeface="华文行楷" pitchFamily="2" charset="-122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6" name="Rectangle 5"/>
          <p:cNvSpPr>
            <a:spLocks noChangeArrowheads="1"/>
          </p:cNvSpPr>
          <p:nvPr/>
        </p:nvSpPr>
        <p:spPr bwMode="auto">
          <a:xfrm>
            <a:off x="611188" y="1806575"/>
            <a:ext cx="7921625" cy="48625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pPr marL="342900" indent="-342900">
              <a:spcBef>
                <a:spcPct val="20000"/>
              </a:spcBef>
              <a:buFontTx/>
              <a:buChar char="•"/>
            </a:pPr>
            <a:r>
              <a:rPr lang="zh-CN" altLang="en-US" sz="3200" dirty="0"/>
              <a:t>对齐与居中</a:t>
            </a:r>
          </a:p>
          <a:p>
            <a:pPr marL="342900" indent="-342900">
              <a:spcBef>
                <a:spcPct val="20000"/>
              </a:spcBef>
              <a:buFontTx/>
              <a:buChar char="•"/>
            </a:pPr>
            <a:r>
              <a:rPr lang="zh-CN" altLang="en-US" sz="3200" dirty="0"/>
              <a:t>设置文字式样</a:t>
            </a:r>
          </a:p>
          <a:p>
            <a:pPr marL="342900" indent="-342900">
              <a:spcBef>
                <a:spcPct val="20000"/>
              </a:spcBef>
              <a:buFontTx/>
              <a:buChar char="•"/>
            </a:pPr>
            <a:r>
              <a:rPr lang="zh-CN" altLang="en-US" sz="3200" dirty="0"/>
              <a:t>处理数字格式</a:t>
            </a:r>
          </a:p>
          <a:p>
            <a:pPr marL="342900" indent="-342900">
              <a:spcBef>
                <a:spcPct val="20000"/>
              </a:spcBef>
              <a:buFontTx/>
              <a:buChar char="•"/>
            </a:pPr>
            <a:r>
              <a:rPr lang="zh-CN" altLang="en-US" sz="3200" dirty="0"/>
              <a:t>设置表格线框</a:t>
            </a:r>
          </a:p>
          <a:p>
            <a:pPr marL="342900" indent="-342900">
              <a:spcBef>
                <a:spcPct val="20000"/>
              </a:spcBef>
              <a:buFontTx/>
              <a:buChar char="•"/>
            </a:pPr>
            <a:r>
              <a:rPr lang="zh-CN" altLang="en-US" sz="3200" dirty="0"/>
              <a:t>调整行高列</a:t>
            </a:r>
            <a:r>
              <a:rPr lang="zh-CN" altLang="en-US" sz="3200" dirty="0" smtClean="0"/>
              <a:t>宽</a:t>
            </a:r>
            <a:endParaRPr lang="zh-CN" altLang="en-US" sz="3200" dirty="0"/>
          </a:p>
          <a:p>
            <a:pPr marL="342900" indent="-342900">
              <a:spcBef>
                <a:spcPct val="20000"/>
              </a:spcBef>
              <a:buFontTx/>
              <a:buChar char="•"/>
            </a:pPr>
            <a:r>
              <a:rPr lang="zh-CN" altLang="en-US" sz="3200" dirty="0">
                <a:solidFill>
                  <a:srgbClr val="FF0000"/>
                </a:solidFill>
              </a:rPr>
              <a:t>填充图案颜色</a:t>
            </a:r>
          </a:p>
          <a:p>
            <a:pPr marL="342900" indent="-342900">
              <a:spcBef>
                <a:spcPct val="20000"/>
              </a:spcBef>
              <a:buFontTx/>
              <a:buChar char="•"/>
            </a:pPr>
            <a:r>
              <a:rPr lang="zh-CN" altLang="en-US" sz="3200" dirty="0"/>
              <a:t>工作表标签</a:t>
            </a:r>
          </a:p>
          <a:p>
            <a:pPr marL="342900" indent="-342900">
              <a:spcBef>
                <a:spcPct val="20000"/>
              </a:spcBef>
              <a:buFontTx/>
              <a:buChar char="•"/>
            </a:pPr>
            <a:endParaRPr lang="en-US" altLang="zh-CN" sz="3200" dirty="0"/>
          </a:p>
        </p:txBody>
      </p:sp>
      <p:sp>
        <p:nvSpPr>
          <p:cNvPr id="6147" name="Text Box 6"/>
          <p:cNvSpPr txBox="1">
            <a:spLocks noChangeArrowheads="1"/>
          </p:cNvSpPr>
          <p:nvPr/>
        </p:nvSpPr>
        <p:spPr bwMode="auto">
          <a:xfrm>
            <a:off x="611188" y="1085850"/>
            <a:ext cx="5545137" cy="5191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zh-CN" altLang="en-US" sz="2800" b="1">
                <a:latin typeface="黑体" pitchFamily="2" charset="-122"/>
                <a:ea typeface="黑体" pitchFamily="2" charset="-122"/>
              </a:rPr>
              <a:t>格式处理六要点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530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FontTx/>
              <a:buNone/>
              <a:defRPr/>
            </a:pPr>
            <a:r>
              <a:rPr lang="en-US" altLang="zh-CN" dirty="0" smtClean="0">
                <a:ea typeface="宋体" pitchFamily="2" charset="-122"/>
              </a:rPr>
              <a:t>34</a:t>
            </a:r>
            <a:r>
              <a:rPr lang="zh-CN" altLang="en-US" dirty="0" smtClean="0">
                <a:ea typeface="宋体" pitchFamily="2" charset="-122"/>
              </a:rPr>
              <a:t>、函数</a:t>
            </a:r>
          </a:p>
          <a:p>
            <a:pPr marL="0" indent="0">
              <a:buFontTx/>
              <a:buNone/>
              <a:defRPr/>
            </a:pPr>
            <a:r>
              <a:rPr lang="zh-CN" altLang="en-US" dirty="0" smtClean="0">
                <a:ea typeface="宋体" pitchFamily="2" charset="-122"/>
              </a:rPr>
              <a:t>（</a:t>
            </a:r>
            <a:r>
              <a:rPr lang="en-US" altLang="zh-CN" dirty="0" smtClean="0">
                <a:ea typeface="宋体" pitchFamily="2" charset="-122"/>
              </a:rPr>
              <a:t>1</a:t>
            </a:r>
            <a:r>
              <a:rPr lang="zh-CN" altLang="en-US" dirty="0" smtClean="0">
                <a:ea typeface="宋体" pitchFamily="2" charset="-122"/>
              </a:rPr>
              <a:t>）求总和（</a:t>
            </a:r>
            <a:r>
              <a:rPr lang="en-US" altLang="zh-CN" dirty="0" smtClean="0">
                <a:ea typeface="宋体" pitchFamily="2" charset="-122"/>
              </a:rPr>
              <a:t>SUM</a:t>
            </a:r>
            <a:r>
              <a:rPr lang="zh-CN" altLang="en-US" dirty="0" smtClean="0">
                <a:ea typeface="宋体" pitchFamily="2" charset="-122"/>
              </a:rPr>
              <a:t>）</a:t>
            </a:r>
          </a:p>
          <a:p>
            <a:pPr marL="0" indent="0">
              <a:buFontTx/>
              <a:buNone/>
              <a:defRPr/>
            </a:pPr>
            <a:r>
              <a:rPr lang="zh-CN" altLang="en-US" dirty="0" smtClean="0">
                <a:ea typeface="宋体" pitchFamily="2" charset="-122"/>
              </a:rPr>
              <a:t>（</a:t>
            </a:r>
            <a:r>
              <a:rPr lang="en-US" altLang="zh-CN" dirty="0" smtClean="0">
                <a:ea typeface="宋体" pitchFamily="2" charset="-122"/>
              </a:rPr>
              <a:t>2</a:t>
            </a:r>
            <a:r>
              <a:rPr lang="zh-CN" altLang="en-US" dirty="0" smtClean="0">
                <a:ea typeface="宋体" pitchFamily="2" charset="-122"/>
              </a:rPr>
              <a:t>）求平均数</a:t>
            </a:r>
            <a:r>
              <a:rPr lang="en-US" altLang="zh-CN" dirty="0" smtClean="0">
                <a:ea typeface="宋体" pitchFamily="2" charset="-122"/>
              </a:rPr>
              <a:t>(AVERAGE)</a:t>
            </a:r>
          </a:p>
          <a:p>
            <a:pPr marL="0" indent="0">
              <a:buFontTx/>
              <a:buNone/>
              <a:defRPr/>
            </a:pPr>
            <a:r>
              <a:rPr lang="zh-CN" altLang="en-US" dirty="0" smtClean="0">
                <a:ea typeface="宋体" pitchFamily="2" charset="-122"/>
              </a:rPr>
              <a:t>（</a:t>
            </a:r>
            <a:r>
              <a:rPr lang="en-US" altLang="zh-CN" dirty="0" smtClean="0">
                <a:ea typeface="宋体" pitchFamily="2" charset="-122"/>
              </a:rPr>
              <a:t>3</a:t>
            </a:r>
            <a:r>
              <a:rPr lang="zh-CN" altLang="en-US" dirty="0" smtClean="0">
                <a:ea typeface="宋体" pitchFamily="2" charset="-122"/>
              </a:rPr>
              <a:t>）排名次（</a:t>
            </a:r>
            <a:r>
              <a:rPr lang="en-US" altLang="zh-CN" dirty="0" smtClean="0">
                <a:ea typeface="宋体" pitchFamily="2" charset="-122"/>
              </a:rPr>
              <a:t>RANK</a:t>
            </a:r>
            <a:r>
              <a:rPr lang="zh-CN" altLang="en-US" dirty="0" smtClean="0">
                <a:ea typeface="宋体" pitchFamily="2" charset="-122"/>
              </a:rPr>
              <a:t>，固定范围加“</a:t>
            </a:r>
            <a:r>
              <a:rPr lang="en-US" altLang="zh-CN" dirty="0" smtClean="0">
                <a:ea typeface="宋体" pitchFamily="2" charset="-122"/>
              </a:rPr>
              <a:t>$”</a:t>
            </a:r>
            <a:r>
              <a:rPr lang="zh-CN" altLang="en-US" dirty="0" smtClean="0">
                <a:ea typeface="宋体" pitchFamily="2" charset="-122"/>
              </a:rPr>
              <a:t>）</a:t>
            </a:r>
          </a:p>
          <a:p>
            <a:pPr>
              <a:defRPr/>
            </a:pPr>
            <a:endParaRPr lang="zh-CN" altLang="en-US" dirty="0" smtClean="0">
              <a:ea typeface="宋体" pitchFamily="2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82233881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554" name="内容占位符 2"/>
          <p:cNvSpPr>
            <a:spLocks noGrp="1"/>
          </p:cNvSpPr>
          <p:nvPr>
            <p:ph idx="1"/>
          </p:nvPr>
        </p:nvSpPr>
        <p:spPr>
          <a:xfrm>
            <a:off x="457200" y="1600200"/>
            <a:ext cx="8507413" cy="4525963"/>
          </a:xfrm>
        </p:spPr>
        <p:txBody>
          <a:bodyPr/>
          <a:lstStyle/>
          <a:p>
            <a:r>
              <a:rPr lang="en-US" altLang="zh-CN" smtClean="0">
                <a:ea typeface="宋体" pitchFamily="2" charset="-122"/>
              </a:rPr>
              <a:t>31</a:t>
            </a:r>
            <a:r>
              <a:rPr lang="zh-CN" altLang="zh-CN" smtClean="0">
                <a:ea typeface="宋体" pitchFamily="2" charset="-122"/>
              </a:rPr>
              <a:t>、工作簿文件 ，</a:t>
            </a:r>
            <a:r>
              <a:rPr lang="en-US" altLang="zh-CN" smtClean="0">
                <a:ea typeface="宋体" pitchFamily="2" charset="-122"/>
              </a:rPr>
              <a:t>  Book1</a:t>
            </a:r>
            <a:r>
              <a:rPr lang="zh-CN" altLang="en-US" sz="2800" smtClean="0">
                <a:solidFill>
                  <a:srgbClr val="FF0000"/>
                </a:solidFill>
                <a:ea typeface="宋体" pitchFamily="2" charset="-122"/>
              </a:rPr>
              <a:t>（</a:t>
            </a:r>
            <a:r>
              <a:rPr lang="zh-CN" altLang="zh-CN" sz="2800" smtClean="0">
                <a:solidFill>
                  <a:srgbClr val="FF0000"/>
                </a:solidFill>
                <a:ea typeface="宋体" pitchFamily="2" charset="-122"/>
              </a:rPr>
              <a:t>工作簿</a:t>
            </a:r>
            <a:r>
              <a:rPr lang="en-US" altLang="zh-CN" sz="2800" smtClean="0">
                <a:solidFill>
                  <a:srgbClr val="FF0000"/>
                </a:solidFill>
                <a:ea typeface="宋体" pitchFamily="2" charset="-122"/>
              </a:rPr>
              <a:t>1.xlsx </a:t>
            </a:r>
            <a:r>
              <a:rPr lang="zh-CN" altLang="en-US" sz="2800" smtClean="0">
                <a:solidFill>
                  <a:srgbClr val="FF0000"/>
                </a:solidFill>
                <a:ea typeface="宋体" pitchFamily="2" charset="-122"/>
              </a:rPr>
              <a:t>）</a:t>
            </a:r>
            <a:r>
              <a:rPr lang="en-US" altLang="zh-CN" sz="2800" smtClean="0">
                <a:solidFill>
                  <a:srgbClr val="FF0000"/>
                </a:solidFill>
                <a:ea typeface="宋体" pitchFamily="2" charset="-122"/>
              </a:rPr>
              <a:t> </a:t>
            </a:r>
            <a:r>
              <a:rPr lang="zh-CN" altLang="zh-CN" smtClean="0">
                <a:ea typeface="宋体" pitchFamily="2" charset="-122"/>
              </a:rPr>
              <a:t>， 一张 ，多张 ，标签</a:t>
            </a:r>
          </a:p>
          <a:p>
            <a:endParaRPr lang="en-US" altLang="zh-CN" smtClean="0">
              <a:ea typeface="宋体" pitchFamily="2" charset="-122"/>
            </a:endParaRPr>
          </a:p>
          <a:p>
            <a:endParaRPr lang="en-US" altLang="zh-CN" smtClean="0">
              <a:ea typeface="宋体" pitchFamily="2" charset="-122"/>
            </a:endParaRPr>
          </a:p>
          <a:p>
            <a:r>
              <a:rPr lang="en-US" altLang="zh-CN" smtClean="0">
                <a:ea typeface="宋体" pitchFamily="2" charset="-122"/>
              </a:rPr>
              <a:t>32</a:t>
            </a:r>
            <a:r>
              <a:rPr lang="zh-CN" altLang="zh-CN" smtClean="0">
                <a:ea typeface="宋体" pitchFamily="2" charset="-122"/>
              </a:rPr>
              <a:t>、自动筛选 ， </a:t>
            </a:r>
            <a:r>
              <a:rPr lang="en-US" altLang="zh-CN" smtClean="0">
                <a:ea typeface="宋体" pitchFamily="2" charset="-122"/>
              </a:rPr>
              <a:t> * </a:t>
            </a:r>
            <a:r>
              <a:rPr lang="zh-CN" altLang="zh-CN" smtClean="0">
                <a:ea typeface="宋体" pitchFamily="2" charset="-122"/>
              </a:rPr>
              <a:t>， </a:t>
            </a:r>
            <a:r>
              <a:rPr lang="en-US" altLang="zh-CN" smtClean="0">
                <a:ea typeface="宋体" pitchFamily="2" charset="-122"/>
              </a:rPr>
              <a:t>  </a:t>
            </a:r>
            <a:r>
              <a:rPr lang="zh-CN" altLang="zh-CN" smtClean="0">
                <a:ea typeface="宋体" pitchFamily="2" charset="-122"/>
              </a:rPr>
              <a:t>？ ， </a:t>
            </a:r>
            <a:r>
              <a:rPr lang="en-US" altLang="zh-CN" smtClean="0">
                <a:ea typeface="宋体" pitchFamily="2" charset="-122"/>
              </a:rPr>
              <a:t>  </a:t>
            </a:r>
            <a:r>
              <a:rPr lang="zh-CN" altLang="zh-CN" smtClean="0">
                <a:ea typeface="宋体" pitchFamily="2" charset="-122"/>
              </a:rPr>
              <a:t>？ ， </a:t>
            </a:r>
            <a:r>
              <a:rPr lang="en-US" altLang="zh-CN" smtClean="0">
                <a:ea typeface="宋体" pitchFamily="2" charset="-122"/>
              </a:rPr>
              <a:t>  * </a:t>
            </a:r>
            <a:endParaRPr lang="zh-CN" altLang="en-US" smtClean="0">
              <a:ea typeface="宋体" pitchFamily="2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414350969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4578" name="图片 1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55650" y="765175"/>
            <a:ext cx="8061325" cy="22320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4579" name="图片 1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9296" b="6972"/>
          <a:stretch>
            <a:fillRect/>
          </a:stretch>
        </p:blipFill>
        <p:spPr bwMode="auto">
          <a:xfrm>
            <a:off x="1403350" y="3716338"/>
            <a:ext cx="5832475" cy="21272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233565250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5602" name="图片 1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27088" y="836613"/>
            <a:ext cx="7350125" cy="39608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94988252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626" name="TextBox 4"/>
          <p:cNvSpPr txBox="1">
            <a:spLocks noChangeArrowheads="1"/>
          </p:cNvSpPr>
          <p:nvPr/>
        </p:nvSpPr>
        <p:spPr bwMode="auto">
          <a:xfrm>
            <a:off x="611188" y="1241425"/>
            <a:ext cx="7705725" cy="29241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r>
              <a:rPr lang="zh-CN" altLang="zh-CN" sz="2800">
                <a:ea typeface="宋体" pitchFamily="2" charset="-122"/>
              </a:rPr>
              <a:t>在</a:t>
            </a:r>
            <a:r>
              <a:rPr lang="en-US" altLang="zh-CN" sz="2800">
                <a:ea typeface="宋体" pitchFamily="2" charset="-122"/>
              </a:rPr>
              <a:t>Flash</a:t>
            </a:r>
            <a:r>
              <a:rPr lang="zh-CN" altLang="zh-CN" sz="2800">
                <a:ea typeface="宋体" pitchFamily="2" charset="-122"/>
              </a:rPr>
              <a:t>中主要有三种元件类型：</a:t>
            </a:r>
            <a:endParaRPr lang="en-US" altLang="zh-CN" sz="2800">
              <a:ea typeface="宋体" pitchFamily="2" charset="-122"/>
            </a:endParaRPr>
          </a:p>
          <a:p>
            <a:pPr eaLnBrk="1" hangingPunct="1">
              <a:spcBef>
                <a:spcPct val="0"/>
              </a:spcBef>
              <a:buFontTx/>
              <a:buNone/>
            </a:pPr>
            <a:endParaRPr lang="zh-CN" altLang="zh-CN" sz="2800">
              <a:ea typeface="宋体" pitchFamily="2" charset="-122"/>
            </a:endParaRPr>
          </a:p>
          <a:p>
            <a:pPr eaLnBrk="1" hangingPunct="1">
              <a:spcBef>
                <a:spcPct val="0"/>
              </a:spcBef>
              <a:buFontTx/>
              <a:buNone/>
            </a:pPr>
            <a:r>
              <a:rPr lang="zh-CN" altLang="zh-CN" sz="2000" b="1">
                <a:ea typeface="宋体" pitchFamily="2" charset="-122"/>
              </a:rPr>
              <a:t>图形元件</a:t>
            </a:r>
            <a:r>
              <a:rPr lang="zh-CN" altLang="zh-CN" sz="2000">
                <a:ea typeface="宋体" pitchFamily="2" charset="-122"/>
              </a:rPr>
              <a:t>，可创建动画片段，不可添加交互式控件和声音。</a:t>
            </a:r>
            <a:endParaRPr lang="en-US" altLang="zh-CN" sz="2000">
              <a:ea typeface="宋体" pitchFamily="2" charset="-122"/>
            </a:endParaRPr>
          </a:p>
          <a:p>
            <a:pPr eaLnBrk="1" hangingPunct="1">
              <a:spcBef>
                <a:spcPct val="0"/>
              </a:spcBef>
              <a:buFontTx/>
              <a:buNone/>
            </a:pPr>
            <a:endParaRPr lang="zh-CN" altLang="zh-CN" sz="2000">
              <a:ea typeface="宋体" pitchFamily="2" charset="-122"/>
            </a:endParaRPr>
          </a:p>
          <a:p>
            <a:pPr eaLnBrk="1" hangingPunct="1">
              <a:spcBef>
                <a:spcPct val="0"/>
              </a:spcBef>
              <a:buFontTx/>
              <a:buNone/>
            </a:pPr>
            <a:r>
              <a:rPr lang="zh-CN" altLang="zh-CN" sz="2000" b="1">
                <a:ea typeface="宋体" pitchFamily="2" charset="-122"/>
              </a:rPr>
              <a:t>影片剪辑元件</a:t>
            </a:r>
            <a:r>
              <a:rPr lang="zh-CN" altLang="zh-CN" sz="2000">
                <a:ea typeface="宋体" pitchFamily="2" charset="-122"/>
              </a:rPr>
              <a:t>，可创建动画片段，可以添加交互式控件和声音。</a:t>
            </a:r>
            <a:endParaRPr lang="en-US" altLang="zh-CN" sz="2000">
              <a:ea typeface="宋体" pitchFamily="2" charset="-122"/>
            </a:endParaRPr>
          </a:p>
          <a:p>
            <a:pPr eaLnBrk="1" hangingPunct="1">
              <a:spcBef>
                <a:spcPct val="0"/>
              </a:spcBef>
              <a:buFontTx/>
              <a:buNone/>
            </a:pPr>
            <a:endParaRPr lang="zh-CN" altLang="zh-CN" sz="2000">
              <a:ea typeface="宋体" pitchFamily="2" charset="-122"/>
            </a:endParaRPr>
          </a:p>
          <a:p>
            <a:pPr eaLnBrk="1" hangingPunct="1">
              <a:spcBef>
                <a:spcPct val="0"/>
              </a:spcBef>
              <a:buFontTx/>
              <a:buNone/>
            </a:pPr>
            <a:r>
              <a:rPr lang="zh-CN" altLang="zh-CN" sz="2000" b="1">
                <a:ea typeface="宋体" pitchFamily="2" charset="-122"/>
              </a:rPr>
              <a:t>按钮元件</a:t>
            </a:r>
            <a:r>
              <a:rPr lang="zh-CN" altLang="zh-CN" sz="2000">
                <a:ea typeface="宋体" pitchFamily="2" charset="-122"/>
              </a:rPr>
              <a:t>，创建响应鼠标单击、经过或其他动作的交互式按钮。</a:t>
            </a:r>
          </a:p>
          <a:p>
            <a:pPr eaLnBrk="1" hangingPunct="1">
              <a:spcBef>
                <a:spcPct val="0"/>
              </a:spcBef>
              <a:buFontTx/>
              <a:buNone/>
            </a:pPr>
            <a:endParaRPr lang="zh-CN" altLang="en-US" sz="2800">
              <a:ea typeface="宋体" pitchFamily="2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233779839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7650" name="图片 1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8488" b="4271"/>
          <a:stretch>
            <a:fillRect/>
          </a:stretch>
        </p:blipFill>
        <p:spPr bwMode="auto">
          <a:xfrm>
            <a:off x="395288" y="1484313"/>
            <a:ext cx="8270875" cy="33131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椭圆 1"/>
          <p:cNvSpPr/>
          <p:nvPr/>
        </p:nvSpPr>
        <p:spPr>
          <a:xfrm>
            <a:off x="1377950" y="1844675"/>
            <a:ext cx="1152525" cy="360363"/>
          </a:xfrm>
          <a:prstGeom prst="ellipse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algn="ctr" eaLnBrk="1" hangingPunct="1"/>
            <a:endParaRPr lang="zh-CN" altLang="en-US">
              <a:solidFill>
                <a:srgbClr val="FEE9DE"/>
              </a:solidFill>
              <a:ea typeface="宋体" pitchFamily="2" charset="-122"/>
            </a:endParaRPr>
          </a:p>
        </p:txBody>
      </p:sp>
      <p:sp>
        <p:nvSpPr>
          <p:cNvPr id="4" name="椭圆 3"/>
          <p:cNvSpPr/>
          <p:nvPr/>
        </p:nvSpPr>
        <p:spPr>
          <a:xfrm>
            <a:off x="1331913" y="2762250"/>
            <a:ext cx="1152525" cy="360363"/>
          </a:xfrm>
          <a:prstGeom prst="ellipse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algn="ctr" eaLnBrk="1" hangingPunct="1"/>
            <a:endParaRPr lang="zh-CN" altLang="en-US">
              <a:solidFill>
                <a:srgbClr val="FEE9DE"/>
              </a:solidFill>
              <a:ea typeface="宋体" pitchFamily="2" charset="-122"/>
            </a:endParaRPr>
          </a:p>
        </p:txBody>
      </p:sp>
      <p:sp>
        <p:nvSpPr>
          <p:cNvPr id="3" name="矩形 2"/>
          <p:cNvSpPr/>
          <p:nvPr/>
        </p:nvSpPr>
        <p:spPr>
          <a:xfrm>
            <a:off x="3347864" y="5589240"/>
            <a:ext cx="1800493" cy="923330"/>
          </a:xfrm>
          <a:prstGeom prst="rect">
            <a:avLst/>
          </a:prstGeom>
          <a:noFill/>
        </p:spPr>
        <p:txBody>
          <a:bodyPr wrap="none">
            <a:spAutoFit/>
            <a:scene3d>
              <a:camera prst="orthographicFront"/>
              <a:lightRig rig="glow" dir="tl">
                <a:rot lat="0" lon="0" rev="5400000"/>
              </a:lightRig>
            </a:scene3d>
            <a:sp3d contourW="12700">
              <a:bevelT w="25400" h="25400"/>
              <a:contourClr>
                <a:schemeClr val="accent6">
                  <a:shade val="73000"/>
                </a:schemeClr>
              </a:contourClr>
            </a:sp3d>
          </a:bodyPr>
          <a:lstStyle/>
          <a:p>
            <a:pPr algn="ctr">
              <a:defRPr/>
            </a:pPr>
            <a:r>
              <a:rPr lang="en-US" altLang="zh-CN" sz="5400" b="1" dirty="0">
                <a:ln w="11430"/>
                <a:gradFill>
                  <a:gsLst>
                    <a:gs pos="0">
                      <a:schemeClr val="accent6">
                        <a:tint val="90000"/>
                        <a:satMod val="120000"/>
                      </a:schemeClr>
                    </a:gs>
                    <a:gs pos="25000">
                      <a:schemeClr val="accent6">
                        <a:tint val="93000"/>
                        <a:satMod val="120000"/>
                      </a:schemeClr>
                    </a:gs>
                    <a:gs pos="50000">
                      <a:schemeClr val="accent6">
                        <a:shade val="89000"/>
                        <a:satMod val="110000"/>
                      </a:schemeClr>
                    </a:gs>
                    <a:gs pos="75000">
                      <a:schemeClr val="accent6">
                        <a:tint val="93000"/>
                        <a:satMod val="120000"/>
                      </a:schemeClr>
                    </a:gs>
                    <a:gs pos="100000">
                      <a:schemeClr val="accent6">
                        <a:tint val="90000"/>
                        <a:satMod val="120000"/>
                      </a:schemeClr>
                    </a:gs>
                  </a:gsLst>
                  <a:lin ang="5400000"/>
                </a:gradFill>
                <a:effectLst>
                  <a:outerShdw blurRad="80000" dist="40000" dir="5040000" algn="tl">
                    <a:srgbClr val="000000">
                      <a:alpha val="30000"/>
                    </a:srgbClr>
                  </a:outerShdw>
                </a:effectLst>
              </a:rPr>
              <a:t>P261</a:t>
            </a:r>
            <a:endParaRPr lang="zh-CN" altLang="en-US" sz="5400" b="1" dirty="0">
              <a:ln w="11430"/>
              <a:gradFill>
                <a:gsLst>
                  <a:gs pos="0">
                    <a:schemeClr val="accent6">
                      <a:tint val="90000"/>
                      <a:satMod val="120000"/>
                    </a:schemeClr>
                  </a:gs>
                  <a:gs pos="25000">
                    <a:schemeClr val="accent6">
                      <a:tint val="93000"/>
                      <a:satMod val="120000"/>
                    </a:schemeClr>
                  </a:gs>
                  <a:gs pos="50000">
                    <a:schemeClr val="accent6">
                      <a:shade val="89000"/>
                      <a:satMod val="110000"/>
                    </a:schemeClr>
                  </a:gs>
                  <a:gs pos="75000">
                    <a:schemeClr val="accent6">
                      <a:tint val="93000"/>
                      <a:satMod val="120000"/>
                    </a:schemeClr>
                  </a:gs>
                  <a:gs pos="100000">
                    <a:schemeClr val="accent6">
                      <a:tint val="90000"/>
                      <a:satMod val="120000"/>
                    </a:schemeClr>
                  </a:gs>
                </a:gsLst>
                <a:lin ang="5400000"/>
              </a:gradFill>
              <a:effectLst>
                <a:outerShdw blurRad="80000" dist="40000" dir="5040000" algn="tl">
                  <a:srgbClr val="000000">
                    <a:alpha val="30000"/>
                  </a:srgb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404008849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1_ok">
  <a:themeElements>
    <a:clrScheme name="1_ok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1_ok">
      <a:majorFont>
        <a:latin typeface="Arial"/>
        <a:ea typeface="宋体"/>
        <a:cs typeface=""/>
      </a:majorFont>
      <a:minorFont>
        <a:latin typeface="Arial"/>
        <a:ea typeface="宋体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1_ok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1_ok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1_ok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1_ok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1_ok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1_ok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1_ok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1_ok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1_ok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1_ok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1_ok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1_ok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ppt/theme/theme2.xml><?xml version="1.0" encoding="utf-8"?>
<a:theme xmlns:a="http://schemas.openxmlformats.org/drawingml/2006/main" name="ok">
  <a:themeElements>
    <a:clrScheme name="ok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ok">
      <a:majorFont>
        <a:latin typeface="Arial"/>
        <a:ea typeface="宋体"/>
        <a:cs typeface=""/>
      </a:majorFont>
      <a:minorFont>
        <a:latin typeface="Arial"/>
        <a:ea typeface="宋体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ok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ok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ok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ok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ok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ok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ok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ok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ok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ok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ok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ok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579</TotalTime>
  <Words>205</Words>
  <Application>Microsoft Office PowerPoint</Application>
  <PresentationFormat>全屏显示(4:3)</PresentationFormat>
  <Paragraphs>47</Paragraphs>
  <Slides>10</Slides>
  <Notes>0</Notes>
  <HiddenSlides>0</HiddenSlides>
  <MMClips>0</MMClips>
  <ScaleCrop>false</ScaleCrop>
  <HeadingPairs>
    <vt:vector size="4" baseType="variant">
      <vt:variant>
        <vt:lpstr>主题</vt:lpstr>
      </vt:variant>
      <vt:variant>
        <vt:i4>2</vt:i4>
      </vt:variant>
      <vt:variant>
        <vt:lpstr>幻灯片标题</vt:lpstr>
      </vt:variant>
      <vt:variant>
        <vt:i4>10</vt:i4>
      </vt:variant>
    </vt:vector>
  </HeadingPairs>
  <TitlesOfParts>
    <vt:vector size="12" baseType="lpstr">
      <vt:lpstr>1_ok</vt:lpstr>
      <vt:lpstr>ok</vt:lpstr>
      <vt:lpstr>PowerPoint 演示文稿</vt:lpstr>
      <vt:lpstr>单元格格式设置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</vt:vector>
  </TitlesOfParts>
  <Company>jujumao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幻灯片 1</dc:title>
  <dc:creator>Administrators</dc:creator>
  <cp:lastModifiedBy>mingko</cp:lastModifiedBy>
  <cp:revision>47</cp:revision>
  <dcterms:created xsi:type="dcterms:W3CDTF">2008-06-15T05:47:11Z</dcterms:created>
  <dcterms:modified xsi:type="dcterms:W3CDTF">2021-01-22T01:27:41Z</dcterms:modified>
</cp:coreProperties>
</file>