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0" autoAdjust="0"/>
    <p:restoredTop sz="94660"/>
  </p:normalViewPr>
  <p:slideViewPr>
    <p:cSldViewPr>
      <p:cViewPr varScale="1">
        <p:scale>
          <a:sx n="65" d="100"/>
          <a:sy n="65" d="100"/>
        </p:scale>
        <p:origin x="-152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1DDAE-A9CA-46B2-9EE6-9A72D2DEE743}" type="datetimeFigureOut">
              <a:rPr lang="zh-CN" altLang="en-US" smtClean="0"/>
              <a:t>2017-2-7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D9123-598B-47ED-BEB1-24A8273588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1DDAE-A9CA-46B2-9EE6-9A72D2DEE743}" type="datetimeFigureOut">
              <a:rPr lang="zh-CN" altLang="en-US" smtClean="0"/>
              <a:t>2017-2-7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D9123-598B-47ED-BEB1-24A8273588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1DDAE-A9CA-46B2-9EE6-9A72D2DEE743}" type="datetimeFigureOut">
              <a:rPr lang="zh-CN" altLang="en-US" smtClean="0"/>
              <a:t>2017-2-7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D9123-598B-47ED-BEB1-24A8273588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1DDAE-A9CA-46B2-9EE6-9A72D2DEE743}" type="datetimeFigureOut">
              <a:rPr lang="zh-CN" altLang="en-US" smtClean="0"/>
              <a:t>2017-2-7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D9123-598B-47ED-BEB1-24A8273588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1DDAE-A9CA-46B2-9EE6-9A72D2DEE743}" type="datetimeFigureOut">
              <a:rPr lang="zh-CN" altLang="en-US" smtClean="0"/>
              <a:t>2017-2-7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D9123-598B-47ED-BEB1-24A8273588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1DDAE-A9CA-46B2-9EE6-9A72D2DEE743}" type="datetimeFigureOut">
              <a:rPr lang="zh-CN" altLang="en-US" smtClean="0"/>
              <a:t>2017-2-7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D9123-598B-47ED-BEB1-24A8273588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1DDAE-A9CA-46B2-9EE6-9A72D2DEE743}" type="datetimeFigureOut">
              <a:rPr lang="zh-CN" altLang="en-US" smtClean="0"/>
              <a:t>2017-2-7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D9123-598B-47ED-BEB1-24A8273588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1DDAE-A9CA-46B2-9EE6-9A72D2DEE743}" type="datetimeFigureOut">
              <a:rPr lang="zh-CN" altLang="en-US" smtClean="0"/>
              <a:t>2017-2-7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D9123-598B-47ED-BEB1-24A8273588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1DDAE-A9CA-46B2-9EE6-9A72D2DEE743}" type="datetimeFigureOut">
              <a:rPr lang="zh-CN" altLang="en-US" smtClean="0"/>
              <a:t>2017-2-7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D9123-598B-47ED-BEB1-24A8273588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1DDAE-A9CA-46B2-9EE6-9A72D2DEE743}" type="datetimeFigureOut">
              <a:rPr lang="zh-CN" altLang="en-US" smtClean="0"/>
              <a:t>2017-2-7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D9123-598B-47ED-BEB1-24A8273588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1DDAE-A9CA-46B2-9EE6-9A72D2DEE743}" type="datetimeFigureOut">
              <a:rPr lang="zh-CN" altLang="en-US" smtClean="0"/>
              <a:t>2017-2-7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D9123-598B-47ED-BEB1-24A8273588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91DDAE-A9CA-46B2-9EE6-9A72D2DEE743}" type="datetimeFigureOut">
              <a:rPr lang="zh-CN" altLang="en-US" smtClean="0"/>
              <a:t>2017-2-7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9D9123-598B-47ED-BEB1-24A8273588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026" name="Picture 2" descr="http://img4.duitang.com/uploads/item/201211/08/20121108225017_vYFTJ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979712" y="2204864"/>
            <a:ext cx="496855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dirty="0" smtClean="0">
                <a:solidFill>
                  <a:srgbClr val="0070C0"/>
                </a:solidFill>
                <a:latin typeface="叶根友毛笔行书2.0版" pitchFamily="2" charset="-122"/>
                <a:ea typeface="叶根友毛笔行书2.0版" pitchFamily="2" charset="-122"/>
              </a:rPr>
              <a:t>客家菜</a:t>
            </a:r>
            <a:endParaRPr lang="zh-CN" altLang="en-US" sz="6600" dirty="0">
              <a:solidFill>
                <a:srgbClr val="0070C0"/>
              </a:solidFill>
              <a:latin typeface="叶根友毛笔行书2.0版" pitchFamily="2" charset="-122"/>
              <a:ea typeface="叶根友毛笔行书2.0版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92080" y="4365104"/>
            <a:ext cx="31683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3200" dirty="0">
                <a:solidFill>
                  <a:srgbClr val="FF0000"/>
                </a:solidFill>
                <a:latin typeface="叶根友毛笔行书2.0版" pitchFamily="2" charset="-122"/>
                <a:ea typeface="叶根友毛笔行书2.0版" pitchFamily="2" charset="-122"/>
              </a:rPr>
              <a:t>初</a:t>
            </a:r>
            <a:r>
              <a:rPr lang="zh-CN" altLang="en-US" sz="3200" dirty="0" smtClean="0">
                <a:solidFill>
                  <a:srgbClr val="FF0000"/>
                </a:solidFill>
                <a:latin typeface="叶根友毛笔行书2.0版" pitchFamily="2" charset="-122"/>
                <a:ea typeface="叶根友毛笔行书2.0版" pitchFamily="2" charset="-122"/>
              </a:rPr>
              <a:t>一六班 梁智尧</a:t>
            </a:r>
            <a:endParaRPr lang="en-US" altLang="zh-CN" sz="3200" dirty="0" smtClean="0">
              <a:solidFill>
                <a:srgbClr val="FF0000"/>
              </a:solidFill>
              <a:latin typeface="叶根友毛笔行书2.0版" pitchFamily="2" charset="-122"/>
              <a:ea typeface="叶根友毛笔行书2.0版" pitchFamily="2" charset="-122"/>
            </a:endParaRPr>
          </a:p>
          <a:p>
            <a:pPr algn="r"/>
            <a:r>
              <a:rPr lang="en-US" altLang="zh-CN" sz="3200" dirty="0" smtClean="0">
                <a:solidFill>
                  <a:srgbClr val="FF0000"/>
                </a:solidFill>
                <a:latin typeface="叶根友毛笔行书2.0版" pitchFamily="2" charset="-122"/>
                <a:ea typeface="叶根友毛笔行书2.0版" pitchFamily="2" charset="-122"/>
              </a:rPr>
              <a:t>17</a:t>
            </a:r>
            <a:r>
              <a:rPr lang="zh-CN" altLang="en-US" sz="3200" dirty="0" smtClean="0">
                <a:solidFill>
                  <a:srgbClr val="FF0000"/>
                </a:solidFill>
                <a:latin typeface="叶根友毛笔行书2.0版" pitchFamily="2" charset="-122"/>
                <a:ea typeface="叶根友毛笔行书2.0版" pitchFamily="2" charset="-122"/>
              </a:rPr>
              <a:t>号</a:t>
            </a:r>
            <a:endParaRPr lang="zh-CN" altLang="en-US" sz="3200" dirty="0">
              <a:solidFill>
                <a:srgbClr val="FF0000"/>
              </a:solidFill>
              <a:latin typeface="叶根友毛笔行书2.0版" pitchFamily="2" charset="-122"/>
              <a:ea typeface="叶根友毛笔行书2.0版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Picture 2" descr="http://img4.duitang.com/uploads/item/201211/08/20121108225017_vYFTJ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331640" y="1628800"/>
            <a:ext cx="655272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            </a:t>
            </a:r>
            <a:r>
              <a:rPr lang="zh-CN" altLang="en-US" sz="2400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客</a:t>
            </a:r>
            <a:r>
              <a:rPr lang="zh-CN" altLang="en-US" sz="2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家菜是汉族饮食文化重要组成部分，主要流行于广东的深圳、惠州、河源、梅州</a:t>
            </a:r>
            <a:r>
              <a:rPr lang="en-US" altLang="zh-CN" sz="2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;</a:t>
            </a:r>
            <a:r>
              <a:rPr lang="zh-CN" altLang="en-US" sz="2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江西的赣州</a:t>
            </a:r>
            <a:r>
              <a:rPr lang="en-US" altLang="zh-CN" sz="2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;</a:t>
            </a:r>
            <a:r>
              <a:rPr lang="zh-CN" altLang="en-US" sz="2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福建的龙岩、三明、漳州</a:t>
            </a:r>
            <a:r>
              <a:rPr lang="en-US" altLang="zh-CN" sz="2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;</a:t>
            </a:r>
            <a:r>
              <a:rPr lang="zh-CN" altLang="en-US" sz="2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广西的贺州、玉林</a:t>
            </a:r>
            <a:r>
              <a:rPr lang="en-US" altLang="zh-CN" sz="2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;</a:t>
            </a:r>
            <a:r>
              <a:rPr lang="zh-CN" altLang="en-US" sz="2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台湾新</a:t>
            </a:r>
            <a:r>
              <a:rPr lang="zh-CN" altLang="en-US" sz="2400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竹县、</a:t>
            </a:r>
            <a:r>
              <a:rPr lang="zh-CN" altLang="en-US" sz="2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苗栗县等地。客家菜肴风味的形成跟古代客家民系的形成是分不开的，如像客家话保留着中州古韵一样，客家菜同样也保留着中州传统的生活习俗特色。传统的客家招牌菜是</a:t>
            </a:r>
            <a:r>
              <a:rPr lang="en-US" altLang="zh-CN" sz="2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:</a:t>
            </a:r>
            <a:r>
              <a:rPr lang="zh-CN" altLang="en-US" sz="2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梅菜扣肉、盐焗鸡、客家酿豆腐、猪肚包鸡、酿苦瓜</a:t>
            </a:r>
            <a:r>
              <a:rPr lang="zh-CN" altLang="en-US" sz="2400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、</a:t>
            </a:r>
            <a:r>
              <a:rPr lang="zh-CN" altLang="en-US" sz="2400" u="sng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闽</a:t>
            </a:r>
            <a:r>
              <a:rPr lang="zh-CN" altLang="en-US" sz="2400" u="sng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西八大干</a:t>
            </a:r>
            <a:r>
              <a:rPr lang="zh-CN" altLang="en-US" sz="2400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、</a:t>
            </a:r>
            <a:r>
              <a:rPr lang="zh-CN" altLang="en-US" sz="2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盆菜、四星望月、芋子包、芋子饺、三杯鸭等。与潮州菜比较，客家菜的口</a:t>
            </a:r>
            <a:r>
              <a:rPr lang="zh-CN" altLang="en-US" sz="2400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感偏</a:t>
            </a:r>
            <a:r>
              <a:rPr lang="zh-CN" altLang="en-US" sz="2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重</a:t>
            </a:r>
            <a:r>
              <a:rPr lang="en-US" altLang="zh-CN" sz="2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"</a:t>
            </a:r>
            <a:r>
              <a:rPr lang="zh-CN" altLang="en-US" sz="2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肥、咸、熟</a:t>
            </a:r>
            <a:r>
              <a:rPr lang="en-US" altLang="zh-CN" sz="2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"</a:t>
            </a:r>
            <a:r>
              <a:rPr lang="zh-CN" altLang="en-US" sz="2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，在广东菜系中独树一帜。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411760" y="764704"/>
            <a:ext cx="43924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 smtClean="0">
                <a:solidFill>
                  <a:srgbClr val="0070C0"/>
                </a:solidFill>
                <a:latin typeface="叶根友毛笔行书2.0版" pitchFamily="2" charset="-122"/>
                <a:ea typeface="叶根友毛笔行书2.0版" pitchFamily="2" charset="-122"/>
              </a:rPr>
              <a:t>客家菜简介</a:t>
            </a:r>
            <a:endParaRPr lang="zh-CN" altLang="en-US" sz="4000" dirty="0">
              <a:solidFill>
                <a:srgbClr val="0070C0"/>
              </a:solidFill>
              <a:latin typeface="叶根友毛笔行书2.0版" pitchFamily="2" charset="-122"/>
              <a:ea typeface="叶根友毛笔行书2.0版" pitchFamily="2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mmexport148646553824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260648"/>
            <a:ext cx="3506943" cy="472514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572000" y="404664"/>
            <a:ext cx="4032448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楷体" pitchFamily="49" charset="-122"/>
                <a:ea typeface="楷体" pitchFamily="49" charset="-122"/>
              </a:rPr>
              <a:t>    客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家酿豆腐是广东梅州三大汉族传统名菜之一，属于粤菜系客家菜。 </a:t>
            </a:r>
            <a:r>
              <a:rPr lang="en-US" altLang="zh-CN" sz="2400" dirty="0">
                <a:latin typeface="楷体" pitchFamily="49" charset="-122"/>
                <a:ea typeface="楷体" pitchFamily="49" charset="-122"/>
              </a:rPr>
              <a:t>"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酿</a:t>
            </a:r>
            <a:r>
              <a:rPr lang="en-US" altLang="zh-CN" sz="2400" dirty="0">
                <a:latin typeface="楷体" pitchFamily="49" charset="-122"/>
                <a:ea typeface="楷体" pitchFamily="49" charset="-122"/>
              </a:rPr>
              <a:t>"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是一个客家话动词，表示</a:t>
            </a:r>
            <a:r>
              <a:rPr lang="en-US" altLang="zh-CN" sz="2400" dirty="0">
                <a:latin typeface="楷体" pitchFamily="49" charset="-122"/>
                <a:ea typeface="楷体" pitchFamily="49" charset="-122"/>
              </a:rPr>
              <a:t>"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植入馅料</a:t>
            </a:r>
            <a:r>
              <a:rPr lang="en-US" altLang="zh-CN" sz="2400" dirty="0">
                <a:latin typeface="楷体" pitchFamily="49" charset="-122"/>
                <a:ea typeface="楷体" pitchFamily="49" charset="-122"/>
              </a:rPr>
              <a:t>"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的意思，</a:t>
            </a:r>
            <a:r>
              <a:rPr lang="en-US" altLang="zh-CN" sz="2400" dirty="0">
                <a:latin typeface="楷体" pitchFamily="49" charset="-122"/>
                <a:ea typeface="楷体" pitchFamily="49" charset="-122"/>
              </a:rPr>
              <a:t>"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酿豆腐</a:t>
            </a:r>
            <a:r>
              <a:rPr lang="en-US" altLang="zh-CN" sz="2400" dirty="0">
                <a:latin typeface="楷体" pitchFamily="49" charset="-122"/>
                <a:ea typeface="楷体" pitchFamily="49" charset="-122"/>
              </a:rPr>
              <a:t>"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即</a:t>
            </a:r>
            <a:r>
              <a:rPr lang="en-US" altLang="zh-CN" sz="2400" dirty="0">
                <a:latin typeface="楷体" pitchFamily="49" charset="-122"/>
                <a:ea typeface="楷体" pitchFamily="49" charset="-122"/>
              </a:rPr>
              <a:t>"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有肉馅的豆腐</a:t>
            </a:r>
            <a:r>
              <a:rPr lang="en-US" altLang="zh-CN" sz="2400" dirty="0">
                <a:latin typeface="楷体" pitchFamily="49" charset="-122"/>
                <a:ea typeface="楷体" pitchFamily="49" charset="-122"/>
              </a:rPr>
              <a:t>"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之意。酿豆腐鲜嫩滑香、营养丰富，是客家人过年的保留菜式。</a:t>
            </a:r>
          </a:p>
          <a:p>
            <a:r>
              <a:rPr lang="zh-CN" altLang="en-US" sz="2400" dirty="0" smtClean="0">
                <a:latin typeface="楷体" pitchFamily="49" charset="-122"/>
                <a:ea typeface="楷体" pitchFamily="49" charset="-122"/>
              </a:rPr>
              <a:t>    中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原人衣冠南迁到这里，不但带来了读书皆上品的风气，也形成了自己的饮食文化客家菜。火柴盒大小的水豆腐炸成金黄色，把猪肉鱼肉做成的馅</a:t>
            </a:r>
            <a:r>
              <a:rPr lang="en-US" altLang="zh-CN" sz="2400" dirty="0">
                <a:latin typeface="楷体" pitchFamily="49" charset="-122"/>
                <a:ea typeface="楷体" pitchFamily="49" charset="-122"/>
              </a:rPr>
              <a:t>"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酿</a:t>
            </a:r>
            <a:r>
              <a:rPr lang="en-US" altLang="zh-CN" sz="2400" dirty="0">
                <a:latin typeface="楷体" pitchFamily="49" charset="-122"/>
                <a:ea typeface="楷体" pitchFamily="49" charset="-122"/>
              </a:rPr>
              <a:t>"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入其中，放进葱花，香油，盛在鸡汤瓦煲内焖着，直到香气四溢。</a:t>
            </a:r>
          </a:p>
          <a:p>
            <a:endParaRPr lang="zh-CN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11560" y="5229200"/>
            <a:ext cx="3384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latin typeface="楷体" pitchFamily="49" charset="-122"/>
                <a:ea typeface="楷体" pitchFamily="49" charset="-122"/>
              </a:rPr>
              <a:t>    </a:t>
            </a:r>
            <a:r>
              <a:rPr lang="zh-CN" altLang="en-US" sz="2400" dirty="0" smtClean="0">
                <a:latin typeface="叶根友毛笔行书2.0版" pitchFamily="2" charset="-122"/>
                <a:ea typeface="叶根友毛笔行书2.0版" pitchFamily="2" charset="-122"/>
              </a:rPr>
              <a:t>（图为半成品，成品太香了，来不及拍就被抢光了）</a:t>
            </a:r>
            <a:endParaRPr lang="zh-CN" altLang="en-US" sz="2400" dirty="0">
              <a:latin typeface="叶根友毛笔行书2.0版" pitchFamily="2" charset="-122"/>
              <a:ea typeface="叶根友毛笔行书2.0版" pitchFamily="2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IMG_20170205_1246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844824"/>
            <a:ext cx="3456384" cy="460851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283968" y="620688"/>
            <a:ext cx="4176464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楷体" pitchFamily="49" charset="-122"/>
                <a:ea typeface="楷体" pitchFamily="49" charset="-122"/>
              </a:rPr>
              <a:t>    </a:t>
            </a:r>
            <a:r>
              <a:rPr lang="zh-CN" altLang="en-US" sz="2500" dirty="0" smtClean="0">
                <a:latin typeface="楷体" pitchFamily="49" charset="-122"/>
                <a:ea typeface="楷体" pitchFamily="49" charset="-122"/>
              </a:rPr>
              <a:t>梅</a:t>
            </a:r>
            <a:r>
              <a:rPr lang="zh-CN" altLang="en-US" sz="2500" dirty="0">
                <a:latin typeface="楷体" pitchFamily="49" charset="-122"/>
                <a:ea typeface="楷体" pitchFamily="49" charset="-122"/>
              </a:rPr>
              <a:t>菜扣肉是一道色香味俱全的汉族名肴，属于粤菜系东江菜惠州菜</a:t>
            </a:r>
            <a:r>
              <a:rPr lang="zh-CN" altLang="en-US" sz="2500" dirty="0" smtClean="0">
                <a:latin typeface="楷体" pitchFamily="49" charset="-122"/>
                <a:ea typeface="楷体" pitchFamily="49" charset="-122"/>
              </a:rPr>
              <a:t>。即</a:t>
            </a:r>
            <a:r>
              <a:rPr lang="zh-CN" altLang="en-US" sz="2500" dirty="0">
                <a:latin typeface="楷体" pitchFamily="49" charset="-122"/>
                <a:ea typeface="楷体" pitchFamily="49" charset="-122"/>
              </a:rPr>
              <a:t>我们常称之烧白，因地域不同而名字颇多，其特点在于颜色酱红油亮，汤汁黏稠鲜美，扣肉滑溜醇香，肥而不腻，食之软烂醇</a:t>
            </a:r>
            <a:r>
              <a:rPr lang="zh-CN" altLang="en-US" sz="2500" dirty="0" smtClean="0">
                <a:latin typeface="楷体" pitchFamily="49" charset="-122"/>
                <a:ea typeface="楷体" pitchFamily="49" charset="-122"/>
              </a:rPr>
              <a:t>香</a:t>
            </a:r>
            <a:r>
              <a:rPr lang="zh-CN" altLang="en-US" sz="2500" dirty="0">
                <a:latin typeface="楷体" pitchFamily="49" charset="-122"/>
                <a:ea typeface="楷体" pitchFamily="49" charset="-122"/>
              </a:rPr>
              <a:t>。</a:t>
            </a:r>
            <a:r>
              <a:rPr lang="zh-CN" altLang="en-US" sz="2500" dirty="0" smtClean="0">
                <a:latin typeface="楷体" pitchFamily="49" charset="-122"/>
                <a:ea typeface="楷体" pitchFamily="49" charset="-122"/>
              </a:rPr>
              <a:t>当</a:t>
            </a:r>
            <a:r>
              <a:rPr lang="zh-CN" altLang="en-US" sz="2500" dirty="0">
                <a:latin typeface="楷体" pitchFamily="49" charset="-122"/>
                <a:ea typeface="楷体" pitchFamily="49" charset="-122"/>
              </a:rPr>
              <a:t>你咀嚼一块，满嘴流油的时候，你会感觉它一点不肥腻。梅菜吸油，五花肉又会带着梅菜的清香，松仁的醇香，梅菜、松仁和肥五花肉的搭配真的可以说是恰到好处。</a:t>
            </a:r>
          </a:p>
          <a:p>
            <a:endParaRPr lang="zh-CN" altLang="en-US" sz="24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3528" y="476672"/>
            <a:ext cx="37444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叶根友毛笔行书2.0版" pitchFamily="2" charset="-122"/>
                <a:ea typeface="叶根友毛笔行书2.0版" pitchFamily="2" charset="-122"/>
              </a:rPr>
              <a:t>（流口水的某人，赶紧把口水擦干哦！！）</a:t>
            </a:r>
            <a:endParaRPr lang="zh-CN" altLang="en-US" sz="2800" dirty="0">
              <a:latin typeface="叶根友毛笔行书2.0版" pitchFamily="2" charset="-122"/>
              <a:ea typeface="叶根友毛笔行书2.0版" pitchFamily="2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mmexport14864655429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5976" y="404664"/>
            <a:ext cx="4333910" cy="583937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95536" y="764704"/>
            <a:ext cx="338437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    酿蛋饺是一道不出名的，却又十分家常的客家菜。它与酿豆腐同理，用薄薄的蛋皮裹住馅。蛋香与肉香融合在一起，挑拨着你的味蕾。它还可以与番茄结合，做成番茄蛋饺。吃腻了番茄炒蛋的们，是不是该换点花样了呢？！！</a:t>
            </a:r>
            <a:endParaRPr lang="zh-CN" altLang="en-US" sz="2800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IMG_20170205_1243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620688"/>
            <a:ext cx="4233006" cy="564400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716016" y="620688"/>
            <a:ext cx="4032448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500" dirty="0" smtClean="0">
                <a:latin typeface="楷体" pitchFamily="49" charset="-122"/>
                <a:ea typeface="楷体" pitchFamily="49" charset="-122"/>
              </a:rPr>
              <a:t>    客</a:t>
            </a:r>
            <a:r>
              <a:rPr lang="zh-CN" altLang="en-US" sz="2500" dirty="0">
                <a:latin typeface="楷体" pitchFamily="49" charset="-122"/>
                <a:ea typeface="楷体" pitchFamily="49" charset="-122"/>
              </a:rPr>
              <a:t>家肉丸是一道美味可口的汉族名肴，属于粤菜系客家菜。鱿鱼洗干净，用清水浸泡，把猪肉和冬菜洗净，猪</a:t>
            </a:r>
            <a:r>
              <a:rPr lang="zh-CN" altLang="en-US" sz="2500" dirty="0" smtClean="0">
                <a:latin typeface="楷体" pitchFamily="49" charset="-122"/>
                <a:ea typeface="楷体" pitchFamily="49" charset="-122"/>
              </a:rPr>
              <a:t>肉</a:t>
            </a:r>
            <a:r>
              <a:rPr lang="zh-CN" altLang="en-US" sz="2500" dirty="0">
                <a:latin typeface="楷体" pitchFamily="49" charset="-122"/>
                <a:ea typeface="楷体" pitchFamily="49" charset="-122"/>
              </a:rPr>
              <a:t>和</a:t>
            </a:r>
            <a:r>
              <a:rPr lang="zh-CN" altLang="en-US" sz="2500" dirty="0" smtClean="0">
                <a:latin typeface="楷体" pitchFamily="49" charset="-122"/>
                <a:ea typeface="楷体" pitchFamily="49" charset="-122"/>
              </a:rPr>
              <a:t>鱿</a:t>
            </a:r>
            <a:r>
              <a:rPr lang="zh-CN" altLang="en-US" sz="2500" dirty="0">
                <a:latin typeface="楷体" pitchFamily="49" charset="-122"/>
                <a:ea typeface="楷体" pitchFamily="49" charset="-122"/>
              </a:rPr>
              <a:t>鱼切件，用刀合着猪肉和冬菜把猪肉和冬菜用刀剁碎，把剁碎的混合肉泥加入红薯淀粉和浸泡的鱿鱼水一起，把肉泥用盐、生抽拌匀，并且用力摔打，肉泥摔打得黏性挤出一个个肉丸，放在碟子里，把做好的肉丸，煮饭时用蒸盘放在饭上面，饭做</a:t>
            </a:r>
            <a:r>
              <a:rPr lang="zh-CN" altLang="en-US" sz="2500" dirty="0" smtClean="0">
                <a:latin typeface="楷体" pitchFamily="49" charset="-122"/>
                <a:ea typeface="楷体" pitchFamily="49" charset="-122"/>
              </a:rPr>
              <a:t>好了，</a:t>
            </a:r>
            <a:r>
              <a:rPr lang="zh-CN" altLang="en-US" sz="2500" dirty="0">
                <a:latin typeface="楷体" pitchFamily="49" charset="-122"/>
                <a:ea typeface="楷体" pitchFamily="49" charset="-122"/>
              </a:rPr>
              <a:t>肉</a:t>
            </a:r>
            <a:r>
              <a:rPr lang="zh-CN" altLang="en-US" sz="2500" dirty="0" smtClean="0">
                <a:latin typeface="楷体" pitchFamily="49" charset="-122"/>
                <a:ea typeface="楷体" pitchFamily="49" charset="-122"/>
              </a:rPr>
              <a:t>丸也蒸熟了。</a:t>
            </a:r>
            <a:endParaRPr lang="zh-CN" altLang="en-US" sz="2500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mmexport14864655280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8" y="908720"/>
            <a:ext cx="3769097" cy="507836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11560" y="980728"/>
            <a:ext cx="331236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楷体" pitchFamily="49" charset="-122"/>
                <a:ea typeface="楷体" pitchFamily="49" charset="-122"/>
              </a:rPr>
              <a:t>    客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家萝卜丸是一道广东省的汉族传统名菜，属于粤菜系客家菜。将白萝卜去皮洗净切成丝，胡萝卜洗净切丝</a:t>
            </a:r>
            <a:r>
              <a:rPr lang="en-US" altLang="zh-CN" sz="2400" dirty="0">
                <a:latin typeface="楷体" pitchFamily="49" charset="-122"/>
                <a:ea typeface="楷体" pitchFamily="49" charset="-122"/>
              </a:rPr>
              <a:t>;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猪五花肉切丁，香菇切丁</a:t>
            </a:r>
            <a:r>
              <a:rPr lang="en-US" altLang="zh-CN" sz="2400" dirty="0">
                <a:latin typeface="楷体" pitchFamily="49" charset="-122"/>
                <a:ea typeface="楷体" pitchFamily="49" charset="-122"/>
              </a:rPr>
              <a:t>;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炒锅注油烧热，下入葱花、五花肉丁、香菇丁炒香盛出装碗，放入白萝卜丝、胡萝卜丝</a:t>
            </a:r>
            <a:r>
              <a:rPr lang="zh-CN" altLang="en-US" sz="2400" dirty="0" smtClean="0">
                <a:latin typeface="楷体" pitchFamily="49" charset="-122"/>
                <a:ea typeface="楷体" pitchFamily="49" charset="-122"/>
              </a:rPr>
              <a:t>、胡椒粉、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精盐、鸡精、白糖拌匀</a:t>
            </a:r>
            <a:r>
              <a:rPr lang="en-US" altLang="zh-CN" sz="2400" dirty="0">
                <a:latin typeface="楷体" pitchFamily="49" charset="-122"/>
                <a:ea typeface="楷体" pitchFamily="49" charset="-122"/>
              </a:rPr>
              <a:t>;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制成丸子装盘，上锅蒸熟即可。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Picture 2" descr="http://img4.duitang.com/uploads/item/201211/08/20121108225017_vYFTJ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"/>
            <a:ext cx="9143999" cy="6858000"/>
          </a:xfrm>
          <a:prstGeom prst="rect">
            <a:avLst/>
          </a:prstGeom>
          <a:noFill/>
        </p:spPr>
      </p:pic>
      <p:sp>
        <p:nvSpPr>
          <p:cNvPr id="5" name="矩形 4"/>
          <p:cNvSpPr/>
          <p:nvPr/>
        </p:nvSpPr>
        <p:spPr>
          <a:xfrm rot="20800016">
            <a:off x="1051070" y="874883"/>
            <a:ext cx="3583033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6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再见！！</a:t>
            </a:r>
            <a:endParaRPr lang="zh-CN" altLang="en-US" sz="6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1048</Words>
  <Application>Microsoft Office PowerPoint</Application>
  <PresentationFormat>全屏显示(4:3)</PresentationFormat>
  <Paragraphs>14</Paragraphs>
  <Slides>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9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Administrator</cp:lastModifiedBy>
  <cp:revision>7</cp:revision>
  <dcterms:created xsi:type="dcterms:W3CDTF">2017-02-07T14:34:23Z</dcterms:created>
  <dcterms:modified xsi:type="dcterms:W3CDTF">2017-02-07T15:36:27Z</dcterms:modified>
</cp:coreProperties>
</file>