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39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5585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171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300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156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090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3249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38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668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6371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5444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2218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55076-0E00-414E-B796-2D848D97FCF5}" type="datetimeFigureOut">
              <a:rPr lang="zh-CN" altLang="en-US" smtClean="0"/>
              <a:t>2017/9/2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87B2F-89C8-4213-9C93-2593F78418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66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Administrator\&#26700;&#38754;\&#19968;&#36718;&#35838;&#20214;\6ZJHX-4.EPS" TargetMode="Externa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Administrator\&#26700;&#38754;\&#19968;&#36718;&#35838;&#20214;\6ZJHX-4.EPS" TargetMode="Externa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64"/>
            <a:ext cx="4082603" cy="152255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656" y="0"/>
            <a:ext cx="7868122" cy="303077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" y="2464120"/>
            <a:ext cx="5928249" cy="412979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271" y="3084771"/>
            <a:ext cx="3909940" cy="377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65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068" name="Rectangle 4"/>
          <p:cNvSpPr>
            <a:spLocks noChangeArrowheads="1"/>
          </p:cNvSpPr>
          <p:nvPr/>
        </p:nvSpPr>
        <p:spPr bwMode="auto">
          <a:xfrm>
            <a:off x="282139" y="1382934"/>
            <a:ext cx="10079301" cy="805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defTabSz="469179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Ⅱ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.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磁性材料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A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是由两种元素组成的化合物，某研究小组按如图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－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8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－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3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流程探究其组成：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 defTabSz="469179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00067" name="Picture 3" descr="C:\Documents and Settings\Administrator\桌面\一轮课件\6ZJHX-4.EPS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604676" y="2028286"/>
            <a:ext cx="9434226" cy="1905904"/>
          </a:xfrm>
          <a:prstGeom prst="rect">
            <a:avLst/>
          </a:prstGeom>
          <a:noFill/>
        </p:spPr>
      </p:pic>
      <p:sp>
        <p:nvSpPr>
          <p:cNvPr id="600069" name="Rectangle 5"/>
          <p:cNvSpPr>
            <a:spLocks noChangeArrowheads="1"/>
          </p:cNvSpPr>
          <p:nvPr/>
        </p:nvSpPr>
        <p:spPr bwMode="auto">
          <a:xfrm>
            <a:off x="209950" y="4579542"/>
            <a:ext cx="9969345" cy="1563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defTabSz="469179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                                               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图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－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8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－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3</a:t>
            </a: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 defTabSz="469179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请回答：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 defTabSz="469179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(1)A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的组成元素为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________(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用元素符号表示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，化学式为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 defTabSz="469179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(2)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溶液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C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可溶解铜片，例举该反应的一个实际应用：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_____________________________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标题 1"/>
          <p:cNvSpPr txBox="1">
            <a:spLocks/>
          </p:cNvSpPr>
          <p:nvPr/>
        </p:nvSpPr>
        <p:spPr>
          <a:xfrm>
            <a:off x="142741" y="96540"/>
            <a:ext cx="8975501" cy="402233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2016</a:t>
            </a:r>
            <a:r>
              <a:rPr lang="zh-CN" altLang="en-US" smtClean="0"/>
              <a:t>浙江</a:t>
            </a: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42741" y="654367"/>
            <a:ext cx="1169294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（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3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）已知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MgO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可溶于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NH</a:t>
            </a:r>
            <a:r>
              <a:rPr lang="en-US" altLang="zh-CN" kern="100" baseline="-25000">
                <a:latin typeface="Times New Roman" panose="02020603050405020304" pitchFamily="18" charset="0"/>
                <a:cs typeface="宋体" panose="02010600030101010101" pitchFamily="2" charset="-122"/>
              </a:rPr>
              <a:t>4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Cl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的水溶液，用化学方程式表示其原理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____________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。</a:t>
            </a:r>
            <a:endParaRPr lang="zh-CN" altLang="zh-CN" kern="1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358974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068" name="Rectangle 4"/>
          <p:cNvSpPr>
            <a:spLocks noChangeArrowheads="1"/>
          </p:cNvSpPr>
          <p:nvPr/>
        </p:nvSpPr>
        <p:spPr bwMode="auto">
          <a:xfrm>
            <a:off x="282139" y="1382934"/>
            <a:ext cx="10079301" cy="805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defTabSz="469179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Ⅱ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.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磁性材料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A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是由两种元素组成的化合物，某研究小组按如图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－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8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－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3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流程探究其组成：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 defTabSz="469179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00067" name="Picture 3" descr="C:\Documents and Settings\Administrator\桌面\一轮课件\6ZJHX-4.EPS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604676" y="2028286"/>
            <a:ext cx="9434226" cy="1905904"/>
          </a:xfrm>
          <a:prstGeom prst="rect">
            <a:avLst/>
          </a:prstGeom>
          <a:noFill/>
        </p:spPr>
      </p:pic>
      <p:sp>
        <p:nvSpPr>
          <p:cNvPr id="10" name="标题 1"/>
          <p:cNvSpPr txBox="1">
            <a:spLocks/>
          </p:cNvSpPr>
          <p:nvPr/>
        </p:nvSpPr>
        <p:spPr>
          <a:xfrm>
            <a:off x="142741" y="96540"/>
            <a:ext cx="8975501" cy="402233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mtClean="0"/>
              <a:t>2016</a:t>
            </a:r>
            <a:r>
              <a:rPr lang="zh-CN" altLang="en-US" smtClean="0"/>
              <a:t>浙江</a:t>
            </a: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42741" y="654367"/>
            <a:ext cx="1169294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（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3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）已知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MgO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可溶于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NH</a:t>
            </a:r>
            <a:r>
              <a:rPr lang="en-US" altLang="zh-CN" kern="100" baseline="-25000">
                <a:latin typeface="Times New Roman" panose="02020603050405020304" pitchFamily="18" charset="0"/>
                <a:cs typeface="宋体" panose="02010600030101010101" pitchFamily="2" charset="-122"/>
              </a:rPr>
              <a:t>4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Cl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的水溶液，用化学方程式表示其原理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____________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。</a:t>
            </a:r>
            <a:endParaRPr lang="zh-CN" altLang="zh-CN" kern="100"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85103" y="4272677"/>
            <a:ext cx="109126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（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3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）已知化合物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A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能与稀硫酸反应，生成一种淡黄色不溶物和一种气体（标况下的密度为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1.518 g·L</a:t>
            </a:r>
            <a:r>
              <a:rPr lang="en-US" altLang="zh-CN" kern="100" baseline="30000">
                <a:latin typeface="Times New Roman" panose="02020603050405020304" pitchFamily="18" charset="0"/>
                <a:cs typeface="宋体" panose="02010600030101010101" pitchFamily="2" charset="-122"/>
              </a:rPr>
              <a:t>-1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），该气体分子的电子式为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____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。写出该反应的离子方程式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__________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。</a:t>
            </a:r>
            <a:endParaRPr lang="zh-CN" altLang="zh-CN" kern="10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（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4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）写出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F→G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反应的化学方程式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_____________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。设计实验方案探究溶液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G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中的主要微粒（不考虑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H</a:t>
            </a:r>
            <a:r>
              <a:rPr lang="en-US" altLang="zh-CN" kern="100" baseline="-25000">
                <a:latin typeface="Times New Roman" panose="02020603050405020304" pitchFamily="18" charset="0"/>
                <a:cs typeface="宋体" panose="02010600030101010101" pitchFamily="2" charset="-122"/>
              </a:rPr>
              <a:t>2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O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、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H+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、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K+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、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I-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）</a:t>
            </a:r>
            <a:r>
              <a:rPr lang="en-US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______________</a:t>
            </a:r>
            <a:r>
              <a:rPr lang="zh-CN" altLang="zh-CN" kern="100">
                <a:latin typeface="Times New Roman" panose="02020603050405020304" pitchFamily="18" charset="0"/>
                <a:cs typeface="宋体" panose="02010600030101010101" pitchFamily="2" charset="-122"/>
              </a:rPr>
              <a:t>。</a:t>
            </a:r>
            <a:endParaRPr lang="zh-CN" altLang="zh-CN" kern="1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379606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232</Words>
  <Application>Microsoft Office PowerPoint</Application>
  <PresentationFormat>宽屏</PresentationFormat>
  <Paragraphs>12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宋体</vt:lpstr>
      <vt:lpstr>微软雅黑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oscarfox</dc:creator>
  <cp:lastModifiedBy>oscarfox</cp:lastModifiedBy>
  <cp:revision>4</cp:revision>
  <dcterms:created xsi:type="dcterms:W3CDTF">2017-09-02T05:28:39Z</dcterms:created>
  <dcterms:modified xsi:type="dcterms:W3CDTF">2017-09-02T05:43:39Z</dcterms:modified>
</cp:coreProperties>
</file>