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570" r:id="rId3"/>
    <p:sldId id="587" r:id="rId4"/>
    <p:sldId id="588" r:id="rId5"/>
    <p:sldId id="610" r:id="rId6"/>
    <p:sldId id="589" r:id="rId7"/>
    <p:sldId id="590" r:id="rId8"/>
    <p:sldId id="611" r:id="rId9"/>
    <p:sldId id="634" r:id="rId10"/>
    <p:sldId id="591" r:id="rId11"/>
    <p:sldId id="572" r:id="rId12"/>
    <p:sldId id="573" r:id="rId13"/>
    <p:sldId id="574" r:id="rId14"/>
    <p:sldId id="575" r:id="rId15"/>
    <p:sldId id="576" r:id="rId16"/>
    <p:sldId id="577" r:id="rId17"/>
    <p:sldId id="578" r:id="rId18"/>
    <p:sldId id="579" r:id="rId19"/>
    <p:sldId id="580" r:id="rId20"/>
    <p:sldId id="581" r:id="rId21"/>
    <p:sldId id="582" r:id="rId22"/>
    <p:sldId id="583" r:id="rId23"/>
    <p:sldId id="592" r:id="rId24"/>
    <p:sldId id="584" r:id="rId25"/>
    <p:sldId id="585" r:id="rId26"/>
    <p:sldId id="586" r:id="rId27"/>
    <p:sldId id="593" r:id="rId28"/>
    <p:sldId id="612" r:id="rId29"/>
    <p:sldId id="594" r:id="rId30"/>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FFFFCC"/>
    <a:srgbClr val="CCCCFF"/>
    <a:srgbClr val="CCFFFF"/>
    <a:srgbClr val="FFCCCC"/>
    <a:srgbClr val="CCECFF"/>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8"/>
    <p:restoredTop sz="93676"/>
  </p:normalViewPr>
  <p:slideViewPr>
    <p:cSldViewPr showGuides="1">
      <p:cViewPr>
        <p:scale>
          <a:sx n="70" d="100"/>
          <a:sy n="70" d="100"/>
        </p:scale>
        <p:origin x="-900" y="-4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notesMaster" Target="notesMasters/notesMaster1.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anose="05020102010507070707" pitchFamily="18" charset="2"/>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en-US" altLang="zh-CN" dirty="0"/>
            </a:fld>
            <a:endParaRPr lang="en-US" altLang="zh-C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15" name="日期占位符 1026"/>
          <p:cNvSpPr>
            <a:spLocks noGrp="1"/>
          </p:cNvSpPr>
          <p:nvPr>
            <p:ph type="dt" sz="half" idx="2"/>
          </p:nvPr>
        </p:nvSpPr>
        <p:spPr>
          <a:xfrm>
            <a:off x="457200" y="6356350"/>
            <a:ext cx="21336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8" name="页脚占位符 1027"/>
          <p:cNvSpPr>
            <a:spLocks noGrp="1"/>
          </p:cNvSpPr>
          <p:nvPr>
            <p:ph type="ftr" sz="quarter" idx="3"/>
          </p:nvPr>
        </p:nvSpPr>
        <p:spPr>
          <a:xfrm>
            <a:off x="2667000" y="6356350"/>
            <a:ext cx="3352800" cy="365125"/>
          </a:xfrm>
          <a:prstGeom prst="rect">
            <a:avLst/>
          </a:prstGeom>
        </p:spPr>
        <p:txBody>
          <a:bodyPr vert="horz" lIns="0" tIns="0" rIns="0"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9" name="灯片编号占位符 1028"/>
          <p:cNvSpPr>
            <a:spLocks noGrp="1"/>
          </p:cNvSpPr>
          <p:nvPr>
            <p:ph type="sldNum" sz="quarter" idx="4"/>
          </p:nvPr>
        </p:nvSpPr>
        <p:spPr>
          <a:xfrm>
            <a:off x="7924800" y="6356350"/>
            <a:ext cx="762000" cy="365125"/>
          </a:xfrm>
          <a:prstGeom prst="rect">
            <a:avLst/>
          </a:prstGeom>
        </p:spPr>
        <p:txBody>
          <a:bodyPr vert="horz" lIns="0" tIns="0" rIns="0" bIns="0" anchor="b"/>
          <a:p>
            <a:pPr algn="r">
              <a:buChar char="•"/>
            </a:pPr>
            <a:fld id="{9A0DB2DC-4C9A-4742-B13C-FB6460FD3503}" type="slidenum">
              <a:rPr lang="zh-CN" altLang="en-US" dirty="0">
                <a:latin typeface="Comic Sans MS" panose="030F0702030302020204" pitchFamily="66" charset="0"/>
              </a:rPr>
            </a:fld>
            <a:endParaRPr lang="zh-CN" altLang="en-US" dirty="0">
              <a:latin typeface="Comic Sans MS" panose="030F0702030302020204" pitchFamily="66"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3"/>
          <a:stretch>
            <a:fillRect/>
          </a:stretch>
        </a:blipFill>
        <a:effectLst/>
      </p:bgPr>
    </p:bg>
    <p:spTree>
      <p:nvGrpSpPr>
        <p:cNvPr id="1" name=""/>
        <p:cNvGrpSpPr/>
        <p:nvPr/>
      </p:nvGrpSpPr>
      <p:grpSpPr/>
      <p:sp>
        <p:nvSpPr>
          <p:cNvPr id="7" name="任意多边形 6"/>
          <p:cNvSpPr/>
          <p:nvPr userDrawn="1"/>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userDrawn="1"/>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userDrawn="1"/>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fld>
            <a:endParaRPr lang="en-US" altLang="zh-CN" dirty="0"/>
          </a:p>
        </p:txBody>
      </p:sp>
      <p:pic>
        <p:nvPicPr>
          <p:cNvPr id="2" name="图片 1" descr="高分说PPT背景(25.4x19.05)"/>
          <p:cNvPicPr>
            <a:picLocks noChangeAspect="1"/>
          </p:cNvPicPr>
          <p:nvPr userDrawn="1"/>
        </p:nvPicPr>
        <p:blipFill>
          <a:blip r:embed="rId14"/>
          <a:stretch>
            <a:fillRect/>
          </a:stretch>
        </p:blipFill>
        <p:spPr>
          <a:xfrm>
            <a:off x="-1270" y="-1270"/>
            <a:ext cx="9147175" cy="6861175"/>
          </a:xfrm>
          <a:prstGeom prst="rect">
            <a:avLst/>
          </a:prstGeom>
        </p:spPr>
      </p:pic>
      <p:sp>
        <p:nvSpPr>
          <p:cNvPr id="3" name="Text Box 11"/>
          <p:cNvSpPr txBox="1">
            <a:spLocks noChangeArrowheads="1"/>
          </p:cNvSpPr>
          <p:nvPr userDrawn="1"/>
        </p:nvSpPr>
        <p:spPr bwMode="auto">
          <a:xfrm>
            <a:off x="7239000" y="57785"/>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a:t>
            </a:r>
            <a:r>
              <a:rPr kumimoji="0" lang="en-US" altLang="zh-CN" sz="1800" b="0" i="0" u="none" strike="noStrike" kern="1200" cap="none" spc="0" normalizeH="0" baseline="0" noProof="0" dirty="0" smtClean="0">
                <a:ln>
                  <a:noFill/>
                </a:ln>
                <a:solidFill>
                  <a:srgbClr val="5F5F5F"/>
                </a:solidFill>
                <a:effectLst/>
                <a:uLnTx/>
                <a:uFillTx/>
                <a:latin typeface="Comic Sans MS" panose="030F0702030302020204" pitchFamily="66" charset="0"/>
                <a:ea typeface="宋体" panose="02010600030101010101" pitchFamily="2" charset="-122"/>
                <a:cs typeface="+mn-cs"/>
              </a:rPr>
              <a:t>1 Writing</a:t>
            </a:r>
            <a:endPar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audio" Target="../media/audio1.wav"/></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5848350" y="3187065"/>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anose="05020102010507070707" pitchFamily="18" charset="2"/>
              <a:buNone/>
              <a:defRPr/>
            </a:pPr>
            <a:r>
              <a:rPr kumimoji="0" lang="en-US" altLang="zh-CN"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Writing</a:t>
            </a:r>
            <a:endParaRPr kumimoji="0" lang="zh-CN" altLang="en-US" sz="4400" b="1" i="0" u="none" strike="noStrike" kern="0" cap="none" spc="0" normalizeH="0" baseline="0" noProof="0" dirty="0" smtClean="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Unit 1  </a:t>
            </a:r>
            <a:r>
              <a:rPr lang="en-US" altLang="zh-CN" sz="4800" b="1"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Great explorations</a:t>
            </a:r>
            <a:endPar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2" name="图片 1" descr="图片1"/>
          <p:cNvPicPr>
            <a:picLocks noChangeAspect="1"/>
          </p:cNvPicPr>
          <p:nvPr/>
        </p:nvPicPr>
        <p:blipFill>
          <a:blip r:embed="rId1"/>
          <a:stretch>
            <a:fillRect/>
          </a:stretch>
        </p:blipFill>
        <p:spPr>
          <a:xfrm>
            <a:off x="615315" y="2337435"/>
            <a:ext cx="4789805" cy="324294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54280" name="直接连接符 8"/>
          <p:cNvCxnSpPr/>
          <p:nvPr/>
        </p:nvCxnSpPr>
        <p:spPr>
          <a:xfrm>
            <a:off x="5219700" y="3632200"/>
            <a:ext cx="2232025" cy="0"/>
          </a:xfrm>
          <a:prstGeom prst="line">
            <a:avLst/>
          </a:prstGeom>
          <a:ln w="12700" cap="flat" cmpd="sng">
            <a:solidFill>
              <a:srgbClr val="008000"/>
            </a:solidFill>
            <a:prstDash val="solid"/>
            <a:headEnd type="none" w="med" len="med"/>
            <a:tailEnd type="oval" w="med" len="med"/>
          </a:ln>
        </p:spPr>
      </p:cxnSp>
      <p:cxnSp>
        <p:nvCxnSpPr>
          <p:cNvPr id="54283" name="直接连接符 8"/>
          <p:cNvCxnSpPr/>
          <p:nvPr/>
        </p:nvCxnSpPr>
        <p:spPr>
          <a:xfrm>
            <a:off x="5118100" y="5462588"/>
            <a:ext cx="2232025" cy="0"/>
          </a:xfrm>
          <a:prstGeom prst="line">
            <a:avLst/>
          </a:prstGeom>
          <a:ln w="12700" cap="flat" cmpd="sng">
            <a:solidFill>
              <a:srgbClr val="800080"/>
            </a:solidFill>
            <a:prstDash val="solid"/>
            <a:headEnd type="none" w="med" len="med"/>
            <a:tailEnd type="oval" w="med" len="med"/>
          </a:ln>
        </p:spPr>
      </p:cxnSp>
      <p:cxnSp>
        <p:nvCxnSpPr>
          <p:cNvPr id="54286" name="直接连接符 8"/>
          <p:cNvCxnSpPr/>
          <p:nvPr/>
        </p:nvCxnSpPr>
        <p:spPr>
          <a:xfrm>
            <a:off x="5219700" y="1833563"/>
            <a:ext cx="2232025" cy="0"/>
          </a:xfrm>
          <a:prstGeom prst="line">
            <a:avLst/>
          </a:prstGeom>
          <a:ln w="12700" cap="flat" cmpd="sng">
            <a:solidFill>
              <a:srgbClr val="FF0066"/>
            </a:solidFill>
            <a:prstDash val="solid"/>
            <a:headEnd type="none" w="med" len="med"/>
            <a:tailEnd type="oval" w="med" len="med"/>
          </a:ln>
        </p:spPr>
      </p:cxnSp>
      <p:cxnSp>
        <p:nvCxnSpPr>
          <p:cNvPr id="54289" name="直接连接符 8"/>
          <p:cNvCxnSpPr/>
          <p:nvPr/>
        </p:nvCxnSpPr>
        <p:spPr>
          <a:xfrm>
            <a:off x="1187450" y="4470400"/>
            <a:ext cx="2232025" cy="0"/>
          </a:xfrm>
          <a:prstGeom prst="line">
            <a:avLst/>
          </a:prstGeom>
          <a:ln w="12700" cap="flat" cmpd="sng">
            <a:solidFill>
              <a:srgbClr val="0070C0"/>
            </a:solidFill>
            <a:prstDash val="solid"/>
            <a:headEnd type="oval" w="med" len="med"/>
            <a:tailEnd type="none" w="med" len="med"/>
          </a:ln>
        </p:spPr>
      </p:cxnSp>
      <p:cxnSp>
        <p:nvCxnSpPr>
          <p:cNvPr id="54292" name="直接连接符 8"/>
          <p:cNvCxnSpPr/>
          <p:nvPr/>
        </p:nvCxnSpPr>
        <p:spPr>
          <a:xfrm>
            <a:off x="1187450" y="2751138"/>
            <a:ext cx="2232025" cy="0"/>
          </a:xfrm>
          <a:prstGeom prst="line">
            <a:avLst/>
          </a:prstGeom>
          <a:ln w="12700" cap="flat" cmpd="sng">
            <a:solidFill>
              <a:srgbClr val="FF6600"/>
            </a:solidFill>
            <a:prstDash val="solid"/>
            <a:headEnd type="oval" w="med" len="med"/>
            <a:tailEnd type="none" w="med" len="med"/>
          </a:ln>
        </p:spPr>
      </p:cxnSp>
      <p:sp>
        <p:nvSpPr>
          <p:cNvPr id="16" name="环形箭头 15"/>
          <p:cNvSpPr/>
          <p:nvPr/>
        </p:nvSpPr>
        <p:spPr>
          <a:xfrm rot="20563910" flipH="1">
            <a:off x="3276079" y="1919238"/>
            <a:ext cx="1625369" cy="1625369"/>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19" name="环形箭头 18"/>
          <p:cNvSpPr/>
          <p:nvPr/>
        </p:nvSpPr>
        <p:spPr>
          <a:xfrm rot="1326258">
            <a:off x="3806724" y="2819098"/>
            <a:ext cx="1625369" cy="1625368"/>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0" name="环形箭头 19"/>
          <p:cNvSpPr/>
          <p:nvPr/>
        </p:nvSpPr>
        <p:spPr>
          <a:xfrm rot="20563910" flipH="1">
            <a:off x="3207646" y="3657010"/>
            <a:ext cx="1625370"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2" name="空心弧 21"/>
          <p:cNvSpPr/>
          <p:nvPr/>
        </p:nvSpPr>
        <p:spPr>
          <a:xfrm rot="3375582">
            <a:off x="3853678" y="4711581"/>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4" name="环形箭头 23"/>
          <p:cNvSpPr/>
          <p:nvPr/>
        </p:nvSpPr>
        <p:spPr>
          <a:xfrm rot="1326258">
            <a:off x="3792605" y="997456"/>
            <a:ext cx="1625368" cy="1625368"/>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600" b="0" i="0" u="none" strike="noStrike" kern="1200" cap="none" spc="0" normalizeH="0" baseline="0" noProof="0">
              <a:ln>
                <a:noFill/>
              </a:ln>
              <a:solidFill>
                <a:schemeClr val="lt1"/>
              </a:solidFill>
              <a:effectLst/>
              <a:uLnTx/>
              <a:uFillTx/>
              <a:latin typeface="+mn-lt"/>
              <a:ea typeface="+mn-ea"/>
              <a:cs typeface="+mn-cs"/>
            </a:endParaRPr>
          </a:p>
        </p:txBody>
      </p:sp>
      <p:sp>
        <p:nvSpPr>
          <p:cNvPr id="25" name="TextBox 24"/>
          <p:cNvSpPr txBox="1"/>
          <p:nvPr/>
        </p:nvSpPr>
        <p:spPr>
          <a:xfrm>
            <a:off x="4375150" y="1487488"/>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anose="02070A03080606020203" pitchFamily="18" charset="0"/>
                <a:ea typeface="+mn-ea"/>
                <a:cs typeface="+mn-cs"/>
              </a:rPr>
              <a:t>1</a:t>
            </a:r>
            <a:endParaRPr kumimoji="0" lang="zh-CN" altLang="en-US" sz="3600" kern="1200" cap="none" spc="0" normalizeH="0" baseline="0" noProof="0" dirty="0">
              <a:solidFill>
                <a:schemeClr val="tx1">
                  <a:lumMod val="75000"/>
                  <a:lumOff val="25000"/>
                </a:schemeClr>
              </a:solidFill>
              <a:latin typeface="Bodoni MT Black" panose="02070A03080606020203" pitchFamily="18" charset="0"/>
              <a:ea typeface="+mn-ea"/>
              <a:cs typeface="+mn-cs"/>
            </a:endParaRPr>
          </a:p>
        </p:txBody>
      </p:sp>
      <p:sp>
        <p:nvSpPr>
          <p:cNvPr id="26" name="TextBox 25"/>
          <p:cNvSpPr txBox="1"/>
          <p:nvPr/>
        </p:nvSpPr>
        <p:spPr>
          <a:xfrm>
            <a:off x="3844925" y="2363788"/>
            <a:ext cx="487363" cy="647700"/>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anose="02070A03080606020203" pitchFamily="18" charset="0"/>
                <a:ea typeface="+mn-ea"/>
                <a:cs typeface="+mn-cs"/>
              </a:rPr>
              <a:t>2</a:t>
            </a:r>
            <a:endParaRPr kumimoji="0" lang="zh-CN" altLang="en-US" sz="3600" kern="1200" cap="none" spc="0" normalizeH="0" baseline="0" noProof="0" dirty="0">
              <a:solidFill>
                <a:schemeClr val="tx1">
                  <a:lumMod val="75000"/>
                  <a:lumOff val="25000"/>
                </a:schemeClr>
              </a:solidFill>
              <a:latin typeface="Bodoni MT Black" panose="02070A03080606020203" pitchFamily="18" charset="0"/>
              <a:ea typeface="+mn-ea"/>
              <a:cs typeface="+mn-cs"/>
            </a:endParaRPr>
          </a:p>
        </p:txBody>
      </p:sp>
      <p:sp>
        <p:nvSpPr>
          <p:cNvPr id="27" name="TextBox 26"/>
          <p:cNvSpPr txBox="1"/>
          <p:nvPr/>
        </p:nvSpPr>
        <p:spPr>
          <a:xfrm>
            <a:off x="4360863" y="3230563"/>
            <a:ext cx="488950"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anose="02070A03080606020203" pitchFamily="18" charset="0"/>
                <a:ea typeface="+mn-ea"/>
                <a:cs typeface="+mn-cs"/>
              </a:rPr>
              <a:t>3</a:t>
            </a:r>
            <a:endParaRPr kumimoji="0" lang="zh-CN" altLang="en-US" sz="3600" kern="1200" cap="none" spc="0" normalizeH="0" baseline="0" noProof="0" dirty="0">
              <a:solidFill>
                <a:schemeClr val="tx1">
                  <a:lumMod val="75000"/>
                  <a:lumOff val="25000"/>
                </a:schemeClr>
              </a:solidFill>
              <a:latin typeface="Bodoni MT Black" panose="02070A03080606020203" pitchFamily="18" charset="0"/>
              <a:ea typeface="+mn-ea"/>
              <a:cs typeface="+mn-cs"/>
            </a:endParaRPr>
          </a:p>
        </p:txBody>
      </p:sp>
      <p:sp>
        <p:nvSpPr>
          <p:cNvPr id="28" name="TextBox 27"/>
          <p:cNvSpPr txBox="1"/>
          <p:nvPr/>
        </p:nvSpPr>
        <p:spPr>
          <a:xfrm>
            <a:off x="3776663" y="4117975"/>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anose="02070A03080606020203" pitchFamily="18" charset="0"/>
                <a:ea typeface="+mn-ea"/>
                <a:cs typeface="+mn-cs"/>
              </a:rPr>
              <a:t>4</a:t>
            </a:r>
            <a:endParaRPr kumimoji="0" lang="zh-CN" altLang="en-US" sz="3600" kern="1200" cap="none" spc="0" normalizeH="0" baseline="0" noProof="0" dirty="0">
              <a:solidFill>
                <a:schemeClr val="tx1">
                  <a:lumMod val="75000"/>
                  <a:lumOff val="25000"/>
                </a:schemeClr>
              </a:solidFill>
              <a:latin typeface="Bodoni MT Black" panose="02070A03080606020203" pitchFamily="18" charset="0"/>
              <a:ea typeface="+mn-ea"/>
              <a:cs typeface="+mn-cs"/>
            </a:endParaRPr>
          </a:p>
        </p:txBody>
      </p:sp>
      <p:sp>
        <p:nvSpPr>
          <p:cNvPr id="29" name="TextBox 28"/>
          <p:cNvSpPr txBox="1"/>
          <p:nvPr/>
        </p:nvSpPr>
        <p:spPr>
          <a:xfrm>
            <a:off x="4314825" y="5072063"/>
            <a:ext cx="487363" cy="646113"/>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en-US" altLang="zh-CN" sz="3600" kern="1200" cap="none" spc="0" normalizeH="0" baseline="0" noProof="0" dirty="0">
                <a:solidFill>
                  <a:schemeClr val="tx1">
                    <a:lumMod val="75000"/>
                    <a:lumOff val="25000"/>
                  </a:schemeClr>
                </a:solidFill>
                <a:latin typeface="Bodoni MT Black" panose="02070A03080606020203" pitchFamily="18" charset="0"/>
                <a:ea typeface="+mn-ea"/>
                <a:cs typeface="+mn-cs"/>
              </a:rPr>
              <a:t>5</a:t>
            </a:r>
            <a:endParaRPr kumimoji="0" lang="zh-CN" altLang="en-US" sz="3600" kern="1200" cap="none" spc="0" normalizeH="0" baseline="0" noProof="0" dirty="0">
              <a:solidFill>
                <a:schemeClr val="tx1">
                  <a:lumMod val="75000"/>
                  <a:lumOff val="25000"/>
                </a:schemeClr>
              </a:solidFill>
              <a:latin typeface="Bodoni MT Black" panose="02070A03080606020203" pitchFamily="18" charset="0"/>
              <a:ea typeface="+mn-ea"/>
              <a:cs typeface="+mn-cs"/>
            </a:endParaRPr>
          </a:p>
        </p:txBody>
      </p:sp>
      <p:sp>
        <p:nvSpPr>
          <p:cNvPr id="33" name="TextBox 32"/>
          <p:cNvSpPr txBox="1"/>
          <p:nvPr/>
        </p:nvSpPr>
        <p:spPr>
          <a:xfrm>
            <a:off x="3851275" y="260350"/>
            <a:ext cx="1214438" cy="708025"/>
          </a:xfrm>
          <a:prstGeom prst="rect">
            <a:avLst/>
          </a:prstGeom>
          <a:noFill/>
        </p:spPr>
        <p:txBody>
          <a:bodyPr wrap="none">
            <a:spAutoFit/>
          </a:bodyPr>
          <a:lstStyle/>
          <a:p>
            <a:pPr marR="0" defTabSz="914400" fontAlgn="auto">
              <a:spcBef>
                <a:spcPts val="0"/>
              </a:spcBef>
              <a:spcAft>
                <a:spcPts val="0"/>
              </a:spcAft>
              <a:buClrTx/>
              <a:buSzTx/>
              <a:buFontTx/>
              <a:buNone/>
              <a:defRPr/>
            </a:pPr>
            <a:r>
              <a:rPr kumimoji="0" lang="zh-CN" altLang="en-US" sz="4000" b="1" kern="1200" cap="none" spc="0" normalizeH="0" baseline="0" noProof="0" dirty="0">
                <a:latin typeface="+mn-ea"/>
                <a:ea typeface="+mn-ea"/>
                <a:cs typeface="+mn-cs"/>
              </a:rPr>
              <a:t>目录</a:t>
            </a:r>
            <a:endParaRPr kumimoji="0" lang="zh-CN" altLang="en-US" sz="4000" b="1" kern="1200" cap="none" spc="0" normalizeH="0" baseline="0" noProof="0" dirty="0">
              <a:latin typeface="+mn-ea"/>
              <a:ea typeface="+mn-ea"/>
              <a:cs typeface="+mn-cs"/>
            </a:endParaRPr>
          </a:p>
        </p:txBody>
      </p:sp>
      <p:sp>
        <p:nvSpPr>
          <p:cNvPr id="36" name="TextBox 27"/>
          <p:cNvSpPr txBox="1"/>
          <p:nvPr/>
        </p:nvSpPr>
        <p:spPr>
          <a:xfrm>
            <a:off x="5364163" y="1268413"/>
            <a:ext cx="1727200" cy="646112"/>
          </a:xfrm>
          <a:prstGeom prst="rect">
            <a:avLst/>
          </a:prstGeom>
          <a:noFill/>
          <a:ln w="9525">
            <a:noFill/>
          </a:ln>
        </p:spPr>
        <p:txBody>
          <a:bodyPr>
            <a:spAutoFit/>
          </a:bodyPr>
          <a:p>
            <a:r>
              <a:rPr lang="en-US" altLang="zh-CN" sz="3600" b="1" dirty="0">
                <a:latin typeface="Times New Roman" panose="02020603050405020304" pitchFamily="18" charset="0"/>
                <a:ea typeface="微软雅黑" panose="020B0503020204020204" pitchFamily="34" charset="-122"/>
              </a:rPr>
              <a:t>Review</a:t>
            </a:r>
            <a:endParaRPr lang="zh-CN" altLang="en-US" sz="3600" b="1" dirty="0">
              <a:latin typeface="Times New Roman" panose="02020603050405020304" pitchFamily="18" charset="0"/>
              <a:ea typeface="微软雅黑" panose="020B0503020204020204" pitchFamily="34" charset="-122"/>
            </a:endParaRPr>
          </a:p>
        </p:txBody>
      </p:sp>
      <p:sp>
        <p:nvSpPr>
          <p:cNvPr id="39" name="TextBox 27"/>
          <p:cNvSpPr txBox="1"/>
          <p:nvPr/>
        </p:nvSpPr>
        <p:spPr>
          <a:xfrm>
            <a:off x="503238" y="2257425"/>
            <a:ext cx="3060700" cy="646113"/>
          </a:xfrm>
          <a:prstGeom prst="rect">
            <a:avLst/>
          </a:prstGeom>
          <a:noFill/>
          <a:ln w="9525">
            <a:noFill/>
          </a:ln>
        </p:spPr>
        <p:txBody>
          <a:bodyPr>
            <a:spAutoFit/>
          </a:bodyPr>
          <a:p>
            <a:r>
              <a:rPr lang="en-US" altLang="zh-CN" sz="3600" b="1" dirty="0">
                <a:latin typeface="Times New Roman" panose="02020603050405020304" pitchFamily="18" charset="0"/>
                <a:ea typeface="微软雅黑" panose="020B0503020204020204" pitchFamily="34" charset="-122"/>
              </a:rPr>
              <a:t>Pre-Learning</a:t>
            </a:r>
            <a:endParaRPr lang="zh-CN" altLang="en-US" sz="3600" b="1" dirty="0">
              <a:latin typeface="Times New Roman" panose="02020603050405020304" pitchFamily="18" charset="0"/>
              <a:ea typeface="微软雅黑" panose="020B0503020204020204" pitchFamily="34" charset="-122"/>
            </a:endParaRPr>
          </a:p>
        </p:txBody>
      </p:sp>
      <p:sp>
        <p:nvSpPr>
          <p:cNvPr id="46" name="TextBox 27"/>
          <p:cNvSpPr txBox="1"/>
          <p:nvPr/>
        </p:nvSpPr>
        <p:spPr>
          <a:xfrm>
            <a:off x="5221288" y="3068638"/>
            <a:ext cx="3598862" cy="646112"/>
          </a:xfrm>
          <a:prstGeom prst="rect">
            <a:avLst/>
          </a:prstGeom>
          <a:noFill/>
          <a:ln w="9525">
            <a:noFill/>
          </a:ln>
        </p:spPr>
        <p:txBody>
          <a:bodyPr>
            <a:spAutoFit/>
          </a:bodyPr>
          <a:p>
            <a:r>
              <a:rPr lang="en-US" altLang="zh-CN" sz="3600" b="1" dirty="0">
                <a:latin typeface="Times New Roman" panose="02020603050405020304" pitchFamily="18" charset="0"/>
                <a:ea typeface="微软雅黑" panose="020B0503020204020204" pitchFamily="34" charset="-122"/>
              </a:rPr>
              <a:t>While-Learning</a:t>
            </a:r>
            <a:endParaRPr lang="zh-CN" altLang="en-US" sz="3600" b="1" dirty="0">
              <a:latin typeface="Times New Roman" panose="02020603050405020304" pitchFamily="18" charset="0"/>
              <a:ea typeface="微软雅黑" panose="020B0503020204020204" pitchFamily="34" charset="-122"/>
            </a:endParaRPr>
          </a:p>
        </p:txBody>
      </p:sp>
      <p:sp>
        <p:nvSpPr>
          <p:cNvPr id="47" name="TextBox 27"/>
          <p:cNvSpPr txBox="1"/>
          <p:nvPr/>
        </p:nvSpPr>
        <p:spPr>
          <a:xfrm>
            <a:off x="325438" y="3860800"/>
            <a:ext cx="3238500" cy="646113"/>
          </a:xfrm>
          <a:prstGeom prst="rect">
            <a:avLst/>
          </a:prstGeom>
          <a:noFill/>
          <a:ln w="9525">
            <a:noFill/>
          </a:ln>
        </p:spPr>
        <p:txBody>
          <a:bodyPr>
            <a:spAutoFit/>
          </a:bodyPr>
          <a:p>
            <a:r>
              <a:rPr lang="en-US" altLang="zh-CN" sz="3600" b="1" dirty="0">
                <a:latin typeface="Times New Roman" panose="02020603050405020304" pitchFamily="18" charset="0"/>
                <a:ea typeface="微软雅黑" panose="020B0503020204020204" pitchFamily="34" charset="-122"/>
              </a:rPr>
              <a:t>Post-Learning</a:t>
            </a:r>
            <a:endParaRPr lang="zh-CN" altLang="en-US" sz="3600" b="1" dirty="0">
              <a:latin typeface="Times New Roman" panose="02020603050405020304" pitchFamily="18" charset="0"/>
              <a:ea typeface="微软雅黑" panose="020B0503020204020204" pitchFamily="34" charset="-122"/>
            </a:endParaRPr>
          </a:p>
        </p:txBody>
      </p:sp>
      <p:sp>
        <p:nvSpPr>
          <p:cNvPr id="49" name="TextBox 27"/>
          <p:cNvSpPr txBox="1"/>
          <p:nvPr/>
        </p:nvSpPr>
        <p:spPr>
          <a:xfrm>
            <a:off x="5364163" y="4943475"/>
            <a:ext cx="2303462" cy="646113"/>
          </a:xfrm>
          <a:prstGeom prst="rect">
            <a:avLst/>
          </a:prstGeom>
          <a:noFill/>
          <a:ln w="9525">
            <a:noFill/>
          </a:ln>
        </p:spPr>
        <p:txBody>
          <a:bodyPr>
            <a:spAutoFit/>
          </a:bodyPr>
          <a:p>
            <a:r>
              <a:rPr lang="en-US" altLang="zh-CN" sz="3600" b="1" dirty="0">
                <a:latin typeface="Times New Roman" panose="02020603050405020304" pitchFamily="18" charset="0"/>
                <a:ea typeface="微软雅黑" panose="020B0503020204020204" pitchFamily="34" charset="-122"/>
              </a:rPr>
              <a:t>Review</a:t>
            </a:r>
            <a:endParaRPr lang="zh-CN" altLang="en-US" sz="3600" b="1" dirty="0">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000000"/>
                                          </p:val>
                                        </p:tav>
                                        <p:tav tm="100000">
                                          <p:val>
                                            <p:strVal val="#ppt_w"/>
                                          </p:val>
                                        </p:tav>
                                      </p:tavLst>
                                    </p:anim>
                                    <p:anim calcmode="lin" valueType="num">
                                      <p:cBhvr>
                                        <p:cTn id="8" dur="500" fill="hold"/>
                                        <p:tgtEl>
                                          <p:spTgt spid="24"/>
                                        </p:tgtEl>
                                        <p:attrNameLst>
                                          <p:attrName>ppt_h</p:attrName>
                                        </p:attrNameLst>
                                      </p:cBhvr>
                                      <p:tavLst>
                                        <p:tav tm="0">
                                          <p:val>
                                            <p:fltVal val="0.00000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000000"/>
                                          </p:val>
                                        </p:tav>
                                        <p:tav tm="100000">
                                          <p:val>
                                            <p:strVal val="#ppt_w"/>
                                          </p:val>
                                        </p:tav>
                                      </p:tavLst>
                                    </p:anim>
                                    <p:anim calcmode="lin" valueType="num">
                                      <p:cBhvr>
                                        <p:cTn id="13" dur="500" fill="hold"/>
                                        <p:tgtEl>
                                          <p:spTgt spid="25"/>
                                        </p:tgtEl>
                                        <p:attrNameLst>
                                          <p:attrName>ppt_h</p:attrName>
                                        </p:attrNameLst>
                                      </p:cBhvr>
                                      <p:tavLst>
                                        <p:tav tm="0">
                                          <p:val>
                                            <p:fltVal val="0.00000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000000"/>
                                          </p:val>
                                        </p:tav>
                                        <p:tav tm="100000">
                                          <p:val>
                                            <p:strVal val="#ppt_w"/>
                                          </p:val>
                                        </p:tav>
                                      </p:tavLst>
                                    </p:anim>
                                    <p:anim calcmode="lin" valueType="num">
                                      <p:cBhvr>
                                        <p:cTn id="24" dur="500" fill="hold"/>
                                        <p:tgtEl>
                                          <p:spTgt spid="16"/>
                                        </p:tgtEl>
                                        <p:attrNameLst>
                                          <p:attrName>ppt_h</p:attrName>
                                        </p:attrNameLst>
                                      </p:cBhvr>
                                      <p:tavLst>
                                        <p:tav tm="0">
                                          <p:val>
                                            <p:fltVal val="0.00000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000000"/>
                                          </p:val>
                                        </p:tav>
                                        <p:tav tm="100000">
                                          <p:val>
                                            <p:strVal val="#ppt_w"/>
                                          </p:val>
                                        </p:tav>
                                      </p:tavLst>
                                    </p:anim>
                                    <p:anim calcmode="lin" valueType="num">
                                      <p:cBhvr>
                                        <p:cTn id="29" dur="500" fill="hold"/>
                                        <p:tgtEl>
                                          <p:spTgt spid="26"/>
                                        </p:tgtEl>
                                        <p:attrNameLst>
                                          <p:attrName>ppt_h</p:attrName>
                                        </p:attrNameLst>
                                      </p:cBhvr>
                                      <p:tavLst>
                                        <p:tav tm="0">
                                          <p:val>
                                            <p:fltVal val="0.000000"/>
                                          </p:val>
                                        </p:tav>
                                        <p:tav tm="100000">
                                          <p:val>
                                            <p:strVal val="#ppt_h"/>
                                          </p:val>
                                        </p:tav>
                                      </p:tavLst>
                                    </p:anim>
                                    <p:animEffect transition="in" filter="fade">
                                      <p:cBhvr>
                                        <p:cTn id="30" dur="500"/>
                                        <p:tgtEl>
                                          <p:spTgt spid="26"/>
                                        </p:tgtEl>
                                      </p:cBhvr>
                                    </p:animEffect>
                                  </p:childTnLst>
                                </p:cTn>
                              </p:par>
                            </p:childTnLst>
                          </p:cTn>
                        </p:par>
                        <p:par>
                          <p:cTn id="31" fill="hold">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000000"/>
                                          </p:val>
                                        </p:tav>
                                        <p:tav tm="100000">
                                          <p:val>
                                            <p:strVal val="#ppt_w"/>
                                          </p:val>
                                        </p:tav>
                                      </p:tavLst>
                                    </p:anim>
                                    <p:anim calcmode="lin" valueType="num">
                                      <p:cBhvr>
                                        <p:cTn id="40" dur="500" fill="hold"/>
                                        <p:tgtEl>
                                          <p:spTgt spid="19"/>
                                        </p:tgtEl>
                                        <p:attrNameLst>
                                          <p:attrName>ppt_h</p:attrName>
                                        </p:attrNameLst>
                                      </p:cBhvr>
                                      <p:tavLst>
                                        <p:tav tm="0">
                                          <p:val>
                                            <p:fltVal val="0.00000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000000"/>
                                          </p:val>
                                        </p:tav>
                                        <p:tav tm="100000">
                                          <p:val>
                                            <p:strVal val="#ppt_w"/>
                                          </p:val>
                                        </p:tav>
                                      </p:tavLst>
                                    </p:anim>
                                    <p:anim calcmode="lin" valueType="num">
                                      <p:cBhvr>
                                        <p:cTn id="45" dur="500" fill="hold"/>
                                        <p:tgtEl>
                                          <p:spTgt spid="27"/>
                                        </p:tgtEl>
                                        <p:attrNameLst>
                                          <p:attrName>ppt_h</p:attrName>
                                        </p:attrNameLst>
                                      </p:cBhvr>
                                      <p:tavLst>
                                        <p:tav tm="0">
                                          <p:val>
                                            <p:fltVal val="0.000000"/>
                                          </p:val>
                                        </p:tav>
                                        <p:tav tm="100000">
                                          <p:val>
                                            <p:strVal val="#ppt_h"/>
                                          </p:val>
                                        </p:tav>
                                      </p:tavLst>
                                    </p:anim>
                                    <p:animEffect transition="in" filter="fade">
                                      <p:cBhvr>
                                        <p:cTn id="46" dur="500"/>
                                        <p:tgtEl>
                                          <p:spTgt spid="27"/>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000000"/>
                                          </p:val>
                                        </p:tav>
                                        <p:tav tm="100000">
                                          <p:val>
                                            <p:strVal val="#ppt_w"/>
                                          </p:val>
                                        </p:tav>
                                      </p:tavLst>
                                    </p:anim>
                                    <p:anim calcmode="lin" valueType="num">
                                      <p:cBhvr>
                                        <p:cTn id="56" dur="500" fill="hold"/>
                                        <p:tgtEl>
                                          <p:spTgt spid="20"/>
                                        </p:tgtEl>
                                        <p:attrNameLst>
                                          <p:attrName>ppt_h</p:attrName>
                                        </p:attrNameLst>
                                      </p:cBhvr>
                                      <p:tavLst>
                                        <p:tav tm="0">
                                          <p:val>
                                            <p:fltVal val="0.00000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000000"/>
                                          </p:val>
                                        </p:tav>
                                        <p:tav tm="100000">
                                          <p:val>
                                            <p:strVal val="#ppt_w"/>
                                          </p:val>
                                        </p:tav>
                                      </p:tavLst>
                                    </p:anim>
                                    <p:anim calcmode="lin" valueType="num">
                                      <p:cBhvr>
                                        <p:cTn id="61" dur="500" fill="hold"/>
                                        <p:tgtEl>
                                          <p:spTgt spid="28"/>
                                        </p:tgtEl>
                                        <p:attrNameLst>
                                          <p:attrName>ppt_h</p:attrName>
                                        </p:attrNameLst>
                                      </p:cBhvr>
                                      <p:tavLst>
                                        <p:tav tm="0">
                                          <p:val>
                                            <p:fltVal val="0.000000"/>
                                          </p:val>
                                        </p:tav>
                                        <p:tav tm="100000">
                                          <p:val>
                                            <p:strVal val="#ppt_h"/>
                                          </p:val>
                                        </p:tav>
                                      </p:tavLst>
                                    </p:anim>
                                    <p:animEffect transition="in" filter="fade">
                                      <p:cBhvr>
                                        <p:cTn id="62" dur="500"/>
                                        <p:tgtEl>
                                          <p:spTgt spid="28"/>
                                        </p:tgtEl>
                                      </p:cBhvr>
                                    </p:animEffect>
                                  </p:childTnLst>
                                </p:cTn>
                              </p:par>
                            </p:childTnLst>
                          </p:cTn>
                        </p:par>
                        <p:par>
                          <p:cTn id="63" fill="hold">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000000"/>
                                          </p:val>
                                        </p:tav>
                                        <p:tav tm="100000">
                                          <p:val>
                                            <p:strVal val="#ppt_w"/>
                                          </p:val>
                                        </p:tav>
                                      </p:tavLst>
                                    </p:anim>
                                    <p:anim calcmode="lin" valueType="num">
                                      <p:cBhvr>
                                        <p:cTn id="72" dur="500" fill="hold"/>
                                        <p:tgtEl>
                                          <p:spTgt spid="22"/>
                                        </p:tgtEl>
                                        <p:attrNameLst>
                                          <p:attrName>ppt_h</p:attrName>
                                        </p:attrNameLst>
                                      </p:cBhvr>
                                      <p:tavLst>
                                        <p:tav tm="0">
                                          <p:val>
                                            <p:fltVal val="0.00000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000000"/>
                                          </p:val>
                                        </p:tav>
                                        <p:tav tm="100000">
                                          <p:val>
                                            <p:strVal val="#ppt_w"/>
                                          </p:val>
                                        </p:tav>
                                      </p:tavLst>
                                    </p:anim>
                                    <p:anim calcmode="lin" valueType="num">
                                      <p:cBhvr>
                                        <p:cTn id="77" dur="500" fill="hold"/>
                                        <p:tgtEl>
                                          <p:spTgt spid="29"/>
                                        </p:tgtEl>
                                        <p:attrNameLst>
                                          <p:attrName>ppt_h</p:attrName>
                                        </p:attrNameLst>
                                      </p:cBhvr>
                                      <p:tavLst>
                                        <p:tav tm="0">
                                          <p:val>
                                            <p:fltVal val="0.000000"/>
                                          </p:val>
                                        </p:tav>
                                        <p:tav tm="100000">
                                          <p:val>
                                            <p:strVal val="#ppt_h"/>
                                          </p:val>
                                        </p:tav>
                                      </p:tavLst>
                                    </p:anim>
                                    <p:animEffect transition="in" filter="fade">
                                      <p:cBhvr>
                                        <p:cTn id="78" dur="500"/>
                                        <p:tgtEl>
                                          <p:spTgt spid="29"/>
                                        </p:tgtEl>
                                      </p:cBhvr>
                                    </p:animEffect>
                                  </p:childTnLst>
                                </p:cTn>
                              </p:par>
                            </p:childTnLst>
                          </p:cTn>
                        </p:par>
                        <p:par>
                          <p:cTn id="79" fill="hold">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000000"/>
                                          </p:val>
                                        </p:tav>
                                        <p:tav tm="100000">
                                          <p:val>
                                            <p:strVal val="#ppt_w"/>
                                          </p:val>
                                        </p:tav>
                                      </p:tavLst>
                                    </p:anim>
                                    <p:anim calcmode="lin" valueType="num">
                                      <p:cBhvr>
                                        <p:cTn id="87" dur="500" fill="hold"/>
                                        <p:tgtEl>
                                          <p:spTgt spid="36"/>
                                        </p:tgtEl>
                                        <p:attrNameLst>
                                          <p:attrName>ppt_h</p:attrName>
                                        </p:attrNameLst>
                                      </p:cBhvr>
                                      <p:tavLst>
                                        <p:tav tm="0">
                                          <p:val>
                                            <p:fltVal val="0.000000"/>
                                          </p:val>
                                        </p:tav>
                                        <p:tav tm="100000">
                                          <p:val>
                                            <p:strVal val="#ppt_h"/>
                                          </p:val>
                                        </p:tav>
                                      </p:tavLst>
                                    </p:anim>
                                    <p:animEffect transition="in" filter="fade">
                                      <p:cBhvr>
                                        <p:cTn id="88" dur="500"/>
                                        <p:tgtEl>
                                          <p:spTgt spid="36"/>
                                        </p:tgtEl>
                                      </p:cBhvr>
                                    </p:animEffect>
                                  </p:childTnLst>
                                </p:cTn>
                              </p:par>
                            </p:childTnLst>
                          </p:cTn>
                        </p:par>
                        <p:par>
                          <p:cTn id="89" fill="hold">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000000"/>
                                          </p:val>
                                        </p:tav>
                                        <p:tav tm="100000">
                                          <p:val>
                                            <p:strVal val="#ppt_w"/>
                                          </p:val>
                                        </p:tav>
                                      </p:tavLst>
                                    </p:anim>
                                    <p:anim calcmode="lin" valueType="num">
                                      <p:cBhvr>
                                        <p:cTn id="93" dur="500" fill="hold"/>
                                        <p:tgtEl>
                                          <p:spTgt spid="39"/>
                                        </p:tgtEl>
                                        <p:attrNameLst>
                                          <p:attrName>ppt_h</p:attrName>
                                        </p:attrNameLst>
                                      </p:cBhvr>
                                      <p:tavLst>
                                        <p:tav tm="0">
                                          <p:val>
                                            <p:fltVal val="0.00000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000000"/>
                                          </p:val>
                                        </p:tav>
                                        <p:tav tm="100000">
                                          <p:val>
                                            <p:strVal val="#ppt_w"/>
                                          </p:val>
                                        </p:tav>
                                      </p:tavLst>
                                    </p:anim>
                                    <p:anim calcmode="lin" valueType="num">
                                      <p:cBhvr>
                                        <p:cTn id="98" dur="500" fill="hold"/>
                                        <p:tgtEl>
                                          <p:spTgt spid="46"/>
                                        </p:tgtEl>
                                        <p:attrNameLst>
                                          <p:attrName>ppt_h</p:attrName>
                                        </p:attrNameLst>
                                      </p:cBhvr>
                                      <p:tavLst>
                                        <p:tav tm="0">
                                          <p:val>
                                            <p:fltVal val="0.000000"/>
                                          </p:val>
                                        </p:tav>
                                        <p:tav tm="100000">
                                          <p:val>
                                            <p:strVal val="#ppt_h"/>
                                          </p:val>
                                        </p:tav>
                                      </p:tavLst>
                                    </p:anim>
                                    <p:animEffect transition="in" filter="fade">
                                      <p:cBhvr>
                                        <p:cTn id="99" dur="500"/>
                                        <p:tgtEl>
                                          <p:spTgt spid="46"/>
                                        </p:tgtEl>
                                      </p:cBhvr>
                                    </p:animEffect>
                                  </p:childTnLst>
                                </p:cTn>
                              </p:par>
                            </p:childTnLst>
                          </p:cTn>
                        </p:par>
                        <p:par>
                          <p:cTn id="100" fill="hold">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000000"/>
                                          </p:val>
                                        </p:tav>
                                        <p:tav tm="100000">
                                          <p:val>
                                            <p:strVal val="#ppt_w"/>
                                          </p:val>
                                        </p:tav>
                                      </p:tavLst>
                                    </p:anim>
                                    <p:anim calcmode="lin" valueType="num">
                                      <p:cBhvr>
                                        <p:cTn id="104" dur="500" fill="hold"/>
                                        <p:tgtEl>
                                          <p:spTgt spid="47"/>
                                        </p:tgtEl>
                                        <p:attrNameLst>
                                          <p:attrName>ppt_h</p:attrName>
                                        </p:attrNameLst>
                                      </p:cBhvr>
                                      <p:tavLst>
                                        <p:tav tm="0">
                                          <p:val>
                                            <p:fltVal val="0.000000"/>
                                          </p:val>
                                        </p:tav>
                                        <p:tav tm="100000">
                                          <p:val>
                                            <p:strVal val="#ppt_h"/>
                                          </p:val>
                                        </p:tav>
                                      </p:tavLst>
                                    </p:anim>
                                    <p:animEffect transition="in" filter="fade">
                                      <p:cBhvr>
                                        <p:cTn id="105" dur="500"/>
                                        <p:tgtEl>
                                          <p:spTgt spid="47"/>
                                        </p:tgtEl>
                                      </p:cBhvr>
                                    </p:animEffect>
                                  </p:childTnLst>
                                </p:cTn>
                              </p:par>
                            </p:childTnLst>
                          </p:cTn>
                        </p:par>
                        <p:par>
                          <p:cTn id="106" fill="hold">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000000"/>
                                          </p:val>
                                        </p:tav>
                                        <p:tav tm="100000">
                                          <p:val>
                                            <p:strVal val="#ppt_w"/>
                                          </p:val>
                                        </p:tav>
                                      </p:tavLst>
                                    </p:anim>
                                    <p:anim calcmode="lin" valueType="num">
                                      <p:cBhvr>
                                        <p:cTn id="110" dur="500" fill="hold"/>
                                        <p:tgtEl>
                                          <p:spTgt spid="49"/>
                                        </p:tgtEl>
                                        <p:attrNameLst>
                                          <p:attrName>ppt_h</p:attrName>
                                        </p:attrNameLst>
                                      </p:cBhvr>
                                      <p:tavLst>
                                        <p:tav tm="0">
                                          <p:val>
                                            <p:fltVal val="0.00000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6"/>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123" name="TextBox 4"/>
          <p:cNvSpPr txBox="1"/>
          <p:nvPr/>
        </p:nvSpPr>
        <p:spPr>
          <a:xfrm>
            <a:off x="2700338" y="3414713"/>
            <a:ext cx="3605212" cy="708025"/>
          </a:xfrm>
          <a:prstGeom prst="rect">
            <a:avLst/>
          </a:prstGeom>
          <a:noFill/>
          <a:ln w="9525">
            <a:noFill/>
          </a:ln>
        </p:spPr>
        <p:txBody>
          <a:bodyPr wrap="none">
            <a:spAutoFit/>
          </a:bodyPr>
          <a:p>
            <a:r>
              <a:rPr lang="en-US" altLang="zh-CN" sz="4000" b="1" dirty="0">
                <a:latin typeface="Comic Sans MS" panose="030F0702030302020204" pitchFamily="66" charset="0"/>
                <a:ea typeface="微软雅黑" panose="020B0503020204020204" pitchFamily="34" charset="-122"/>
              </a:rPr>
              <a:t>Part I Review</a:t>
            </a:r>
            <a:endParaRPr lang="en-US" altLang="zh-CN" sz="40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TextBox 6"/>
          <p:cNvSpPr txBox="1">
            <a:spLocks noChangeArrowheads="1"/>
          </p:cNvSpPr>
          <p:nvPr/>
        </p:nvSpPr>
        <p:spPr bwMode="auto">
          <a:xfrm>
            <a:off x="2119313" y="659765"/>
            <a:ext cx="7143750" cy="645160"/>
          </a:xfrm>
          <a:prstGeom prst="rect">
            <a:avLst/>
          </a:prstGeom>
          <a:noFill/>
          <a:ln w="9525">
            <a:noFill/>
            <a:miter lim="800000"/>
          </a:ln>
        </p:spPr>
        <p:txBody>
          <a:bodyPr>
            <a:spAutoFit/>
          </a:bodyPr>
          <a:lstStyle/>
          <a:p>
            <a:pPr marR="0" defTabSz="914400">
              <a:buClrTx/>
              <a:buSzTx/>
              <a:buFontTx/>
              <a:buNone/>
              <a:tabLst>
                <a:tab pos="1609725" algn="l"/>
              </a:tabLst>
              <a:defRPr/>
            </a:pPr>
            <a:r>
              <a:rPr kumimoji="0" lang="en-US"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rPr>
              <a:t>Show time</a:t>
            </a:r>
            <a:endParaRPr kumimoji="0" lang="en-US" sz="3600" b="1" kern="1200" cap="none" spc="0" normalizeH="0" baseline="0" noProof="0" dirty="0">
              <a:solidFill>
                <a:srgbClr val="604A7B"/>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endParaRPr>
          </a:p>
        </p:txBody>
      </p:sp>
      <p:pic>
        <p:nvPicPr>
          <p:cNvPr id="4101" name="Picture 14"/>
          <p:cNvPicPr>
            <a:picLocks noChangeAspect="1"/>
          </p:cNvPicPr>
          <p:nvPr/>
        </p:nvPicPr>
        <p:blipFill>
          <a:blip r:embed="rId1"/>
          <a:stretch>
            <a:fillRect/>
          </a:stretch>
        </p:blipFill>
        <p:spPr>
          <a:xfrm>
            <a:off x="5372100" y="4159250"/>
            <a:ext cx="3771900" cy="2698750"/>
          </a:xfrm>
          <a:prstGeom prst="rect">
            <a:avLst/>
          </a:prstGeom>
          <a:noFill/>
          <a:ln w="9525">
            <a:noFill/>
          </a:ln>
        </p:spPr>
      </p:pic>
      <p:sp>
        <p:nvSpPr>
          <p:cNvPr id="19" name="矩形 21"/>
          <p:cNvSpPr>
            <a:spLocks noChangeArrowheads="1"/>
          </p:cNvSpPr>
          <p:nvPr/>
        </p:nvSpPr>
        <p:spPr bwMode="auto">
          <a:xfrm>
            <a:off x="394970" y="1459865"/>
            <a:ext cx="8353425" cy="583565"/>
          </a:xfrm>
          <a:prstGeom prst="rect">
            <a:avLst/>
          </a:prstGeom>
          <a:solidFill>
            <a:schemeClr val="lt1">
              <a:alpha val="49000"/>
            </a:schemeClr>
          </a:solidFill>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rPr>
              <a:t>Act out your conversation about a great explorer.</a:t>
            </a:r>
            <a:endParaRPr kumimoji="0" lang="en-US" altLang="zh-CN" sz="32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mn-cs"/>
            </a:endParaRPr>
          </a:p>
        </p:txBody>
      </p:sp>
      <p:pic>
        <p:nvPicPr>
          <p:cNvPr id="4111" name="Picture 15"/>
          <p:cNvPicPr>
            <a:picLocks noChangeAspect="1"/>
          </p:cNvPicPr>
          <p:nvPr/>
        </p:nvPicPr>
        <p:blipFill>
          <a:blip r:embed="rId2"/>
          <a:stretch>
            <a:fillRect/>
          </a:stretch>
        </p:blipFill>
        <p:spPr>
          <a:xfrm>
            <a:off x="827088" y="2349500"/>
            <a:ext cx="1368425" cy="1824038"/>
          </a:xfrm>
          <a:prstGeom prst="rect">
            <a:avLst/>
          </a:prstGeom>
          <a:noFill/>
          <a:ln w="9525">
            <a:noFill/>
          </a:ln>
        </p:spPr>
      </p:pic>
      <p:pic>
        <p:nvPicPr>
          <p:cNvPr id="4112" name="Picture 16"/>
          <p:cNvPicPr>
            <a:picLocks noChangeAspect="1"/>
          </p:cNvPicPr>
          <p:nvPr/>
        </p:nvPicPr>
        <p:blipFill>
          <a:blip r:embed="rId3"/>
          <a:stretch>
            <a:fillRect/>
          </a:stretch>
        </p:blipFill>
        <p:spPr>
          <a:xfrm>
            <a:off x="3059113" y="4365625"/>
            <a:ext cx="1317625" cy="1693863"/>
          </a:xfrm>
          <a:prstGeom prst="rect">
            <a:avLst/>
          </a:prstGeom>
          <a:noFill/>
          <a:ln w="9525">
            <a:noFill/>
          </a:ln>
        </p:spPr>
      </p:pic>
      <p:pic>
        <p:nvPicPr>
          <p:cNvPr id="4113" name="Picture 17"/>
          <p:cNvPicPr>
            <a:picLocks noChangeAspect="1"/>
          </p:cNvPicPr>
          <p:nvPr/>
        </p:nvPicPr>
        <p:blipFill>
          <a:blip r:embed="rId4"/>
          <a:stretch>
            <a:fillRect/>
          </a:stretch>
        </p:blipFill>
        <p:spPr>
          <a:xfrm>
            <a:off x="2916238" y="2276475"/>
            <a:ext cx="1365250" cy="1657350"/>
          </a:xfrm>
          <a:prstGeom prst="rect">
            <a:avLst/>
          </a:prstGeom>
          <a:noFill/>
          <a:ln w="9525">
            <a:noFill/>
          </a:ln>
        </p:spPr>
      </p:pic>
      <p:pic>
        <p:nvPicPr>
          <p:cNvPr id="4114" name="Picture 18"/>
          <p:cNvPicPr>
            <a:picLocks noChangeAspect="1"/>
          </p:cNvPicPr>
          <p:nvPr/>
        </p:nvPicPr>
        <p:blipFill>
          <a:blip r:embed="rId5"/>
          <a:stretch>
            <a:fillRect/>
          </a:stretch>
        </p:blipFill>
        <p:spPr>
          <a:xfrm>
            <a:off x="755650" y="4508500"/>
            <a:ext cx="1439863" cy="17319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11"/>
                                        </p:tgtEl>
                                        <p:attrNameLst>
                                          <p:attrName>style.visibility</p:attrName>
                                        </p:attrNameLst>
                                      </p:cBhvr>
                                      <p:to>
                                        <p:strVal val="visible"/>
                                      </p:to>
                                    </p:set>
                                    <p:animEffect transition="in" filter="blinds(horizontal)">
                                      <p:cBhvr>
                                        <p:cTn id="7" dur="500"/>
                                        <p:tgtEl>
                                          <p:spTgt spid="41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13"/>
                                        </p:tgtEl>
                                        <p:attrNameLst>
                                          <p:attrName>style.visibility</p:attrName>
                                        </p:attrNameLst>
                                      </p:cBhvr>
                                      <p:to>
                                        <p:strVal val="visible"/>
                                      </p:to>
                                    </p:set>
                                    <p:animEffect transition="in" filter="blinds(horizontal)">
                                      <p:cBhvr>
                                        <p:cTn id="12" dur="500"/>
                                        <p:tgtEl>
                                          <p:spTgt spid="41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14"/>
                                        </p:tgtEl>
                                        <p:attrNameLst>
                                          <p:attrName>style.visibility</p:attrName>
                                        </p:attrNameLst>
                                      </p:cBhvr>
                                      <p:to>
                                        <p:strVal val="visible"/>
                                      </p:to>
                                    </p:set>
                                    <p:animEffect transition="in" filter="blinds(horizontal)">
                                      <p:cBhvr>
                                        <p:cTn id="17" dur="500"/>
                                        <p:tgtEl>
                                          <p:spTgt spid="41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112"/>
                                        </p:tgtEl>
                                        <p:attrNameLst>
                                          <p:attrName>style.visibility</p:attrName>
                                        </p:attrNameLst>
                                      </p:cBhvr>
                                      <p:to>
                                        <p:strVal val="visible"/>
                                      </p:to>
                                    </p:set>
                                    <p:animEffect transition="in" filter="blinds(horizontal)">
                                      <p:cBhvr>
                                        <p:cTn id="22" dur="500"/>
                                        <p:tgtEl>
                                          <p:spTgt spid="4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19" name="TextBox 4"/>
          <p:cNvSpPr txBox="1"/>
          <p:nvPr/>
        </p:nvSpPr>
        <p:spPr>
          <a:xfrm>
            <a:off x="2351088" y="3414713"/>
            <a:ext cx="4886325"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panose="020B0503020204020204" pitchFamily="34" charset="-122"/>
              </a:rPr>
              <a:t>Part II Pre-Learning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Box 4"/>
          <p:cNvSpPr txBox="1"/>
          <p:nvPr/>
        </p:nvSpPr>
        <p:spPr>
          <a:xfrm>
            <a:off x="755650" y="2636838"/>
            <a:ext cx="7704138" cy="584200"/>
          </a:xfrm>
          <a:prstGeom prst="rect">
            <a:avLst/>
          </a:prstGeom>
          <a:noFill/>
          <a:ln w="9525">
            <a:noFill/>
          </a:ln>
        </p:spPr>
        <p:txBody>
          <a:bodyPr>
            <a:spAutoFit/>
          </a:bodyPr>
          <a:p>
            <a:pPr marL="514350" indent="-514350"/>
            <a:r>
              <a:rPr lang="en-US" altLang="zh-CN" sz="3200" dirty="0">
                <a:latin typeface="Times New Roman" panose="02020603050405020304" pitchFamily="18" charset="0"/>
              </a:rPr>
              <a:t>Let’s learn the new words and expressions.</a:t>
            </a:r>
            <a:endParaRPr lang="zh-CN" altLang="en-US" sz="3200" dirty="0">
              <a:latin typeface="Times New Roman" panose="02020603050405020304" pitchFamily="18" charset="0"/>
            </a:endParaRPr>
          </a:p>
        </p:txBody>
      </p:sp>
      <p:pic>
        <p:nvPicPr>
          <p:cNvPr id="10243" name="图片 5" descr="学习.jpg"/>
          <p:cNvPicPr>
            <a:picLocks noChangeAspect="1"/>
          </p:cNvPicPr>
          <p:nvPr/>
        </p:nvPicPr>
        <p:blipFill>
          <a:blip r:embed="rId1"/>
          <a:stretch>
            <a:fillRect/>
          </a:stretch>
        </p:blipFill>
        <p:spPr>
          <a:xfrm>
            <a:off x="1860550" y="3141663"/>
            <a:ext cx="4799013" cy="3598862"/>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7" name="矩形 1"/>
          <p:cNvSpPr/>
          <p:nvPr/>
        </p:nvSpPr>
        <p:spPr>
          <a:xfrm>
            <a:off x="1474788" y="476250"/>
            <a:ext cx="6265862" cy="1260475"/>
          </a:xfrm>
          <a:prstGeom prst="rect">
            <a:avLst/>
          </a:prstGeom>
          <a:noFill/>
          <a:ln w="9525">
            <a:noFill/>
          </a:ln>
        </p:spPr>
        <p:txBody>
          <a:bodyPr>
            <a:spAutoFit/>
          </a:bodyPr>
          <a:p>
            <a:pPr algn="ctr"/>
            <a:r>
              <a:rPr lang="en-US" altLang="zh-CN" sz="3600" dirty="0">
                <a:solidFill>
                  <a:srgbClr val="0000FF"/>
                </a:solidFill>
                <a:latin typeface="Times New Roman" panose="02020603050405020304" pitchFamily="18" charset="0"/>
                <a:ea typeface="黑体" panose="02010609060101010101" pitchFamily="2" charset="-122"/>
              </a:rPr>
              <a:t>New words and expression</a:t>
            </a:r>
            <a:endParaRPr lang="en-US" altLang="zh-CN" sz="3600" dirty="0">
              <a:solidFill>
                <a:srgbClr val="0000FF"/>
              </a:solidFill>
              <a:latin typeface="Times New Roman" panose="02020603050405020304" pitchFamily="18" charset="0"/>
              <a:ea typeface="黑体" panose="02010609060101010101" pitchFamily="2" charset="-122"/>
            </a:endParaRPr>
          </a:p>
          <a:p>
            <a:pPr algn="ctr"/>
            <a:r>
              <a:rPr lang="en-US" altLang="zh-CN" sz="4000" dirty="0">
                <a:solidFill>
                  <a:srgbClr val="0000FF"/>
                </a:solidFill>
                <a:latin typeface="Times New Roman" panose="02020603050405020304" pitchFamily="18" charset="0"/>
                <a:ea typeface="黑体" panose="02010609060101010101" pitchFamily="2" charset="-122"/>
              </a:rPr>
              <a:t>Writing</a:t>
            </a:r>
            <a:endParaRPr lang="en-US" altLang="zh-CN" sz="4000" dirty="0">
              <a:solidFill>
                <a:srgbClr val="0000FF"/>
              </a:solidFill>
              <a:latin typeface="Times New Roman" panose="02020603050405020304" pitchFamily="18" charset="0"/>
              <a:ea typeface="黑体" panose="02010609060101010101" pitchFamily="2" charset="-122"/>
            </a:endParaRPr>
          </a:p>
        </p:txBody>
      </p:sp>
      <p:sp>
        <p:nvSpPr>
          <p:cNvPr id="2" name="文本框 1"/>
          <p:cNvSpPr txBox="1"/>
          <p:nvPr/>
        </p:nvSpPr>
        <p:spPr>
          <a:xfrm>
            <a:off x="407670" y="2306320"/>
            <a:ext cx="7804785" cy="583565"/>
          </a:xfrm>
          <a:prstGeom prst="rect">
            <a:avLst/>
          </a:prstGeom>
          <a:noFill/>
        </p:spPr>
        <p:txBody>
          <a:bodyPr wrap="square" rtlCol="0">
            <a:spAutoFit/>
          </a:bodyPr>
          <a:p>
            <a:r>
              <a:rPr lang="en-US" altLang="zh-CN" sz="3200" b="1">
                <a:latin typeface="Times New Roman" panose="02020603050405020304" pitchFamily="18" charset="0"/>
              </a:rPr>
              <a:t>compare...with...	</a:t>
            </a:r>
            <a:r>
              <a:rPr lang="zh-CN" altLang="en-US" sz="3200" b="1">
                <a:latin typeface="Times New Roman" panose="02020603050405020304" pitchFamily="18" charset="0"/>
              </a:rPr>
              <a:t>把</a:t>
            </a:r>
            <a:r>
              <a:rPr lang="en-US" altLang="zh-CN" sz="3200" b="1">
                <a:latin typeface="Times New Roman" panose="02020603050405020304" pitchFamily="18" charset="0"/>
              </a:rPr>
              <a:t>……</a:t>
            </a:r>
            <a:r>
              <a:rPr lang="zh-CN" altLang="en-US" sz="3200" b="1">
                <a:latin typeface="Times New Roman" panose="02020603050405020304" pitchFamily="18" charset="0"/>
              </a:rPr>
              <a:t>与</a:t>
            </a:r>
            <a:r>
              <a:rPr lang="en-US" altLang="zh-CN" sz="3200" b="1">
                <a:latin typeface="Times New Roman" panose="02020603050405020304" pitchFamily="18" charset="0"/>
              </a:rPr>
              <a:t>……</a:t>
            </a:r>
            <a:r>
              <a:rPr lang="zh-CN" altLang="en-US" sz="3200" b="1">
                <a:latin typeface="Times New Roman" panose="02020603050405020304" pitchFamily="18" charset="0"/>
              </a:rPr>
              <a:t>对比</a:t>
            </a:r>
            <a:endParaRPr lang="zh-CN" altLang="en-US" sz="3200" b="1">
              <a:latin typeface="Times New Roman" panose="02020603050405020304" pitchFamily="18" charset="0"/>
            </a:endParaRPr>
          </a:p>
        </p:txBody>
      </p:sp>
      <p:pic>
        <p:nvPicPr>
          <p:cNvPr id="13" name="compare with.wav">
            <a:hlinkClick r:id="" action="ppaction://media"/>
          </p:cNvPr>
          <p:cNvPicPr>
            <a:picLocks noRot="1" noChangeAspect="1"/>
          </p:cNvPicPr>
          <p:nvPr>
            <a:wavAudioFile r:embed="rId1" name="compare with.wav"/>
          </p:nvPr>
        </p:nvPicPr>
        <p:blipFill>
          <a:blip r:embed="rId2"/>
          <a:stretch>
            <a:fillRect/>
          </a:stretch>
        </p:blipFill>
        <p:spPr>
          <a:xfrm>
            <a:off x="3900170" y="2516188"/>
            <a:ext cx="244475" cy="244475"/>
          </a:xfrm>
          <a:prstGeom prst="rect">
            <a:avLst/>
          </a:prstGeom>
          <a:noFill/>
          <a:ln w="9525">
            <a:noFill/>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6" fill="hold"/>
                                        <p:tgtEl>
                                          <p:spTgt spid="13"/>
                                        </p:tgtEl>
                                      </p:cBhvr>
                                    </p:cmd>
                                  </p:childTnLst>
                                </p:cTn>
                              </p:par>
                            </p:childTnLst>
                          </p:cTn>
                        </p:par>
                      </p:childTnLst>
                    </p:cTn>
                  </p:par>
                </p:childTnLst>
              </p:cTn>
              <p:nextCondLst>
                <p:cond evt="onClick" delay="0">
                  <p:tgtEl>
                    <p:spTgt spid="13"/>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90855" y="1539240"/>
            <a:ext cx="8496300" cy="4431030"/>
          </a:xfrm>
          <a:prstGeom prst="rect">
            <a:avLst/>
          </a:prstGeom>
          <a:noFill/>
          <a:ln w="9525">
            <a:noFill/>
          </a:ln>
        </p:spPr>
        <p:txBody>
          <a:bodyPr wrap="square">
            <a:spAutoFit/>
          </a:bodyPr>
          <a:p>
            <a:pPr>
              <a:lnSpc>
                <a:spcPts val="3760"/>
              </a:lnSpc>
              <a:spcBef>
                <a:spcPts val="0"/>
              </a:spcBef>
            </a:pPr>
            <a:r>
              <a:rPr lang="en-US" altLang="zh-CN" sz="2800" b="1" dirty="0">
                <a:solidFill>
                  <a:schemeClr val="tx1"/>
                </a:solidFill>
                <a:latin typeface="Times New Roman" panose="02020603050405020304" pitchFamily="18" charset="0"/>
                <a:cs typeface="Times New Roman" panose="02020603050405020304" pitchFamily="18" charset="0"/>
              </a:rPr>
              <a:t>compare...with...		</a:t>
            </a:r>
            <a:r>
              <a:rPr lang="zh-CN" altLang="en-US" sz="2800" b="1" dirty="0">
                <a:solidFill>
                  <a:schemeClr val="tx1"/>
                </a:solidFill>
                <a:latin typeface="Times New Roman" panose="02020603050405020304" pitchFamily="18" charset="0"/>
                <a:cs typeface="Times New Roman" panose="02020603050405020304" pitchFamily="18" charset="0"/>
              </a:rPr>
              <a:t>把</a:t>
            </a:r>
            <a:r>
              <a:rPr lang="en-US" altLang="zh-CN" sz="2800" b="1" dirty="0">
                <a:solidFill>
                  <a:schemeClr val="tx1"/>
                </a:solidFill>
                <a:latin typeface="Times New Roman" panose="02020603050405020304" pitchFamily="18" charset="0"/>
                <a:cs typeface="Times New Roman" panose="02020603050405020304" pitchFamily="18" charset="0"/>
              </a:rPr>
              <a:t>……</a:t>
            </a:r>
            <a:r>
              <a:rPr lang="zh-CN" altLang="en-US" sz="2800" b="1" dirty="0">
                <a:solidFill>
                  <a:schemeClr val="tx1"/>
                </a:solidFill>
                <a:latin typeface="Times New Roman" panose="02020603050405020304" pitchFamily="18" charset="0"/>
                <a:cs typeface="Times New Roman" panose="02020603050405020304" pitchFamily="18" charset="0"/>
              </a:rPr>
              <a:t>与</a:t>
            </a:r>
            <a:r>
              <a:rPr lang="en-US" altLang="zh-CN" sz="2800" b="1" dirty="0">
                <a:solidFill>
                  <a:schemeClr val="tx1"/>
                </a:solidFill>
                <a:latin typeface="Times New Roman" panose="02020603050405020304" pitchFamily="18" charset="0"/>
                <a:cs typeface="Times New Roman" panose="02020603050405020304" pitchFamily="18" charset="0"/>
              </a:rPr>
              <a:t>……</a:t>
            </a:r>
            <a:r>
              <a:rPr lang="zh-CN" altLang="en-US" sz="2800" b="1" dirty="0">
                <a:solidFill>
                  <a:schemeClr val="tx1"/>
                </a:solidFill>
                <a:latin typeface="Times New Roman" panose="02020603050405020304" pitchFamily="18" charset="0"/>
                <a:cs typeface="Times New Roman" panose="02020603050405020304" pitchFamily="18" charset="0"/>
              </a:rPr>
              <a:t>作对比</a:t>
            </a:r>
            <a:endParaRPr lang="zh-CN" altLang="en-US" sz="2800" b="1" dirty="0">
              <a:solidFill>
                <a:srgbClr val="0000FF"/>
              </a:solidFill>
              <a:latin typeface="Times New Roman" panose="02020603050405020304" pitchFamily="18" charset="0"/>
              <a:cs typeface="Times New Roman" panose="02020603050405020304" pitchFamily="18" charset="0"/>
            </a:endParaRPr>
          </a:p>
          <a:p>
            <a:pPr>
              <a:lnSpc>
                <a:spcPts val="3760"/>
              </a:lnSpc>
              <a:spcBef>
                <a:spcPts val="0"/>
              </a:spcBef>
            </a:pPr>
            <a:r>
              <a:rPr lang="en-US" altLang="zh-CN" sz="2800" dirty="0">
                <a:solidFill>
                  <a:srgbClr val="FF0000"/>
                </a:solidFill>
                <a:latin typeface="Times New Roman" panose="02020603050405020304" pitchFamily="18" charset="0"/>
              </a:rPr>
              <a:t>Let's compare this article with that one.</a:t>
            </a:r>
            <a:endParaRPr lang="en-US" altLang="zh-CN" sz="2800" dirty="0">
              <a:solidFill>
                <a:schemeClr val="tx1"/>
              </a:solidFill>
              <a:latin typeface="Times New Roman" panose="02020603050405020304" pitchFamily="18" charset="0"/>
            </a:endParaRPr>
          </a:p>
          <a:p>
            <a:pPr>
              <a:lnSpc>
                <a:spcPts val="3760"/>
              </a:lnSpc>
              <a:spcBef>
                <a:spcPts val="0"/>
              </a:spcBef>
            </a:pPr>
            <a:r>
              <a:rPr lang="zh-CN" altLang="en-US" sz="2800" dirty="0">
                <a:solidFill>
                  <a:schemeClr val="tx1"/>
                </a:solidFill>
                <a:latin typeface="Times New Roman" panose="02020603050405020304" pitchFamily="18" charset="0"/>
              </a:rPr>
              <a:t>让我们把这篇文章和那一篇作一下比较。</a:t>
            </a:r>
            <a:endParaRPr lang="zh-CN" altLang="en-US" sz="2800" dirty="0">
              <a:solidFill>
                <a:schemeClr val="tx1"/>
              </a:solidFill>
              <a:latin typeface="Times New Roman" panose="02020603050405020304" pitchFamily="18" charset="0"/>
            </a:endParaRPr>
          </a:p>
          <a:p>
            <a:pPr>
              <a:lnSpc>
                <a:spcPts val="3760"/>
              </a:lnSpc>
              <a:spcBef>
                <a:spcPts val="0"/>
              </a:spcBef>
            </a:pPr>
            <a:r>
              <a:rPr lang="zh-CN" altLang="en-US" sz="2800" dirty="0">
                <a:solidFill>
                  <a:schemeClr val="tx1"/>
                </a:solidFill>
                <a:latin typeface="Times New Roman" panose="02020603050405020304" pitchFamily="18" charset="0"/>
              </a:rPr>
              <a:t>【注意】我们还可以用</a:t>
            </a:r>
            <a:r>
              <a:rPr lang="en-US" altLang="zh-CN" sz="2800" dirty="0">
                <a:solidFill>
                  <a:schemeClr val="tx1"/>
                </a:solidFill>
                <a:latin typeface="Times New Roman" panose="02020603050405020304" pitchFamily="18" charset="0"/>
              </a:rPr>
              <a:t>compare……to…… </a:t>
            </a:r>
            <a:r>
              <a:rPr lang="zh-CN" altLang="en-US" sz="2800" dirty="0">
                <a:solidFill>
                  <a:schemeClr val="tx1"/>
                </a:solidFill>
                <a:latin typeface="Times New Roman" panose="02020603050405020304" pitchFamily="18" charset="0"/>
              </a:rPr>
              <a:t>表示</a:t>
            </a:r>
            <a:r>
              <a:rPr lang="en-US" altLang="zh-CN" sz="2800" dirty="0">
                <a:solidFill>
                  <a:schemeClr val="tx1"/>
                </a:solidFill>
                <a:latin typeface="Times New Roman" panose="02020603050405020304" pitchFamily="18" charset="0"/>
              </a:rPr>
              <a:t>“</a:t>
            </a:r>
            <a:r>
              <a:rPr lang="zh-CN" altLang="en-US" sz="2800" dirty="0">
                <a:solidFill>
                  <a:schemeClr val="tx1"/>
                </a:solidFill>
                <a:latin typeface="Times New Roman" panose="02020603050405020304" pitchFamily="18" charset="0"/>
              </a:rPr>
              <a:t>把</a:t>
            </a:r>
            <a:r>
              <a:rPr lang="en-US" altLang="zh-CN" sz="2800" dirty="0">
                <a:solidFill>
                  <a:schemeClr val="tx1"/>
                </a:solidFill>
                <a:latin typeface="Times New Roman" panose="02020603050405020304" pitchFamily="18" charset="0"/>
              </a:rPr>
              <a:t>……</a:t>
            </a:r>
            <a:r>
              <a:rPr lang="zh-CN" altLang="en-US" sz="2800" dirty="0">
                <a:solidFill>
                  <a:schemeClr val="tx1"/>
                </a:solidFill>
                <a:latin typeface="Times New Roman" panose="02020603050405020304" pitchFamily="18" charset="0"/>
              </a:rPr>
              <a:t>与</a:t>
            </a:r>
            <a:r>
              <a:rPr lang="en-US" altLang="zh-CN" sz="2800" dirty="0">
                <a:solidFill>
                  <a:schemeClr val="tx1"/>
                </a:solidFill>
                <a:latin typeface="Times New Roman" panose="02020603050405020304" pitchFamily="18" charset="0"/>
              </a:rPr>
              <a:t>……</a:t>
            </a:r>
            <a:r>
              <a:rPr lang="zh-CN" altLang="en-US" sz="2800" dirty="0">
                <a:solidFill>
                  <a:schemeClr val="tx1"/>
                </a:solidFill>
                <a:latin typeface="Times New Roman" panose="02020603050405020304" pitchFamily="18" charset="0"/>
              </a:rPr>
              <a:t>作</a:t>
            </a:r>
            <a:r>
              <a:rPr lang="zh-CN" altLang="en-US" sz="2800" dirty="0">
                <a:solidFill>
                  <a:schemeClr val="tx1"/>
                </a:solidFill>
                <a:latin typeface="Times New Roman" panose="02020603050405020304" pitchFamily="18" charset="0"/>
                <a:cs typeface="Times New Roman" panose="02020603050405020304" pitchFamily="18" charset="0"/>
                <a:sym typeface="+mn-ea"/>
              </a:rPr>
              <a:t>对比</a:t>
            </a:r>
            <a:r>
              <a:rPr lang="en-US" altLang="zh-CN" sz="2800" dirty="0">
                <a:solidFill>
                  <a:schemeClr val="tx1"/>
                </a:solidFill>
                <a:latin typeface="Times New Roman" panose="02020603050405020304" pitchFamily="18" charset="0"/>
              </a:rPr>
              <a:t>”</a:t>
            </a:r>
            <a:r>
              <a:rPr lang="zh-CN" altLang="en-US" sz="2800" dirty="0">
                <a:solidFill>
                  <a:schemeClr val="tx1"/>
                </a:solidFill>
                <a:latin typeface="Times New Roman" panose="02020603050405020304" pitchFamily="18" charset="0"/>
              </a:rPr>
              <a:t>。除此以外，</a:t>
            </a:r>
            <a:r>
              <a:rPr lang="en-US" altLang="zh-CN" sz="2800" dirty="0">
                <a:solidFill>
                  <a:schemeClr val="tx1"/>
                </a:solidFill>
                <a:latin typeface="Times New Roman" panose="02020603050405020304" pitchFamily="18" charset="0"/>
                <a:sym typeface="+mn-ea"/>
              </a:rPr>
              <a:t>compare……to…… </a:t>
            </a:r>
            <a:r>
              <a:rPr lang="zh-CN" altLang="en-US" sz="2800" dirty="0">
                <a:solidFill>
                  <a:schemeClr val="tx1"/>
                </a:solidFill>
                <a:latin typeface="Times New Roman" panose="02020603050405020304" pitchFamily="18" charset="0"/>
                <a:sym typeface="+mn-ea"/>
              </a:rPr>
              <a:t>还可以表示</a:t>
            </a:r>
            <a:r>
              <a:rPr lang="en-US" altLang="zh-CN" sz="2800" dirty="0">
                <a:solidFill>
                  <a:schemeClr val="tx1"/>
                </a:solidFill>
                <a:latin typeface="Times New Roman" panose="02020603050405020304" pitchFamily="18" charset="0"/>
                <a:sym typeface="+mn-ea"/>
              </a:rPr>
              <a:t>“</a:t>
            </a:r>
            <a:r>
              <a:rPr lang="zh-CN" altLang="en-US" sz="2800" dirty="0">
                <a:solidFill>
                  <a:schemeClr val="tx1"/>
                </a:solidFill>
                <a:latin typeface="Times New Roman" panose="02020603050405020304" pitchFamily="18" charset="0"/>
                <a:sym typeface="+mn-ea"/>
              </a:rPr>
              <a:t>将</a:t>
            </a:r>
            <a:r>
              <a:rPr lang="en-US" altLang="zh-CN" sz="2800" dirty="0">
                <a:solidFill>
                  <a:schemeClr val="tx1"/>
                </a:solidFill>
                <a:latin typeface="Times New Roman" panose="02020603050405020304" pitchFamily="18" charset="0"/>
                <a:sym typeface="+mn-ea"/>
              </a:rPr>
              <a:t>……</a:t>
            </a:r>
            <a:r>
              <a:rPr lang="zh-CN" altLang="en-US" sz="2800" dirty="0">
                <a:solidFill>
                  <a:schemeClr val="tx1"/>
                </a:solidFill>
                <a:latin typeface="Times New Roman" panose="02020603050405020304" pitchFamily="18" charset="0"/>
                <a:sym typeface="+mn-ea"/>
              </a:rPr>
              <a:t>比作</a:t>
            </a:r>
            <a:r>
              <a:rPr lang="en-US" altLang="zh-CN" sz="2800" dirty="0">
                <a:solidFill>
                  <a:schemeClr val="tx1"/>
                </a:solidFill>
                <a:latin typeface="Times New Roman" panose="02020603050405020304" pitchFamily="18" charset="0"/>
                <a:sym typeface="+mn-ea"/>
              </a:rPr>
              <a:t>……”</a:t>
            </a:r>
            <a:r>
              <a:rPr lang="zh-CN" altLang="en-US" sz="2800" dirty="0">
                <a:solidFill>
                  <a:schemeClr val="tx1"/>
                </a:solidFill>
                <a:latin typeface="Times New Roman" panose="02020603050405020304" pitchFamily="18" charset="0"/>
                <a:sym typeface="+mn-ea"/>
              </a:rPr>
              <a:t>。</a:t>
            </a:r>
            <a:endParaRPr lang="zh-CN" altLang="en-US" sz="2800" dirty="0">
              <a:solidFill>
                <a:schemeClr val="tx1"/>
              </a:solidFill>
              <a:latin typeface="Times New Roman" panose="02020603050405020304" pitchFamily="18" charset="0"/>
              <a:sym typeface="+mn-ea"/>
            </a:endParaRPr>
          </a:p>
          <a:p>
            <a:pPr>
              <a:lnSpc>
                <a:spcPts val="3760"/>
              </a:lnSpc>
              <a:spcBef>
                <a:spcPts val="0"/>
              </a:spcBef>
            </a:pPr>
            <a:r>
              <a:rPr lang="zh-CN" altLang="en-US" sz="2800" dirty="0">
                <a:solidFill>
                  <a:schemeClr val="tx1"/>
                </a:solidFill>
                <a:latin typeface="Times New Roman" panose="02020603050405020304" pitchFamily="18" charset="0"/>
                <a:sym typeface="+mn-ea"/>
              </a:rPr>
              <a:t>如：</a:t>
            </a:r>
            <a:endParaRPr lang="zh-CN" altLang="en-US" sz="2800" dirty="0">
              <a:solidFill>
                <a:schemeClr val="tx1"/>
              </a:solidFill>
              <a:latin typeface="Times New Roman" panose="02020603050405020304" pitchFamily="18" charset="0"/>
              <a:sym typeface="+mn-ea"/>
            </a:endParaRPr>
          </a:p>
          <a:p>
            <a:pPr>
              <a:lnSpc>
                <a:spcPts val="3760"/>
              </a:lnSpc>
              <a:spcBef>
                <a:spcPts val="0"/>
              </a:spcBef>
            </a:pPr>
            <a:r>
              <a:rPr lang="en-US" altLang="zh-CN" sz="2800" dirty="0">
                <a:solidFill>
                  <a:srgbClr val="FF0000"/>
                </a:solidFill>
                <a:latin typeface="Times New Roman" panose="02020603050405020304" pitchFamily="18" charset="0"/>
                <a:sym typeface="+mn-ea"/>
              </a:rPr>
              <a:t>The heart is often compared to a pump.</a:t>
            </a:r>
            <a:endParaRPr lang="en-US" altLang="zh-CN" sz="2800" dirty="0">
              <a:solidFill>
                <a:srgbClr val="FF0000"/>
              </a:solidFill>
              <a:latin typeface="Times New Roman" panose="02020603050405020304" pitchFamily="18" charset="0"/>
              <a:sym typeface="+mn-ea"/>
            </a:endParaRPr>
          </a:p>
          <a:p>
            <a:pPr>
              <a:lnSpc>
                <a:spcPts val="3760"/>
              </a:lnSpc>
              <a:spcBef>
                <a:spcPts val="0"/>
              </a:spcBef>
            </a:pPr>
            <a:r>
              <a:rPr lang="zh-CN" altLang="en-US" sz="2800" dirty="0">
                <a:solidFill>
                  <a:schemeClr val="tx1"/>
                </a:solidFill>
                <a:latin typeface="Times New Roman" panose="02020603050405020304" pitchFamily="18" charset="0"/>
                <a:sym typeface="+mn-ea"/>
              </a:rPr>
              <a:t>心脏常被比作水泵。</a:t>
            </a:r>
            <a:endParaRPr lang="zh-CN" altLang="en-US" sz="2800" dirty="0">
              <a:solidFill>
                <a:schemeClr val="tx1"/>
              </a:solidFill>
              <a:latin typeface="Times New Roman" panose="02020603050405020304" pitchFamily="18" charset="0"/>
              <a:sym typeface="+mn-ea"/>
            </a:endParaRPr>
          </a:p>
        </p:txBody>
      </p:sp>
      <p:sp>
        <p:nvSpPr>
          <p:cNvPr id="35843" name="文本框 2"/>
          <p:cNvSpPr txBox="1"/>
          <p:nvPr/>
        </p:nvSpPr>
        <p:spPr>
          <a:xfrm>
            <a:off x="2259330" y="842645"/>
            <a:ext cx="4625975" cy="646113"/>
          </a:xfrm>
          <a:prstGeom prst="rect">
            <a:avLst/>
          </a:prstGeom>
          <a:noFill/>
          <a:ln w="9525">
            <a:noFill/>
          </a:ln>
        </p:spPr>
        <p:txBody>
          <a:bodyPr>
            <a:spAutoFit/>
          </a:bodyPr>
          <a:p>
            <a:r>
              <a:rPr lang="en-US" altLang="zh-CN" sz="3600" b="1">
                <a:latin typeface="Times New Roman" panose="02020603050405020304" pitchFamily="18" charset="0"/>
                <a:cs typeface="Times New Roman" panose="02020603050405020304" pitchFamily="18" charset="0"/>
              </a:rPr>
              <a:t>Language points</a:t>
            </a:r>
            <a:endParaRPr lang="en-US" altLang="zh-CN" sz="3600" b="1">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387" name="TextBox 4"/>
          <p:cNvSpPr txBox="1"/>
          <p:nvPr/>
        </p:nvSpPr>
        <p:spPr>
          <a:xfrm>
            <a:off x="1763713" y="3414713"/>
            <a:ext cx="5673725"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panose="020B0503020204020204" pitchFamily="34" charset="-122"/>
              </a:rPr>
              <a:t>Part III While-Learning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2"/>
          <p:cNvSpPr txBox="1">
            <a:spLocks noChangeArrowheads="1"/>
          </p:cNvSpPr>
          <p:nvPr/>
        </p:nvSpPr>
        <p:spPr bwMode="auto">
          <a:xfrm>
            <a:off x="2145983" y="687388"/>
            <a:ext cx="417671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vl2pPr/>
            <a:lvl3pPr/>
            <a:lvl4pPr/>
            <a:lvl5pPr/>
            <a:lvl6pPr/>
            <a:lvl7pPr/>
            <a:lvl8pPr/>
            <a:lvl9pPr/>
          </a:lstStyle>
          <a:p>
            <a:pPr marL="0" marR="0" lvl="0" indent="0" algn="ctr" defTabSz="914400" rtl="0" eaLnBrk="1" fontAlgn="base" latinLnBrk="0" hangingPunct="1">
              <a:lnSpc>
                <a:spcPct val="90000"/>
              </a:lnSpc>
              <a:spcBef>
                <a:spcPct val="0"/>
              </a:spcBef>
              <a:spcAft>
                <a:spcPct val="0"/>
              </a:spcAft>
              <a:buClrTx/>
              <a:buSzTx/>
              <a:buFontTx/>
              <a:buNone/>
              <a:defRPr/>
            </a:pPr>
            <a:r>
              <a:rPr kumimoji="0" lang="en-US" sz="3200" b="1" i="0" u="none" strike="noStrike" kern="1200" cap="none" spc="0" normalizeH="0" baseline="0" noProof="0" dirty="0">
                <a:ln>
                  <a:noFill/>
                </a:ln>
                <a:solidFill>
                  <a:srgbClr val="0066FF"/>
                </a:solidFill>
                <a:effectLst>
                  <a:outerShdw blurRad="38100" dist="38100" dir="2700000" algn="tl">
                    <a:srgbClr val="C0C0C0"/>
                  </a:outerShdw>
                </a:effectLst>
                <a:uLnTx/>
                <a:uFillTx/>
                <a:latin typeface="Times New Roman" panose="02020603050405020304" pitchFamily="18" charset="0"/>
                <a:ea typeface="华文中宋" panose="02010600040101010101" pitchFamily="2" charset="-122"/>
                <a:cs typeface="+mn-cs"/>
              </a:rPr>
              <a:t>A famous travel writer</a:t>
            </a:r>
            <a:endParaRPr kumimoji="0" lang="en-US" sz="3200" b="1" i="0" u="none" strike="noStrike" kern="1200" cap="none" spc="0" normalizeH="0" baseline="0" noProof="0" dirty="0">
              <a:ln>
                <a:noFill/>
              </a:ln>
              <a:solidFill>
                <a:srgbClr val="0066FF"/>
              </a:solidFill>
              <a:effectLst>
                <a:outerShdw blurRad="38100" dist="38100" dir="2700000" algn="tl">
                  <a:srgbClr val="C0C0C0"/>
                </a:outerShdw>
              </a:effectLst>
              <a:uLnTx/>
              <a:uFillTx/>
              <a:latin typeface="Times New Roman" panose="02020603050405020304" pitchFamily="18" charset="0"/>
              <a:ea typeface="华文中宋" panose="02010600040101010101" pitchFamily="2" charset="-122"/>
              <a:cs typeface="+mn-cs"/>
            </a:endParaRPr>
          </a:p>
        </p:txBody>
      </p:sp>
      <p:sp>
        <p:nvSpPr>
          <p:cNvPr id="3075" name="Text Box 8"/>
          <p:cNvSpPr txBox="1"/>
          <p:nvPr/>
        </p:nvSpPr>
        <p:spPr>
          <a:xfrm>
            <a:off x="359093" y="1330643"/>
            <a:ext cx="8424862" cy="1800225"/>
          </a:xfrm>
          <a:prstGeom prst="rect">
            <a:avLst/>
          </a:prstGeom>
          <a:noFill/>
          <a:ln w="9525">
            <a:noFill/>
          </a:ln>
        </p:spPr>
        <p:txBody>
          <a:bodyPr>
            <a:spAutoFit/>
          </a:bodyPr>
          <a:p>
            <a:pPr eaLnBrk="1" hangingPunct="1">
              <a:spcBef>
                <a:spcPct val="10000"/>
              </a:spcBef>
            </a:pPr>
            <a:r>
              <a:rPr lang="en-US" altLang="zh-CN" sz="2800">
                <a:solidFill>
                  <a:srgbClr val="0066FF"/>
                </a:solidFill>
                <a:latin typeface="Times New Roman" panose="02020603050405020304" pitchFamily="18" charset="0"/>
              </a:rPr>
              <a:t>A James Turner is a famous travel writer. Here is part of an interview with him. Work in pairs to match the answers with the questions. Write the letters in the boxes.</a:t>
            </a:r>
            <a:endParaRPr lang="en-US" altLang="zh-CN" sz="2800">
              <a:solidFill>
                <a:srgbClr val="0066FF"/>
              </a:solidFill>
              <a:latin typeface="Times New Roman" panose="02020603050405020304" pitchFamily="18" charset="0"/>
            </a:endParaRPr>
          </a:p>
        </p:txBody>
      </p:sp>
      <p:sp>
        <p:nvSpPr>
          <p:cNvPr id="3076" name="Text Box 27"/>
          <p:cNvSpPr txBox="1"/>
          <p:nvPr/>
        </p:nvSpPr>
        <p:spPr>
          <a:xfrm>
            <a:off x="612775" y="2751138"/>
            <a:ext cx="7343775" cy="3341687"/>
          </a:xfrm>
          <a:prstGeom prst="rect">
            <a:avLst/>
          </a:prstGeom>
          <a:noFill/>
          <a:ln w="9525">
            <a:noFill/>
          </a:ln>
        </p:spPr>
        <p:txBody>
          <a:bodyPr>
            <a:spAutoFit/>
          </a:bodyPr>
          <a:p>
            <a:pPr marL="457200" indent="-457200" eaLnBrk="1" hangingPunct="1">
              <a:lnSpc>
                <a:spcPct val="110000"/>
              </a:lnSpc>
              <a:spcBef>
                <a:spcPct val="10000"/>
              </a:spcBef>
              <a:buAutoNum type="arabicPlain"/>
            </a:pPr>
            <a:r>
              <a:rPr lang="en-US" altLang="zh-CN" sz="3000">
                <a:latin typeface="Times New Roman" panose="02020603050405020304" pitchFamily="18" charset="0"/>
              </a:rPr>
              <a:t>When and where were you born?</a:t>
            </a:r>
            <a:endParaRPr lang="en-US" altLang="zh-CN" sz="3000">
              <a:latin typeface="Times New Roman" panose="02020603050405020304" pitchFamily="18" charset="0"/>
            </a:endParaRP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did your parents do?</a:t>
            </a:r>
            <a:endParaRPr lang="en-US" altLang="zh-CN" sz="3000">
              <a:latin typeface="Times New Roman" panose="02020603050405020304" pitchFamily="18" charset="0"/>
            </a:endParaRP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did you do when you left school?</a:t>
            </a:r>
            <a:endParaRPr lang="en-US" altLang="zh-CN" sz="3000">
              <a:latin typeface="Times New Roman" panose="02020603050405020304" pitchFamily="18" charset="0"/>
            </a:endParaRP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How did you start writing your first book?</a:t>
            </a:r>
            <a:endParaRPr lang="en-US" altLang="zh-CN" sz="3000">
              <a:latin typeface="Times New Roman" panose="02020603050405020304" pitchFamily="18" charset="0"/>
            </a:endParaRP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do you like to write about?</a:t>
            </a:r>
            <a:endParaRPr lang="en-US" altLang="zh-CN" sz="3000">
              <a:latin typeface="Times New Roman" panose="02020603050405020304" pitchFamily="18" charset="0"/>
            </a:endParaRP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What’s your next book about?</a:t>
            </a:r>
            <a:endParaRPr lang="en-US" altLang="zh-CN" sz="3000">
              <a:latin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8" name="Picture 2" descr="QQ截图20141124173126"/>
          <p:cNvPicPr>
            <a:picLocks noChangeAspect="1"/>
          </p:cNvPicPr>
          <p:nvPr/>
        </p:nvPicPr>
        <p:blipFill>
          <a:blip r:embed="rId1"/>
          <a:stretch>
            <a:fillRect/>
          </a:stretch>
        </p:blipFill>
        <p:spPr>
          <a:xfrm>
            <a:off x="395605" y="608013"/>
            <a:ext cx="8351838" cy="6134100"/>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9"/>
          <p:cNvPicPr>
            <a:picLocks noChangeAspect="1"/>
          </p:cNvPicPr>
          <p:nvPr/>
        </p:nvPicPr>
        <p:blipFill>
          <a:blip r:embed="rId1"/>
          <a:stretch>
            <a:fillRect/>
          </a:stretch>
        </p:blipFill>
        <p:spPr>
          <a:xfrm>
            <a:off x="69850" y="1231900"/>
            <a:ext cx="9039225" cy="3852863"/>
          </a:xfrm>
          <a:prstGeom prst="rect">
            <a:avLst/>
          </a:prstGeom>
          <a:noFill/>
          <a:ln w="9525">
            <a:noFill/>
          </a:ln>
        </p:spPr>
      </p:pic>
      <p:sp>
        <p:nvSpPr>
          <p:cNvPr id="14" name="TextBox 6"/>
          <p:cNvSpPr txBox="1">
            <a:spLocks noChangeArrowheads="1"/>
          </p:cNvSpPr>
          <p:nvPr/>
        </p:nvSpPr>
        <p:spPr bwMode="auto">
          <a:xfrm>
            <a:off x="2627313" y="119063"/>
            <a:ext cx="4137025" cy="1014730"/>
          </a:xfrm>
          <a:prstGeom prst="rect">
            <a:avLst/>
          </a:prstGeom>
          <a:noFill/>
          <a:ln w="9525">
            <a:noFill/>
            <a:miter lim="800000"/>
          </a:ln>
        </p:spPr>
        <p:txBody>
          <a:bodyPr>
            <a:spAutoFit/>
          </a:bodyPr>
          <a:p>
            <a:pPr algn="ctr"/>
            <a:r>
              <a:rPr lang="en-US" altLang="zh-CN" sz="3600">
                <a:solidFill>
                  <a:srgbClr val="0000FF"/>
                </a:solidFill>
                <a:effectLst>
                  <a:outerShdw blurRad="38100" dist="38100" dir="2700000">
                    <a:srgbClr val="000000"/>
                  </a:outerShdw>
                </a:effectLst>
                <a:latin typeface="Times New Roman" panose="02020603050405020304" pitchFamily="18" charset="0"/>
              </a:rPr>
              <a:t>Writing</a:t>
            </a:r>
            <a:endParaRPr lang="en-US" altLang="zh-CN" sz="3600">
              <a:solidFill>
                <a:srgbClr val="0000FF"/>
              </a:solidFill>
              <a:effectLst>
                <a:outerShdw blurRad="38100" dist="38100" dir="2700000">
                  <a:srgbClr val="000000"/>
                </a:outerShdw>
              </a:effectLst>
              <a:latin typeface="Times New Roman" panose="02020603050405020304" pitchFamily="18" charset="0"/>
            </a:endParaRPr>
          </a:p>
          <a:p>
            <a:pPr algn="ctr"/>
            <a:r>
              <a:rPr lang="en-US" altLang="zh-CN" sz="2400">
                <a:solidFill>
                  <a:srgbClr val="0000FF"/>
                </a:solidFill>
                <a:latin typeface="Times New Roman" panose="02020603050405020304" pitchFamily="18" charset="0"/>
              </a:rPr>
              <a:t>A famous travel writer</a:t>
            </a:r>
            <a:endParaRPr lang="en-US" altLang="zh-CN" sz="2400">
              <a:solidFill>
                <a:srgbClr val="0000FF"/>
              </a:solidFill>
              <a:latin typeface="Times New Roman" panose="02020603050405020304" pitchFamily="18" charset="0"/>
            </a:endParaRPr>
          </a:p>
        </p:txBody>
      </p:sp>
      <p:sp>
        <p:nvSpPr>
          <p:cNvPr id="2" name="矩形 1"/>
          <p:cNvSpPr/>
          <p:nvPr/>
        </p:nvSpPr>
        <p:spPr>
          <a:xfrm>
            <a:off x="1397702" y="5173894"/>
            <a:ext cx="6383543" cy="1012462"/>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 My father was a cook, and my mother was a writer.</a:t>
            </a:r>
            <a:endPar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136098" y="2404318"/>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9"/>
          <p:cNvPicPr>
            <a:picLocks noChangeAspect="1"/>
          </p:cNvPicPr>
          <p:nvPr/>
        </p:nvPicPr>
        <p:blipFill>
          <a:blip r:embed="rId1"/>
          <a:stretch>
            <a:fillRect/>
          </a:stretch>
        </p:blipFill>
        <p:spPr>
          <a:xfrm>
            <a:off x="69850" y="1089025"/>
            <a:ext cx="9039225" cy="3852863"/>
          </a:xfrm>
          <a:prstGeom prst="rect">
            <a:avLst/>
          </a:prstGeom>
          <a:noFill/>
          <a:ln w="9525">
            <a:noFill/>
          </a:ln>
        </p:spPr>
      </p:pic>
      <p:sp>
        <p:nvSpPr>
          <p:cNvPr id="2" name="矩形 1"/>
          <p:cNvSpPr/>
          <p:nvPr/>
        </p:nvSpPr>
        <p:spPr>
          <a:xfrm>
            <a:off x="1605573" y="5200591"/>
            <a:ext cx="6526958" cy="64516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 In London in 1970.</a:t>
            </a:r>
            <a:endPar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132568" y="2193172"/>
            <a:ext cx="437838" cy="63548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7" name="矩形 6"/>
          <p:cNvSpPr/>
          <p:nvPr/>
        </p:nvSpPr>
        <p:spPr>
          <a:xfrm>
            <a:off x="8190073" y="1826791"/>
            <a:ext cx="404278"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9"/>
          <p:cNvPicPr>
            <a:picLocks noChangeAspect="1"/>
          </p:cNvPicPr>
          <p:nvPr/>
        </p:nvPicPr>
        <p:blipFill>
          <a:blip r:embed="rId1"/>
          <a:stretch>
            <a:fillRect/>
          </a:stretch>
        </p:blipFill>
        <p:spPr>
          <a:xfrm>
            <a:off x="69850" y="1016000"/>
            <a:ext cx="9039225" cy="3852863"/>
          </a:xfrm>
          <a:prstGeom prst="rect">
            <a:avLst/>
          </a:prstGeom>
          <a:noFill/>
          <a:ln w="9525">
            <a:noFill/>
          </a:ln>
        </p:spPr>
      </p:pic>
      <p:sp>
        <p:nvSpPr>
          <p:cNvPr id="2" name="矩形 1"/>
          <p:cNvSpPr/>
          <p:nvPr/>
        </p:nvSpPr>
        <p:spPr>
          <a:xfrm>
            <a:off x="260985" y="4869180"/>
            <a:ext cx="8401685" cy="175323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 I’m following the route that was taken by Marco Polo.</a:t>
            </a:r>
            <a:r>
              <a:rPr kumimoji="0" lang="en-US" altLang="zh-CN" sz="3600" b="0"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I’m planning to write a book about him and his journey.</a:t>
            </a:r>
            <a:endParaRPr kumimoji="0" lang="zh-CN"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182135" y="2191593"/>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7" name="矩形 6"/>
          <p:cNvSpPr/>
          <p:nvPr/>
        </p:nvSpPr>
        <p:spPr>
          <a:xfrm>
            <a:off x="8182135" y="1753766"/>
            <a:ext cx="404278"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8" name="矩形 7"/>
          <p:cNvSpPr/>
          <p:nvPr/>
        </p:nvSpPr>
        <p:spPr>
          <a:xfrm>
            <a:off x="8145902" y="4063849"/>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endParaRPr kumimoji="0" lang="en-US" altLang="zh-CN" sz="32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Picture 9"/>
          <p:cNvPicPr>
            <a:picLocks noChangeAspect="1"/>
          </p:cNvPicPr>
          <p:nvPr/>
        </p:nvPicPr>
        <p:blipFill>
          <a:blip r:embed="rId1"/>
          <a:stretch>
            <a:fillRect/>
          </a:stretch>
        </p:blipFill>
        <p:spPr>
          <a:xfrm>
            <a:off x="-22225" y="1016000"/>
            <a:ext cx="9039225" cy="3852863"/>
          </a:xfrm>
          <a:prstGeom prst="rect">
            <a:avLst/>
          </a:prstGeom>
          <a:noFill/>
          <a:ln w="9525">
            <a:noFill/>
          </a:ln>
        </p:spPr>
      </p:pic>
      <p:sp>
        <p:nvSpPr>
          <p:cNvPr id="2" name="矩形 1"/>
          <p:cNvSpPr/>
          <p:nvPr/>
        </p:nvSpPr>
        <p:spPr>
          <a:xfrm>
            <a:off x="863813" y="4963085"/>
            <a:ext cx="7809137" cy="175323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 I usually write while I’m travelling, so my first book started from the notes I took.</a:t>
            </a:r>
            <a:endPar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endPar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9" name="矩形 8"/>
          <p:cNvSpPr/>
          <p:nvPr/>
        </p:nvSpPr>
        <p:spPr>
          <a:xfrm>
            <a:off x="8095872" y="3200282"/>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9"/>
          <p:cNvPicPr>
            <a:picLocks noChangeAspect="1"/>
          </p:cNvPicPr>
          <p:nvPr/>
        </p:nvPicPr>
        <p:blipFill>
          <a:blip r:embed="rId1"/>
          <a:stretch>
            <a:fillRect/>
          </a:stretch>
        </p:blipFill>
        <p:spPr>
          <a:xfrm>
            <a:off x="-22225" y="1016000"/>
            <a:ext cx="9039225" cy="3852863"/>
          </a:xfrm>
          <a:prstGeom prst="rect">
            <a:avLst/>
          </a:prstGeom>
          <a:noFill/>
          <a:ln w="9525">
            <a:noFill/>
          </a:ln>
        </p:spPr>
      </p:pic>
      <p:sp>
        <p:nvSpPr>
          <p:cNvPr id="2" name="矩形 1"/>
          <p:cNvSpPr/>
          <p:nvPr/>
        </p:nvSpPr>
        <p:spPr>
          <a:xfrm>
            <a:off x="299337" y="4859522"/>
            <a:ext cx="8688229" cy="1886585"/>
          </a:xfrm>
          <a:prstGeom prst="rect">
            <a:avLst/>
          </a:prstGeom>
        </p:spPr>
        <p:txBody>
          <a:bodyPr>
            <a:spAutoFit/>
          </a:bodyPr>
          <a:lstStyle/>
          <a:p>
            <a:pPr marL="0" marR="0" lvl="0" indent="0" algn="l" defTabSz="914400" rtl="0" eaLnBrk="0" fontAlgn="base" latinLnBrk="0" hangingPunct="0">
              <a:lnSpc>
                <a:spcPts val="35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 At first, I got a job at a travel company. However, I wanted to explore the world myself! Then I went to China to teach English. From there I explored the rest of Asia.</a:t>
            </a:r>
            <a:endPar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endPar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9" name="矩形 8"/>
          <p:cNvSpPr/>
          <p:nvPr/>
        </p:nvSpPr>
        <p:spPr>
          <a:xfrm>
            <a:off x="8022609" y="3185416"/>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0" name="矩形 9"/>
          <p:cNvSpPr/>
          <p:nvPr/>
        </p:nvSpPr>
        <p:spPr>
          <a:xfrm>
            <a:off x="8026639" y="2692062"/>
            <a:ext cx="393056"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9"/>
          <p:cNvPicPr>
            <a:picLocks noChangeAspect="1"/>
          </p:cNvPicPr>
          <p:nvPr/>
        </p:nvPicPr>
        <p:blipFill>
          <a:blip r:embed="rId1"/>
          <a:stretch>
            <a:fillRect/>
          </a:stretch>
        </p:blipFill>
        <p:spPr>
          <a:xfrm>
            <a:off x="-22225" y="1016000"/>
            <a:ext cx="9039225" cy="3852863"/>
          </a:xfrm>
          <a:prstGeom prst="rect">
            <a:avLst/>
          </a:prstGeom>
          <a:noFill/>
          <a:ln w="9525">
            <a:noFill/>
          </a:ln>
        </p:spPr>
      </p:pic>
      <p:sp>
        <p:nvSpPr>
          <p:cNvPr id="2" name="矩形 1"/>
          <p:cNvSpPr/>
          <p:nvPr/>
        </p:nvSpPr>
        <p:spPr>
          <a:xfrm>
            <a:off x="751492" y="4948314"/>
            <a:ext cx="7976098" cy="156845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f I like to write about the places I visit. I often </a:t>
            </a:r>
            <a:r>
              <a:rPr kumimoji="0" lang="en-US" altLang="zh-CN" sz="3200" b="1" i="0"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compare</a:t>
            </a: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 their cultures </a:t>
            </a:r>
            <a:r>
              <a:rPr kumimoji="0" lang="en-US" altLang="zh-CN" sz="3200" b="1" i="0"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with </a:t>
            </a: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my own. It helps me learn more about the world.</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endPar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9" name="矩形 8"/>
          <p:cNvSpPr/>
          <p:nvPr/>
        </p:nvSpPr>
        <p:spPr>
          <a:xfrm>
            <a:off x="8095872" y="3200282"/>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0" name="矩形 9"/>
          <p:cNvSpPr/>
          <p:nvPr/>
        </p:nvSpPr>
        <p:spPr>
          <a:xfrm>
            <a:off x="8026639" y="2692062"/>
            <a:ext cx="393056"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11" name="矩形 10"/>
          <p:cNvSpPr/>
          <p:nvPr/>
        </p:nvSpPr>
        <p:spPr>
          <a:xfrm>
            <a:off x="8095872" y="3691429"/>
            <a:ext cx="331415"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f </a:t>
            </a:r>
            <a:endPar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Picture 2" descr="QQ截图20141124174519"/>
          <p:cNvPicPr>
            <a:picLocks noChangeAspect="1"/>
          </p:cNvPicPr>
          <p:nvPr/>
        </p:nvPicPr>
        <p:blipFill>
          <a:blip r:embed="rId1"/>
          <a:stretch>
            <a:fillRect/>
          </a:stretch>
        </p:blipFill>
        <p:spPr>
          <a:xfrm>
            <a:off x="327025" y="4189413"/>
            <a:ext cx="8424863" cy="2373312"/>
          </a:xfrm>
          <a:prstGeom prst="rect">
            <a:avLst/>
          </a:prstGeom>
          <a:noFill/>
          <a:ln w="9525">
            <a:noFill/>
          </a:ln>
        </p:spPr>
      </p:pic>
      <p:sp>
        <p:nvSpPr>
          <p:cNvPr id="6147" name="Text Box 8"/>
          <p:cNvSpPr txBox="1">
            <a:spLocks noChangeArrowheads="1"/>
          </p:cNvSpPr>
          <p:nvPr/>
        </p:nvSpPr>
        <p:spPr bwMode="auto">
          <a:xfrm>
            <a:off x="149860" y="640715"/>
            <a:ext cx="8994775" cy="116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p>
            <a:pPr eaLnBrk="1" hangingPunct="1">
              <a:lnSpc>
                <a:spcPts val="2800"/>
              </a:lnSpc>
              <a:spcBef>
                <a:spcPct val="20000"/>
              </a:spcBef>
            </a:pPr>
            <a:r>
              <a:rPr lang="en-US" altLang="zh-CN" sz="2400">
                <a:solidFill>
                  <a:srgbClr val="0066FF"/>
                </a:solidFill>
                <a:latin typeface="Times New Roman" panose="02020603050405020304" pitchFamily="18" charset="0"/>
              </a:rPr>
              <a:t>B Which of the questions in A are about James Turner’s personal information, his experiences after he left school and his boo</a:t>
            </a:r>
            <a:r>
              <a:rPr lang="zh-CN" altLang="en-US" sz="2400" dirty="0">
                <a:solidFill>
                  <a:srgbClr val="0066FF"/>
                </a:solidFill>
                <a:latin typeface="Times New Roman" panose="02020603050405020304" pitchFamily="18" charset="0"/>
              </a:rPr>
              <a:t>k</a:t>
            </a:r>
            <a:r>
              <a:rPr lang="en-US" altLang="zh-CN" sz="2400">
                <a:solidFill>
                  <a:srgbClr val="0066FF"/>
                </a:solidFill>
                <a:latin typeface="Times New Roman" panose="02020603050405020304" pitchFamily="18" charset="0"/>
              </a:rPr>
              <a:t>s</a:t>
            </a:r>
            <a:r>
              <a:rPr lang="zh-CN" altLang="en-US" sz="2400" dirty="0">
                <a:solidFill>
                  <a:srgbClr val="0066FF"/>
                </a:solidFill>
                <a:latin typeface="Times New Roman" panose="02020603050405020304" pitchFamily="18" charset="0"/>
              </a:rPr>
              <a:t>？ </a:t>
            </a:r>
            <a:r>
              <a:rPr lang="en-US" altLang="zh-CN" sz="2400">
                <a:solidFill>
                  <a:srgbClr val="0066FF"/>
                </a:solidFill>
                <a:latin typeface="Times New Roman" panose="02020603050405020304" pitchFamily="18" charset="0"/>
              </a:rPr>
              <a:t>Write the numbers 1-6 in the boxes.</a:t>
            </a:r>
            <a:endParaRPr lang="en-US" altLang="zh-CN" sz="2400">
              <a:solidFill>
                <a:srgbClr val="0066FF"/>
              </a:solidFill>
              <a:latin typeface="Times New Roman" panose="02020603050405020304" pitchFamily="18" charset="0"/>
            </a:endParaRPr>
          </a:p>
        </p:txBody>
      </p:sp>
      <p:sp>
        <p:nvSpPr>
          <p:cNvPr id="6148" name="矩形 4"/>
          <p:cNvSpPr/>
          <p:nvPr/>
        </p:nvSpPr>
        <p:spPr>
          <a:xfrm>
            <a:off x="6367463" y="4365625"/>
            <a:ext cx="395287" cy="549275"/>
          </a:xfrm>
          <a:prstGeom prst="rect">
            <a:avLst/>
          </a:prstGeom>
          <a:noFill/>
          <a:ln w="9525">
            <a:noFill/>
          </a:ln>
        </p:spPr>
        <p:txBody>
          <a:bodyPr wrap="none">
            <a:spAutoFit/>
          </a:bodyPr>
          <a:p>
            <a:r>
              <a:rPr lang="en-US" altLang="zh-CN" sz="3000" b="1">
                <a:solidFill>
                  <a:srgbClr val="FF0000"/>
                </a:solidFill>
                <a:latin typeface="Times New Roman" panose="02020603050405020304" pitchFamily="18" charset="0"/>
              </a:rPr>
              <a:t>1</a:t>
            </a:r>
            <a:endParaRPr lang="en-US" altLang="zh-CN" sz="3000" b="1" dirty="0">
              <a:solidFill>
                <a:srgbClr val="FF0000"/>
              </a:solidFill>
              <a:latin typeface="Times New Roman" panose="02020603050405020304" pitchFamily="18" charset="0"/>
            </a:endParaRPr>
          </a:p>
        </p:txBody>
      </p:sp>
      <p:sp>
        <p:nvSpPr>
          <p:cNvPr id="6149" name="矩形 5"/>
          <p:cNvSpPr/>
          <p:nvPr/>
        </p:nvSpPr>
        <p:spPr>
          <a:xfrm>
            <a:off x="7383463" y="4365625"/>
            <a:ext cx="395287" cy="549275"/>
          </a:xfrm>
          <a:prstGeom prst="rect">
            <a:avLst/>
          </a:prstGeom>
          <a:noFill/>
          <a:ln w="9525">
            <a:noFill/>
          </a:ln>
        </p:spPr>
        <p:txBody>
          <a:bodyPr wrap="none">
            <a:spAutoFit/>
          </a:bodyPr>
          <a:p>
            <a:r>
              <a:rPr lang="en-US" altLang="zh-CN" sz="3000" b="1">
                <a:solidFill>
                  <a:srgbClr val="FF0000"/>
                </a:solidFill>
                <a:latin typeface="Times New Roman" panose="02020603050405020304" pitchFamily="18" charset="0"/>
              </a:rPr>
              <a:t>2</a:t>
            </a:r>
            <a:endParaRPr lang="en-US" altLang="zh-CN" sz="3000" b="1" dirty="0">
              <a:solidFill>
                <a:srgbClr val="FF0000"/>
              </a:solidFill>
              <a:latin typeface="Times New Roman" panose="02020603050405020304" pitchFamily="18" charset="0"/>
            </a:endParaRPr>
          </a:p>
        </p:txBody>
      </p:sp>
      <p:sp>
        <p:nvSpPr>
          <p:cNvPr id="6150" name="矩形 6"/>
          <p:cNvSpPr/>
          <p:nvPr/>
        </p:nvSpPr>
        <p:spPr>
          <a:xfrm>
            <a:off x="6804025" y="5094288"/>
            <a:ext cx="395288" cy="549275"/>
          </a:xfrm>
          <a:prstGeom prst="rect">
            <a:avLst/>
          </a:prstGeom>
          <a:noFill/>
          <a:ln w="9525">
            <a:noFill/>
          </a:ln>
        </p:spPr>
        <p:txBody>
          <a:bodyPr wrap="none">
            <a:spAutoFit/>
          </a:bodyPr>
          <a:p>
            <a:r>
              <a:rPr lang="en-US" altLang="zh-CN" sz="3000" b="1">
                <a:solidFill>
                  <a:srgbClr val="FF0000"/>
                </a:solidFill>
                <a:latin typeface="Times New Roman" panose="02020603050405020304" pitchFamily="18" charset="0"/>
              </a:rPr>
              <a:t>3</a:t>
            </a:r>
            <a:endParaRPr lang="en-US" altLang="zh-CN" sz="3000" b="1" dirty="0">
              <a:solidFill>
                <a:srgbClr val="FF0000"/>
              </a:solidFill>
              <a:latin typeface="Times New Roman" panose="02020603050405020304" pitchFamily="18" charset="0"/>
            </a:endParaRPr>
          </a:p>
        </p:txBody>
      </p:sp>
      <p:sp>
        <p:nvSpPr>
          <p:cNvPr id="6151" name="矩形 7"/>
          <p:cNvSpPr/>
          <p:nvPr/>
        </p:nvSpPr>
        <p:spPr>
          <a:xfrm>
            <a:off x="6138863" y="5868988"/>
            <a:ext cx="396875" cy="549275"/>
          </a:xfrm>
          <a:prstGeom prst="rect">
            <a:avLst/>
          </a:prstGeom>
          <a:noFill/>
          <a:ln w="9525">
            <a:noFill/>
          </a:ln>
        </p:spPr>
        <p:txBody>
          <a:bodyPr wrap="none">
            <a:spAutoFit/>
          </a:bodyPr>
          <a:p>
            <a:r>
              <a:rPr lang="en-US" altLang="zh-CN" sz="3000" b="1">
                <a:solidFill>
                  <a:srgbClr val="FF0000"/>
                </a:solidFill>
                <a:latin typeface="Times New Roman" panose="02020603050405020304" pitchFamily="18" charset="0"/>
              </a:rPr>
              <a:t>4</a:t>
            </a:r>
            <a:endParaRPr lang="en-US" altLang="zh-CN" sz="3000" b="1" dirty="0">
              <a:solidFill>
                <a:srgbClr val="FF0000"/>
              </a:solidFill>
              <a:latin typeface="Times New Roman" panose="02020603050405020304" pitchFamily="18" charset="0"/>
            </a:endParaRPr>
          </a:p>
        </p:txBody>
      </p:sp>
      <p:sp>
        <p:nvSpPr>
          <p:cNvPr id="6152" name="矩形 8"/>
          <p:cNvSpPr/>
          <p:nvPr/>
        </p:nvSpPr>
        <p:spPr>
          <a:xfrm>
            <a:off x="6975475" y="5876925"/>
            <a:ext cx="395288" cy="549275"/>
          </a:xfrm>
          <a:prstGeom prst="rect">
            <a:avLst/>
          </a:prstGeom>
          <a:noFill/>
          <a:ln w="9525">
            <a:noFill/>
          </a:ln>
        </p:spPr>
        <p:txBody>
          <a:bodyPr wrap="none">
            <a:spAutoFit/>
          </a:bodyPr>
          <a:p>
            <a:r>
              <a:rPr lang="en-US" altLang="zh-CN" sz="3000" b="1">
                <a:solidFill>
                  <a:srgbClr val="FF0000"/>
                </a:solidFill>
                <a:latin typeface="Times New Roman" panose="02020603050405020304" pitchFamily="18" charset="0"/>
              </a:rPr>
              <a:t>5</a:t>
            </a:r>
            <a:endParaRPr lang="en-US" altLang="zh-CN" sz="3000" b="1" dirty="0">
              <a:solidFill>
                <a:srgbClr val="FF0000"/>
              </a:solidFill>
              <a:latin typeface="Times New Roman" panose="02020603050405020304" pitchFamily="18" charset="0"/>
            </a:endParaRPr>
          </a:p>
        </p:txBody>
      </p:sp>
      <p:sp>
        <p:nvSpPr>
          <p:cNvPr id="6153" name="矩形 9"/>
          <p:cNvSpPr/>
          <p:nvPr/>
        </p:nvSpPr>
        <p:spPr>
          <a:xfrm>
            <a:off x="7726363" y="5876925"/>
            <a:ext cx="317500" cy="554038"/>
          </a:xfrm>
          <a:prstGeom prst="rect">
            <a:avLst/>
          </a:prstGeom>
          <a:noFill/>
          <a:ln w="9525">
            <a:noFill/>
          </a:ln>
        </p:spPr>
        <p:txBody>
          <a:bodyPr>
            <a:spAutoFit/>
          </a:bodyPr>
          <a:p>
            <a:r>
              <a:rPr lang="en-US" altLang="zh-CN" sz="3000" b="1">
                <a:solidFill>
                  <a:srgbClr val="FF0000"/>
                </a:solidFill>
                <a:latin typeface="Times New Roman" panose="02020603050405020304" pitchFamily="18" charset="0"/>
              </a:rPr>
              <a:t>6</a:t>
            </a:r>
            <a:endParaRPr lang="en-US" altLang="zh-CN" sz="3000" b="1" dirty="0">
              <a:solidFill>
                <a:srgbClr val="FF0000"/>
              </a:solidFill>
              <a:latin typeface="Times New Roman" panose="02020603050405020304" pitchFamily="18" charset="0"/>
            </a:endParaRPr>
          </a:p>
        </p:txBody>
      </p:sp>
      <p:sp>
        <p:nvSpPr>
          <p:cNvPr id="6154" name="Text Box 27"/>
          <p:cNvSpPr txBox="1">
            <a:spLocks noChangeArrowheads="1"/>
          </p:cNvSpPr>
          <p:nvPr/>
        </p:nvSpPr>
        <p:spPr bwMode="auto">
          <a:xfrm>
            <a:off x="694690" y="1694180"/>
            <a:ext cx="790416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marL="457200" indent="-457200" eaLnBrk="1" hangingPunct="1">
              <a:buAutoNum type="arabicPlain"/>
            </a:pPr>
            <a:r>
              <a:rPr lang="en-US" altLang="zh-CN" sz="2600">
                <a:latin typeface="Times New Roman" panose="02020603050405020304" pitchFamily="18" charset="0"/>
              </a:rPr>
              <a:t>When and where were you born?</a:t>
            </a:r>
            <a:endParaRPr lang="en-US" altLang="zh-CN" sz="2600">
              <a:latin typeface="Times New Roman" panose="02020603050405020304" pitchFamily="18" charset="0"/>
            </a:endParaRPr>
          </a:p>
          <a:p>
            <a:pPr marL="457200" indent="-457200" eaLnBrk="1" hangingPunct="1">
              <a:buAutoNum type="arabicPlain"/>
            </a:pPr>
            <a:r>
              <a:rPr lang="en-US" altLang="zh-CN" sz="2600">
                <a:latin typeface="Times New Roman" panose="02020603050405020304" pitchFamily="18" charset="0"/>
              </a:rPr>
              <a:t>What did your parents do?</a:t>
            </a:r>
            <a:endParaRPr lang="en-US" altLang="zh-CN" sz="2600">
              <a:latin typeface="Times New Roman" panose="02020603050405020304" pitchFamily="18" charset="0"/>
            </a:endParaRPr>
          </a:p>
          <a:p>
            <a:pPr marL="457200" indent="-457200" eaLnBrk="1" hangingPunct="1">
              <a:buAutoNum type="arabicPlain"/>
            </a:pPr>
            <a:r>
              <a:rPr lang="en-US" altLang="zh-CN" sz="2600">
                <a:latin typeface="Times New Roman" panose="02020603050405020304" pitchFamily="18" charset="0"/>
              </a:rPr>
              <a:t>What did you do when you left school?</a:t>
            </a:r>
            <a:endParaRPr lang="en-US" altLang="zh-CN" sz="2600">
              <a:latin typeface="Times New Roman" panose="02020603050405020304" pitchFamily="18" charset="0"/>
            </a:endParaRPr>
          </a:p>
          <a:p>
            <a:pPr marL="457200" indent="-457200" eaLnBrk="1" hangingPunct="1">
              <a:buAutoNum type="arabicPlain"/>
            </a:pPr>
            <a:r>
              <a:rPr lang="en-US" altLang="zh-CN" sz="2600">
                <a:latin typeface="Times New Roman" panose="02020603050405020304" pitchFamily="18" charset="0"/>
              </a:rPr>
              <a:t>How did you start writing your first book?</a:t>
            </a:r>
            <a:endParaRPr lang="en-US" altLang="zh-CN" sz="2600">
              <a:latin typeface="Times New Roman" panose="02020603050405020304" pitchFamily="18" charset="0"/>
            </a:endParaRPr>
          </a:p>
          <a:p>
            <a:pPr marL="457200" indent="-457200" eaLnBrk="1" hangingPunct="1">
              <a:buAutoNum type="arabicPlain"/>
            </a:pPr>
            <a:r>
              <a:rPr lang="en-US" altLang="zh-CN" sz="2600">
                <a:latin typeface="Times New Roman" panose="02020603050405020304" pitchFamily="18" charset="0"/>
              </a:rPr>
              <a:t>What do you like to write about?</a:t>
            </a:r>
            <a:endParaRPr lang="en-US" altLang="zh-CN" sz="2600">
              <a:latin typeface="Times New Roman" panose="02020603050405020304" pitchFamily="18" charset="0"/>
            </a:endParaRPr>
          </a:p>
          <a:p>
            <a:pPr marL="457200" indent="-457200" eaLnBrk="1" hangingPunct="1">
              <a:buAutoNum type="arabicPlain"/>
            </a:pPr>
            <a:r>
              <a:rPr lang="en-US" altLang="zh-CN" sz="2600">
                <a:latin typeface="Times New Roman" panose="02020603050405020304" pitchFamily="18" charset="0"/>
              </a:rPr>
              <a:t>What’s your next book about?</a:t>
            </a:r>
            <a:endParaRPr lang="en-US" altLang="zh-CN" sz="26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ipe(down)">
                                      <p:cBhvr>
                                        <p:cTn id="7" dur="500"/>
                                        <p:tgtEl>
                                          <p:spTgt spid="614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wipe(down)">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wipe(down)">
                                      <p:cBhvr>
                                        <p:cTn id="17" dur="500"/>
                                        <p:tgtEl>
                                          <p:spTgt spid="615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wipe(down)">
                                      <p:cBhvr>
                                        <p:cTn id="22" dur="500"/>
                                        <p:tgtEl>
                                          <p:spTgt spid="615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152"/>
                                        </p:tgtEl>
                                        <p:attrNameLst>
                                          <p:attrName>style.visibility</p:attrName>
                                        </p:attrNameLst>
                                      </p:cBhvr>
                                      <p:to>
                                        <p:strVal val="visible"/>
                                      </p:to>
                                    </p:set>
                                    <p:animEffect transition="in" filter="wipe(down)">
                                      <p:cBhvr>
                                        <p:cTn id="27" dur="500"/>
                                        <p:tgtEl>
                                          <p:spTgt spid="615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153"/>
                                        </p:tgtEl>
                                        <p:attrNameLst>
                                          <p:attrName>style.visibility</p:attrName>
                                        </p:attrNameLst>
                                      </p:cBhvr>
                                      <p:to>
                                        <p:strVal val="visible"/>
                                      </p:to>
                                    </p:set>
                                    <p:animEffect transition="in" filter="wipe(down)">
                                      <p:cBhvr>
                                        <p:cTn id="32" dur="5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P spid="6150" grpId="0"/>
      <p:bldP spid="6151" grpId="0"/>
      <p:bldP spid="6152" grpId="0"/>
      <p:bldP spid="61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21"/>
          <p:cNvSpPr/>
          <p:nvPr/>
        </p:nvSpPr>
        <p:spPr>
          <a:xfrm>
            <a:off x="323850" y="560388"/>
            <a:ext cx="8423275" cy="1004570"/>
          </a:xfrm>
          <a:prstGeom prst="rect">
            <a:avLst/>
          </a:prstGeom>
          <a:noFill/>
          <a:ln w="25400">
            <a:noFill/>
          </a:ln>
        </p:spPr>
        <p:txBody>
          <a:bodyPr>
            <a:spAutoFit/>
          </a:bodyPr>
          <a:p>
            <a:pPr>
              <a:lnSpc>
                <a:spcPct val="90000"/>
              </a:lnSpc>
            </a:pPr>
            <a:r>
              <a:rPr lang="en-US" altLang="zh-CN" sz="2200">
                <a:solidFill>
                  <a:srgbClr val="C00000"/>
                </a:solidFill>
                <a:latin typeface="Times New Roman" panose="02020603050405020304" pitchFamily="18" charset="0"/>
              </a:rPr>
              <a:t>Work on your own. Write an article about James Turner in three paragraphs. </a:t>
            </a:r>
            <a:endParaRPr lang="en-US" altLang="zh-CN" sz="2200">
              <a:solidFill>
                <a:srgbClr val="C00000"/>
              </a:solidFill>
              <a:latin typeface="Times New Roman" panose="02020603050405020304" pitchFamily="18" charset="0"/>
            </a:endParaRPr>
          </a:p>
          <a:p>
            <a:pPr>
              <a:lnSpc>
                <a:spcPct val="90000"/>
              </a:lnSpc>
            </a:pPr>
            <a:r>
              <a:rPr lang="en-US" altLang="zh-CN" sz="2200">
                <a:solidFill>
                  <a:srgbClr val="C00000"/>
                </a:solidFill>
                <a:latin typeface="Times New Roman" panose="02020603050405020304" pitchFamily="18" charset="0"/>
              </a:rPr>
              <a:t>Use James’s answers and the outline below to help you.</a:t>
            </a:r>
            <a:endParaRPr lang="en-US" altLang="zh-CN" sz="2200">
              <a:solidFill>
                <a:srgbClr val="C00000"/>
              </a:solidFill>
              <a:latin typeface="Times New Roman" panose="02020603050405020304" pitchFamily="18" charset="0"/>
            </a:endParaRPr>
          </a:p>
        </p:txBody>
      </p:sp>
      <p:sp>
        <p:nvSpPr>
          <p:cNvPr id="5" name="矩形 4"/>
          <p:cNvSpPr/>
          <p:nvPr/>
        </p:nvSpPr>
        <p:spPr>
          <a:xfrm>
            <a:off x="785813" y="1409700"/>
            <a:ext cx="7673975" cy="579438"/>
          </a:xfrm>
          <a:prstGeom prst="rect">
            <a:avLst/>
          </a:prstGeom>
        </p:spPr>
        <p:txBody>
          <a:bodyPr wrap="none">
            <a:spAutoFit/>
          </a:bodyPr>
          <a:p>
            <a:r>
              <a:rPr lang="en-US" altLang="zh-CN" sz="3200" b="1" i="1">
                <a:solidFill>
                  <a:srgbClr val="0000FF"/>
                </a:solidFill>
                <a:effectLst>
                  <a:outerShdw blurRad="38100" dist="38100" dir="2700000">
                    <a:srgbClr val="000000"/>
                  </a:outerShdw>
                </a:effectLst>
                <a:latin typeface="Times New Roman" panose="02020603050405020304" pitchFamily="18" charset="0"/>
                <a:ea typeface="IPAPANNEW"/>
              </a:rPr>
              <a:t>James Turner </a:t>
            </a:r>
            <a:r>
              <a:rPr lang="en-US" altLang="zh-CN" sz="3200" b="1">
                <a:solidFill>
                  <a:srgbClr val="0000FF"/>
                </a:solidFill>
                <a:effectLst>
                  <a:outerShdw blurRad="38100" dist="38100" dir="2700000">
                    <a:srgbClr val="000000"/>
                  </a:outerShdw>
                </a:effectLst>
                <a:latin typeface="Times New Roman" panose="02020603050405020304" pitchFamily="18" charset="0"/>
                <a:ea typeface="IPAPANNEW"/>
              </a:rPr>
              <a:t>— a famous travel writer</a:t>
            </a:r>
            <a:endParaRPr lang="zh-CN" altLang="en-US" sz="3200" b="1" dirty="0">
              <a:solidFill>
                <a:srgbClr val="0000FF"/>
              </a:solidFill>
              <a:effectLst>
                <a:outerShdw blurRad="38100" dist="38100" dir="2700000">
                  <a:srgbClr val="000000"/>
                </a:outerShdw>
              </a:effectLst>
              <a:latin typeface="Times New Roman" panose="02020603050405020304" pitchFamily="18" charset="0"/>
            </a:endParaRPr>
          </a:p>
        </p:txBody>
      </p:sp>
      <p:pic>
        <p:nvPicPr>
          <p:cNvPr id="12292" name="图示 6"/>
          <p:cNvPicPr/>
          <p:nvPr/>
        </p:nvPicPr>
        <p:blipFill>
          <a:blip r:embed="rId1"/>
          <a:stretch>
            <a:fillRect/>
          </a:stretch>
        </p:blipFill>
        <p:spPr>
          <a:xfrm>
            <a:off x="468313" y="2060575"/>
            <a:ext cx="8205787" cy="4614863"/>
          </a:xfrm>
          <a:prstGeom prst="rect">
            <a:avLst/>
          </a:prstGeom>
          <a:noFill/>
          <a:ln w="9525" cap="flat" cmpd="sng">
            <a:solidFill>
              <a:schemeClr val="tx1"/>
            </a:solidFill>
            <a:prstDash val="solid"/>
            <a:miter/>
            <a:headEnd type="none" w="med" len="med"/>
            <a:tailEnd type="none" w="med" len="me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Text Box 8"/>
          <p:cNvSpPr txBox="1"/>
          <p:nvPr/>
        </p:nvSpPr>
        <p:spPr>
          <a:xfrm>
            <a:off x="367983" y="746760"/>
            <a:ext cx="8137525" cy="1198880"/>
          </a:xfrm>
          <a:prstGeom prst="rect">
            <a:avLst/>
          </a:prstGeom>
          <a:noFill/>
          <a:ln w="9525">
            <a:noFill/>
          </a:ln>
        </p:spPr>
        <p:txBody>
          <a:bodyPr>
            <a:spAutoFit/>
          </a:bodyPr>
          <a:p>
            <a:pPr eaLnBrk="1" hangingPunct="1">
              <a:spcBef>
                <a:spcPct val="20000"/>
              </a:spcBef>
            </a:pPr>
            <a:r>
              <a:rPr lang="en-US" altLang="zh-CN" sz="2400" i="1">
                <a:latin typeface="Times New Roman" panose="02020603050405020304" pitchFamily="18" charset="0"/>
              </a:rPr>
              <a:t>C Work on your own. Write an article about James Turner in three paragraphs. Use James’s answers and the outline below to help you.</a:t>
            </a:r>
            <a:endParaRPr lang="en-US" altLang="zh-CN" sz="2400" i="1">
              <a:latin typeface="Times New Roman" panose="02020603050405020304" pitchFamily="18" charset="0"/>
            </a:endParaRPr>
          </a:p>
        </p:txBody>
      </p:sp>
      <p:pic>
        <p:nvPicPr>
          <p:cNvPr id="13315" name="Picture 3" descr="QQ截图20141124174844"/>
          <p:cNvPicPr>
            <a:picLocks noChangeAspect="1"/>
          </p:cNvPicPr>
          <p:nvPr/>
        </p:nvPicPr>
        <p:blipFill>
          <a:blip r:embed="rId1"/>
          <a:stretch>
            <a:fillRect/>
          </a:stretch>
        </p:blipFill>
        <p:spPr>
          <a:xfrm>
            <a:off x="323850" y="2205038"/>
            <a:ext cx="8469313" cy="3887787"/>
          </a:xfrm>
          <a:prstGeom prst="rect">
            <a:avLst/>
          </a:prstGeom>
          <a:noFill/>
          <a:ln w="9525">
            <a:noFill/>
          </a:ln>
        </p:spPr>
      </p:pic>
      <p:sp>
        <p:nvSpPr>
          <p:cNvPr id="7172" name="Rectangle 4"/>
          <p:cNvSpPr/>
          <p:nvPr/>
        </p:nvSpPr>
        <p:spPr>
          <a:xfrm>
            <a:off x="2097088" y="4149725"/>
            <a:ext cx="6408737" cy="954088"/>
          </a:xfrm>
          <a:prstGeom prst="rect">
            <a:avLst/>
          </a:prstGeom>
          <a:noFill/>
          <a:ln w="9525">
            <a:noFill/>
          </a:ln>
        </p:spPr>
        <p:txBody>
          <a:bodyPr>
            <a:spAutoFit/>
          </a:bodyPr>
          <a:p>
            <a:r>
              <a:rPr lang="en-US" altLang="zh-CN" sz="2800">
                <a:solidFill>
                  <a:srgbClr val="FF0066"/>
                </a:solidFill>
                <a:latin typeface="Times New Roman" panose="02020603050405020304" pitchFamily="18" charset="0"/>
              </a:rPr>
              <a:t>in London in 1970. His father was a cook, and his mother was a writer.</a:t>
            </a:r>
            <a:endParaRPr lang="en-US" altLang="zh-CN" sz="2800"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ppt_x"/>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Picture 2" descr="QQ截图20141124175104"/>
          <p:cNvPicPr>
            <a:picLocks noChangeAspect="1"/>
          </p:cNvPicPr>
          <p:nvPr/>
        </p:nvPicPr>
        <p:blipFill>
          <a:blip r:embed="rId1"/>
          <a:stretch>
            <a:fillRect/>
          </a:stretch>
        </p:blipFill>
        <p:spPr>
          <a:xfrm>
            <a:off x="250825" y="738188"/>
            <a:ext cx="8739188" cy="6048375"/>
          </a:xfrm>
          <a:prstGeom prst="rect">
            <a:avLst/>
          </a:prstGeom>
          <a:noFill/>
          <a:ln w="9525">
            <a:noFill/>
          </a:ln>
        </p:spPr>
      </p:pic>
      <p:sp>
        <p:nvSpPr>
          <p:cNvPr id="8195" name="Rectangle 3"/>
          <p:cNvSpPr/>
          <p:nvPr/>
        </p:nvSpPr>
        <p:spPr>
          <a:xfrm>
            <a:off x="2124075" y="1101725"/>
            <a:ext cx="6480175" cy="1691640"/>
          </a:xfrm>
          <a:prstGeom prst="rect">
            <a:avLst/>
          </a:prstGeom>
          <a:noFill/>
          <a:ln w="9525">
            <a:noFill/>
          </a:ln>
        </p:spPr>
        <p:txBody>
          <a:bodyPr>
            <a:spAutoFit/>
          </a:bodyPr>
          <a:p>
            <a:pPr>
              <a:spcBef>
                <a:spcPct val="5000"/>
              </a:spcBef>
            </a:pPr>
            <a:r>
              <a:rPr lang="en-US" altLang="zh-CN" sz="2600">
                <a:solidFill>
                  <a:srgbClr val="FF0066"/>
                </a:solidFill>
                <a:latin typeface="Times New Roman" panose="02020603050405020304" pitchFamily="18" charset="0"/>
              </a:rPr>
              <a:t>got a job at a travel company. However, he wanted to explore the world himself. Then he went to China to teach English. From there he explored the rest of Asia.</a:t>
            </a:r>
            <a:endParaRPr lang="en-US" altLang="zh-CN" sz="2600" dirty="0">
              <a:solidFill>
                <a:srgbClr val="FF0066"/>
              </a:solidFill>
              <a:latin typeface="Times New Roman" panose="02020603050405020304" pitchFamily="18" charset="0"/>
            </a:endParaRPr>
          </a:p>
        </p:txBody>
      </p:sp>
      <p:sp>
        <p:nvSpPr>
          <p:cNvPr id="8196" name="Rectangle 4"/>
          <p:cNvSpPr/>
          <p:nvPr/>
        </p:nvSpPr>
        <p:spPr>
          <a:xfrm>
            <a:off x="2128838" y="4005263"/>
            <a:ext cx="6691312" cy="2473325"/>
          </a:xfrm>
          <a:prstGeom prst="rect">
            <a:avLst/>
          </a:prstGeom>
          <a:noFill/>
          <a:ln w="9525">
            <a:noFill/>
          </a:ln>
        </p:spPr>
        <p:txBody>
          <a:bodyPr>
            <a:spAutoFit/>
          </a:bodyPr>
          <a:p>
            <a:pPr>
              <a:spcBef>
                <a:spcPct val="5000"/>
              </a:spcBef>
            </a:pPr>
            <a:r>
              <a:rPr lang="en-US" altLang="zh-CN" sz="2600">
                <a:solidFill>
                  <a:srgbClr val="FF0066"/>
                </a:solidFill>
                <a:latin typeface="Times New Roman" panose="02020603050405020304" pitchFamily="18" charset="0"/>
              </a:rPr>
              <a:t>his first book started from the notes he took. He likes to write about the places he visits. He often compares their cultures with his own. It helps him learn more about the world. He’s planning to write a book about Marco Polo and his journey.</a:t>
            </a:r>
            <a:endParaRPr lang="en-US" altLang="zh-CN" sz="2600"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6"/>
                                        </p:tgtEl>
                                        <p:attrNameLst>
                                          <p:attrName>style.visibility</p:attrName>
                                        </p:attrNameLst>
                                      </p:cBhvr>
                                      <p:to>
                                        <p:strVal val="visible"/>
                                      </p:to>
                                    </p:set>
                                    <p:anim calcmode="lin" valueType="num">
                                      <p:cBhvr additive="base">
                                        <p:cTn id="13" dur="500" fill="hold"/>
                                        <p:tgtEl>
                                          <p:spTgt spid="8196"/>
                                        </p:tgtEl>
                                        <p:attrNameLst>
                                          <p:attrName>ppt_x</p:attrName>
                                        </p:attrNameLst>
                                      </p:cBhvr>
                                      <p:tavLst>
                                        <p:tav tm="0">
                                          <p:val>
                                            <p:strVal val="#ppt_x"/>
                                          </p:val>
                                        </p:tav>
                                        <p:tav tm="100000">
                                          <p:val>
                                            <p:strVal val="#ppt_x"/>
                                          </p:val>
                                        </p:tav>
                                      </p:tavLst>
                                    </p:anim>
                                    <p:anim calcmode="lin" valueType="num">
                                      <p:cBhvr additive="base">
                                        <p:cTn id="14"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531" name="TextBox 4"/>
          <p:cNvSpPr txBox="1"/>
          <p:nvPr/>
        </p:nvSpPr>
        <p:spPr>
          <a:xfrm>
            <a:off x="2124075" y="3414713"/>
            <a:ext cx="5149850"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panose="020B0503020204020204" pitchFamily="34" charset="-122"/>
              </a:rPr>
              <a:t>Part IV Post-Learning</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TextBox 5"/>
          <p:cNvSpPr txBox="1"/>
          <p:nvPr/>
        </p:nvSpPr>
        <p:spPr>
          <a:xfrm>
            <a:off x="699135" y="2110740"/>
            <a:ext cx="7745730" cy="1383665"/>
          </a:xfrm>
          <a:prstGeom prst="rect">
            <a:avLst/>
          </a:prstGeom>
          <a:solidFill>
            <a:schemeClr val="accent3">
              <a:lumMod val="95000"/>
            </a:schemeClr>
          </a:solidFill>
        </p:spPr>
        <p:txBody>
          <a:bodyPr wrap="square">
            <a:spAutoFit/>
          </a:bodyPr>
          <a:lstStyle/>
          <a:p>
            <a:pPr marR="0" defTabSz="914400">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Jack likes travelling very much. He makes his living by writing travel writing for several websites .Think about some questions to interview him.</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sp>
        <p:nvSpPr>
          <p:cNvPr id="15366" name="矩形 15365"/>
          <p:cNvSpPr/>
          <p:nvPr/>
        </p:nvSpPr>
        <p:spPr>
          <a:xfrm>
            <a:off x="3418840" y="1181418"/>
            <a:ext cx="1604010" cy="583565"/>
          </a:xfrm>
          <a:prstGeom prst="rect">
            <a:avLst/>
          </a:prstGeom>
          <a:noFill/>
          <a:ln w="9525">
            <a:noFill/>
          </a:ln>
        </p:spPr>
        <p:txBody>
          <a:bodyPr wrap="none" anchor="t">
            <a:spAutoFit/>
          </a:bodyPr>
          <a:p>
            <a:r>
              <a:rPr lang="en-US" altLang="zh-CN" sz="3200" b="1">
                <a:solidFill>
                  <a:srgbClr val="0000FF"/>
                </a:solidFill>
                <a:latin typeface="Times New Roman" panose="02020603050405020304" pitchFamily="18" charset="0"/>
              </a:rPr>
              <a:t>Practice</a:t>
            </a:r>
            <a:endParaRPr lang="en-US" altLang="zh-CN" sz="3200" b="1" dirty="0">
              <a:solidFill>
                <a:srgbClr val="0000FF"/>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1" descr="C:\Users\Administrator\AppData\Roaming\Tencent\Users\1522524720\QQ\WinTemp\RichOle\8OTDV8`XCR{_I0AJ@0)B[BL.png"/>
          <p:cNvPicPr>
            <a:picLocks noChangeAspect="1"/>
          </p:cNvPicPr>
          <p:nvPr/>
        </p:nvPicPr>
        <p:blipFill>
          <a:blip r:embed="rId1"/>
          <a:stretch>
            <a:fillRect/>
          </a:stretch>
        </p:blipFill>
        <p:spPr>
          <a:xfrm>
            <a:off x="4037013" y="3246438"/>
            <a:ext cx="1498600" cy="1616075"/>
          </a:xfrm>
          <a:prstGeom prst="rect">
            <a:avLst/>
          </a:prstGeom>
          <a:noFill/>
          <a:ln w="9525">
            <a:noFill/>
          </a:ln>
        </p:spPr>
      </p:pic>
      <p:sp>
        <p:nvSpPr>
          <p:cNvPr id="4" name="TextBox 3"/>
          <p:cNvSpPr txBox="1"/>
          <p:nvPr/>
        </p:nvSpPr>
        <p:spPr>
          <a:xfrm>
            <a:off x="2009775" y="307340"/>
            <a:ext cx="5124450" cy="521970"/>
          </a:xfrm>
          <a:prstGeom prst="rect">
            <a:avLst/>
          </a:prstGeom>
          <a:noFill/>
        </p:spPr>
        <p:txBody>
          <a:bodyPr wrap="none">
            <a:spAutoFit/>
          </a:bodyPr>
          <a:lstStyle/>
          <a:p>
            <a:pPr marR="0" defTabSz="914400">
              <a:buClrTx/>
              <a:buSzTx/>
              <a:buFont typeface="Arial" panose="020B0604020202020204" pitchFamily="34" charset="0"/>
              <a:buNone/>
              <a:defRPr/>
            </a:pPr>
            <a:r>
              <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rPr>
              <a:t>Questions for interviewing Jack:</a:t>
            </a:r>
            <a:endPar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endParaRPr>
          </a:p>
        </p:txBody>
      </p:sp>
      <p:cxnSp>
        <p:nvCxnSpPr>
          <p:cNvPr id="16389" name="直接箭头连接符 6"/>
          <p:cNvCxnSpPr/>
          <p:nvPr/>
        </p:nvCxnSpPr>
        <p:spPr>
          <a:xfrm flipH="1" flipV="1">
            <a:off x="3276600" y="4011613"/>
            <a:ext cx="762000" cy="39687"/>
          </a:xfrm>
          <a:prstGeom prst="straightConnector1">
            <a:avLst/>
          </a:prstGeom>
          <a:ln w="9525" cap="flat" cmpd="sng">
            <a:solidFill>
              <a:schemeClr val="tx1"/>
            </a:solidFill>
            <a:prstDash val="solid"/>
            <a:headEnd type="none" w="med" len="med"/>
            <a:tailEnd type="arrow" w="med" len="med"/>
          </a:ln>
        </p:spPr>
      </p:cxnSp>
      <p:cxnSp>
        <p:nvCxnSpPr>
          <p:cNvPr id="16390" name="直接箭头连接符 9"/>
          <p:cNvCxnSpPr/>
          <p:nvPr/>
        </p:nvCxnSpPr>
        <p:spPr>
          <a:xfrm flipH="1" flipV="1">
            <a:off x="3417888" y="2917825"/>
            <a:ext cx="619125" cy="277813"/>
          </a:xfrm>
          <a:prstGeom prst="straightConnector1">
            <a:avLst/>
          </a:prstGeom>
          <a:ln w="9525" cap="flat" cmpd="sng">
            <a:solidFill>
              <a:schemeClr val="tx1"/>
            </a:solidFill>
            <a:prstDash val="solid"/>
            <a:headEnd type="none" w="med" len="med"/>
            <a:tailEnd type="arrow" w="med" len="med"/>
          </a:ln>
        </p:spPr>
      </p:cxnSp>
      <p:cxnSp>
        <p:nvCxnSpPr>
          <p:cNvPr id="16391" name="直接箭头连接符 12"/>
          <p:cNvCxnSpPr/>
          <p:nvPr/>
        </p:nvCxnSpPr>
        <p:spPr>
          <a:xfrm flipV="1">
            <a:off x="4787900" y="2466975"/>
            <a:ext cx="0" cy="687388"/>
          </a:xfrm>
          <a:prstGeom prst="straightConnector1">
            <a:avLst/>
          </a:prstGeom>
          <a:ln w="9525" cap="flat" cmpd="sng">
            <a:solidFill>
              <a:schemeClr val="tx1"/>
            </a:solidFill>
            <a:prstDash val="solid"/>
            <a:headEnd type="none" w="med" len="med"/>
            <a:tailEnd type="arrow" w="med" len="med"/>
          </a:ln>
        </p:spPr>
      </p:cxnSp>
      <p:cxnSp>
        <p:nvCxnSpPr>
          <p:cNvPr id="16392" name="直接箭头连接符 14"/>
          <p:cNvCxnSpPr/>
          <p:nvPr/>
        </p:nvCxnSpPr>
        <p:spPr>
          <a:xfrm flipV="1">
            <a:off x="5545138" y="2987675"/>
            <a:ext cx="619125" cy="234950"/>
          </a:xfrm>
          <a:prstGeom prst="straightConnector1">
            <a:avLst/>
          </a:prstGeom>
          <a:ln w="9525" cap="flat" cmpd="sng">
            <a:solidFill>
              <a:schemeClr val="tx1"/>
            </a:solidFill>
            <a:prstDash val="solid"/>
            <a:headEnd type="none" w="med" len="med"/>
            <a:tailEnd type="arrow" w="med" len="med"/>
          </a:ln>
        </p:spPr>
      </p:cxnSp>
      <p:cxnSp>
        <p:nvCxnSpPr>
          <p:cNvPr id="16393" name="直接箭头连接符 17"/>
          <p:cNvCxnSpPr/>
          <p:nvPr/>
        </p:nvCxnSpPr>
        <p:spPr>
          <a:xfrm flipV="1">
            <a:off x="5445125" y="3944938"/>
            <a:ext cx="711200" cy="14287"/>
          </a:xfrm>
          <a:prstGeom prst="straightConnector1">
            <a:avLst/>
          </a:prstGeom>
          <a:ln w="9525" cap="flat" cmpd="sng">
            <a:solidFill>
              <a:schemeClr val="tx1"/>
            </a:solidFill>
            <a:prstDash val="solid"/>
            <a:headEnd type="none" w="med" len="med"/>
            <a:tailEnd type="arrow" w="med" len="med"/>
          </a:ln>
        </p:spPr>
      </p:cxnSp>
      <p:sp>
        <p:nvSpPr>
          <p:cNvPr id="21" name="TextBox 20"/>
          <p:cNvSpPr txBox="1"/>
          <p:nvPr/>
        </p:nvSpPr>
        <p:spPr>
          <a:xfrm>
            <a:off x="393700" y="3481388"/>
            <a:ext cx="2736850" cy="954088"/>
          </a:xfrm>
          <a:prstGeom prst="rect">
            <a:avLst/>
          </a:prstGeom>
          <a:solidFill>
            <a:schemeClr val="accent5">
              <a:lumMod val="75000"/>
            </a:schemeClr>
          </a:solidFill>
        </p:spPr>
        <p:txBody>
          <a:bodyPr>
            <a:spAutoFit/>
          </a:bodyPr>
          <a:lstStyle/>
          <a:p>
            <a:pPr marR="0" defTabSz="914400">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Where are you from ?</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sp>
        <p:nvSpPr>
          <p:cNvPr id="24" name="TextBox 23"/>
          <p:cNvSpPr txBox="1"/>
          <p:nvPr/>
        </p:nvSpPr>
        <p:spPr>
          <a:xfrm>
            <a:off x="1030288" y="1954213"/>
            <a:ext cx="2054225" cy="954088"/>
          </a:xfrm>
          <a:prstGeom prst="rect">
            <a:avLst/>
          </a:prstGeom>
          <a:solidFill>
            <a:schemeClr val="accent5">
              <a:lumMod val="75000"/>
            </a:schemeClr>
          </a:solidFill>
        </p:spPr>
        <p:txBody>
          <a:bodyPr>
            <a:spAutoFit/>
          </a:bodyPr>
          <a:lstStyle/>
          <a:p>
            <a:pPr marR="0" defTabSz="914400">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How old are you?</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sp>
        <p:nvSpPr>
          <p:cNvPr id="25" name="TextBox 24"/>
          <p:cNvSpPr txBox="1"/>
          <p:nvPr/>
        </p:nvSpPr>
        <p:spPr>
          <a:xfrm>
            <a:off x="3419475" y="884238"/>
            <a:ext cx="2736850" cy="1246188"/>
          </a:xfrm>
          <a:prstGeom prst="rect">
            <a:avLst/>
          </a:prstGeom>
          <a:solidFill>
            <a:schemeClr val="accent5">
              <a:lumMod val="75000"/>
            </a:schemeClr>
          </a:solidFill>
        </p:spPr>
        <p:txBody>
          <a:bodyPr>
            <a:spAutoFit/>
          </a:bodyPr>
          <a:lstStyle/>
          <a:p>
            <a:pPr marR="0" defTabSz="914400">
              <a:lnSpc>
                <a:spcPts val="3000"/>
              </a:lnSpc>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How many countries have you been?</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sp>
        <p:nvSpPr>
          <p:cNvPr id="26" name="TextBox 25"/>
          <p:cNvSpPr txBox="1"/>
          <p:nvPr/>
        </p:nvSpPr>
        <p:spPr>
          <a:xfrm>
            <a:off x="6443663" y="1887538"/>
            <a:ext cx="2387600" cy="1169988"/>
          </a:xfrm>
          <a:prstGeom prst="rect">
            <a:avLst/>
          </a:prstGeom>
          <a:solidFill>
            <a:schemeClr val="accent5">
              <a:lumMod val="75000"/>
            </a:schemeClr>
          </a:solidFill>
        </p:spPr>
        <p:txBody>
          <a:bodyPr>
            <a:spAutoFit/>
          </a:bodyPr>
          <a:lstStyle/>
          <a:p>
            <a:pPr marR="0" defTabSz="914400">
              <a:lnSpc>
                <a:spcPts val="2800"/>
              </a:lnSpc>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Which country do you like best?</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sp>
        <p:nvSpPr>
          <p:cNvPr id="31" name="TextBox 30"/>
          <p:cNvSpPr txBox="1"/>
          <p:nvPr/>
        </p:nvSpPr>
        <p:spPr>
          <a:xfrm>
            <a:off x="6443663" y="3390900"/>
            <a:ext cx="2387600" cy="1327150"/>
          </a:xfrm>
          <a:prstGeom prst="rect">
            <a:avLst/>
          </a:prstGeom>
          <a:solidFill>
            <a:schemeClr val="accent5">
              <a:lumMod val="75000"/>
            </a:schemeClr>
          </a:solidFill>
        </p:spPr>
        <p:txBody>
          <a:bodyPr>
            <a:spAutoFit/>
          </a:bodyPr>
          <a:lstStyle/>
          <a:p>
            <a:pPr marR="0" defTabSz="914400">
              <a:lnSpc>
                <a:spcPts val="2400"/>
              </a:lnSpc>
              <a:buClrTx/>
              <a:buSzTx/>
              <a:buFont typeface="Arial" panose="020B0604020202020204" pitchFamily="34" charset="0"/>
              <a:buNone/>
              <a:defRPr/>
            </a:pPr>
            <a:r>
              <a:rPr kumimoji="0" lang="en-US" altLang="zh-CN" sz="2800" kern="1200" cap="none" spc="0" normalizeH="0" baseline="0" noProof="0" dirty="0">
                <a:latin typeface="Times New Roman" panose="02020603050405020304" pitchFamily="18" charset="0"/>
                <a:ea typeface="宋体" panose="02010600030101010101" pitchFamily="2" charset="-122"/>
                <a:cs typeface="+mn-cs"/>
              </a:rPr>
              <a:t>How many words do you write every day?</a:t>
            </a:r>
            <a:endParaRPr kumimoji="0" lang="en-US" altLang="zh-CN" sz="2800" kern="1200" cap="none" spc="0" normalizeH="0" baseline="0" noProof="0" dirty="0">
              <a:latin typeface="Times New Roman" panose="02020603050405020304" pitchFamily="18" charset="0"/>
              <a:ea typeface="宋体" panose="02010600030101010101" pitchFamily="2" charset="-122"/>
              <a:cs typeface="+mn-cs"/>
            </a:endParaRPr>
          </a:p>
        </p:txBody>
      </p:sp>
      <p:cxnSp>
        <p:nvCxnSpPr>
          <p:cNvPr id="16399" name="直接箭头连接符 35"/>
          <p:cNvCxnSpPr/>
          <p:nvPr/>
        </p:nvCxnSpPr>
        <p:spPr>
          <a:xfrm>
            <a:off x="5267325" y="4962525"/>
            <a:ext cx="444500" cy="595313"/>
          </a:xfrm>
          <a:prstGeom prst="straightConnector1">
            <a:avLst/>
          </a:prstGeom>
          <a:ln w="9525" cap="flat" cmpd="sng">
            <a:solidFill>
              <a:schemeClr val="tx1"/>
            </a:solidFill>
            <a:prstDash val="solid"/>
            <a:headEnd type="none" w="med" len="med"/>
            <a:tailEnd type="arrow" w="med" len="med"/>
          </a:ln>
        </p:spPr>
      </p:cxnSp>
      <p:sp>
        <p:nvSpPr>
          <p:cNvPr id="38" name="TextBox 37"/>
          <p:cNvSpPr txBox="1"/>
          <p:nvPr/>
        </p:nvSpPr>
        <p:spPr>
          <a:xfrm>
            <a:off x="5129213" y="5661025"/>
            <a:ext cx="2054225" cy="646113"/>
          </a:xfrm>
          <a:prstGeom prst="rect">
            <a:avLst/>
          </a:prstGeom>
          <a:solidFill>
            <a:schemeClr val="accent5">
              <a:lumMod val="75000"/>
            </a:schemeClr>
          </a:solidFill>
        </p:spPr>
        <p:txBody>
          <a:bodyPr>
            <a:spAutoFit/>
          </a:bodyPr>
          <a:lstStyle/>
          <a:p>
            <a:pPr marR="0" defTabSz="914400">
              <a:buClrTx/>
              <a:buSzTx/>
              <a:buFont typeface="Arial" panose="020B0604020202020204" pitchFamily="34" charset="0"/>
              <a:buNone/>
              <a:defRPr/>
            </a:pPr>
            <a:r>
              <a:rPr kumimoji="0" lang="en-US" altLang="zh-CN" sz="3600" b="1" kern="1200" cap="none" spc="0" normalizeH="0" baseline="0" noProof="0" dirty="0">
                <a:latin typeface="Times New Roman" panose="02020603050405020304" pitchFamily="18" charset="0"/>
                <a:ea typeface="宋体" panose="02010600030101010101" pitchFamily="2" charset="-122"/>
                <a:cs typeface="+mn-cs"/>
              </a:rPr>
              <a:t>   …</a:t>
            </a:r>
            <a:endParaRPr kumimoji="0" lang="en-US" altLang="zh-CN" sz="3600" b="1" kern="1200" cap="none" spc="0" normalizeH="0" baseline="0" noProof="0" dirty="0">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animBg="1"/>
      <p:bldP spid="24" grpId="0" bldLvl="0" animBg="1"/>
      <p:bldP spid="25" grpId="0" bldLvl="0" animBg="1"/>
      <p:bldP spid="26" grpId="0" bldLvl="0" animBg="1"/>
      <p:bldP spid="31" grpId="0" bldLvl="0" animBg="1"/>
      <p:bldP spid="38"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1" descr="C:\Users\Administrator\AppData\Roaming\Tencent\Users\1522524720\QQ\WinTemp\RichOle\8OTDV8`XCR{_I0AJ@0)B[BL.png"/>
          <p:cNvPicPr>
            <a:picLocks noChangeAspect="1"/>
          </p:cNvPicPr>
          <p:nvPr/>
        </p:nvPicPr>
        <p:blipFill>
          <a:blip r:embed="rId1"/>
          <a:stretch>
            <a:fillRect/>
          </a:stretch>
        </p:blipFill>
        <p:spPr>
          <a:xfrm>
            <a:off x="395288" y="2816225"/>
            <a:ext cx="1498600" cy="1616075"/>
          </a:xfrm>
          <a:prstGeom prst="rect">
            <a:avLst/>
          </a:prstGeom>
          <a:noFill/>
          <a:ln w="9525">
            <a:noFill/>
          </a:ln>
        </p:spPr>
      </p:pic>
      <p:sp>
        <p:nvSpPr>
          <p:cNvPr id="17411" name="TextBox 4"/>
          <p:cNvSpPr txBox="1"/>
          <p:nvPr/>
        </p:nvSpPr>
        <p:spPr>
          <a:xfrm>
            <a:off x="2235200" y="2051050"/>
            <a:ext cx="2736850" cy="953135"/>
          </a:xfrm>
          <a:prstGeom prst="rect">
            <a:avLst/>
          </a:prstGeom>
          <a:solidFill>
            <a:srgbClr val="C0C0C0"/>
          </a:solidFill>
          <a:ln w="9525">
            <a:noFill/>
          </a:ln>
        </p:spPr>
        <p:txBody>
          <a:bodyPr>
            <a:spAutoFit/>
          </a:bodyPr>
          <a:p>
            <a:r>
              <a:rPr lang="en-US" altLang="zh-CN" sz="2800">
                <a:latin typeface="Times New Roman" panose="02020603050405020304" pitchFamily="18" charset="0"/>
              </a:rPr>
              <a:t>Where are you from ?</a:t>
            </a:r>
            <a:endParaRPr lang="en-US" altLang="zh-CN" sz="2800" dirty="0">
              <a:latin typeface="Times New Roman" panose="02020603050405020304" pitchFamily="18" charset="0"/>
            </a:endParaRPr>
          </a:p>
        </p:txBody>
      </p:sp>
      <p:sp>
        <p:nvSpPr>
          <p:cNvPr id="17412" name="TextBox 5"/>
          <p:cNvSpPr txBox="1"/>
          <p:nvPr/>
        </p:nvSpPr>
        <p:spPr>
          <a:xfrm>
            <a:off x="2243138" y="3213100"/>
            <a:ext cx="2713037" cy="946150"/>
          </a:xfrm>
          <a:prstGeom prst="rect">
            <a:avLst/>
          </a:prstGeom>
          <a:solidFill>
            <a:srgbClr val="C0C0C0"/>
          </a:solidFill>
          <a:ln w="9525">
            <a:noFill/>
          </a:ln>
        </p:spPr>
        <p:txBody>
          <a:bodyPr>
            <a:spAutoFit/>
          </a:bodyPr>
          <a:p>
            <a:r>
              <a:rPr lang="en-US" altLang="zh-CN" sz="2800">
                <a:latin typeface="Times New Roman" panose="02020603050405020304" pitchFamily="18" charset="0"/>
              </a:rPr>
              <a:t>How old are you?</a:t>
            </a:r>
            <a:endParaRPr lang="en-US" altLang="zh-CN" sz="2800" dirty="0">
              <a:latin typeface="Times New Roman" panose="02020603050405020304" pitchFamily="18" charset="0"/>
            </a:endParaRPr>
          </a:p>
        </p:txBody>
      </p:sp>
      <p:sp>
        <p:nvSpPr>
          <p:cNvPr id="17413" name="TextBox 6"/>
          <p:cNvSpPr txBox="1"/>
          <p:nvPr/>
        </p:nvSpPr>
        <p:spPr>
          <a:xfrm>
            <a:off x="2195513" y="4365625"/>
            <a:ext cx="2735262" cy="1235075"/>
          </a:xfrm>
          <a:prstGeom prst="rect">
            <a:avLst/>
          </a:prstGeom>
          <a:solidFill>
            <a:srgbClr val="C0C0C0"/>
          </a:solidFill>
          <a:ln w="9525">
            <a:noFill/>
          </a:ln>
        </p:spPr>
        <p:txBody>
          <a:bodyPr>
            <a:spAutoFit/>
          </a:bodyPr>
          <a:p>
            <a:pPr>
              <a:lnSpc>
                <a:spcPts val="3000"/>
              </a:lnSpc>
            </a:pPr>
            <a:r>
              <a:rPr lang="en-US" altLang="zh-CN" sz="2800">
                <a:latin typeface="Times New Roman" panose="02020603050405020304" pitchFamily="18" charset="0"/>
              </a:rPr>
              <a:t>How many countries have you been?</a:t>
            </a:r>
            <a:endParaRPr lang="en-US" altLang="zh-CN" sz="2800" dirty="0">
              <a:latin typeface="Times New Roman" panose="02020603050405020304" pitchFamily="18" charset="0"/>
            </a:endParaRPr>
          </a:p>
        </p:txBody>
      </p:sp>
      <p:sp>
        <p:nvSpPr>
          <p:cNvPr id="17414" name="TextBox 7"/>
          <p:cNvSpPr txBox="1"/>
          <p:nvPr/>
        </p:nvSpPr>
        <p:spPr>
          <a:xfrm>
            <a:off x="2230438" y="5805488"/>
            <a:ext cx="2054225" cy="641350"/>
          </a:xfrm>
          <a:prstGeom prst="rect">
            <a:avLst/>
          </a:prstGeom>
          <a:solidFill>
            <a:srgbClr val="C0C0C0"/>
          </a:solidFill>
          <a:ln w="9525">
            <a:noFill/>
          </a:ln>
        </p:spPr>
        <p:txBody>
          <a:bodyPr>
            <a:spAutoFit/>
          </a:bodyPr>
          <a:p>
            <a:r>
              <a:rPr lang="en-US" altLang="zh-CN" sz="3600" b="1">
                <a:latin typeface="Times New Roman" panose="02020603050405020304" pitchFamily="18" charset="0"/>
              </a:rPr>
              <a:t>   …</a:t>
            </a:r>
            <a:endParaRPr lang="en-US" altLang="zh-CN" sz="3600" b="1" dirty="0">
              <a:latin typeface="Times New Roman" panose="02020603050405020304" pitchFamily="18" charset="0"/>
            </a:endParaRPr>
          </a:p>
        </p:txBody>
      </p:sp>
      <p:sp>
        <p:nvSpPr>
          <p:cNvPr id="17415" name="TextBox 8"/>
          <p:cNvSpPr txBox="1"/>
          <p:nvPr/>
        </p:nvSpPr>
        <p:spPr>
          <a:xfrm>
            <a:off x="323850" y="538163"/>
            <a:ext cx="8496300" cy="1373187"/>
          </a:xfrm>
          <a:prstGeom prst="rect">
            <a:avLst/>
          </a:prstGeom>
          <a:noFill/>
          <a:ln w="9525">
            <a:noFill/>
          </a:ln>
        </p:spPr>
        <p:txBody>
          <a:bodyPr>
            <a:spAutoFit/>
          </a:bodyPr>
          <a:p>
            <a:r>
              <a:rPr lang="en-US" altLang="zh-CN" sz="2800">
                <a:solidFill>
                  <a:srgbClr val="0000FF"/>
                </a:solidFill>
                <a:latin typeface="Times New Roman" panose="02020603050405020304" pitchFamily="18" charset="0"/>
              </a:rPr>
              <a:t>Suppose your partner is Jack, interview him and write down his answers, then write an article about Jack.</a:t>
            </a:r>
            <a:endParaRPr lang="en-US" altLang="zh-CN" sz="2800" dirty="0">
              <a:solidFill>
                <a:srgbClr val="0000FF"/>
              </a:solidFill>
              <a:latin typeface="Times New Roman" panose="02020603050405020304" pitchFamily="18" charset="0"/>
            </a:endParaRPr>
          </a:p>
        </p:txBody>
      </p:sp>
      <p:sp>
        <p:nvSpPr>
          <p:cNvPr id="17416" name="TextBox 10"/>
          <p:cNvSpPr txBox="1"/>
          <p:nvPr/>
        </p:nvSpPr>
        <p:spPr>
          <a:xfrm>
            <a:off x="5457825" y="2051050"/>
            <a:ext cx="3275013" cy="946150"/>
          </a:xfrm>
          <a:prstGeom prst="rect">
            <a:avLst/>
          </a:prstGeom>
          <a:solidFill>
            <a:srgbClr val="C0C0C0"/>
          </a:solidFill>
          <a:ln w="9525">
            <a:noFill/>
          </a:ln>
        </p:spPr>
        <p:txBody>
          <a:bodyPr>
            <a:spAutoFit/>
          </a:bodyPr>
          <a:p>
            <a:r>
              <a:rPr lang="en-US" altLang="zh-CN" sz="2800">
                <a:latin typeface="Times New Roman" panose="02020603050405020304" pitchFamily="18" charset="0"/>
              </a:rPr>
              <a:t>I come from London, England.</a:t>
            </a:r>
            <a:endParaRPr lang="en-US" altLang="zh-CN" sz="2800" dirty="0">
              <a:latin typeface="Times New Roman" panose="02020603050405020304" pitchFamily="18" charset="0"/>
            </a:endParaRPr>
          </a:p>
        </p:txBody>
      </p:sp>
      <p:sp>
        <p:nvSpPr>
          <p:cNvPr id="17417" name="TextBox 11"/>
          <p:cNvSpPr txBox="1"/>
          <p:nvPr/>
        </p:nvSpPr>
        <p:spPr>
          <a:xfrm>
            <a:off x="5470525" y="3292475"/>
            <a:ext cx="2054225" cy="641350"/>
          </a:xfrm>
          <a:prstGeom prst="rect">
            <a:avLst/>
          </a:prstGeom>
          <a:solidFill>
            <a:srgbClr val="C0C0C0"/>
          </a:solidFill>
          <a:ln w="9525">
            <a:noFill/>
          </a:ln>
        </p:spPr>
        <p:txBody>
          <a:bodyPr>
            <a:spAutoFit/>
          </a:bodyPr>
          <a:p>
            <a:r>
              <a:rPr lang="en-US" altLang="zh-CN" sz="3600" b="1">
                <a:latin typeface="Times New Roman" panose="02020603050405020304" pitchFamily="18" charset="0"/>
              </a:rPr>
              <a:t>   …</a:t>
            </a:r>
            <a:endParaRPr lang="en-US" altLang="zh-CN" sz="3600" b="1" dirty="0">
              <a:latin typeface="Times New Roman" panose="02020603050405020304" pitchFamily="18" charset="0"/>
            </a:endParaRPr>
          </a:p>
        </p:txBody>
      </p:sp>
      <p:sp>
        <p:nvSpPr>
          <p:cNvPr id="13" name="TextBox 12"/>
          <p:cNvSpPr txBox="1"/>
          <p:nvPr/>
        </p:nvSpPr>
        <p:spPr>
          <a:xfrm>
            <a:off x="2628900" y="1541463"/>
            <a:ext cx="1925638" cy="519113"/>
          </a:xfrm>
          <a:prstGeom prst="rect">
            <a:avLst/>
          </a:prstGeom>
          <a:noFill/>
        </p:spPr>
        <p:txBody>
          <a:bodyPr wrap="none">
            <a:spAutoFit/>
          </a:bodyPr>
          <a:lstStyle/>
          <a:p>
            <a:pPr marR="0" defTabSz="914400">
              <a:buClrTx/>
              <a:buSzTx/>
              <a:buFont typeface="Arial" panose="020B0604020202020204" pitchFamily="34" charset="0"/>
              <a:buNone/>
              <a:defRPr/>
            </a:pPr>
            <a:r>
              <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rPr>
              <a:t>Questions</a:t>
            </a:r>
            <a:endPar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endParaRPr>
          </a:p>
        </p:txBody>
      </p:sp>
      <p:sp>
        <p:nvSpPr>
          <p:cNvPr id="14" name="TextBox 13"/>
          <p:cNvSpPr txBox="1"/>
          <p:nvPr/>
        </p:nvSpPr>
        <p:spPr>
          <a:xfrm>
            <a:off x="6189663" y="1541463"/>
            <a:ext cx="1766888" cy="519113"/>
          </a:xfrm>
          <a:prstGeom prst="rect">
            <a:avLst/>
          </a:prstGeom>
          <a:noFill/>
        </p:spPr>
        <p:txBody>
          <a:bodyPr wrap="none">
            <a:spAutoFit/>
          </a:bodyPr>
          <a:lstStyle/>
          <a:p>
            <a:pPr marR="0" defTabSz="914400">
              <a:buClrTx/>
              <a:buSzTx/>
              <a:buFont typeface="Arial" panose="020B0604020202020204" pitchFamily="34" charset="0"/>
              <a:buNone/>
              <a:defRPr/>
            </a:pPr>
            <a:r>
              <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rPr>
              <a:t>Answers.</a:t>
            </a:r>
            <a:endParaRPr kumimoji="0" lang="en-US" altLang="zh-CN" sz="2800" b="1" kern="1200" cap="none" spc="0" normalizeH="0" baseline="0" noProof="0" dirty="0">
              <a:solidFill>
                <a:schemeClr val="accent6"/>
              </a:solidFill>
              <a:latin typeface="Times New Roman" panose="02020603050405020304" pitchFamily="18"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4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ldLvl="0" animBg="1"/>
      <p:bldP spid="17412" grpId="0" bldLvl="0" animBg="1"/>
      <p:bldP spid="17413" grpId="0" bldLvl="0" animBg="1"/>
      <p:bldP spid="17414" grpId="0" bldLvl="0" animBg="1"/>
      <p:bldP spid="17416" grpId="0" bldLvl="0" animBg="1"/>
      <p:bldP spid="17417"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7651" name="TextBox 4"/>
          <p:cNvSpPr txBox="1"/>
          <p:nvPr/>
        </p:nvSpPr>
        <p:spPr>
          <a:xfrm>
            <a:off x="2627313" y="3414713"/>
            <a:ext cx="3519487"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panose="020B0503020204020204" pitchFamily="34" charset="-122"/>
              </a:rPr>
              <a:t>Part V  Review</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7" name="Rectangle 5"/>
          <p:cNvSpPr/>
          <p:nvPr/>
        </p:nvSpPr>
        <p:spPr>
          <a:xfrm>
            <a:off x="5219700" y="1582738"/>
            <a:ext cx="3200400" cy="645160"/>
          </a:xfrm>
          <a:prstGeom prst="rect">
            <a:avLst/>
          </a:prstGeom>
          <a:noFill/>
          <a:ln w="9525">
            <a:noFill/>
          </a:ln>
        </p:spPr>
        <p:txBody>
          <a:bodyPr>
            <a:spAutoFit/>
          </a:bodyPr>
          <a:p>
            <a:pPr marL="342900" indent="-342900">
              <a:spcBef>
                <a:spcPct val="20000"/>
              </a:spcBef>
            </a:pPr>
            <a:r>
              <a:rPr lang="en-US" altLang="zh-CN" sz="3600" dirty="0">
                <a:solidFill>
                  <a:srgbClr val="FF0000"/>
                </a:solidFill>
                <a:latin typeface="Times New Roman" panose="02020603050405020304" pitchFamily="18" charset="0"/>
              </a:rPr>
              <a:t>compare...with	</a:t>
            </a:r>
            <a:endParaRPr lang="en-US" altLang="zh-CN" sz="3600" dirty="0">
              <a:solidFill>
                <a:srgbClr val="FF0000"/>
              </a:solidFill>
              <a:latin typeface="Times New Roman" panose="02020603050405020304" pitchFamily="18" charset="0"/>
            </a:endParaRPr>
          </a:p>
        </p:txBody>
      </p:sp>
      <p:sp>
        <p:nvSpPr>
          <p:cNvPr id="28675" name="Rectangle 6"/>
          <p:cNvSpPr/>
          <p:nvPr/>
        </p:nvSpPr>
        <p:spPr>
          <a:xfrm>
            <a:off x="468313" y="1582738"/>
            <a:ext cx="4560887" cy="700405"/>
          </a:xfrm>
          <a:prstGeom prst="rect">
            <a:avLst/>
          </a:prstGeom>
          <a:noFill/>
          <a:ln w="9525">
            <a:noFill/>
          </a:ln>
        </p:spPr>
        <p:txBody>
          <a:bodyPr>
            <a:spAutoFit/>
          </a:bodyPr>
          <a:p>
            <a:pPr>
              <a:lnSpc>
                <a:spcPct val="110000"/>
              </a:lnSpc>
              <a:spcBef>
                <a:spcPct val="10000"/>
              </a:spcBef>
            </a:pPr>
            <a:r>
              <a:rPr lang="zh-CN" altLang="en-US" sz="3600" dirty="0">
                <a:latin typeface="Times New Roman" panose="02020603050405020304" pitchFamily="18" charset="0"/>
              </a:rPr>
              <a:t>把</a:t>
            </a:r>
            <a:r>
              <a:rPr lang="en-US" altLang="zh-CN" sz="3600" dirty="0">
                <a:latin typeface="Times New Roman" panose="02020603050405020304" pitchFamily="18" charset="0"/>
              </a:rPr>
              <a:t>……</a:t>
            </a:r>
            <a:r>
              <a:rPr lang="zh-CN" altLang="en-US" sz="3600" dirty="0">
                <a:latin typeface="Times New Roman" panose="02020603050405020304" pitchFamily="18" charset="0"/>
              </a:rPr>
              <a:t>与</a:t>
            </a:r>
            <a:r>
              <a:rPr lang="en-US" altLang="zh-CN" sz="3600" dirty="0">
                <a:latin typeface="Times New Roman" panose="02020603050405020304" pitchFamily="18" charset="0"/>
              </a:rPr>
              <a:t>……</a:t>
            </a:r>
            <a:r>
              <a:rPr lang="zh-CN" altLang="en-US" sz="3600" dirty="0">
                <a:latin typeface="Times New Roman" panose="02020603050405020304" pitchFamily="18" charset="0"/>
              </a:rPr>
              <a:t>对比</a:t>
            </a:r>
            <a:endParaRPr lang="zh-CN" altLang="en-US" sz="3600" dirty="0">
              <a:latin typeface="Times New Roman" panose="02020603050405020304" pitchFamily="18" charset="0"/>
            </a:endParaRPr>
          </a:p>
        </p:txBody>
      </p:sp>
      <p:sp>
        <p:nvSpPr>
          <p:cNvPr id="28676" name="Rectangle 2"/>
          <p:cNvSpPr>
            <a:spLocks noGrp="1"/>
          </p:cNvSpPr>
          <p:nvPr>
            <p:ph type="title"/>
          </p:nvPr>
        </p:nvSpPr>
        <p:spPr>
          <a:xfrm>
            <a:off x="3121025" y="188913"/>
            <a:ext cx="2098675" cy="706437"/>
          </a:xfrm>
        </p:spPr>
        <p:txBody>
          <a:bodyPr vert="horz" wrap="square" lIns="0" tIns="45720" rIns="0" bIns="0" anchor="b"/>
          <a:p>
            <a:pPr eaLnBrk="1" hangingPunct="1"/>
            <a:r>
              <a:rPr lang="en-US" altLang="zh-CN" sz="3600" dirty="0">
                <a:solidFill>
                  <a:srgbClr val="0000FF"/>
                </a:solidFill>
                <a:latin typeface="Times New Roman" panose="02020603050405020304" pitchFamily="18" charset="0"/>
              </a:rPr>
              <a:t>Dictation</a:t>
            </a:r>
            <a:endParaRPr lang="en-US" altLang="zh-CN" sz="3600" dirty="0">
              <a:solidFill>
                <a:srgbClr val="0000FF"/>
              </a:solidFill>
              <a:latin typeface="Times New Roman" panose="02020603050405020304" pitchFamily="18" charset="0"/>
            </a:endParaRPr>
          </a:p>
        </p:txBody>
      </p:sp>
      <p:pic>
        <p:nvPicPr>
          <p:cNvPr id="2" name="图片 1" descr="t01512044d5b2962e65"/>
          <p:cNvPicPr>
            <a:picLocks noChangeAspect="1"/>
          </p:cNvPicPr>
          <p:nvPr/>
        </p:nvPicPr>
        <p:blipFill>
          <a:blip r:embed="rId1"/>
          <a:srcRect b="3532"/>
          <a:stretch>
            <a:fillRect/>
          </a:stretch>
        </p:blipFill>
        <p:spPr>
          <a:xfrm>
            <a:off x="5782945" y="3736340"/>
            <a:ext cx="2571115" cy="24803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57"/>
                                        </p:tgtEl>
                                        <p:attrNameLst>
                                          <p:attrName>style.visibility</p:attrName>
                                        </p:attrNameLst>
                                      </p:cBhvr>
                                      <p:to>
                                        <p:strVal val="visible"/>
                                      </p:to>
                                    </p:set>
                                    <p:anim calcmode="lin" valueType="num">
                                      <p:cBhvr additive="base">
                                        <p:cTn id="7" dur="500" fill="hold"/>
                                        <p:tgtEl>
                                          <p:spTgt spid="49157"/>
                                        </p:tgtEl>
                                        <p:attrNameLst>
                                          <p:attrName>ppt_x</p:attrName>
                                        </p:attrNameLst>
                                      </p:cBhvr>
                                      <p:tavLst>
                                        <p:tav tm="0">
                                          <p:val>
                                            <p:strVal val="#ppt_x"/>
                                          </p:val>
                                        </p:tav>
                                        <p:tav tm="100000">
                                          <p:val>
                                            <p:strVal val="#ppt_x"/>
                                          </p:val>
                                        </p:tav>
                                      </p:tavLst>
                                    </p:anim>
                                    <p:anim calcmode="lin" valueType="num">
                                      <p:cBhvr additive="base">
                                        <p:cTn id="8" dur="500" fill="hold"/>
                                        <p:tgtEl>
                                          <p:spTgt spid="491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9699" name="TextBox 4"/>
          <p:cNvSpPr txBox="1"/>
          <p:nvPr/>
        </p:nvSpPr>
        <p:spPr>
          <a:xfrm>
            <a:off x="3040063" y="3414713"/>
            <a:ext cx="2566987" cy="646112"/>
          </a:xfrm>
          <a:prstGeom prst="rect">
            <a:avLst/>
          </a:prstGeom>
          <a:noFill/>
          <a:ln w="9525">
            <a:noFill/>
          </a:ln>
        </p:spPr>
        <p:txBody>
          <a:bodyPr wrap="none">
            <a:spAutoFit/>
          </a:bodyPr>
          <a:p>
            <a:r>
              <a:rPr lang="en-US" altLang="zh-CN" sz="3600" b="1" dirty="0">
                <a:latin typeface="Comic Sans MS" panose="030F0702030302020204" pitchFamily="66" charset="0"/>
                <a:ea typeface="微软雅黑" panose="020B0503020204020204" pitchFamily="34" charset="-122"/>
              </a:rPr>
              <a:t>Thank you!</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0</TotalTime>
  <Words>3291</Words>
  <Application>WPS 演示</Application>
  <PresentationFormat>全屏显示(4:3)</PresentationFormat>
  <Paragraphs>203</Paragraphs>
  <Slides>28</Slides>
  <Notes>1</Notes>
  <HiddenSlides>0</HiddenSlides>
  <MMClips>13</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28</vt:i4>
      </vt:variant>
    </vt:vector>
  </HeadingPairs>
  <TitlesOfParts>
    <vt:vector size="43" baseType="lpstr">
      <vt:lpstr>Arial</vt:lpstr>
      <vt:lpstr>宋体</vt:lpstr>
      <vt:lpstr>Wingdings</vt:lpstr>
      <vt:lpstr>Comic Sans MS</vt:lpstr>
      <vt:lpstr>Times New Roman</vt:lpstr>
      <vt:lpstr>Calibri</vt:lpstr>
      <vt:lpstr>Wingdings 2</vt:lpstr>
      <vt:lpstr>微软雅黑</vt:lpstr>
      <vt:lpstr>Bodoni MT Black</vt:lpstr>
      <vt:lpstr>黑体</vt:lpstr>
      <vt:lpstr>华文中宋</vt:lpstr>
      <vt:lpstr>Arial Unicode MS</vt:lpstr>
      <vt:lpstr>IPAPANNEW</vt:lpstr>
      <vt:lpstr>Segoe Print</vt:lpstr>
      <vt:lpstr>u7模板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Dictation</vt:lpstr>
      <vt:lpstr>PowerPoint 演示文稿</vt:lpstr>
    </vt:vector>
  </TitlesOfParts>
  <Company>http://www.windows89.com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Administrator</cp:lastModifiedBy>
  <cp:revision>2</cp:revision>
  <dcterms:created xsi:type="dcterms:W3CDTF">2017-01-09T01:06:00Z</dcterms:created>
  <dcterms:modified xsi:type="dcterms:W3CDTF">2020-11-16T08:23:48Z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