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DEA909-A8D5-4A8E-A013-DCBC935FE4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55CEC5A-1FEB-40D6-B5BC-8CDF0CA3FE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A743E7-1D64-408E-B1B4-078EDFB70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B49C024-F3B6-4D91-B2B6-0CDAB9AA8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414C72-AC2C-4FBA-A075-FC468B578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86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C570C6-0A68-44C0-93E4-0F3A9296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274F0B2-F3C6-4343-9946-E72A52D2D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7E6F98-EB6C-4B9E-B8EA-961D320D7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F5144F-90A8-47C0-832D-6ED41C573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78CF4C-3F78-445A-839C-F4BAD28BD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32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EBEC4C-E1CC-4B27-AE29-334852502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6C45314-CCB0-448D-9C05-E4A353764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4CDC5E-AE10-418D-A692-FE0BA76A1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0CBDA9-9729-4EF3-9B2C-B6A433BC1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6BE4D2-667F-4444-9810-EAE9A030A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368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383922-C8B6-4AC3-B553-49EA11138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47EB87-0CE3-4208-A78B-4102AD8B5A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14E984D-A1CD-4306-9014-9E925E4E1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CA4B922-7B29-4FFA-A5DA-BB29963CA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B3803E8-75BE-4F01-8DBB-561850491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4AE957D-9F9C-41FE-905D-E11E7B27F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594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AF4821-93AA-4BAC-8752-C14BA63F9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B32D391-5689-4C5A-929F-7BC4DC851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C9231E8-21A6-4FE4-A047-25A7C356E5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D5FDDE9-1C91-4F3D-8923-EF8DC51493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A03E1B0-4BFF-4800-AA96-BA08921ABE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B7930EE-D12D-4E58-9F00-F29D73D4F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45E71DC-83EB-48B1-A3B6-DF7D47198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10A1ED3-D324-4A8A-82A3-88B601426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0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983FBB-9D38-4B3B-B4DA-CBE39FFF6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D8850AA-6485-4A02-AA17-1A8844A40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95C24CC-672B-4A88-959C-80EFF0B46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2234DC1-2FC4-48F5-94EB-A0CA46A40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501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03F2A5B-1D23-4A30-8F50-4A2E5B4B8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C7D3D92-A8AF-41F7-8116-5B3D640F3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13D4F45-F1A6-4E2D-9176-D05C16E5C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50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D00689-1A15-4193-A52D-6D7EC49A0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63A0A44-834A-4019-92E4-9E09368C3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82E583A-A2D6-418D-A3F0-AC8106DD8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68819D9-DBC5-4063-BF84-026330E33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9B8AB9-D0E7-4F7F-B20A-A0E98CDAD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A5E9A24-E878-4EF7-BB61-5A576A8E0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208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042EC8-1303-46C5-BC85-45B8E232C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33E70AC-5FB6-4E8A-BFEB-D68EF84EEB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9ABD53-C26A-43D4-9E71-4532896685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6EEA73E-344C-4267-9AA8-0458EB25D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135970D-C02D-4950-9F9E-AB1D4D952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6CC311A-CECE-4778-BA20-8762C3E1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047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2F48E1-644B-438B-BEE9-54A3CEB30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A97204-312F-4DDA-A224-0A7B7E30F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B2043D5-C4DE-4CE8-99A1-B059E278E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9AAD3E-21C6-47B1-9D51-B65BB0960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F0EC33-D308-4407-ABDB-B3D324EED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437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2360578-5FB5-4B23-AC29-017A125210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D610523-7F02-46C7-988C-AF4999A07A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7E6889F-0486-4174-8EFB-E649B5C19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1A8DC7-2965-419E-B0AB-4E7DCBC10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AA5C535-D521-4082-B448-840FA0040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82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ABADA3F-703C-4C1C-8C3C-C2C5A9E96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249DEEC-E822-4836-BC84-539EA1056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D89C742-1F8D-4161-B1DA-BD5739E2B5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E907-372C-4C13-B62B-2A842B14B3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8B48B2F-CFB7-49ED-9842-C1C8810E38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1A6187-A5D2-4355-AA1D-567CCA5C3E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3CA34-2251-4C6A-826C-185FE3ECB3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859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3756CE-8BF3-4C30-8DE3-95FF8D0A32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这也是一种荣誉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632C6F6-7D44-4FF0-9C49-F68D1F4DAE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180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27BCFD-AA41-435B-B20D-5E1485949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0" y="189864"/>
            <a:ext cx="11861800" cy="6434455"/>
          </a:xfrm>
        </p:spPr>
        <p:txBody>
          <a:bodyPr/>
          <a:lstStyle/>
          <a:p>
            <a:r>
              <a:rPr lang="en-US" altLang="zh-CN" dirty="0"/>
              <a:t>23.</a:t>
            </a:r>
            <a:r>
              <a:rPr lang="zh-CN" altLang="en-US" dirty="0"/>
              <a:t>阅读下面的文字，按要求作文。（</a:t>
            </a:r>
            <a:r>
              <a:rPr lang="en-US" altLang="zh-CN" dirty="0"/>
              <a:t>60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   根据你的理解，结合自己的生活经历和感悟，请以“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这也是一种荣誉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”为题写一篇文章。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dirty="0"/>
          </a:p>
          <a:p>
            <a:r>
              <a:rPr lang="zh-CN" altLang="en-US" dirty="0"/>
              <a:t>要求：</a:t>
            </a:r>
            <a:r>
              <a:rPr lang="en-US" altLang="zh-CN" dirty="0"/>
              <a:t>1.</a:t>
            </a:r>
            <a:r>
              <a:rPr lang="zh-CN" altLang="en-US" dirty="0"/>
              <a:t>文体自选（诗歌除外）。</a:t>
            </a:r>
            <a:r>
              <a:rPr lang="en-US" altLang="zh-CN" dirty="0"/>
              <a:t>2.600</a:t>
            </a:r>
            <a:r>
              <a:rPr lang="zh-CN" altLang="en-US" dirty="0"/>
              <a:t>字作文。</a:t>
            </a:r>
            <a:r>
              <a:rPr lang="en-US" altLang="zh-CN" dirty="0"/>
              <a:t>3.</a:t>
            </a:r>
            <a:r>
              <a:rPr lang="zh-CN" altLang="en-US" dirty="0"/>
              <a:t>文中不能出现考生的姓名和所在学校名称。</a:t>
            </a:r>
            <a:r>
              <a:rPr lang="en-US" altLang="zh-CN" dirty="0"/>
              <a:t>4.</a:t>
            </a:r>
            <a:r>
              <a:rPr lang="zh-CN" altLang="en-US" dirty="0"/>
              <a:t>书写清晰，卷面整洁。</a:t>
            </a:r>
          </a:p>
        </p:txBody>
      </p:sp>
    </p:spTree>
    <p:extLst>
      <p:ext uri="{BB962C8B-B14F-4D97-AF65-F5344CB8AC3E}">
        <p14:creationId xmlns:p14="http://schemas.microsoft.com/office/powerpoint/2010/main" val="3760570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27BCFD-AA41-435B-B20D-5E1485949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0" y="189864"/>
            <a:ext cx="11861800" cy="6434455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审题：</a:t>
            </a:r>
            <a:endParaRPr lang="en-US" altLang="zh-CN" dirty="0"/>
          </a:p>
          <a:p>
            <a:r>
              <a:rPr lang="zh-CN" altLang="en-US" sz="3200" b="1" dirty="0">
                <a:solidFill>
                  <a:srgbClr val="0000FF"/>
                </a:solidFill>
              </a:rPr>
              <a:t>这、也、荣誉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zh-CN" altLang="en-US" sz="3200" b="1" dirty="0">
                <a:solidFill>
                  <a:srgbClr val="FF0000"/>
                </a:solidFill>
              </a:rPr>
              <a:t>关键词一</a:t>
            </a:r>
            <a:r>
              <a:rPr lang="en-US" altLang="zh-CN" sz="3200" b="1" dirty="0">
                <a:solidFill>
                  <a:srgbClr val="FF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</a:rPr>
              <a:t> “这”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rgbClr val="0000FF"/>
                </a:solidFill>
              </a:rPr>
              <a:t> 指示代词，</a:t>
            </a:r>
            <a:r>
              <a:rPr lang="zh-CN" altLang="en-US" sz="3200" b="1" dirty="0">
                <a:solidFill>
                  <a:srgbClr val="FF0000"/>
                </a:solidFill>
              </a:rPr>
              <a:t>比较近</a:t>
            </a:r>
            <a:r>
              <a:rPr lang="zh-CN" altLang="en-US" sz="3200" b="1" dirty="0">
                <a:solidFill>
                  <a:srgbClr val="0000FF"/>
                </a:solidFill>
              </a:rPr>
              <a:t>的事和物。比较近，就暗示你所写的要突出真实、真切，最好是写你自己的感受。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zh-CN" altLang="en-US" sz="3200" b="1" dirty="0">
                <a:solidFill>
                  <a:srgbClr val="FF0000"/>
                </a:solidFill>
              </a:rPr>
              <a:t>关键词二</a:t>
            </a:r>
            <a:r>
              <a:rPr lang="en-US" altLang="zh-CN" sz="3200" b="1" dirty="0">
                <a:solidFill>
                  <a:srgbClr val="FF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</a:rPr>
              <a:t>“也”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rgbClr val="0000FF"/>
                </a:solidFill>
              </a:rPr>
              <a:t>要求写出荣誉的</a:t>
            </a:r>
            <a:r>
              <a:rPr lang="zh-CN" altLang="en-US" sz="3200" b="1" dirty="0">
                <a:solidFill>
                  <a:srgbClr val="FF0000"/>
                </a:solidFill>
              </a:rPr>
              <a:t>不同</a:t>
            </a:r>
            <a:r>
              <a:rPr lang="zh-CN" altLang="en-US" sz="3200" b="1" dirty="0">
                <a:solidFill>
                  <a:srgbClr val="0000FF"/>
                </a:solidFill>
              </a:rPr>
              <a:t>表现形式，以及对荣誉的认知过程，要写出对荣誉</a:t>
            </a:r>
            <a:r>
              <a:rPr lang="zh-CN" altLang="en-US" sz="3200" b="1" dirty="0">
                <a:solidFill>
                  <a:srgbClr val="FF0000"/>
                </a:solidFill>
              </a:rPr>
              <a:t>认识的转变</a:t>
            </a:r>
            <a:r>
              <a:rPr lang="zh-CN" altLang="en-US" sz="3200" b="1" dirty="0">
                <a:solidFill>
                  <a:srgbClr val="0000FF"/>
                </a:solidFill>
              </a:rPr>
              <a:t>过程，还要有一种</a:t>
            </a:r>
            <a:r>
              <a:rPr lang="zh-CN" altLang="en-US" sz="3200" b="1" dirty="0">
                <a:solidFill>
                  <a:srgbClr val="FF0000"/>
                </a:solidFill>
              </a:rPr>
              <a:t>出其不意</a:t>
            </a:r>
            <a:r>
              <a:rPr lang="zh-CN" altLang="en-US" sz="3200" b="1" dirty="0">
                <a:solidFill>
                  <a:srgbClr val="0000FF"/>
                </a:solidFill>
              </a:rPr>
              <a:t>的效果。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zh-CN" altLang="en-US" sz="3200" b="1" dirty="0">
                <a:solidFill>
                  <a:srgbClr val="FF0000"/>
                </a:solidFill>
              </a:rPr>
              <a:t>关键词三</a:t>
            </a:r>
            <a:r>
              <a:rPr lang="en-US" altLang="zh-CN" sz="3200" b="1" dirty="0">
                <a:solidFill>
                  <a:srgbClr val="FF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</a:rPr>
              <a:t>“荣誉”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rgbClr val="0000FF"/>
                </a:solidFill>
              </a:rPr>
              <a:t>指成就和地位而得到广为流传的名誉和尊荣。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en-US" altLang="zh-CN" sz="3200" b="1" dirty="0">
                <a:solidFill>
                  <a:srgbClr val="0000FF"/>
                </a:solidFill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</a:rPr>
              <a:t>值得骄傲或为人所推崇的。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endParaRPr lang="en-US" altLang="zh-CN" sz="3200" b="1" dirty="0">
              <a:solidFill>
                <a:srgbClr val="FF0000"/>
              </a:solidFill>
            </a:endParaRPr>
          </a:p>
          <a:p>
            <a:endParaRPr lang="en-US" altLang="zh-CN" sz="3200" b="1" dirty="0">
              <a:solidFill>
                <a:srgbClr val="0000FF"/>
              </a:solidFill>
            </a:endParaRPr>
          </a:p>
          <a:p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71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6E63149-864F-4162-965B-4BD1FA2BA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62500" lnSpcReduction="20000"/>
          </a:bodyPr>
          <a:lstStyle/>
          <a:p>
            <a:r>
              <a:rPr lang="zh-CN" altLang="en-US" dirty="0"/>
              <a:t>文一：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      </a:t>
            </a:r>
            <a:r>
              <a:rPr lang="zh-CN" altLang="en-US" sz="3400" dirty="0">
                <a:solidFill>
                  <a:srgbClr val="0000FF"/>
                </a:solidFill>
              </a:rPr>
              <a:t>勇攀珠峰，是一种荣誉；独越大洋，是一种荣誉</a:t>
            </a:r>
            <a:r>
              <a:rPr lang="zh-CN" altLang="en-US" sz="3400" dirty="0"/>
              <a:t>。在我看来，</a:t>
            </a:r>
            <a:r>
              <a:rPr lang="zh-CN" altLang="en-US" sz="3400" dirty="0">
                <a:solidFill>
                  <a:srgbClr val="FF0000"/>
                </a:solidFill>
              </a:rPr>
              <a:t>成功地战胜自己，这也是一种荣誉</a:t>
            </a:r>
            <a:r>
              <a:rPr lang="zh-CN" altLang="en-US" sz="3400" dirty="0"/>
              <a:t>。</a:t>
            </a:r>
            <a:endParaRPr lang="en-US" altLang="zh-CN" sz="3400" dirty="0"/>
          </a:p>
          <a:p>
            <a:pPr marL="0" indent="0">
              <a:buNone/>
            </a:pPr>
            <a:r>
              <a:rPr lang="zh-CN" altLang="en-US" sz="3400" dirty="0"/>
              <a:t>　  那一年，那一场该来的象棋比赛还是来了。要是放在以往，我和队员一定毫无压力，斩获第一对我们来说只是小菜一碟。但是，自从去年，我们最强劲的对手又添了一员大将，他上阵后，立刻创造了</a:t>
            </a:r>
            <a:r>
              <a:rPr lang="en-US" altLang="zh-CN" sz="3400" dirty="0"/>
              <a:t>12</a:t>
            </a:r>
            <a:r>
              <a:rPr lang="zh-CN" altLang="en-US" sz="3400" dirty="0"/>
              <a:t>局比赛无一失败的惊人纪录。这，沉重打击了我们的信息。在我们的心头上，蒙上了一层乌云。也就是在去年，我们失去了蝉联第四次冠军的机会。</a:t>
            </a:r>
          </a:p>
          <a:p>
            <a:pPr marL="0" indent="0">
              <a:buNone/>
            </a:pPr>
            <a:r>
              <a:rPr lang="zh-CN" altLang="en-US" sz="3400" dirty="0"/>
              <a:t>　　该来的还是来了。淘汰赛，晋级赛，半决赛我和我的队员们过五关斩六将，一口气杀到了决赛。和我们对弈的人根本不是我们的对手。但我们丝毫没有感到开心，心情反而越来越沉重。</a:t>
            </a:r>
          </a:p>
          <a:p>
            <a:pPr marL="0" indent="0">
              <a:buNone/>
            </a:pPr>
            <a:r>
              <a:rPr lang="zh-CN" altLang="en-US" sz="3400" dirty="0"/>
              <a:t>　　决赛，即将打响，抽签时，我“很幸运”，抽到了他。我如果没记错，去年，我就是和他对弈，结果是被他杀得片甲不留。我的心态直接爆炸。这时，领队老师似乎看出了我的惊慌：“稳住！把我们该有的荣誉拿回来！”</a:t>
            </a:r>
          </a:p>
          <a:p>
            <a:pPr marL="0" indent="0">
              <a:buNone/>
            </a:pPr>
            <a:r>
              <a:rPr lang="zh-CN" altLang="en-US" sz="3400" dirty="0"/>
              <a:t>　　走上赛场，他见又是我，便得意的笑了笑，那神情，似乎在说：“呦，又是你。”</a:t>
            </a:r>
          </a:p>
          <a:p>
            <a:pPr marL="0" indent="0">
              <a:buNone/>
            </a:pPr>
            <a:r>
              <a:rPr lang="zh-CN" altLang="en-US" sz="3400" dirty="0"/>
              <a:t>　　我用尽全身力气，在凝固的脸上挤出了一个笑容，坐下来，等着现实的审判。</a:t>
            </a:r>
          </a:p>
          <a:p>
            <a:pPr marL="0" indent="0">
              <a:buNone/>
            </a:pPr>
            <a:r>
              <a:rPr lang="zh-CN" altLang="en-US" sz="3400" dirty="0"/>
              <a:t>　　随着一声哨响，我的心跳开始加速，而他毫不在意，指挥着自己的棋子，向我扑压过来，我采取了消极的防守战术，垂死挣扎，心里计算这自己还有多长时间会完蛋。</a:t>
            </a:r>
          </a:p>
          <a:p>
            <a:pPr marL="0" indent="0">
              <a:buNone/>
            </a:pPr>
            <a:r>
              <a:rPr lang="zh-CN" altLang="en-US" sz="3400" dirty="0"/>
              <a:t>　　突然，他的“精锐部队”冲破了完蛋右侧防线，我可怜的棋子就像麦子一样被无情收割。我的脑子一片空白。也就在这时，我的耳边回响起一句话：“把我们该有的荣誉拿回来。”</a:t>
            </a:r>
          </a:p>
          <a:p>
            <a:pPr marL="0" indent="0">
              <a:buNone/>
            </a:pPr>
            <a:r>
              <a:rPr lang="zh-CN" altLang="en-US" sz="3400" dirty="0"/>
              <a:t>　　想到这里，我仿佛打了一剂强心针，马上镇定了下来，调整心态，突破点。</a:t>
            </a:r>
          </a:p>
          <a:p>
            <a:pPr marL="0" indent="0">
              <a:buNone/>
            </a:pPr>
            <a:r>
              <a:rPr lang="zh-CN" altLang="en-US" sz="3400" dirty="0"/>
              <a:t>　　他的棋子都集中在右侧，左侧的防御几乎为零。我抓住这个天赐良机，集合残兵败将，发起冲锋。当他发现时，已是回天无力，只能乖乖看着他的老帅被将。</a:t>
            </a:r>
          </a:p>
          <a:p>
            <a:pPr marL="0" indent="0">
              <a:buNone/>
            </a:pPr>
            <a:r>
              <a:rPr lang="zh-CN" altLang="en-US" sz="3400" dirty="0"/>
              <a:t>　　</a:t>
            </a:r>
            <a:r>
              <a:rPr lang="zh-CN" altLang="en-US" sz="3800" dirty="0">
                <a:solidFill>
                  <a:srgbClr val="FF0000"/>
                </a:solidFill>
              </a:rPr>
              <a:t>登上领奖台的那一刻，我感到很骄傲。不是因为我获得了个人冠军，也不是我们获得了团体冠军，而是我战胜了自己的恐惧心理。</a:t>
            </a:r>
            <a:r>
              <a:rPr lang="zh-CN" altLang="en-US" sz="3400" dirty="0"/>
              <a:t>这也是一种荣誉。</a:t>
            </a:r>
          </a:p>
        </p:txBody>
      </p:sp>
    </p:spTree>
    <p:extLst>
      <p:ext uri="{BB962C8B-B14F-4D97-AF65-F5344CB8AC3E}">
        <p14:creationId xmlns:p14="http://schemas.microsoft.com/office/powerpoint/2010/main" val="2624174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E00AE9-6339-4949-B923-3E500908F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60" y="88264"/>
            <a:ext cx="12105640" cy="6769736"/>
          </a:xfrm>
        </p:spPr>
        <p:txBody>
          <a:bodyPr>
            <a:noAutofit/>
          </a:bodyPr>
          <a:lstStyle/>
          <a:p>
            <a:r>
              <a:rPr lang="zh-CN" altLang="en-US" sz="2100" dirty="0"/>
              <a:t>文二：</a:t>
            </a:r>
            <a:endParaRPr lang="en-US" altLang="zh-CN" sz="2100" dirty="0"/>
          </a:p>
          <a:p>
            <a:pPr marL="0" indent="0">
              <a:buNone/>
            </a:pPr>
            <a:r>
              <a:rPr lang="zh-CN" altLang="en-US" sz="2400" dirty="0"/>
              <a:t>      荣誉，代表着一次成功，或是人生中一次精彩的时刻，亦或者仅仅是一次雷动的掌声。</a:t>
            </a:r>
          </a:p>
          <a:p>
            <a:pPr marL="0" indent="0">
              <a:buNone/>
            </a:pPr>
            <a:r>
              <a:rPr lang="zh-CN" altLang="en-US" sz="2400" dirty="0"/>
              <a:t>      放弃，有时也是一种荣誉</a:t>
            </a:r>
            <a:r>
              <a:rPr lang="en-US" altLang="zh-CN" sz="2400" dirty="0"/>
              <a:t>——</a:t>
            </a:r>
            <a:r>
              <a:rPr lang="zh-CN" altLang="en-US" sz="2400" dirty="0"/>
              <a:t>别样的荣誉。</a:t>
            </a:r>
          </a:p>
          <a:p>
            <a:pPr marL="0" indent="0">
              <a:buNone/>
            </a:pPr>
            <a:r>
              <a:rPr lang="zh-CN" altLang="en-US" sz="2400" dirty="0"/>
              <a:t>      也许你曾经执着于一件事，你曾为此立下重誓，“如果不成功我就</a:t>
            </a:r>
            <a:r>
              <a:rPr lang="en-US" altLang="zh-CN" sz="2400" dirty="0"/>
              <a:t>……</a:t>
            </a:r>
            <a:r>
              <a:rPr lang="zh-CN" altLang="en-US" sz="2400" dirty="0"/>
              <a:t>如果再失败，我就</a:t>
            </a:r>
            <a:r>
              <a:rPr lang="en-US" altLang="zh-CN" sz="2400" dirty="0"/>
              <a:t>……”</a:t>
            </a:r>
            <a:r>
              <a:rPr lang="zh-CN" altLang="en-US" sz="2400" dirty="0"/>
              <a:t>可见你对这件事成功是如此的渴望，但是，是否曾想过，有时放弃，也能造就别样的荣誉。</a:t>
            </a:r>
          </a:p>
          <a:p>
            <a:pPr marL="0" indent="0">
              <a:buNone/>
            </a:pPr>
            <a:r>
              <a:rPr lang="zh-CN" altLang="en-US" sz="2400" dirty="0"/>
              <a:t>      还记得那个踏上日本求学之路的坚定的身影吗</a:t>
            </a:r>
            <a:r>
              <a:rPr lang="en-US" altLang="zh-CN" sz="2400" dirty="0"/>
              <a:t>?</a:t>
            </a:r>
            <a:r>
              <a:rPr lang="zh-CN" altLang="en-US" sz="2400" dirty="0"/>
              <a:t>他一心为医，只愿自己能够造就医学界的荣誉，去拯救他受伤的国家。但是，后来呢，那个挺拔的身躯怎么弯了。他发现他的“国家的心”病得更重，光靠肉体的健硕是没有用的。他毅然放弃了银光泛泛的手术刀，拿起了一支不算重却很沉重的笔，去拯救他所爱的那片土地。他放弃了他从小时候就树立起的方向，却开辟出另一种人生。鲁迅，弃医从文，于国于己，都造就了别样的荣誉。</a:t>
            </a:r>
          </a:p>
          <a:p>
            <a:pPr marL="0" indent="0">
              <a:buNone/>
            </a:pPr>
            <a:r>
              <a:rPr lang="zh-CN" altLang="en-US" sz="2400" dirty="0"/>
              <a:t>      也许你曾经也被推向某个制高点，集万千宠爱于一身，人生一片荣誉，徘徊于高端领域，凝聚了许多人期待的目光。然而，你是否也会放弃这片光芒万丈的地方，选择另一种奋斗的方式。</a:t>
            </a:r>
          </a:p>
        </p:txBody>
      </p:sp>
    </p:spTree>
    <p:extLst>
      <p:ext uri="{BB962C8B-B14F-4D97-AF65-F5344CB8AC3E}">
        <p14:creationId xmlns:p14="http://schemas.microsoft.com/office/powerpoint/2010/main" val="1647580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E00AE9-6339-4949-B923-3E500908F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60" y="88264"/>
            <a:ext cx="12105640" cy="6769736"/>
          </a:xfrm>
        </p:spPr>
        <p:txBody>
          <a:bodyPr>
            <a:noAutofit/>
          </a:bodyPr>
          <a:lstStyle/>
          <a:p>
            <a:r>
              <a:rPr lang="zh-CN" altLang="en-US" sz="2100" dirty="0"/>
              <a:t>文二：</a:t>
            </a:r>
            <a:endParaRPr lang="en-US" altLang="zh-CN" sz="2100" dirty="0"/>
          </a:p>
          <a:p>
            <a:pPr marL="0" indent="0">
              <a:buNone/>
            </a:pPr>
            <a:r>
              <a:rPr lang="zh-CN" altLang="en-US" sz="2400" dirty="0"/>
              <a:t>       眼前浮现出那姣好的容颜，曼妙的身姿，温婉的形态，她是山口百惠。她曾经是许多人心中的遗憾，她曾经那么辉煌，被粉丝推到了仰慕的高峰，她的前途让同行人惊羡。那么，然后呢，在最闪耀的时刻，她消失了。去哪儿了呢</a:t>
            </a:r>
            <a:r>
              <a:rPr lang="en-US" altLang="zh-CN" sz="2400" dirty="0"/>
              <a:t>?</a:t>
            </a:r>
            <a:r>
              <a:rPr lang="zh-CN" altLang="en-US" sz="2400" dirty="0"/>
              <a:t>你会在一个温馨的小厨房里找到她快乐的身影。也许人们依旧为她遗憾，但是她不这么认为，没有了光芒万丈的舞台，没有了迷人的身姿，但却成了丈夫口中那个“幸福的小胖子”。她曾经接受采访说“在丈夫的爱护下，在家的温暖中，我真的很幸福，看见家人喜欢我做的饭菜，看见他们每天都很快乐，就是我作为妻子，母亲，作为女人最大的光荣。”山口百惠离开了她炫目的舞台，经营起她生命中最重要的家，她还给自己一个别样的荣誉。</a:t>
            </a:r>
          </a:p>
          <a:p>
            <a:pPr marL="0" indent="0">
              <a:buNone/>
            </a:pPr>
            <a:r>
              <a:rPr lang="zh-CN" altLang="en-US" sz="2400" dirty="0"/>
              <a:t>      也许你还在寻找，也许你仍然迷惘，也许你曾经为此欢笑，也曾经为彼关注。荣誉的创造没有绝对，有时你以为自己一生只为某件事而活，不懈追求、不断奋斗，以为你就会收获那荣誉，但不一定</a:t>
            </a:r>
            <a:r>
              <a:rPr lang="en-US" altLang="zh-CN" sz="2400" dirty="0"/>
              <a:t>!</a:t>
            </a:r>
            <a:r>
              <a:rPr lang="zh-CN" altLang="en-US" sz="2400" dirty="0"/>
              <a:t>这时，如果你发现自己走不下去，再坚持也是枉然，那么坚定地放弃吧，结果不一定会挫败，也许会成就别样的荣誉。</a:t>
            </a:r>
          </a:p>
          <a:p>
            <a:pPr marL="0" indent="0">
              <a:buNone/>
            </a:pPr>
            <a:r>
              <a:rPr lang="zh-CN" altLang="en-US" sz="2400" dirty="0"/>
              <a:t>       放弃，有时也是一种别样的荣誉。也许这份因放弃而获得的荣誉才是你人生中正确的归宿。</a:t>
            </a:r>
          </a:p>
        </p:txBody>
      </p:sp>
    </p:spTree>
    <p:extLst>
      <p:ext uri="{BB962C8B-B14F-4D97-AF65-F5344CB8AC3E}">
        <p14:creationId xmlns:p14="http://schemas.microsoft.com/office/powerpoint/2010/main" val="3868880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E00AE9-6339-4949-B923-3E500908F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60" y="88264"/>
            <a:ext cx="12105640" cy="6769736"/>
          </a:xfrm>
        </p:spPr>
        <p:txBody>
          <a:bodyPr>
            <a:noAutofit/>
          </a:bodyPr>
          <a:lstStyle/>
          <a:p>
            <a:r>
              <a:rPr lang="zh-CN" altLang="en-US" sz="2100" dirty="0"/>
              <a:t>文二：</a:t>
            </a:r>
            <a:endParaRPr lang="en-US" altLang="zh-CN" sz="2100" dirty="0"/>
          </a:p>
          <a:p>
            <a:pPr marL="0" indent="0">
              <a:buNone/>
            </a:pPr>
            <a:r>
              <a:rPr lang="zh-CN" altLang="en-US" sz="2400" dirty="0"/>
              <a:t>       眼前浮现出那姣好的容颜，曼妙的身姿，温婉的形态，她是山口百惠。她曾经是许多人心中的遗憾，她曾经那么辉煌，被粉丝推到了仰慕的高峰，她的前途让同行人惊羡。那么，然后呢，在最闪耀的时刻，她消失了。去哪儿了呢</a:t>
            </a:r>
            <a:r>
              <a:rPr lang="en-US" altLang="zh-CN" sz="2400" dirty="0"/>
              <a:t>?</a:t>
            </a:r>
            <a:r>
              <a:rPr lang="zh-CN" altLang="en-US" sz="2400" dirty="0"/>
              <a:t>你会在一个温馨的小厨房里找到她快乐的身影。也许人们依旧为她遗憾，但是她不这么认为，没有了光芒万丈的舞台，没有了迷人的身姿，但却成了丈夫口中那个“幸福的小胖子”。她曾经接受采访说“在丈夫的爱护下，在家的温暖中，我真的很幸福，看见家人喜欢我做的饭菜，看见他们每天都很快乐，就是我作为妻子，母亲，作为女人最大的光荣。”山口百惠离开了她炫目的舞台，经营起她生命中最重要的家，她还给自己一个别样的荣誉。</a:t>
            </a:r>
          </a:p>
          <a:p>
            <a:pPr marL="0" indent="0">
              <a:buNone/>
            </a:pPr>
            <a:r>
              <a:rPr lang="zh-CN" altLang="en-US" sz="2400" dirty="0"/>
              <a:t>      也许你还在寻找，也许你仍然迷惘，也许你曾经为此欢笑，也曾经为彼关注。荣誉的创造没有绝对，有时你以为自己一生只为某件事而活，不懈追求、不断奋斗，以为你就会收获那荣誉，但不一定</a:t>
            </a:r>
            <a:r>
              <a:rPr lang="en-US" altLang="zh-CN" sz="2400" dirty="0"/>
              <a:t>!</a:t>
            </a:r>
            <a:r>
              <a:rPr lang="zh-CN" altLang="en-US" sz="2400" dirty="0"/>
              <a:t>这时，如果你发现自己走不下去，再坚持也是枉然，那么坚定地放弃吧，结果不一定会挫败，也许会成就别样的荣誉。</a:t>
            </a:r>
          </a:p>
          <a:p>
            <a:pPr marL="0" indent="0">
              <a:buNone/>
            </a:pPr>
            <a:r>
              <a:rPr lang="zh-CN" altLang="en-US" sz="2400" dirty="0"/>
              <a:t>       放弃，有时也是一种别样的荣誉。也许这份因放弃而获得的荣誉才是你人生中正确的归宿。</a:t>
            </a:r>
          </a:p>
        </p:txBody>
      </p:sp>
    </p:spTree>
    <p:extLst>
      <p:ext uri="{BB962C8B-B14F-4D97-AF65-F5344CB8AC3E}">
        <p14:creationId xmlns:p14="http://schemas.microsoft.com/office/powerpoint/2010/main" val="1784840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A6F1A10-9139-4E4A-8399-F1806D215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64C99F-BE5A-417D-B89E-D4FB86110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79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1202</Words>
  <Application>Microsoft Office PowerPoint</Application>
  <PresentationFormat>宽屏</PresentationFormat>
  <Paragraphs>41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等线</vt:lpstr>
      <vt:lpstr>等线 Light</vt:lpstr>
      <vt:lpstr>楷体</vt:lpstr>
      <vt:lpstr>Arial</vt:lpstr>
      <vt:lpstr>Office 主题​​</vt:lpstr>
      <vt:lpstr>这也是一种荣誉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这也是一种荣誉</dc:title>
  <dc:creator>优优 胡</dc:creator>
  <cp:lastModifiedBy>优优 胡</cp:lastModifiedBy>
  <cp:revision>17</cp:revision>
  <dcterms:created xsi:type="dcterms:W3CDTF">2019-04-29T11:28:45Z</dcterms:created>
  <dcterms:modified xsi:type="dcterms:W3CDTF">2019-04-29T11:51:26Z</dcterms:modified>
</cp:coreProperties>
</file>