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tags/tag8.xml" ContentType="application/vnd.openxmlformats-officedocument.presentationml.tags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tags/tag16.xml" ContentType="application/vnd.openxmlformats-officedocument.presentationml.tags+xml"/>
  <Override PartName="/ppt/notesSlides/notesSlide23.xml" ContentType="application/vnd.openxmlformats-officedocument.presentationml.notesSlide+xml"/>
  <Override PartName="/ppt/tags/tag27.xml" ContentType="application/vnd.openxmlformats-officedocument.presentationml.tags+xml"/>
  <Override PartName="/docProps/custom.xml" ContentType="application/vnd.openxmlformats-officedocument.custom-properties+xml"/>
  <Override PartName="/ppt/notesSlides/notesSlide12.xml" ContentType="application/vnd.openxmlformats-officedocument.presentationml.notesSlide+xml"/>
  <Override PartName="/ppt/notesSlides/notesSlide30.xml" ContentType="application/vnd.openxmlformats-officedocument.presentationml.notesSlide+xml"/>
  <Override PartName="/ppt/tags/tag34.xml" ContentType="application/vnd.openxmlformats-officedocument.presentationml.tags+xml"/>
  <Override PartName="/ppt/notesSlides/notesSlide7.xml" ContentType="application/vnd.openxmlformats-officedocument.presentationml.notesSlide+xml"/>
  <Override PartName="/ppt/tags/tag12.xml" ContentType="application/vnd.openxmlformats-officedocument.presentationml.tags+xml"/>
  <Override PartName="/ppt/notesSlides/notesSlide10.xml" ContentType="application/vnd.openxmlformats-officedocument.presentationml.notesSlide+xml"/>
  <Override PartName="/ppt/tags/tag23.xml" ContentType="application/vnd.openxmlformats-officedocument.presentationml.tags+xml"/>
  <Override PartName="/ppt/tags/tag32.xml" ContentType="application/vnd.openxmlformats-officedocument.presentationml.tags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21.xml" ContentType="application/vnd.openxmlformats-officedocument.presentationml.tags+xml"/>
  <Override PartName="/ppt/tags/tag30.xml" ContentType="application/vnd.openxmlformats-officedocument.presentationml.tag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tags/tag7.xml" ContentType="application/vnd.openxmlformats-officedocument.presentationml.tag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Override PartName="/ppt/tags/tag3.xml" ContentType="application/vnd.openxmlformats-officedocument.presentationml.tags+xml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ppt/notesSlides/notesSlide15.xml" ContentType="application/vnd.openxmlformats-officedocument.presentationml.notesSlide+xml"/>
  <Override PartName="/ppt/tags/tag19.xml" ContentType="application/vnd.openxmlformats-officedocument.presentationml.tags+xml"/>
  <Override PartName="/ppt/notesSlides/notesSlide24.xml" ContentType="application/vnd.openxmlformats-officedocument.presentationml.notesSlide+xml"/>
  <Override PartName="/ppt/tags/tag28.xml" ContentType="application/vnd.openxmlformats-officedocument.presentationml.tags+xml"/>
  <Override PartName="/ppt/notesSlides/notesSlide26.xml" ContentType="application/vnd.openxmlformats-officedocument.presentationml.notesSlide+xml"/>
  <Override PartName="/ppt/tags/tag37.xml" ContentType="application/vnd.openxmlformats-officedocument.presentationml.tags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tags/tag17.xml" ContentType="application/vnd.openxmlformats-officedocument.presentationml.tags+xml"/>
  <Override PartName="/ppt/notesSlides/notesSlide22.xml" ContentType="application/vnd.openxmlformats-officedocument.presentationml.notesSlide+xml"/>
  <Override PartName="/ppt/tags/tag26.xml" ContentType="application/vnd.openxmlformats-officedocument.presentationml.tags+xml"/>
  <Override PartName="/ppt/tags/tag35.xml" ContentType="application/vnd.openxmlformats-officedocument.presentationml.tags+xml"/>
  <Override PartName="/ppt/notesSlides/notesSlide3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tags/tag15.xml" ContentType="application/vnd.openxmlformats-officedocument.presentationml.tags+xml"/>
  <Override PartName="/ppt/notesSlides/notesSlide20.xml" ContentType="application/vnd.openxmlformats-officedocument.presentationml.notesSlide+xml"/>
  <Override PartName="/ppt/tags/tag24.xml" ContentType="application/vnd.openxmlformats-officedocument.presentationml.tags+xml"/>
  <Override PartName="/ppt/tags/tag33.xml" ContentType="application/vnd.openxmlformats-officedocument.presentationml.tags+xml"/>
  <Override PartName="/ppt/notesSlides/notesSlide31.xml" ContentType="application/vnd.openxmlformats-officedocument.presentationml.notesSlide+xml"/>
  <Override PartName="/ppt/notesSlides/notesSlide6.xml" ContentType="application/vnd.openxmlformats-officedocument.presentationml.notesSlide+xml"/>
  <Override PartName="/ppt/tags/tag13.xml" ContentType="application/vnd.openxmlformats-officedocument.presentationml.tags+xml"/>
  <Override PartName="/ppt/tags/tag22.xml" ContentType="application/vnd.openxmlformats-officedocument.presentationml.tags+xml"/>
  <Override PartName="/ppt/tags/tag31.xml" ContentType="application/vnd.openxmlformats-officedocument.presentationml.tags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ppt/tags/tag11.xml" ContentType="application/vnd.openxmlformats-officedocument.presentationml.tags+xml"/>
  <Override PartName="/ppt/tags/tag20.xml" ContentType="application/vnd.openxmlformats-officedocument.presentationml.tags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tags/tag6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tags/tag2.xml" ContentType="application/vnd.openxmlformats-officedocument.presentationml.tags+xml"/>
  <Override PartName="/ppt/notesSlides/notesSlide18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notesSlides/notesSlide25.xml" ContentType="application/vnd.openxmlformats-officedocument.presentationml.notesSlide+xml"/>
  <Override PartName="/ppt/tags/tag29.xml" ContentType="application/vnd.openxmlformats-officedocument.presentationml.tags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notesSlides/notesSlide14.xml" ContentType="application/vnd.openxmlformats-officedocument.presentationml.notesSlide+xml"/>
  <Override PartName="/ppt/tags/tag18.xml" ContentType="application/vnd.openxmlformats-officedocument.presentationml.tags+xml"/>
  <Override PartName="/ppt/notesSlides/notesSlide32.xml" ContentType="application/vnd.openxmlformats-officedocument.presentationml.notesSlide+xml"/>
  <Override PartName="/ppt/tags/tag36.xml" ContentType="application/vnd.openxmlformats-officedocument.presentationml.tags+xml"/>
  <Override PartName="/ppt/notesSlides/notesSlide9.xml" ContentType="application/vnd.openxmlformats-officedocument.presentationml.notesSlide+xml"/>
  <Override PartName="/ppt/tags/tag14.xml" ContentType="application/vnd.openxmlformats-officedocument.presentationml.tags+xml"/>
  <Override PartName="/ppt/notesSlides/notesSlide21.xml" ContentType="application/vnd.openxmlformats-officedocument.presentationml.notesSlide+xml"/>
  <Override PartName="/ppt/tags/tag25.xml" ContentType="application/vnd.openxmlformats-officedocument.presentationml.tag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>
  <p:sldMasterIdLst>
    <p:sldMasterId id="2147483648" r:id="rId1"/>
  </p:sldMasterIdLst>
  <p:notesMasterIdLst>
    <p:notesMasterId r:id="rId36"/>
  </p:notesMasterIdLst>
  <p:sldIdLst>
    <p:sldId id="272" r:id="rId2"/>
    <p:sldId id="321" r:id="rId3"/>
    <p:sldId id="514" r:id="rId4"/>
    <p:sldId id="515" r:id="rId5"/>
    <p:sldId id="516" r:id="rId6"/>
    <p:sldId id="517" r:id="rId7"/>
    <p:sldId id="518" r:id="rId8"/>
    <p:sldId id="519" r:id="rId9"/>
    <p:sldId id="520" r:id="rId10"/>
    <p:sldId id="521" r:id="rId11"/>
    <p:sldId id="522" r:id="rId12"/>
    <p:sldId id="523" r:id="rId13"/>
    <p:sldId id="524" r:id="rId14"/>
    <p:sldId id="525" r:id="rId15"/>
    <p:sldId id="526" r:id="rId16"/>
    <p:sldId id="527" r:id="rId17"/>
    <p:sldId id="528" r:id="rId18"/>
    <p:sldId id="529" r:id="rId19"/>
    <p:sldId id="530" r:id="rId20"/>
    <p:sldId id="531" r:id="rId21"/>
    <p:sldId id="532" r:id="rId22"/>
    <p:sldId id="533" r:id="rId23"/>
    <p:sldId id="534" r:id="rId24"/>
    <p:sldId id="535" r:id="rId25"/>
    <p:sldId id="536" r:id="rId26"/>
    <p:sldId id="538" r:id="rId27"/>
    <p:sldId id="545" r:id="rId28"/>
    <p:sldId id="537" r:id="rId29"/>
    <p:sldId id="540" r:id="rId30"/>
    <p:sldId id="542" r:id="rId31"/>
    <p:sldId id="544" r:id="rId32"/>
    <p:sldId id="539" r:id="rId33"/>
    <p:sldId id="546" r:id="rId34"/>
    <p:sldId id="541" r:id="rId35"/>
  </p:sldIdLst>
  <p:sldSz cx="12801600" cy="9601200" type="A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BC725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5695" autoAdjust="0"/>
    <p:restoredTop sz="99879" autoAdjust="0"/>
  </p:normalViewPr>
  <p:slideViewPr>
    <p:cSldViewPr snapToGrid="0">
      <p:cViewPr>
        <p:scale>
          <a:sx n="75" d="100"/>
          <a:sy n="75" d="100"/>
        </p:scale>
        <p:origin x="-1668" y="-210"/>
      </p:cViewPr>
      <p:guideLst>
        <p:guide orient="horz" pos="3024"/>
        <p:guide pos="403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25A8C7-CC1A-4A08-9B4B-31F43B054C7F}" type="datetimeFigureOut">
              <a:rPr lang="zh-CN" altLang="en-US" smtClean="0"/>
              <a:pPr/>
              <a:t>2021/1/15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E1B693-632D-4080-9CF6-EA28B66DC80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9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10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19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20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29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30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31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32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33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34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1600274" y="2595879"/>
            <a:ext cx="9601646" cy="2318068"/>
          </a:xfrm>
        </p:spPr>
        <p:txBody>
          <a:bodyPr anchor="b">
            <a:normAutofit/>
          </a:bodyPr>
          <a:lstStyle>
            <a:lvl1pPr algn="ctr">
              <a:defRPr sz="10080" b="0"/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600274" y="5042853"/>
            <a:ext cx="9601646" cy="2318067"/>
          </a:xfrm>
        </p:spPr>
        <p:txBody>
          <a:bodyPr>
            <a:normAutofit/>
          </a:bodyPr>
          <a:lstStyle>
            <a:lvl1pPr marL="0" indent="0" algn="ctr">
              <a:buNone/>
              <a:defRPr sz="2520"/>
            </a:lvl1pPr>
            <a:lvl2pPr marL="640080" indent="0" algn="ctr">
              <a:buNone/>
              <a:defRPr sz="2800"/>
            </a:lvl2pPr>
            <a:lvl3pPr marL="1280160" indent="0" algn="ctr">
              <a:buNone/>
              <a:defRPr sz="2520"/>
            </a:lvl3pPr>
            <a:lvl4pPr marL="1920240" indent="0" algn="ctr">
              <a:buNone/>
              <a:defRPr sz="2240"/>
            </a:lvl4pPr>
            <a:lvl5pPr marL="2560320" indent="0" algn="ctr">
              <a:buNone/>
              <a:defRPr sz="2240"/>
            </a:lvl5pPr>
            <a:lvl6pPr marL="3200400" indent="0" algn="ctr">
              <a:buNone/>
              <a:defRPr sz="2240"/>
            </a:lvl6pPr>
            <a:lvl7pPr marL="3840480" indent="0" algn="ctr">
              <a:buNone/>
              <a:defRPr sz="2240"/>
            </a:lvl7pPr>
            <a:lvl8pPr marL="4480560" indent="0" algn="ctr">
              <a:buNone/>
              <a:defRPr sz="2240"/>
            </a:lvl8pPr>
            <a:lvl9pPr marL="5120640" indent="0" algn="ctr">
              <a:buNone/>
              <a:defRPr sz="2240"/>
            </a:lvl9pPr>
          </a:lstStyle>
          <a:p>
            <a:r>
              <a:rPr lang="zh-CN" altLang="en-US" dirty="0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2021/1/15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3360"/>
            </a:lvl1pPr>
            <a:lvl2pPr>
              <a:defRPr sz="2800"/>
            </a:lvl2pPr>
            <a:lvl3pPr>
              <a:defRPr sz="2520"/>
            </a:lvl3pPr>
            <a:lvl4pPr>
              <a:defRPr sz="2520"/>
            </a:lvl4pPr>
            <a:lvl5pPr>
              <a:defRPr sz="2520"/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2021/1/15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/>
              <a:pPr/>
              <a:t>2021/1/15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5" name="标题 4"/>
          <p:cNvSpPr>
            <a:spLocks noGrp="1"/>
          </p:cNvSpPr>
          <p:nvPr>
            <p:ph type="title" hasCustomPrompt="1"/>
          </p:nvPr>
        </p:nvSpPr>
        <p:spPr>
          <a:xfrm>
            <a:off x="880151" y="3062420"/>
            <a:ext cx="11041893" cy="3476361"/>
          </a:xfrm>
        </p:spPr>
        <p:txBody>
          <a:bodyPr>
            <a:normAutofit/>
          </a:bodyPr>
          <a:lstStyle>
            <a:lvl1pPr algn="ctr">
              <a:defRPr sz="8400" b="0"/>
            </a:lvl1pPr>
          </a:lstStyle>
          <a:p>
            <a:r>
              <a:rPr lang="zh-CN" altLang="en-US" dirty="0"/>
              <a:t>单击此处编辑标题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80151" y="2555875"/>
            <a:ext cx="5440933" cy="6091873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481111" y="2555875"/>
            <a:ext cx="5440933" cy="6091873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2021/1/15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81818" y="511175"/>
            <a:ext cx="11041893" cy="1855788"/>
          </a:xfrm>
        </p:spPr>
        <p:txBody>
          <a:bodyPr anchor="ctr" anchorCtr="0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1818" y="2442945"/>
            <a:ext cx="5415928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81818" y="3661853"/>
            <a:ext cx="5415928" cy="5003676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481111" y="2442945"/>
            <a:ext cx="5442600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481111" y="3661853"/>
            <a:ext cx="5442600" cy="5003676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2021/1/15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3400583" y="3022600"/>
            <a:ext cx="6001029" cy="1935430"/>
          </a:xfrm>
        </p:spPr>
        <p:txBody>
          <a:bodyPr anchor="b" anchorCtr="0">
            <a:normAutofit/>
          </a:bodyPr>
          <a:lstStyle>
            <a:lvl1pPr algn="ctr">
              <a:defRPr sz="11200" b="0">
                <a:solidFill>
                  <a:schemeClr val="tx1"/>
                </a:solidFill>
              </a:defRPr>
            </a:lvl1pPr>
          </a:lstStyle>
          <a:p>
            <a:r>
              <a:rPr lang="zh-CN" altLang="en-US" dirty="0"/>
              <a:t>编辑标题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/>
              <a:pPr/>
              <a:t>2021/1/15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37" name="内容占位符 36"/>
          <p:cNvSpPr>
            <a:spLocks noGrp="1"/>
          </p:cNvSpPr>
          <p:nvPr>
            <p:ph sz="quarter" idx="13" hasCustomPrompt="1"/>
          </p:nvPr>
        </p:nvSpPr>
        <p:spPr>
          <a:xfrm>
            <a:off x="3400583" y="5226481"/>
            <a:ext cx="6001029" cy="1660312"/>
          </a:xfrm>
        </p:spPr>
        <p:txBody>
          <a:bodyPr>
            <a:normAutofit/>
          </a:bodyPr>
          <a:lstStyle>
            <a:lvl1pPr marL="0" indent="0" algn="ctr">
              <a:buNone/>
              <a:defRPr sz="4480">
                <a:solidFill>
                  <a:schemeClr val="tx1"/>
                </a:solidFill>
              </a:defRPr>
            </a:lvl1pPr>
          </a:lstStyle>
          <a:p>
            <a:pPr lvl="0"/>
            <a:r>
              <a:rPr lang="zh-CN" altLang="en-US" dirty="0"/>
              <a:t>编辑文本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2021/1/15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880151" y="999142"/>
            <a:ext cx="4915965" cy="1999425"/>
          </a:xfrm>
        </p:spPr>
        <p:txBody>
          <a:bodyPr anchor="t" anchorCtr="0">
            <a:normAutofit/>
          </a:bodyPr>
          <a:lstStyle>
            <a:lvl1pPr>
              <a:defRPr sz="5040"/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924918" y="999142"/>
            <a:ext cx="5997755" cy="7565040"/>
          </a:xfrm>
        </p:spPr>
        <p:txBody>
          <a:bodyPr/>
          <a:lstStyle>
            <a:lvl1pPr marL="0" indent="0">
              <a:buNone/>
              <a:defRPr sz="4480"/>
            </a:lvl1pPr>
            <a:lvl2pPr marL="640080" indent="0">
              <a:buNone/>
              <a:defRPr sz="3920"/>
            </a:lvl2pPr>
            <a:lvl3pPr marL="1280160" indent="0">
              <a:buNone/>
              <a:defRPr sz="3360"/>
            </a:lvl3pPr>
            <a:lvl4pPr marL="1920240" indent="0">
              <a:buNone/>
              <a:defRPr sz="2800"/>
            </a:lvl4pPr>
            <a:lvl5pPr marL="2560320" indent="0">
              <a:buNone/>
              <a:defRPr sz="2800"/>
            </a:lvl5pPr>
            <a:lvl6pPr marL="3200400" indent="0">
              <a:buNone/>
              <a:defRPr sz="2800"/>
            </a:lvl6pPr>
            <a:lvl7pPr marL="3840480" indent="0">
              <a:buNone/>
              <a:defRPr sz="2800"/>
            </a:lvl7pPr>
            <a:lvl8pPr marL="4480560" indent="0">
              <a:buNone/>
              <a:defRPr sz="2800"/>
            </a:lvl8pPr>
            <a:lvl9pPr marL="5120640" indent="0">
              <a:buNone/>
              <a:defRPr sz="2800"/>
            </a:lvl9pPr>
          </a:lstStyle>
          <a:p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80151" y="3239422"/>
            <a:ext cx="4915965" cy="5336223"/>
          </a:xfrm>
        </p:spPr>
        <p:txBody>
          <a:bodyPr>
            <a:normAutofit/>
          </a:bodyPr>
          <a:lstStyle>
            <a:lvl1pPr marL="0" indent="0">
              <a:buNone/>
              <a:defRPr sz="252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  <a:pPr/>
              <a:t>2021/1/15</a:t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</p:nvPr>
        </p:nvSpPr>
        <p:spPr>
          <a:xfrm>
            <a:off x="10967653" y="511175"/>
            <a:ext cx="954390" cy="8136573"/>
          </a:xfrm>
        </p:spPr>
        <p:txBody>
          <a:bodyPr vert="eaVert">
            <a:normAutofit/>
          </a:bodyPr>
          <a:lstStyle>
            <a:lvl1pPr>
              <a:defRPr sz="6160"/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80150" y="511175"/>
            <a:ext cx="9919226" cy="8136573"/>
          </a:xfrm>
        </p:spPr>
        <p:txBody>
          <a:bodyPr vert="eaVert"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2021/1/15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2021/1/15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80151" y="772160"/>
            <a:ext cx="11041893" cy="7782559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ags" Target="../tags/tag2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ags" Target="../tags/tag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ags" Target="../tags/tag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880151" y="511175"/>
            <a:ext cx="11041893" cy="18557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8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880151" y="2555875"/>
            <a:ext cx="11041893" cy="60918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9" name="日期占位符 3"/>
          <p:cNvSpPr>
            <a:spLocks noGrp="1"/>
          </p:cNvSpPr>
          <p:nvPr>
            <p:ph type="dt" sz="half" idx="2"/>
          </p:nvPr>
        </p:nvSpPr>
        <p:spPr>
          <a:xfrm>
            <a:off x="880151" y="8898890"/>
            <a:ext cx="2880494" cy="5111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680">
                <a:solidFill>
                  <a:schemeClr val="bg1">
                    <a:lumMod val="50000"/>
                  </a:schemeClr>
                </a:solidFill>
                <a:latin typeface="黑体" panose="02010600030101010101" pitchFamily="49" charset="-122"/>
                <a:ea typeface="黑体" panose="02010600030101010101" pitchFamily="49" charset="-122"/>
              </a:defRPr>
            </a:lvl1pPr>
          </a:lstStyle>
          <a:p>
            <a:fld id="{D997B5FA-0921-464F-AAE1-844C04324D75}" type="datetimeFigureOut">
              <a:rPr lang="zh-CN" altLang="en-US" smtClean="0"/>
              <a:pPr/>
              <a:t>2021/1/15</a:t>
            </a:fld>
            <a:endParaRPr lang="zh-CN" altLang="en-US" dirty="0"/>
          </a:p>
        </p:txBody>
      </p:sp>
      <p:sp>
        <p:nvSpPr>
          <p:cNvPr id="10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40727" y="8898890"/>
            <a:ext cx="4320741" cy="5111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680">
                <a:solidFill>
                  <a:schemeClr val="bg1">
                    <a:lumMod val="50000"/>
                  </a:schemeClr>
                </a:solidFill>
                <a:latin typeface="黑体" panose="02010600030101010101" pitchFamily="49" charset="-122"/>
                <a:ea typeface="黑体" panose="02010600030101010101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41550" y="8898890"/>
            <a:ext cx="2880494" cy="5111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680">
                <a:solidFill>
                  <a:schemeClr val="bg1">
                    <a:lumMod val="50000"/>
                  </a:schemeClr>
                </a:solidFill>
                <a:latin typeface="黑体" panose="02010600030101010101" pitchFamily="49" charset="-122"/>
                <a:ea typeface="黑体" panose="02010600030101010101" pitchFamily="49" charset="-122"/>
              </a:defRPr>
            </a:lvl1pPr>
          </a:lstStyle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2" name="KSO_TEMPLATE" hidden="1"/>
          <p:cNvSpPr/>
          <p:nvPr userDrawn="1">
            <p:custDataLst>
              <p:tags r:id="rId14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9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1280160" rtl="0" eaLnBrk="1" latinLnBrk="0" hangingPunct="1">
        <a:lnSpc>
          <a:spcPct val="90000"/>
        </a:lnSpc>
        <a:spcBef>
          <a:spcPct val="0"/>
        </a:spcBef>
        <a:buNone/>
        <a:defRPr sz="616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0040" indent="-320040" algn="l" defTabSz="1280160" rtl="0" eaLnBrk="1" latinLnBrk="0" hangingPunct="1">
        <a:lnSpc>
          <a:spcPct val="90000"/>
        </a:lnSpc>
        <a:spcBef>
          <a:spcPts val="1400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1pPr>
      <a:lvl2pPr marL="9601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6002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3pPr>
      <a:lvl4pPr marL="22402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88036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52044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41605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4406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2pPr>
      <a:lvl3pPr marL="12801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56032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20040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38404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4805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1206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6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7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7" Type="http://schemas.openxmlformats.org/officeDocument/2006/relationships/image" Target="../media/image12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8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9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0.xml"/><Relationship Id="rId5" Type="http://schemas.openxmlformats.org/officeDocument/2006/relationships/image" Target="../media/image14.png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1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2.xml"/><Relationship Id="rId5" Type="http://schemas.openxmlformats.org/officeDocument/2006/relationships/image" Target="../media/image17.png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3.xml"/><Relationship Id="rId5" Type="http://schemas.openxmlformats.org/officeDocument/2006/relationships/image" Target="../media/image17.png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4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5.xml"/><Relationship Id="rId5" Type="http://schemas.openxmlformats.org/officeDocument/2006/relationships/image" Target="../media/image17.png"/><Relationship Id="rId4" Type="http://schemas.openxmlformats.org/officeDocument/2006/relationships/image" Target="../media/image2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6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7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8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7" Type="http://schemas.openxmlformats.org/officeDocument/2006/relationships/image" Target="../media/image34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9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0.xml"/><Relationship Id="rId5" Type="http://schemas.openxmlformats.org/officeDocument/2006/relationships/image" Target="../media/image17.png"/><Relationship Id="rId4" Type="http://schemas.openxmlformats.org/officeDocument/2006/relationships/image" Target="../media/image3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1.xml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2.xml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3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4.xml"/><Relationship Id="rId6" Type="http://schemas.openxmlformats.org/officeDocument/2006/relationships/image" Target="../media/image42.png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5.xml"/><Relationship Id="rId6" Type="http://schemas.openxmlformats.org/officeDocument/2006/relationships/image" Target="../media/image47.png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6.xml"/><Relationship Id="rId4" Type="http://schemas.openxmlformats.org/officeDocument/2006/relationships/image" Target="../media/image48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7" Type="http://schemas.openxmlformats.org/officeDocument/2006/relationships/image" Target="../media/image52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7.xml"/><Relationship Id="rId6" Type="http://schemas.openxmlformats.org/officeDocument/2006/relationships/image" Target="../media/image51.png"/><Relationship Id="rId5" Type="http://schemas.openxmlformats.org/officeDocument/2006/relationships/image" Target="../media/image50.png"/><Relationship Id="rId4" Type="http://schemas.openxmlformats.org/officeDocument/2006/relationships/image" Target="../media/image49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png"/><Relationship Id="rId3" Type="http://schemas.openxmlformats.org/officeDocument/2006/relationships/notesSlide" Target="../notesSlides/notesSlide25.xml"/><Relationship Id="rId7" Type="http://schemas.openxmlformats.org/officeDocument/2006/relationships/image" Target="../media/image56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8.xml"/><Relationship Id="rId6" Type="http://schemas.openxmlformats.org/officeDocument/2006/relationships/image" Target="../media/image55.png"/><Relationship Id="rId5" Type="http://schemas.openxmlformats.org/officeDocument/2006/relationships/image" Target="../media/image54.png"/><Relationship Id="rId4" Type="http://schemas.openxmlformats.org/officeDocument/2006/relationships/image" Target="../media/image53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9.xml"/><Relationship Id="rId4" Type="http://schemas.openxmlformats.org/officeDocument/2006/relationships/image" Target="../media/image58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0.xml"/><Relationship Id="rId5" Type="http://schemas.openxmlformats.org/officeDocument/2006/relationships/image" Target="../media/image60.png"/><Relationship Id="rId4" Type="http://schemas.openxmlformats.org/officeDocument/2006/relationships/image" Target="../media/image59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1.xml"/><Relationship Id="rId5" Type="http://schemas.openxmlformats.org/officeDocument/2006/relationships/image" Target="../media/image62.png"/><Relationship Id="rId4" Type="http://schemas.openxmlformats.org/officeDocument/2006/relationships/image" Target="../media/image61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2.xml"/><Relationship Id="rId6" Type="http://schemas.openxmlformats.org/officeDocument/2006/relationships/image" Target="../media/image65.png"/><Relationship Id="rId5" Type="http://schemas.openxmlformats.org/officeDocument/2006/relationships/image" Target="../media/image64.png"/><Relationship Id="rId4" Type="http://schemas.openxmlformats.org/officeDocument/2006/relationships/image" Target="../media/image63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0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3.xml"/><Relationship Id="rId5" Type="http://schemas.openxmlformats.org/officeDocument/2006/relationships/image" Target="../media/image67.png"/><Relationship Id="rId4" Type="http://schemas.openxmlformats.org/officeDocument/2006/relationships/image" Target="../media/image66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4.xml"/><Relationship Id="rId4" Type="http://schemas.openxmlformats.org/officeDocument/2006/relationships/image" Target="../media/image68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5.xml"/><Relationship Id="rId4" Type="http://schemas.openxmlformats.org/officeDocument/2006/relationships/image" Target="../media/image69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6.xml"/><Relationship Id="rId4" Type="http://schemas.openxmlformats.org/officeDocument/2006/relationships/image" Target="../media/image70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7.xml"/><Relationship Id="rId5" Type="http://schemas.openxmlformats.org/officeDocument/2006/relationships/image" Target="../media/image72.png"/><Relationship Id="rId4" Type="http://schemas.openxmlformats.org/officeDocument/2006/relationships/image" Target="../media/image7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0" y="195897"/>
            <a:ext cx="12894945" cy="979805"/>
          </a:xfrm>
          <a:prstGeom prst="rect">
            <a:avLst/>
          </a:prstGeom>
          <a:solidFill>
            <a:srgbClr val="00B0F0"/>
          </a:solidFill>
          <a:ln w="9525" cap="flat" cmpd="sng">
            <a:noFill/>
            <a:prstDash val="solid"/>
            <a:miter/>
            <a:headEnd type="none" w="med" len="med"/>
            <a:tailEnd type="none" w="med" len="med"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 sz="189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0515600" y="609155"/>
            <a:ext cx="2286001" cy="532065"/>
          </a:xfrm>
          <a:prstGeom prst="rect">
            <a:avLst/>
          </a:prstGeom>
        </p:spPr>
        <p:txBody>
          <a:bodyPr wrap="none" numCol="1" fromWordArt="1">
            <a:prstTxWarp prst="textPlain">
              <a:avLst/>
            </a:prstTxWarp>
            <a:normAutofit fontScale="92500" lnSpcReduction="20000"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378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新势力思维</a:t>
            </a:r>
            <a:endParaRPr lang="en-US" altLang="zh-CN" sz="3780" b="1" dirty="0" smtClean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10000" contrast="40000"/>
          </a:blip>
          <a:srcRect/>
          <a:stretch>
            <a:fillRect/>
          </a:stretch>
        </p:blipFill>
        <p:spPr bwMode="auto">
          <a:xfrm>
            <a:off x="2925763" y="2214563"/>
            <a:ext cx="6924675" cy="197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5843" name="Picture 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10000" contrast="40000"/>
          </a:blip>
          <a:srcRect/>
          <a:stretch>
            <a:fillRect/>
          </a:stretch>
        </p:blipFill>
        <p:spPr bwMode="auto">
          <a:xfrm>
            <a:off x="2943225" y="5308600"/>
            <a:ext cx="6915150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0" y="195897"/>
            <a:ext cx="12894945" cy="979805"/>
          </a:xfrm>
          <a:prstGeom prst="rect">
            <a:avLst/>
          </a:prstGeom>
          <a:solidFill>
            <a:srgbClr val="00B0F0"/>
          </a:solidFill>
          <a:ln w="9525" cap="flat" cmpd="sng">
            <a:noFill/>
            <a:prstDash val="solid"/>
            <a:miter/>
            <a:headEnd type="none" w="med" len="med"/>
            <a:tailEnd type="none" w="med" len="med"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 sz="189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10515600" y="609155"/>
            <a:ext cx="2286001" cy="532065"/>
          </a:xfrm>
          <a:prstGeom prst="rect">
            <a:avLst/>
          </a:prstGeom>
        </p:spPr>
        <p:txBody>
          <a:bodyPr wrap="none" numCol="1" fromWordArt="1">
            <a:prstTxWarp prst="textPlain">
              <a:avLst/>
            </a:prstTxWarp>
            <a:normAutofit fontScale="92500" lnSpcReduction="20000"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378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新势力思维</a:t>
            </a:r>
            <a:endParaRPr lang="en-US" altLang="zh-CN" sz="3780" b="1" dirty="0" smtClean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643189" y="2257425"/>
            <a:ext cx="7378874" cy="1594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206625" y="5021263"/>
            <a:ext cx="8194675" cy="1604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9" name="Picture 3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354013" y="363538"/>
            <a:ext cx="12144375" cy="717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4820" name="Picture 4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11202988" y="4811713"/>
            <a:ext cx="581025" cy="63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87375" y="427038"/>
            <a:ext cx="11830050" cy="5495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6867" name="Picture 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11206163" y="1527175"/>
            <a:ext cx="600075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68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68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38163" y="574675"/>
            <a:ext cx="12030075" cy="527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7892" name="Picture 4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1176338" y="5984875"/>
            <a:ext cx="6181725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7893" name="Picture 5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1179513" y="6961188"/>
            <a:ext cx="3381375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7894" name="Picture 6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503738" y="6980238"/>
            <a:ext cx="1914525" cy="54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8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8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78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78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78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78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41338" y="368300"/>
            <a:ext cx="11896725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8915" name="Picture 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 l="9149" r="82908" b="13636"/>
          <a:stretch>
            <a:fillRect/>
          </a:stretch>
        </p:blipFill>
        <p:spPr bwMode="auto">
          <a:xfrm>
            <a:off x="4013200" y="5426075"/>
            <a:ext cx="683127" cy="69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 l="21618" r="69516" b="14134"/>
          <a:stretch>
            <a:fillRect/>
          </a:stretch>
        </p:blipFill>
        <p:spPr bwMode="auto">
          <a:xfrm>
            <a:off x="5359400" y="5426074"/>
            <a:ext cx="754442" cy="6840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 l="46627" r="45831" b="12721"/>
          <a:stretch>
            <a:fillRect/>
          </a:stretch>
        </p:blipFill>
        <p:spPr bwMode="auto">
          <a:xfrm>
            <a:off x="9258300" y="5438774"/>
            <a:ext cx="641839" cy="695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 l="33924" r="58798" b="12721"/>
          <a:stretch>
            <a:fillRect/>
          </a:stretch>
        </p:blipFill>
        <p:spPr bwMode="auto">
          <a:xfrm>
            <a:off x="8001000" y="5451474"/>
            <a:ext cx="619318" cy="695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89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89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98488" y="430213"/>
            <a:ext cx="11553825" cy="284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9939" name="Picture 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 l="88130" r="4297" b="16479"/>
          <a:stretch>
            <a:fillRect/>
          </a:stretch>
        </p:blipFill>
        <p:spPr bwMode="auto">
          <a:xfrm>
            <a:off x="1295400" y="2238374"/>
            <a:ext cx="685800" cy="7080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 l="66110" r="16078" b="4495"/>
          <a:stretch>
            <a:fillRect/>
          </a:stretch>
        </p:blipFill>
        <p:spPr bwMode="auto">
          <a:xfrm>
            <a:off x="7899400" y="1247774"/>
            <a:ext cx="1612900" cy="8096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99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99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84200" y="538163"/>
            <a:ext cx="11963400" cy="555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963" name="Picture 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11166475" y="1444625"/>
            <a:ext cx="552450" cy="66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85775" y="409575"/>
            <a:ext cx="11753850" cy="4591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11014075" y="530225"/>
            <a:ext cx="552450" cy="66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08000" y="517525"/>
            <a:ext cx="11963400" cy="638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11166475" y="1444625"/>
            <a:ext cx="552450" cy="66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15963" y="500063"/>
            <a:ext cx="11801475" cy="395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4035" name="Picture 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11325225" y="1550988"/>
            <a:ext cx="514350" cy="65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40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40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08025" y="503238"/>
            <a:ext cx="11715750" cy="5495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11242675" y="1939925"/>
            <a:ext cx="552450" cy="66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23863" y="504825"/>
            <a:ext cx="11801475" cy="2419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6084" name="Picture 4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1019174" y="3465513"/>
            <a:ext cx="3057525" cy="7476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60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60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55625" y="590550"/>
            <a:ext cx="10191750" cy="255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7107" name="Picture 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979488" y="3392488"/>
            <a:ext cx="9349070" cy="7034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7108" name="Picture 4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895350" y="4668838"/>
            <a:ext cx="9175750" cy="2212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7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7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7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7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25463" y="381000"/>
            <a:ext cx="9820275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8131" name="Picture 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52463" y="2501900"/>
            <a:ext cx="8829675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8132" name="Picture 4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87375" y="5041900"/>
            <a:ext cx="9010650" cy="236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8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8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8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8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50875" y="454025"/>
            <a:ext cx="9544050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9155" name="Picture 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36599" y="2254250"/>
            <a:ext cx="9017289" cy="8378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9156" name="Picture 4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31838" y="3938588"/>
            <a:ext cx="9186862" cy="1566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9157" name="Picture 5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1446213" y="5703888"/>
            <a:ext cx="5191403" cy="1014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9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9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9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9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9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9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373063" y="425450"/>
            <a:ext cx="12030075" cy="5067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11217275" y="2943225"/>
            <a:ext cx="552450" cy="66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96900" y="500063"/>
            <a:ext cx="11658600" cy="189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03" name="Picture 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1847850" y="1631950"/>
            <a:ext cx="882650" cy="5464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71488" y="482600"/>
            <a:ext cx="11782425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2227" name="Picture 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8920163" y="1370013"/>
            <a:ext cx="579437" cy="6287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22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22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36563" y="476250"/>
            <a:ext cx="12030075" cy="537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3251" name="Picture 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1189038" y="5664200"/>
            <a:ext cx="10601325" cy="350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3252" name="Picture 4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11083924" y="5010150"/>
            <a:ext cx="668460" cy="755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32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32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49263" y="282575"/>
            <a:ext cx="11801475" cy="466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4275" name="Picture 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858839" y="3984625"/>
            <a:ext cx="9453561" cy="47393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10969624" y="3968750"/>
            <a:ext cx="668460" cy="755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87363" y="438150"/>
            <a:ext cx="11801475" cy="621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5299" name="Picture 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688013" y="5834064"/>
            <a:ext cx="4776787" cy="30702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5300" name="Picture 4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9671050" y="4932363"/>
            <a:ext cx="654050" cy="5995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53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53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12750" y="482600"/>
            <a:ext cx="11772900" cy="541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92150" y="274638"/>
            <a:ext cx="11391900" cy="7324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7348" name="Picture 4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205539" y="5089524"/>
            <a:ext cx="379040" cy="5283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7349" name="Picture 5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10340975" y="5954713"/>
            <a:ext cx="390526" cy="5857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386638" y="4179888"/>
            <a:ext cx="930371" cy="5168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73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73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73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73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41338" y="506413"/>
            <a:ext cx="11287125" cy="3609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8371" name="Picture 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726238" y="401638"/>
            <a:ext cx="1028700" cy="723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8372" name="Picture 4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740400" y="1398588"/>
            <a:ext cx="5080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8373" name="Picture 5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416800" y="2259013"/>
            <a:ext cx="4064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8374" name="Picture 6"/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2481263" y="3151188"/>
            <a:ext cx="1003300" cy="67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83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83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83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83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83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83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83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83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73075" y="466725"/>
            <a:ext cx="11601450" cy="6305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3897313" y="327025"/>
            <a:ext cx="4524375" cy="5467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0419" name="Picture 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60413" y="5853113"/>
            <a:ext cx="10772775" cy="284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04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04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04838" y="611188"/>
            <a:ext cx="6791325" cy="2028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5539" name="Picture 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73088" y="3722688"/>
            <a:ext cx="10639425" cy="2105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55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55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55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55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04813" y="431800"/>
            <a:ext cx="12068175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443" name="Picture 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1368425" y="5138738"/>
            <a:ext cx="9124950" cy="3514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444" name="Picture 4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9561513" y="4208463"/>
            <a:ext cx="208597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20688" y="522288"/>
            <a:ext cx="12011025" cy="3629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2467" name="Picture 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41350" y="4689475"/>
            <a:ext cx="11620500" cy="238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24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24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360363" y="504825"/>
            <a:ext cx="12106275" cy="691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27063" y="660400"/>
            <a:ext cx="10429875" cy="434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65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65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09588" y="473075"/>
            <a:ext cx="11782425" cy="718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03238" y="550863"/>
            <a:ext cx="10753725" cy="2352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7587" name="Picture 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90538" y="3754438"/>
            <a:ext cx="10753725" cy="2447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75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75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75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75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TEMPLATE_CATEGORY" val="custom"/>
  <p:tag name="KSO_WM_TEMPLATE_INDEX" val="2018455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TEMPLATE_CATEGORY" val="custom"/>
  <p:tag name="KSO_WM_TEMPLATE_INDEX" val="2018455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BEAUTIFY_FLAG" val="#wm#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heme/theme1.xml><?xml version="1.0" encoding="utf-8"?>
<a:theme xmlns:a="http://schemas.openxmlformats.org/drawingml/2006/main" name="Office 主题">
  <a:themeElements>
    <a:clrScheme name="自定义 214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40</Words>
  <Application>Microsoft Office PowerPoint</Application>
  <PresentationFormat>A3 纸张(297x420 毫米)</PresentationFormat>
  <Paragraphs>36</Paragraphs>
  <Slides>34</Slides>
  <Notes>34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34</vt:i4>
      </vt:variant>
    </vt:vector>
  </HeadingPairs>
  <TitlesOfParts>
    <vt:vector size="35" baseType="lpstr">
      <vt:lpstr>Office 主题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  <vt:lpstr>幻灯片 25</vt:lpstr>
      <vt:lpstr>幻灯片 26</vt:lpstr>
      <vt:lpstr>幻灯片 27</vt:lpstr>
      <vt:lpstr>幻灯片 28</vt:lpstr>
      <vt:lpstr>幻灯片 29</vt:lpstr>
      <vt:lpstr>幻灯片 30</vt:lpstr>
      <vt:lpstr>幻灯片 31</vt:lpstr>
      <vt:lpstr>幻灯片 32</vt:lpstr>
      <vt:lpstr>幻灯片 33</vt:lpstr>
      <vt:lpstr>幻灯片 34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11</cp:revision>
  <dcterms:created xsi:type="dcterms:W3CDTF">2018-03-01T02:03:00Z</dcterms:created>
  <dcterms:modified xsi:type="dcterms:W3CDTF">2021-01-15T03:58:26Z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2052-10.1.0.7566</vt:lpwstr>
  </property>
</Properties>
</file>