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4" r:id="rId4"/>
    <p:sldId id="265" r:id="rId5"/>
    <p:sldId id="266" r:id="rId6"/>
    <p:sldId id="267" r:id="rId7"/>
    <p:sldId id="268" r:id="rId8"/>
    <p:sldId id="269" r:id="rId9"/>
    <p:sldId id="272" r:id="rId10"/>
    <p:sldId id="270" r:id="rId11"/>
    <p:sldId id="271" r:id="rId12"/>
    <p:sldId id="257" r:id="rId13"/>
    <p:sldId id="258" r:id="rId14"/>
    <p:sldId id="259" r:id="rId15"/>
    <p:sldId id="261" r:id="rId16"/>
    <p:sldId id="262" r:id="rId17"/>
    <p:sldId id="263" r:id="rId1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7E7CA-E970-41EB-B4FA-5F466D63E3CF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E5DA0-68C9-4630-8B28-BB2738F5D43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7E7CA-E970-41EB-B4FA-5F466D63E3CF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E5DA0-68C9-4630-8B28-BB2738F5D43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7E7CA-E970-41EB-B4FA-5F466D63E3CF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E5DA0-68C9-4630-8B28-BB2738F5D43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7E7CA-E970-41EB-B4FA-5F466D63E3CF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E5DA0-68C9-4630-8B28-BB2738F5D43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7E7CA-E970-41EB-B4FA-5F466D63E3CF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E5DA0-68C9-4630-8B28-BB2738F5D43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7E7CA-E970-41EB-B4FA-5F466D63E3CF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E5DA0-68C9-4630-8B28-BB2738F5D43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7E7CA-E970-41EB-B4FA-5F466D63E3CF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E5DA0-68C9-4630-8B28-BB2738F5D43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7E7CA-E970-41EB-B4FA-5F466D63E3CF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E5DA0-68C9-4630-8B28-BB2738F5D43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7E7CA-E970-41EB-B4FA-5F466D63E3CF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E5DA0-68C9-4630-8B28-BB2738F5D43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7E7CA-E970-41EB-B4FA-5F466D63E3CF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E5DA0-68C9-4630-8B28-BB2738F5D43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7E7CA-E970-41EB-B4FA-5F466D63E3CF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E5DA0-68C9-4630-8B28-BB2738F5D43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7E7CA-E970-41EB-B4FA-5F466D63E3CF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E5DA0-68C9-4630-8B28-BB2738F5D43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6000" b="1" dirty="0" smtClean="0"/>
              <a:t>最   广西</a:t>
            </a:r>
            <a:endParaRPr lang="zh-CN" altLang="en-US" sz="60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170" name="Picture 2" descr="http://img.mp.itc.cn/upload/20160921/ce62e8b229984b86870c3d6033c155d3_th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8136904" cy="68909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QQ图片201801241925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800"/>
            <a:ext cx="9144000" cy="6756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0"/>
            <a:ext cx="5040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三面环山，一面临海，喀斯特地貌占了一半</a:t>
            </a:r>
            <a:endParaRPr lang="zh-CN" alt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/>
              <a:t>经济活动的发展？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农业：</a:t>
            </a:r>
            <a:endParaRPr lang="en-US" altLang="zh-CN" dirty="0" smtClean="0"/>
          </a:p>
          <a:p>
            <a:r>
              <a:rPr lang="zh-CN" altLang="en-US" dirty="0"/>
              <a:t>工</a:t>
            </a:r>
            <a:r>
              <a:rPr lang="zh-CN" altLang="en-US" dirty="0" smtClean="0"/>
              <a:t>业：</a:t>
            </a:r>
            <a:endParaRPr lang="en-US" altLang="zh-CN" dirty="0" smtClean="0"/>
          </a:p>
          <a:p>
            <a:r>
              <a:rPr lang="zh-CN" altLang="en-US" dirty="0"/>
              <a:t>旅</a:t>
            </a:r>
            <a:r>
              <a:rPr lang="zh-CN" altLang="en-US" dirty="0" smtClean="0"/>
              <a:t>游：</a:t>
            </a:r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始建于</a:t>
            </a:r>
            <a:r>
              <a:rPr lang="en-US" altLang="zh-CN" dirty="0" smtClean="0"/>
              <a:t>1958</a:t>
            </a:r>
            <a:r>
              <a:rPr lang="zh-CN" altLang="en-US" dirty="0" smtClean="0"/>
              <a:t>年，位于水陆交通便利的广西工业重镇柳州北郊，占地面积</a:t>
            </a:r>
            <a:r>
              <a:rPr lang="en-US" altLang="zh-CN" dirty="0" smtClean="0"/>
              <a:t>13</a:t>
            </a:r>
            <a:r>
              <a:rPr lang="zh-CN" altLang="en-US" dirty="0" smtClean="0"/>
              <a:t>平方公里，资产总额超过</a:t>
            </a:r>
            <a:r>
              <a:rPr lang="en-US" altLang="zh-CN" dirty="0" smtClean="0"/>
              <a:t>350</a:t>
            </a:r>
            <a:r>
              <a:rPr lang="zh-CN" altLang="en-US" dirty="0" smtClean="0"/>
              <a:t>亿元。是一家以钢铁生产为主，实行多元化经营的大型钢铁联合企业。现有在岗职工</a:t>
            </a:r>
            <a:r>
              <a:rPr lang="en-US" altLang="zh-CN" dirty="0" smtClean="0"/>
              <a:t>1.5</a:t>
            </a:r>
            <a:r>
              <a:rPr lang="zh-CN" altLang="en-US" dirty="0" smtClean="0"/>
              <a:t>万人，各类专业技术人员约</a:t>
            </a:r>
            <a:r>
              <a:rPr lang="en-US" altLang="zh-CN" dirty="0" smtClean="0"/>
              <a:t>3100</a:t>
            </a:r>
            <a:r>
              <a:rPr lang="zh-CN" altLang="en-US" dirty="0" smtClean="0"/>
              <a:t>人。从</a:t>
            </a:r>
            <a:r>
              <a:rPr lang="en-US" altLang="zh-CN" dirty="0" smtClean="0"/>
              <a:t>1987</a:t>
            </a:r>
            <a:r>
              <a:rPr lang="zh-CN" altLang="en-US" dirty="0" smtClean="0"/>
              <a:t>年起连年位列中国企业</a:t>
            </a:r>
            <a:r>
              <a:rPr lang="en-US" altLang="zh-CN" dirty="0" smtClean="0"/>
              <a:t>500</a:t>
            </a:r>
            <a:r>
              <a:rPr lang="zh-CN" altLang="en-US" dirty="0" smtClean="0"/>
              <a:t>强，</a:t>
            </a:r>
            <a:r>
              <a:rPr lang="en-US" altLang="zh-CN" dirty="0" smtClean="0"/>
              <a:t>2009</a:t>
            </a:r>
            <a:r>
              <a:rPr lang="zh-CN" altLang="en-US" dirty="0" smtClean="0"/>
              <a:t>年列第</a:t>
            </a:r>
            <a:r>
              <a:rPr lang="en-US" altLang="zh-CN" dirty="0" smtClean="0"/>
              <a:t>162</a:t>
            </a:r>
            <a:r>
              <a:rPr lang="zh-CN" altLang="en-US" dirty="0" smtClean="0"/>
              <a:t>位，位居广西工业企业之首。</a:t>
            </a:r>
            <a:endParaRPr lang="zh-CN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1.</a:t>
            </a:r>
            <a:r>
              <a:rPr lang="zh-CN" altLang="en-US" dirty="0" smtClean="0"/>
              <a:t>柳钢股份距防城港和湛江港较近，具有良好的进口铁矿石和出口成品钢材的条件。</a:t>
            </a:r>
            <a:endParaRPr lang="en-US" altLang="zh-CN" dirty="0" smtClean="0"/>
          </a:p>
          <a:p>
            <a:r>
              <a:rPr lang="en-US" altLang="zh-CN" dirty="0" smtClean="0"/>
              <a:t>2.</a:t>
            </a:r>
            <a:r>
              <a:rPr lang="zh-CN" altLang="en-US" dirty="0" smtClean="0"/>
              <a:t>而铁路线的顺畅也保障了公司从贵州省和云南省采购所需的煤炭。</a:t>
            </a:r>
            <a:endParaRPr lang="zh-CN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两面针牙膏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482" name="Picture 2" descr="http://www.lmz.com.cn/bowuguan/images/page1/pc-1978-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133475"/>
            <a:ext cx="5715000" cy="57245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最甜的省份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甘蔗是喜温喜光作物，年积温</a:t>
            </a:r>
            <a:r>
              <a:rPr lang="en-US" altLang="zh-CN" dirty="0" smtClean="0"/>
              <a:t>5500-8500</a:t>
            </a:r>
            <a:r>
              <a:rPr lang="zh-CN" altLang="en-US" dirty="0" smtClean="0"/>
              <a:t>℃，无霜期</a:t>
            </a:r>
            <a:r>
              <a:rPr lang="en-US" altLang="zh-CN" dirty="0" smtClean="0"/>
              <a:t>330</a:t>
            </a:r>
            <a:r>
              <a:rPr lang="zh-CN" altLang="en-US" dirty="0" smtClean="0"/>
              <a:t>天以上。多年生草本植物，杆高约</a:t>
            </a:r>
            <a:r>
              <a:rPr lang="en-US" altLang="zh-CN" dirty="0" smtClean="0"/>
              <a:t>3</a:t>
            </a:r>
            <a:r>
              <a:rPr lang="zh-CN" altLang="en-US" dirty="0" smtClean="0"/>
              <a:t>米，粗</a:t>
            </a:r>
            <a:r>
              <a:rPr lang="en-US" altLang="zh-CN" dirty="0" smtClean="0"/>
              <a:t>2~5</a:t>
            </a:r>
            <a:r>
              <a:rPr lang="zh-CN" altLang="en-US" dirty="0" smtClean="0"/>
              <a:t>厘米，中既有人们熟悉的“果蔗”，而更多的则是用来榨糖的“糖料蔗”。</a:t>
            </a:r>
          </a:p>
          <a:p>
            <a:r>
              <a:rPr lang="zh-CN" altLang="en-US" dirty="0" smtClean="0"/>
              <a:t>蔗糖产业是支柱产业</a:t>
            </a:r>
            <a:endParaRPr lang="zh-CN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IMG_20180124_2004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39752" y="0"/>
            <a:ext cx="4464496" cy="690899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IMG_20180124_195956_mh15167952448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88640"/>
            <a:ext cx="7416824" cy="6411475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IMG_20180124_195936_mh15167953096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404664"/>
            <a:ext cx="8748464" cy="6222756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广西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后花园的困惑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1396752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广西区位条件很好，经济发展很慢，</a:t>
            </a:r>
            <a:r>
              <a:rPr lang="en-US" altLang="zh-CN" dirty="0" smtClean="0"/>
              <a:t>GDP</a:t>
            </a:r>
            <a:r>
              <a:rPr lang="zh-CN" altLang="en-US" dirty="0" smtClean="0"/>
              <a:t>排在后面，属于东部沿海经济带，西部开发区。</a:t>
            </a:r>
            <a:endParaRPr lang="zh-CN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6" name="Picture 2" descr="http://pic.baike.soso.com/p/20140514/20140514174518-12925026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712968" cy="64207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广西的经济发展区位条件？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556792"/>
            <a:ext cx="8964488" cy="3744415"/>
          </a:xfrm>
        </p:spPr>
        <p:txBody>
          <a:bodyPr/>
          <a:lstStyle/>
          <a:p>
            <a:r>
              <a:rPr lang="zh-CN" altLang="en-US" b="1" dirty="0" smtClean="0"/>
              <a:t>漫长的海岸线，优良的港口</a:t>
            </a:r>
            <a:endParaRPr lang="en-US" altLang="zh-CN" b="1" dirty="0" smtClean="0"/>
          </a:p>
          <a:p>
            <a:r>
              <a:rPr lang="zh-CN" altLang="en-US" b="1" dirty="0"/>
              <a:t>国</a:t>
            </a:r>
            <a:r>
              <a:rPr lang="zh-CN" altLang="en-US" b="1" dirty="0" smtClean="0"/>
              <a:t>家最早批准的沿海开放城市之一</a:t>
            </a:r>
            <a:r>
              <a:rPr lang="en-US" altLang="zh-CN" b="1" dirty="0" smtClean="0"/>
              <a:t>——</a:t>
            </a:r>
            <a:r>
              <a:rPr lang="zh-CN" altLang="en-US" b="1" dirty="0" smtClean="0"/>
              <a:t>北海市</a:t>
            </a:r>
            <a:endParaRPr lang="en-US" altLang="zh-CN" b="1" dirty="0" smtClean="0"/>
          </a:p>
          <a:p>
            <a:r>
              <a:rPr lang="zh-CN" altLang="en-US" b="1" dirty="0" smtClean="0"/>
              <a:t>与越南有很长的边境线，历史上曾有很发达的海关（边境贸易的基础）</a:t>
            </a:r>
            <a:endParaRPr lang="en-US" altLang="zh-CN" b="1" dirty="0" smtClean="0"/>
          </a:p>
          <a:p>
            <a:r>
              <a:rPr lang="zh-CN" altLang="en-US" b="1" dirty="0" smtClean="0"/>
              <a:t>发达的内河航运（西江）</a:t>
            </a:r>
            <a:endParaRPr lang="zh-CN" altLang="en-US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8434" name="Picture 2" descr="http://i3.ce.cn/district/zg/201203/10/W0201203105841842930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6"/>
            <a:ext cx="8156680" cy="65253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9458" name="Picture 2" descr="http://image.xcar.com.cn/attachments/a/day_150605/2015060511_c9d76b83ab4f3b00a59dZquLKqbgxiI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9189482" cy="4680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没有充分发挥老工业基地的作用（柳钢、柳汽、两面针牙膏）</a:t>
            </a:r>
            <a:endParaRPr lang="en-US" altLang="zh-CN" dirty="0" smtClean="0"/>
          </a:p>
          <a:p>
            <a:r>
              <a:rPr lang="zh-CN" altLang="en-US" dirty="0"/>
              <a:t>没</a:t>
            </a:r>
            <a:r>
              <a:rPr lang="zh-CN" altLang="en-US" dirty="0" smtClean="0"/>
              <a:t>有起带头和辐射作用的完整产业链的工业产业区</a:t>
            </a:r>
            <a:endParaRPr lang="en-US" altLang="zh-CN" dirty="0" smtClean="0"/>
          </a:p>
          <a:p>
            <a:r>
              <a:rPr lang="zh-CN" altLang="en-US" dirty="0" smtClean="0"/>
              <a:t>把很大的力量集中于北海等</a:t>
            </a:r>
            <a:endParaRPr lang="zh-CN" altLang="en-US" dirty="0"/>
          </a:p>
        </p:txBody>
      </p:sp>
      <p:sp>
        <p:nvSpPr>
          <p:cNvPr id="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/>
              <a:t>广西的经济发展落后的原因？</a:t>
            </a:r>
            <a:endParaRPr lang="zh-CN" altLang="en-US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533</Words>
  <Application>Microsoft Office PowerPoint</Application>
  <PresentationFormat>全屏显示(4:3)</PresentationFormat>
  <Paragraphs>24</Paragraphs>
  <Slides>17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Office 主题</vt:lpstr>
      <vt:lpstr>最   广西</vt:lpstr>
      <vt:lpstr>幻灯片 2</vt:lpstr>
      <vt:lpstr>幻灯片 3</vt:lpstr>
      <vt:lpstr>经济活动的发展？</vt:lpstr>
      <vt:lpstr>幻灯片 5</vt:lpstr>
      <vt:lpstr>幻灯片 6</vt:lpstr>
      <vt:lpstr>两面针牙膏</vt:lpstr>
      <vt:lpstr>最甜的省份</vt:lpstr>
      <vt:lpstr>幻灯片 9</vt:lpstr>
      <vt:lpstr>幻灯片 10</vt:lpstr>
      <vt:lpstr>幻灯片 11</vt:lpstr>
      <vt:lpstr>广西——后花园的困惑</vt:lpstr>
      <vt:lpstr>幻灯片 13</vt:lpstr>
      <vt:lpstr>广西的经济发展区位条件？</vt:lpstr>
      <vt:lpstr>幻灯片 15</vt:lpstr>
      <vt:lpstr>幻灯片 16</vt:lpstr>
      <vt:lpstr>广西的经济发展落后的原因？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最   广西</dc:title>
  <dc:creator>Administrator</dc:creator>
  <cp:lastModifiedBy>Administrator</cp:lastModifiedBy>
  <cp:revision>11</cp:revision>
  <dcterms:created xsi:type="dcterms:W3CDTF">2018-01-24T10:52:44Z</dcterms:created>
  <dcterms:modified xsi:type="dcterms:W3CDTF">2018-01-24T12:13:47Z</dcterms:modified>
</cp:coreProperties>
</file>