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sldIdLst>
    <p:sldId id="261" r:id="rId2"/>
    <p:sldId id="262" r:id="rId3"/>
    <p:sldId id="257" r:id="rId4"/>
    <p:sldId id="263" r:id="rId5"/>
    <p:sldId id="264" r:id="rId6"/>
    <p:sldId id="265" r:id="rId7"/>
    <p:sldId id="256" r:id="rId8"/>
    <p:sldId id="266" r:id="rId9"/>
    <p:sldId id="258" r:id="rId10"/>
    <p:sldId id="259" r:id="rId11"/>
    <p:sldId id="260" r:id="rId12"/>
  </p:sldIdLst>
  <p:sldSz cx="9144000" cy="6858000" type="screen4x3"/>
  <p:notesSz cx="6858000" cy="9144000"/>
  <p:defaultTextStyle>
    <a:defPPr>
      <a:defRPr lang="zh-CN"/>
    </a:defPPr>
    <a:lvl1pPr algn="l" rtl="0" fontAlgn="base">
      <a:spcBef>
        <a:spcPct val="0"/>
      </a:spcBef>
      <a:spcAft>
        <a:spcPct val="0"/>
      </a:spcAft>
      <a:defRPr kumimoji="1" sz="2400" kern="1200">
        <a:solidFill>
          <a:schemeClr val="tx1"/>
        </a:solidFill>
        <a:latin typeface="Tahoma" pitchFamily="34" charset="0"/>
        <a:ea typeface="宋体" pitchFamily="2" charset="-122"/>
        <a:cs typeface="+mn-cs"/>
      </a:defRPr>
    </a:lvl1pPr>
    <a:lvl2pPr marL="457200" algn="l" rtl="0" fontAlgn="base">
      <a:spcBef>
        <a:spcPct val="0"/>
      </a:spcBef>
      <a:spcAft>
        <a:spcPct val="0"/>
      </a:spcAft>
      <a:defRPr kumimoji="1" sz="2400" kern="1200">
        <a:solidFill>
          <a:schemeClr val="tx1"/>
        </a:solidFill>
        <a:latin typeface="Tahoma" pitchFamily="34" charset="0"/>
        <a:ea typeface="宋体" pitchFamily="2" charset="-122"/>
        <a:cs typeface="+mn-cs"/>
      </a:defRPr>
    </a:lvl2pPr>
    <a:lvl3pPr marL="914400" algn="l" rtl="0" fontAlgn="base">
      <a:spcBef>
        <a:spcPct val="0"/>
      </a:spcBef>
      <a:spcAft>
        <a:spcPct val="0"/>
      </a:spcAft>
      <a:defRPr kumimoji="1" sz="2400" kern="1200">
        <a:solidFill>
          <a:schemeClr val="tx1"/>
        </a:solidFill>
        <a:latin typeface="Tahoma" pitchFamily="34" charset="0"/>
        <a:ea typeface="宋体" pitchFamily="2" charset="-122"/>
        <a:cs typeface="+mn-cs"/>
      </a:defRPr>
    </a:lvl3pPr>
    <a:lvl4pPr marL="1371600" algn="l" rtl="0" fontAlgn="base">
      <a:spcBef>
        <a:spcPct val="0"/>
      </a:spcBef>
      <a:spcAft>
        <a:spcPct val="0"/>
      </a:spcAft>
      <a:defRPr kumimoji="1" sz="2400" kern="1200">
        <a:solidFill>
          <a:schemeClr val="tx1"/>
        </a:solidFill>
        <a:latin typeface="Tahoma" pitchFamily="34" charset="0"/>
        <a:ea typeface="宋体" pitchFamily="2" charset="-122"/>
        <a:cs typeface="+mn-cs"/>
      </a:defRPr>
    </a:lvl4pPr>
    <a:lvl5pPr marL="1828800" algn="l" rtl="0" fontAlgn="base">
      <a:spcBef>
        <a:spcPct val="0"/>
      </a:spcBef>
      <a:spcAft>
        <a:spcPct val="0"/>
      </a:spcAft>
      <a:defRPr kumimoji="1" sz="2400" kern="1200">
        <a:solidFill>
          <a:schemeClr val="tx1"/>
        </a:solidFill>
        <a:latin typeface="Tahoma" pitchFamily="34" charset="0"/>
        <a:ea typeface="宋体" pitchFamily="2" charset="-122"/>
        <a:cs typeface="+mn-cs"/>
      </a:defRPr>
    </a:lvl5pPr>
    <a:lvl6pPr marL="2286000" algn="l" defTabSz="914400" rtl="0" eaLnBrk="1" latinLnBrk="0" hangingPunct="1">
      <a:defRPr kumimoji="1" sz="2400" kern="1200">
        <a:solidFill>
          <a:schemeClr val="tx1"/>
        </a:solidFill>
        <a:latin typeface="Tahoma" pitchFamily="34" charset="0"/>
        <a:ea typeface="宋体" pitchFamily="2" charset="-122"/>
        <a:cs typeface="+mn-cs"/>
      </a:defRPr>
    </a:lvl6pPr>
    <a:lvl7pPr marL="2743200" algn="l" defTabSz="914400" rtl="0" eaLnBrk="1" latinLnBrk="0" hangingPunct="1">
      <a:defRPr kumimoji="1" sz="2400" kern="1200">
        <a:solidFill>
          <a:schemeClr val="tx1"/>
        </a:solidFill>
        <a:latin typeface="Tahoma" pitchFamily="34" charset="0"/>
        <a:ea typeface="宋体" pitchFamily="2" charset="-122"/>
        <a:cs typeface="+mn-cs"/>
      </a:defRPr>
    </a:lvl7pPr>
    <a:lvl8pPr marL="3200400" algn="l" defTabSz="914400" rtl="0" eaLnBrk="1" latinLnBrk="0" hangingPunct="1">
      <a:defRPr kumimoji="1" sz="2400" kern="1200">
        <a:solidFill>
          <a:schemeClr val="tx1"/>
        </a:solidFill>
        <a:latin typeface="Tahoma" pitchFamily="34" charset="0"/>
        <a:ea typeface="宋体" pitchFamily="2" charset="-122"/>
        <a:cs typeface="+mn-cs"/>
      </a:defRPr>
    </a:lvl8pPr>
    <a:lvl9pPr marL="3657600" algn="l" defTabSz="914400" rtl="0" eaLnBrk="1" latinLnBrk="0" hangingPunct="1">
      <a:defRPr kumimoji="1" sz="2400" kern="1200">
        <a:solidFill>
          <a:schemeClr val="tx1"/>
        </a:solidFill>
        <a:latin typeface="Tahoma" pitchFamily="34"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66"/>
    <a:srgbClr val="CCFFFF"/>
    <a:srgbClr val="CC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71" d="100"/>
          <a:sy n="71" d="100"/>
        </p:scale>
        <p:origin x="-1356"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grpSp>
        <p:nvGrpSpPr>
          <p:cNvPr id="6146" name="Group 2"/>
          <p:cNvGrpSpPr>
            <a:grpSpLocks/>
          </p:cNvGrpSpPr>
          <p:nvPr/>
        </p:nvGrpSpPr>
        <p:grpSpPr bwMode="auto">
          <a:xfrm>
            <a:off x="0" y="2438400"/>
            <a:ext cx="9009063" cy="1052513"/>
            <a:chOff x="0" y="1536"/>
            <a:chExt cx="5675" cy="663"/>
          </a:xfrm>
        </p:grpSpPr>
        <p:grpSp>
          <p:nvGrpSpPr>
            <p:cNvPr id="6147" name="Group 3"/>
            <p:cNvGrpSpPr>
              <a:grpSpLocks/>
            </p:cNvGrpSpPr>
            <p:nvPr/>
          </p:nvGrpSpPr>
          <p:grpSpPr bwMode="auto">
            <a:xfrm>
              <a:off x="183" y="1604"/>
              <a:ext cx="448" cy="299"/>
              <a:chOff x="720" y="336"/>
              <a:chExt cx="624" cy="432"/>
            </a:xfrm>
          </p:grpSpPr>
          <p:sp>
            <p:nvSpPr>
              <p:cNvPr id="6148" name="Rectangle 4"/>
              <p:cNvSpPr>
                <a:spLocks noChangeArrowheads="1"/>
              </p:cNvSpPr>
              <p:nvPr/>
            </p:nvSpPr>
            <p:spPr bwMode="auto">
              <a:xfrm>
                <a:off x="720" y="336"/>
                <a:ext cx="384" cy="432"/>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6149" name="Rectangle 5"/>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6150" name="Group 6"/>
            <p:cNvGrpSpPr>
              <a:grpSpLocks/>
            </p:cNvGrpSpPr>
            <p:nvPr/>
          </p:nvGrpSpPr>
          <p:grpSpPr bwMode="auto">
            <a:xfrm>
              <a:off x="261" y="1870"/>
              <a:ext cx="465" cy="299"/>
              <a:chOff x="912" y="2640"/>
              <a:chExt cx="672" cy="432"/>
            </a:xfrm>
          </p:grpSpPr>
          <p:sp>
            <p:nvSpPr>
              <p:cNvPr id="6151" name="Rectangle 7"/>
              <p:cNvSpPr>
                <a:spLocks noChangeArrowheads="1"/>
              </p:cNvSpPr>
              <p:nvPr/>
            </p:nvSpPr>
            <p:spPr bwMode="auto">
              <a:xfrm>
                <a:off x="912" y="2640"/>
                <a:ext cx="384" cy="432"/>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6152" name="Rectangle 8"/>
              <p:cNvSpPr>
                <a:spLocks noChangeArrowheads="1"/>
              </p:cNvSpPr>
              <p:nvPr/>
            </p:nvSpPr>
            <p:spPr bwMode="auto">
              <a:xfrm>
                <a:off x="1248" y="2640"/>
                <a:ext cx="336" cy="432"/>
              </a:xfrm>
              <a:prstGeom prst="rect">
                <a:avLst/>
              </a:prstGeom>
              <a:gradFill rotWithShape="0">
                <a:gsLst>
                  <a:gs pos="0">
                    <a:schemeClr val="accent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6153" name="Rectangle 9"/>
            <p:cNvSpPr>
              <a:spLocks noChangeArrowheads="1"/>
            </p:cNvSpPr>
            <p:nvPr/>
          </p:nvSpPr>
          <p:spPr bwMode="auto">
            <a:xfrm>
              <a:off x="0" y="1824"/>
              <a:ext cx="353" cy="266"/>
            </a:xfrm>
            <a:prstGeom prst="rect">
              <a:avLst/>
            </a:prstGeom>
            <a:gradFill rotWithShape="0">
              <a:gsLst>
                <a:gs pos="0">
                  <a:schemeClr val="bg1"/>
                </a:gs>
                <a:gs pos="100000">
                  <a:schemeClr val="hlink"/>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6154" name="Rectangle 10"/>
            <p:cNvSpPr>
              <a:spLocks noChangeArrowheads="1"/>
            </p:cNvSpPr>
            <p:nvPr/>
          </p:nvSpPr>
          <p:spPr bwMode="auto">
            <a:xfrm>
              <a:off x="400" y="1536"/>
              <a:ext cx="20" cy="663"/>
            </a:xfrm>
            <a:prstGeom prst="rect">
              <a:avLst/>
            </a:prstGeom>
            <a:solidFill>
              <a:schemeClr val="bg2"/>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6155" name="Rectangle 11"/>
            <p:cNvSpPr>
              <a:spLocks noChangeArrowheads="1"/>
            </p:cNvSpPr>
            <p:nvPr/>
          </p:nvSpPr>
          <p:spPr bwMode="auto">
            <a:xfrm flipV="1">
              <a:off x="199" y="2054"/>
              <a:ext cx="5476" cy="35"/>
            </a:xfrm>
            <a:prstGeom prst="rect">
              <a:avLst/>
            </a:prstGeom>
            <a:gradFill rotWithShape="0">
              <a:gsLst>
                <a:gs pos="0">
                  <a:schemeClr val="bg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sp>
        <p:nvSpPr>
          <p:cNvPr id="6156" name="Rectangle 12"/>
          <p:cNvSpPr>
            <a:spLocks noGrp="1" noChangeArrowheads="1"/>
          </p:cNvSpPr>
          <p:nvPr>
            <p:ph type="ctrTitle"/>
          </p:nvPr>
        </p:nvSpPr>
        <p:spPr>
          <a:xfrm>
            <a:off x="990600" y="1828800"/>
            <a:ext cx="7772400" cy="1143000"/>
          </a:xfrm>
        </p:spPr>
        <p:txBody>
          <a:bodyPr/>
          <a:lstStyle>
            <a:lvl1pPr>
              <a:defRPr/>
            </a:lvl1pPr>
          </a:lstStyle>
          <a:p>
            <a:pPr lvl="0"/>
            <a:r>
              <a:rPr lang="zh-CN" altLang="en-US" noProof="0" smtClean="0"/>
              <a:t>单击此处编辑母版标题样式</a:t>
            </a:r>
          </a:p>
        </p:txBody>
      </p:sp>
      <p:sp>
        <p:nvSpPr>
          <p:cNvPr id="6157" name="Rectangle 13"/>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pPr lvl="0"/>
            <a:r>
              <a:rPr lang="zh-CN" altLang="en-US" noProof="0" smtClean="0"/>
              <a:t>单击此处编辑母版副标题样式</a:t>
            </a:r>
          </a:p>
        </p:txBody>
      </p:sp>
      <p:sp>
        <p:nvSpPr>
          <p:cNvPr id="6158" name="Rectangle 14"/>
          <p:cNvSpPr>
            <a:spLocks noGrp="1" noChangeArrowheads="1"/>
          </p:cNvSpPr>
          <p:nvPr>
            <p:ph type="dt" sz="half" idx="2"/>
          </p:nvPr>
        </p:nvSpPr>
        <p:spPr>
          <a:xfrm>
            <a:off x="990600" y="6248400"/>
            <a:ext cx="1905000" cy="457200"/>
          </a:xfrm>
        </p:spPr>
        <p:txBody>
          <a:bodyPr/>
          <a:lstStyle>
            <a:lvl1pPr>
              <a:defRPr>
                <a:solidFill>
                  <a:schemeClr val="bg2"/>
                </a:solidFill>
              </a:defRPr>
            </a:lvl1pPr>
          </a:lstStyle>
          <a:p>
            <a:endParaRPr lang="en-US" altLang="zh-CN"/>
          </a:p>
        </p:txBody>
      </p:sp>
      <p:sp>
        <p:nvSpPr>
          <p:cNvPr id="6159" name="Rectangle 15"/>
          <p:cNvSpPr>
            <a:spLocks noGrp="1" noChangeArrowheads="1"/>
          </p:cNvSpPr>
          <p:nvPr>
            <p:ph type="ftr" sz="quarter" idx="3"/>
          </p:nvPr>
        </p:nvSpPr>
        <p:spPr>
          <a:xfrm>
            <a:off x="3429000" y="6248400"/>
            <a:ext cx="2895600" cy="457200"/>
          </a:xfrm>
        </p:spPr>
        <p:txBody>
          <a:bodyPr/>
          <a:lstStyle>
            <a:lvl1pPr>
              <a:defRPr>
                <a:solidFill>
                  <a:schemeClr val="bg2"/>
                </a:solidFill>
              </a:defRPr>
            </a:lvl1pPr>
          </a:lstStyle>
          <a:p>
            <a:endParaRPr lang="en-US" altLang="zh-CN"/>
          </a:p>
        </p:txBody>
      </p:sp>
      <p:sp>
        <p:nvSpPr>
          <p:cNvPr id="6160" name="Rectangle 16"/>
          <p:cNvSpPr>
            <a:spLocks noGrp="1" noChangeArrowheads="1"/>
          </p:cNvSpPr>
          <p:nvPr>
            <p:ph type="sldNum" sz="quarter" idx="4"/>
          </p:nvPr>
        </p:nvSpPr>
        <p:spPr>
          <a:xfrm>
            <a:off x="6858000" y="6248400"/>
            <a:ext cx="1905000" cy="457200"/>
          </a:xfrm>
        </p:spPr>
        <p:txBody>
          <a:bodyPr/>
          <a:lstStyle>
            <a:lvl1pPr>
              <a:defRPr>
                <a:solidFill>
                  <a:schemeClr val="bg2"/>
                </a:solidFill>
              </a:defRPr>
            </a:lvl1pPr>
          </a:lstStyle>
          <a:p>
            <a:fld id="{D6536698-B306-41FA-B556-388EB8071839}" type="slidenum">
              <a:rPr lang="en-US" altLang="zh-CN"/>
              <a:pPr/>
              <a:t>‹#›</a:t>
            </a:fld>
            <a:endParaRPr lang="en-US" altLang="zh-C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7D164249-330B-43BC-9850-AD16DA8BAF48}" type="slidenum">
              <a:rPr lang="en-US" altLang="zh-CN"/>
              <a:pPr/>
              <a:t>‹#›</a:t>
            </a:fld>
            <a:endParaRPr lang="en-US" altLang="zh-CN"/>
          </a:p>
        </p:txBody>
      </p:sp>
    </p:spTree>
    <p:extLst>
      <p:ext uri="{BB962C8B-B14F-4D97-AF65-F5344CB8AC3E}">
        <p14:creationId xmlns:p14="http://schemas.microsoft.com/office/powerpoint/2010/main" val="42441046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04AEBFAF-1535-4AB1-8DA6-7ACAB0020125}" type="slidenum">
              <a:rPr lang="en-US" altLang="zh-CN"/>
              <a:pPr/>
              <a:t>‹#›</a:t>
            </a:fld>
            <a:endParaRPr lang="en-US" altLang="zh-CN"/>
          </a:p>
        </p:txBody>
      </p:sp>
    </p:spTree>
    <p:extLst>
      <p:ext uri="{BB962C8B-B14F-4D97-AF65-F5344CB8AC3E}">
        <p14:creationId xmlns:p14="http://schemas.microsoft.com/office/powerpoint/2010/main" val="20185437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11826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51450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DAD51B5B-A70B-4B54-9DF7-83AB7CCAA6F4}" type="slidenum">
              <a:rPr lang="en-US" altLang="zh-CN"/>
              <a:pPr/>
              <a:t>‹#›</a:t>
            </a:fld>
            <a:endParaRPr lang="en-US" altLang="zh-CN"/>
          </a:p>
        </p:txBody>
      </p:sp>
    </p:spTree>
    <p:extLst>
      <p:ext uri="{BB962C8B-B14F-4D97-AF65-F5344CB8AC3E}">
        <p14:creationId xmlns:p14="http://schemas.microsoft.com/office/powerpoint/2010/main" val="33172521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ltLang="zh-CN"/>
          </a:p>
        </p:txBody>
      </p:sp>
      <p:sp>
        <p:nvSpPr>
          <p:cNvPr id="8" name="页脚占位符 7"/>
          <p:cNvSpPr>
            <a:spLocks noGrp="1"/>
          </p:cNvSpPr>
          <p:nvPr>
            <p:ph type="ftr" sz="quarter" idx="11"/>
          </p:nvPr>
        </p:nvSpPr>
        <p:spPr/>
        <p:txBody>
          <a:bodyPr/>
          <a:lstStyle>
            <a:lvl1pPr>
              <a:defRPr/>
            </a:lvl1pPr>
          </a:lstStyle>
          <a:p>
            <a:endParaRPr lang="en-US" altLang="zh-CN"/>
          </a:p>
        </p:txBody>
      </p:sp>
      <p:sp>
        <p:nvSpPr>
          <p:cNvPr id="9" name="灯片编号占位符 8"/>
          <p:cNvSpPr>
            <a:spLocks noGrp="1"/>
          </p:cNvSpPr>
          <p:nvPr>
            <p:ph type="sldNum" sz="quarter" idx="12"/>
          </p:nvPr>
        </p:nvSpPr>
        <p:spPr/>
        <p:txBody>
          <a:bodyPr/>
          <a:lstStyle>
            <a:lvl1pPr>
              <a:defRPr/>
            </a:lvl1pPr>
          </a:lstStyle>
          <a:p>
            <a:fld id="{FB885C61-FAB1-4D99-8775-0B081EA84D82}" type="slidenum">
              <a:rPr lang="en-US" altLang="zh-CN"/>
              <a:pPr/>
              <a:t>‹#›</a:t>
            </a:fld>
            <a:endParaRPr lang="en-US" altLang="zh-CN"/>
          </a:p>
        </p:txBody>
      </p:sp>
    </p:spTree>
    <p:extLst>
      <p:ext uri="{BB962C8B-B14F-4D97-AF65-F5344CB8AC3E}">
        <p14:creationId xmlns:p14="http://schemas.microsoft.com/office/powerpoint/2010/main" val="36979308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ltLang="zh-CN"/>
          </a:p>
        </p:txBody>
      </p:sp>
      <p:sp>
        <p:nvSpPr>
          <p:cNvPr id="4" name="页脚占位符 3"/>
          <p:cNvSpPr>
            <a:spLocks noGrp="1"/>
          </p:cNvSpPr>
          <p:nvPr>
            <p:ph type="ftr" sz="quarter" idx="11"/>
          </p:nvPr>
        </p:nvSpPr>
        <p:spPr/>
        <p:txBody>
          <a:bodyPr/>
          <a:lstStyle>
            <a:lvl1pPr>
              <a:defRPr/>
            </a:lvl1pPr>
          </a:lstStyle>
          <a:p>
            <a:endParaRPr lang="en-US" altLang="zh-CN"/>
          </a:p>
        </p:txBody>
      </p:sp>
      <p:sp>
        <p:nvSpPr>
          <p:cNvPr id="5" name="灯片编号占位符 4"/>
          <p:cNvSpPr>
            <a:spLocks noGrp="1"/>
          </p:cNvSpPr>
          <p:nvPr>
            <p:ph type="sldNum" sz="quarter" idx="12"/>
          </p:nvPr>
        </p:nvSpPr>
        <p:spPr/>
        <p:txBody>
          <a:bodyPr/>
          <a:lstStyle>
            <a:lvl1pPr>
              <a:defRPr/>
            </a:lvl1pPr>
          </a:lstStyle>
          <a:p>
            <a:fld id="{F9EB2774-9C0E-4A4A-A368-C5977C55E8B0}" type="slidenum">
              <a:rPr lang="en-US" altLang="zh-CN"/>
              <a:pPr/>
              <a:t>‹#›</a:t>
            </a:fld>
            <a:endParaRPr lang="en-US" altLang="zh-CN"/>
          </a:p>
        </p:txBody>
      </p:sp>
    </p:spTree>
    <p:extLst>
      <p:ext uri="{BB962C8B-B14F-4D97-AF65-F5344CB8AC3E}">
        <p14:creationId xmlns:p14="http://schemas.microsoft.com/office/powerpoint/2010/main" val="14747631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p>
        </p:txBody>
      </p:sp>
      <p:sp>
        <p:nvSpPr>
          <p:cNvPr id="3" name="页脚占位符 2"/>
          <p:cNvSpPr>
            <a:spLocks noGrp="1"/>
          </p:cNvSpPr>
          <p:nvPr>
            <p:ph type="ftr" sz="quarter" idx="11"/>
          </p:nvPr>
        </p:nvSpPr>
        <p:spPr/>
        <p:txBody>
          <a:bodyPr/>
          <a:lstStyle>
            <a:lvl1pPr>
              <a:defRPr/>
            </a:lvl1pPr>
          </a:lstStyle>
          <a:p>
            <a:endParaRPr lang="en-US" altLang="zh-CN"/>
          </a:p>
        </p:txBody>
      </p:sp>
      <p:sp>
        <p:nvSpPr>
          <p:cNvPr id="4" name="灯片编号占位符 3"/>
          <p:cNvSpPr>
            <a:spLocks noGrp="1"/>
          </p:cNvSpPr>
          <p:nvPr>
            <p:ph type="sldNum" sz="quarter" idx="12"/>
          </p:nvPr>
        </p:nvSpPr>
        <p:spPr/>
        <p:txBody>
          <a:bodyPr/>
          <a:lstStyle>
            <a:lvl1pPr>
              <a:defRPr/>
            </a:lvl1pPr>
          </a:lstStyle>
          <a:p>
            <a:fld id="{B7C7E3DE-55FC-4F96-A0BB-7C99F8B18E5A}" type="slidenum">
              <a:rPr lang="en-US" altLang="zh-CN"/>
              <a:pPr/>
              <a:t>‹#›</a:t>
            </a:fld>
            <a:endParaRPr lang="en-US" altLang="zh-CN"/>
          </a:p>
        </p:txBody>
      </p:sp>
    </p:spTree>
    <p:extLst>
      <p:ext uri="{BB962C8B-B14F-4D97-AF65-F5344CB8AC3E}">
        <p14:creationId xmlns:p14="http://schemas.microsoft.com/office/powerpoint/2010/main" val="26569968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46F2F754-3C64-4501-B197-42551230063F}" type="slidenum">
              <a:rPr lang="en-US" altLang="zh-CN"/>
              <a:pPr/>
              <a:t>‹#›</a:t>
            </a:fld>
            <a:endParaRPr lang="en-US" altLang="zh-CN"/>
          </a:p>
        </p:txBody>
      </p:sp>
    </p:spTree>
    <p:extLst>
      <p:ext uri="{BB962C8B-B14F-4D97-AF65-F5344CB8AC3E}">
        <p14:creationId xmlns:p14="http://schemas.microsoft.com/office/powerpoint/2010/main" val="31980601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9E51C33D-918E-4EB0-8FC2-1781429C244B}" type="slidenum">
              <a:rPr lang="en-US" altLang="zh-CN"/>
              <a:pPr/>
              <a:t>‹#›</a:t>
            </a:fld>
            <a:endParaRPr lang="en-US" altLang="zh-CN"/>
          </a:p>
        </p:txBody>
      </p:sp>
    </p:spTree>
    <p:extLst>
      <p:ext uri="{BB962C8B-B14F-4D97-AF65-F5344CB8AC3E}">
        <p14:creationId xmlns:p14="http://schemas.microsoft.com/office/powerpoint/2010/main" val="29200087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ADE93F8F-C111-4660-AD7C-C53D96020081}" type="slidenum">
              <a:rPr lang="en-US" altLang="zh-CN"/>
              <a:pPr/>
              <a:t>‹#›</a:t>
            </a:fld>
            <a:endParaRPr lang="en-US" altLang="zh-CN"/>
          </a:p>
        </p:txBody>
      </p:sp>
    </p:spTree>
    <p:extLst>
      <p:ext uri="{BB962C8B-B14F-4D97-AF65-F5344CB8AC3E}">
        <p14:creationId xmlns:p14="http://schemas.microsoft.com/office/powerpoint/2010/main" val="32530856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004050" y="617538"/>
            <a:ext cx="1951038" cy="551497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1150938" y="617538"/>
            <a:ext cx="5700712" cy="551497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4D4E441A-AF9B-4A86-9CE2-3C861F9AC986}" type="slidenum">
              <a:rPr lang="en-US" altLang="zh-CN"/>
              <a:pPr/>
              <a:t>‹#›</a:t>
            </a:fld>
            <a:endParaRPr lang="en-US" altLang="zh-CN"/>
          </a:p>
        </p:txBody>
      </p:sp>
    </p:spTree>
    <p:extLst>
      <p:ext uri="{BB962C8B-B14F-4D97-AF65-F5344CB8AC3E}">
        <p14:creationId xmlns:p14="http://schemas.microsoft.com/office/powerpoint/2010/main" val="41252279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1150938" y="617538"/>
            <a:ext cx="7804150" cy="5514975"/>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a:xfrm>
            <a:off x="914400" y="6324600"/>
            <a:ext cx="1905000" cy="457200"/>
          </a:xfrm>
        </p:spPr>
        <p:txBody>
          <a:bodyPr/>
          <a:lstStyle>
            <a:lvl1pPr>
              <a:defRPr/>
            </a:lvl1pPr>
          </a:lstStyle>
          <a:p>
            <a:endParaRPr lang="en-US" altLang="zh-CN"/>
          </a:p>
        </p:txBody>
      </p:sp>
      <p:sp>
        <p:nvSpPr>
          <p:cNvPr id="4" name="页脚占位符 3"/>
          <p:cNvSpPr>
            <a:spLocks noGrp="1"/>
          </p:cNvSpPr>
          <p:nvPr>
            <p:ph type="ftr" sz="quarter" idx="11"/>
          </p:nvPr>
        </p:nvSpPr>
        <p:spPr>
          <a:xfrm>
            <a:off x="3352800" y="6324600"/>
            <a:ext cx="2895600" cy="457200"/>
          </a:xfrm>
        </p:spPr>
        <p:txBody>
          <a:bodyPr/>
          <a:lstStyle>
            <a:lvl1pPr>
              <a:defRPr/>
            </a:lvl1pPr>
          </a:lstStyle>
          <a:p>
            <a:endParaRPr lang="en-US" altLang="zh-CN"/>
          </a:p>
        </p:txBody>
      </p:sp>
      <p:sp>
        <p:nvSpPr>
          <p:cNvPr id="5" name="灯片编号占位符 4"/>
          <p:cNvSpPr>
            <a:spLocks noGrp="1"/>
          </p:cNvSpPr>
          <p:nvPr>
            <p:ph type="sldNum" sz="quarter" idx="12"/>
          </p:nvPr>
        </p:nvSpPr>
        <p:spPr>
          <a:xfrm>
            <a:off x="6781800" y="6324600"/>
            <a:ext cx="1905000" cy="457200"/>
          </a:xfrm>
        </p:spPr>
        <p:txBody>
          <a:bodyPr/>
          <a:lstStyle>
            <a:lvl1pPr>
              <a:defRPr/>
            </a:lvl1pPr>
          </a:lstStyle>
          <a:p>
            <a:fld id="{4FBDAC08-0EBF-42A9-81F2-185471760C0A}" type="slidenum">
              <a:rPr lang="en-US" altLang="zh-CN"/>
              <a:pPr/>
              <a:t>‹#›</a:t>
            </a:fld>
            <a:endParaRPr lang="en-US" altLang="zh-CN"/>
          </a:p>
        </p:txBody>
      </p:sp>
    </p:spTree>
    <p:extLst>
      <p:ext uri="{BB962C8B-B14F-4D97-AF65-F5344CB8AC3E}">
        <p14:creationId xmlns:p14="http://schemas.microsoft.com/office/powerpoint/2010/main" val="886555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1026"/>
          <p:cNvSpPr>
            <a:spLocks noChangeArrowheads="1"/>
          </p:cNvSpPr>
          <p:nvPr/>
        </p:nvSpPr>
        <p:spPr bwMode="ltGray">
          <a:xfrm>
            <a:off x="417513" y="1098550"/>
            <a:ext cx="438150" cy="474663"/>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zh-CN" altLang="zh-CN"/>
          </a:p>
        </p:txBody>
      </p:sp>
      <p:sp>
        <p:nvSpPr>
          <p:cNvPr id="5123" name="Rectangle 1027"/>
          <p:cNvSpPr>
            <a:spLocks noChangeArrowheads="1"/>
          </p:cNvSpPr>
          <p:nvPr/>
        </p:nvSpPr>
        <p:spPr bwMode="ltGray">
          <a:xfrm>
            <a:off x="800100" y="1098550"/>
            <a:ext cx="328613" cy="474663"/>
          </a:xfrm>
          <a:prstGeom prst="rect">
            <a:avLst/>
          </a:prstGeom>
          <a:gradFill rotWithShape="0">
            <a:gsLst>
              <a:gs pos="0">
                <a:schemeClr val="accent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zh-CN" altLang="zh-CN"/>
          </a:p>
        </p:txBody>
      </p:sp>
      <p:sp>
        <p:nvSpPr>
          <p:cNvPr id="5124" name="Rectangle 1028"/>
          <p:cNvSpPr>
            <a:spLocks noChangeArrowheads="1"/>
          </p:cNvSpPr>
          <p:nvPr/>
        </p:nvSpPr>
        <p:spPr bwMode="ltGray">
          <a:xfrm>
            <a:off x="541338" y="1520825"/>
            <a:ext cx="422275" cy="474663"/>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zh-CN" altLang="zh-CN"/>
          </a:p>
        </p:txBody>
      </p:sp>
      <p:sp>
        <p:nvSpPr>
          <p:cNvPr id="5125" name="Rectangle 1029"/>
          <p:cNvSpPr>
            <a:spLocks noChangeArrowheads="1"/>
          </p:cNvSpPr>
          <p:nvPr/>
        </p:nvSpPr>
        <p:spPr bwMode="ltGray">
          <a:xfrm>
            <a:off x="911225" y="1520825"/>
            <a:ext cx="368300" cy="474663"/>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zh-CN" altLang="zh-CN"/>
          </a:p>
        </p:txBody>
      </p:sp>
      <p:sp>
        <p:nvSpPr>
          <p:cNvPr id="5126" name="Rectangle 1030"/>
          <p:cNvSpPr>
            <a:spLocks noChangeArrowheads="1"/>
          </p:cNvSpPr>
          <p:nvPr/>
        </p:nvSpPr>
        <p:spPr bwMode="ltGray">
          <a:xfrm>
            <a:off x="127000" y="1447800"/>
            <a:ext cx="560388" cy="422275"/>
          </a:xfrm>
          <a:prstGeom prst="rect">
            <a:avLst/>
          </a:prstGeom>
          <a:gradFill rotWithShape="0">
            <a:gsLst>
              <a:gs pos="0">
                <a:schemeClr val="bg1"/>
              </a:gs>
              <a:gs pos="100000">
                <a:schemeClr val="hlink"/>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zh-CN" altLang="zh-CN"/>
          </a:p>
        </p:txBody>
      </p:sp>
      <p:sp>
        <p:nvSpPr>
          <p:cNvPr id="5127" name="Rectangle 1031"/>
          <p:cNvSpPr>
            <a:spLocks noChangeArrowheads="1"/>
          </p:cNvSpPr>
          <p:nvPr/>
        </p:nvSpPr>
        <p:spPr bwMode="gray">
          <a:xfrm>
            <a:off x="762000" y="990600"/>
            <a:ext cx="31750" cy="1052513"/>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zh-CN" altLang="zh-CN"/>
          </a:p>
        </p:txBody>
      </p:sp>
      <p:sp>
        <p:nvSpPr>
          <p:cNvPr id="5128" name="Rectangle 1032"/>
          <p:cNvSpPr>
            <a:spLocks noChangeArrowheads="1"/>
          </p:cNvSpPr>
          <p:nvPr/>
        </p:nvSpPr>
        <p:spPr bwMode="gray">
          <a:xfrm>
            <a:off x="442913" y="1781175"/>
            <a:ext cx="8226425" cy="31750"/>
          </a:xfrm>
          <a:prstGeom prst="rect">
            <a:avLst/>
          </a:prstGeom>
          <a:gradFill rotWithShape="0">
            <a:gsLst>
              <a:gs pos="0">
                <a:schemeClr val="bg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zh-CN" altLang="zh-CN"/>
          </a:p>
        </p:txBody>
      </p:sp>
      <p:sp>
        <p:nvSpPr>
          <p:cNvPr id="5129" name="Rectangle 1033"/>
          <p:cNvSpPr>
            <a:spLocks noGrp="1" noChangeArrowheads="1"/>
          </p:cNvSpPr>
          <p:nvPr>
            <p:ph type="title"/>
          </p:nvPr>
        </p:nvSpPr>
        <p:spPr bwMode="auto">
          <a:xfrm>
            <a:off x="1150938" y="617538"/>
            <a:ext cx="7793037"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r>
              <a:rPr lang="zh-CN" altLang="en-US" smtClean="0"/>
              <a:t>单击此处编辑母版标题样式</a:t>
            </a:r>
          </a:p>
        </p:txBody>
      </p:sp>
      <p:sp>
        <p:nvSpPr>
          <p:cNvPr id="5130" name="Rectangle 1034"/>
          <p:cNvSpPr>
            <a:spLocks noGrp="1" noChangeArrowheads="1"/>
          </p:cNvSpPr>
          <p:nvPr>
            <p:ph type="body" idx="1"/>
          </p:nvPr>
        </p:nvSpPr>
        <p:spPr bwMode="auto">
          <a:xfrm>
            <a:off x="1182688" y="2017713"/>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5131" name="Rectangle 1035"/>
          <p:cNvSpPr>
            <a:spLocks noGrp="1" noChangeArrowheads="1"/>
          </p:cNvSpPr>
          <p:nvPr>
            <p:ph type="dt" sz="half" idx="2"/>
          </p:nvPr>
        </p:nvSpPr>
        <p:spPr bwMode="auto">
          <a:xfrm>
            <a:off x="914400" y="63246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kumimoji="0" sz="1400"/>
            </a:lvl1pPr>
          </a:lstStyle>
          <a:p>
            <a:endParaRPr lang="en-US" altLang="zh-CN"/>
          </a:p>
        </p:txBody>
      </p:sp>
      <p:sp>
        <p:nvSpPr>
          <p:cNvPr id="5132" name="Rectangle 1036"/>
          <p:cNvSpPr>
            <a:spLocks noGrp="1" noChangeArrowheads="1"/>
          </p:cNvSpPr>
          <p:nvPr>
            <p:ph type="ftr" sz="quarter" idx="3"/>
          </p:nvPr>
        </p:nvSpPr>
        <p:spPr bwMode="auto">
          <a:xfrm>
            <a:off x="3352800" y="63246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a:defRPr kumimoji="0" sz="1400"/>
            </a:lvl1pPr>
          </a:lstStyle>
          <a:p>
            <a:endParaRPr lang="en-US" altLang="zh-CN"/>
          </a:p>
        </p:txBody>
      </p:sp>
      <p:sp>
        <p:nvSpPr>
          <p:cNvPr id="5133" name="Rectangle 1037"/>
          <p:cNvSpPr>
            <a:spLocks noGrp="1" noChangeArrowheads="1"/>
          </p:cNvSpPr>
          <p:nvPr>
            <p:ph type="sldNum" sz="quarter" idx="4"/>
          </p:nvPr>
        </p:nvSpPr>
        <p:spPr bwMode="auto">
          <a:xfrm>
            <a:off x="6781800" y="63246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kumimoji="0" sz="1400"/>
            </a:lvl1pPr>
          </a:lstStyle>
          <a:p>
            <a:fld id="{665D8E94-76D2-41BB-A566-12D24FA9FCA4}" type="slidenum">
              <a:rPr lang="en-US" altLang="zh-CN"/>
              <a:pPr/>
              <a:t>‹#›</a:t>
            </a:fld>
            <a:endParaRPr lang="en-US" altLang="zh-CN"/>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Lst>
  <p:txStyles>
    <p:titleStyle>
      <a:lvl1pPr algn="l" rtl="0" fontAlgn="base">
        <a:spcBef>
          <a:spcPct val="0"/>
        </a:spcBef>
        <a:spcAft>
          <a:spcPct val="0"/>
        </a:spcAft>
        <a:defRPr kumimoji="1" sz="4400">
          <a:solidFill>
            <a:schemeClr val="tx2"/>
          </a:solidFill>
          <a:latin typeface="+mj-lt"/>
          <a:ea typeface="+mj-ea"/>
          <a:cs typeface="+mj-cs"/>
        </a:defRPr>
      </a:lvl1pPr>
      <a:lvl2pPr algn="l" rtl="0" fontAlgn="base">
        <a:spcBef>
          <a:spcPct val="0"/>
        </a:spcBef>
        <a:spcAft>
          <a:spcPct val="0"/>
        </a:spcAft>
        <a:defRPr kumimoji="1" sz="4400">
          <a:solidFill>
            <a:schemeClr val="tx2"/>
          </a:solidFill>
          <a:latin typeface="Tahoma" pitchFamily="34" charset="0"/>
          <a:ea typeface="宋体" pitchFamily="2" charset="-122"/>
        </a:defRPr>
      </a:lvl2pPr>
      <a:lvl3pPr algn="l" rtl="0" fontAlgn="base">
        <a:spcBef>
          <a:spcPct val="0"/>
        </a:spcBef>
        <a:spcAft>
          <a:spcPct val="0"/>
        </a:spcAft>
        <a:defRPr kumimoji="1" sz="4400">
          <a:solidFill>
            <a:schemeClr val="tx2"/>
          </a:solidFill>
          <a:latin typeface="Tahoma" pitchFamily="34" charset="0"/>
          <a:ea typeface="宋体" pitchFamily="2" charset="-122"/>
        </a:defRPr>
      </a:lvl3pPr>
      <a:lvl4pPr algn="l" rtl="0" fontAlgn="base">
        <a:spcBef>
          <a:spcPct val="0"/>
        </a:spcBef>
        <a:spcAft>
          <a:spcPct val="0"/>
        </a:spcAft>
        <a:defRPr kumimoji="1" sz="4400">
          <a:solidFill>
            <a:schemeClr val="tx2"/>
          </a:solidFill>
          <a:latin typeface="Tahoma" pitchFamily="34" charset="0"/>
          <a:ea typeface="宋体" pitchFamily="2" charset="-122"/>
        </a:defRPr>
      </a:lvl4pPr>
      <a:lvl5pPr algn="l" rtl="0" fontAlgn="base">
        <a:spcBef>
          <a:spcPct val="0"/>
        </a:spcBef>
        <a:spcAft>
          <a:spcPct val="0"/>
        </a:spcAft>
        <a:defRPr kumimoji="1" sz="4400">
          <a:solidFill>
            <a:schemeClr val="tx2"/>
          </a:solidFill>
          <a:latin typeface="Tahoma" pitchFamily="34" charset="0"/>
          <a:ea typeface="宋体" pitchFamily="2" charset="-122"/>
        </a:defRPr>
      </a:lvl5pPr>
      <a:lvl6pPr marL="457200" algn="l" rtl="0" fontAlgn="base">
        <a:spcBef>
          <a:spcPct val="0"/>
        </a:spcBef>
        <a:spcAft>
          <a:spcPct val="0"/>
        </a:spcAft>
        <a:defRPr kumimoji="1" sz="4400">
          <a:solidFill>
            <a:schemeClr val="tx2"/>
          </a:solidFill>
          <a:latin typeface="Tahoma" pitchFamily="34" charset="0"/>
          <a:ea typeface="宋体" pitchFamily="2" charset="-122"/>
        </a:defRPr>
      </a:lvl6pPr>
      <a:lvl7pPr marL="914400" algn="l" rtl="0" fontAlgn="base">
        <a:spcBef>
          <a:spcPct val="0"/>
        </a:spcBef>
        <a:spcAft>
          <a:spcPct val="0"/>
        </a:spcAft>
        <a:defRPr kumimoji="1" sz="4400">
          <a:solidFill>
            <a:schemeClr val="tx2"/>
          </a:solidFill>
          <a:latin typeface="Tahoma" pitchFamily="34" charset="0"/>
          <a:ea typeface="宋体" pitchFamily="2" charset="-122"/>
        </a:defRPr>
      </a:lvl7pPr>
      <a:lvl8pPr marL="1371600" algn="l" rtl="0" fontAlgn="base">
        <a:spcBef>
          <a:spcPct val="0"/>
        </a:spcBef>
        <a:spcAft>
          <a:spcPct val="0"/>
        </a:spcAft>
        <a:defRPr kumimoji="1" sz="4400">
          <a:solidFill>
            <a:schemeClr val="tx2"/>
          </a:solidFill>
          <a:latin typeface="Tahoma" pitchFamily="34" charset="0"/>
          <a:ea typeface="宋体" pitchFamily="2" charset="-122"/>
        </a:defRPr>
      </a:lvl8pPr>
      <a:lvl9pPr marL="1828800" algn="l" rtl="0" fontAlgn="base">
        <a:spcBef>
          <a:spcPct val="0"/>
        </a:spcBef>
        <a:spcAft>
          <a:spcPct val="0"/>
        </a:spcAft>
        <a:defRPr kumimoji="1" sz="4400">
          <a:solidFill>
            <a:schemeClr val="tx2"/>
          </a:solidFill>
          <a:latin typeface="Tahoma" pitchFamily="34" charset="0"/>
          <a:ea typeface="宋体" pitchFamily="2" charset="-122"/>
        </a:defRPr>
      </a:lvl9pPr>
    </p:titleStyle>
    <p:bodyStyle>
      <a:lvl1pPr marL="342900" indent="-342900" algn="l" rtl="0" fontAlgn="base">
        <a:spcBef>
          <a:spcPct val="20000"/>
        </a:spcBef>
        <a:spcAft>
          <a:spcPct val="0"/>
        </a:spcAft>
        <a:buClr>
          <a:schemeClr val="folHlink"/>
        </a:buClr>
        <a:buSzPct val="60000"/>
        <a:buFont typeface="Wingdings" pitchFamily="2" charset="2"/>
        <a:buChar char="n"/>
        <a:defRPr kumimoji="1" sz="3200">
          <a:solidFill>
            <a:schemeClr val="tx1"/>
          </a:solidFill>
          <a:latin typeface="+mn-lt"/>
          <a:ea typeface="+mn-ea"/>
          <a:cs typeface="+mn-cs"/>
        </a:defRPr>
      </a:lvl1pPr>
      <a:lvl2pPr marL="742950" indent="-285750" algn="l" rtl="0" fontAlgn="base">
        <a:spcBef>
          <a:spcPct val="20000"/>
        </a:spcBef>
        <a:spcAft>
          <a:spcPct val="0"/>
        </a:spcAft>
        <a:buClr>
          <a:schemeClr val="hlink"/>
        </a:buClr>
        <a:buSzPct val="55000"/>
        <a:buFont typeface="Wingdings" pitchFamily="2" charset="2"/>
        <a:buChar char="n"/>
        <a:defRPr kumimoji="1" sz="2800">
          <a:solidFill>
            <a:schemeClr val="tx1"/>
          </a:solidFill>
          <a:latin typeface="+mn-lt"/>
          <a:ea typeface="+mn-ea"/>
        </a:defRPr>
      </a:lvl2pPr>
      <a:lvl3pPr marL="1143000" indent="-228600" algn="l" rtl="0" fontAlgn="base">
        <a:spcBef>
          <a:spcPct val="20000"/>
        </a:spcBef>
        <a:spcAft>
          <a:spcPct val="0"/>
        </a:spcAft>
        <a:buClr>
          <a:schemeClr val="folHlink"/>
        </a:buClr>
        <a:buSzPct val="50000"/>
        <a:buFont typeface="Wingdings" pitchFamily="2" charset="2"/>
        <a:buChar char="n"/>
        <a:defRPr kumimoji="1" sz="2400">
          <a:solidFill>
            <a:schemeClr val="tx1"/>
          </a:solidFill>
          <a:latin typeface="+mn-lt"/>
          <a:ea typeface="+mn-ea"/>
        </a:defRPr>
      </a:lvl3pPr>
      <a:lvl4pPr marL="1600200" indent="-228600" algn="l" rtl="0" fontAlgn="base">
        <a:spcBef>
          <a:spcPct val="20000"/>
        </a:spcBef>
        <a:spcAft>
          <a:spcPct val="0"/>
        </a:spcAft>
        <a:buClr>
          <a:schemeClr val="accent2"/>
        </a:buClr>
        <a:buSzPct val="55000"/>
        <a:buFont typeface="Wingdings" pitchFamily="2" charset="2"/>
        <a:buChar char="n"/>
        <a:defRPr kumimoji="1" sz="2000">
          <a:solidFill>
            <a:schemeClr val="tx1"/>
          </a:solidFill>
          <a:latin typeface="+mn-lt"/>
          <a:ea typeface="+mn-ea"/>
        </a:defRPr>
      </a:lvl4pPr>
      <a:lvl5pPr marL="20574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5pPr>
      <a:lvl6pPr marL="25146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6pPr>
      <a:lvl7pPr marL="29718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7pPr>
      <a:lvl8pPr marL="34290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8pPr>
      <a:lvl9pPr marL="38862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slide" Target="slide3.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news.xinhuanet.com/collection/2003-09/30/content_1107810.htm" TargetMode="Externa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117changf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6238" y="152400"/>
            <a:ext cx="4351337" cy="63246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8195" name="Picture 3" descr="维纳斯"/>
          <p:cNvPicPr>
            <a:picLocks noChangeAspect="1" noChangeArrowheads="1"/>
          </p:cNvPicPr>
          <p:nvPr/>
        </p:nvPicPr>
        <p:blipFill>
          <a:blip r:embed="rId3">
            <a:extLst>
              <a:ext uri="{28A0092B-C50C-407E-A947-70E740481C1C}">
                <a14:useLocalDpi xmlns:a14="http://schemas.microsoft.com/office/drawing/2010/main" val="0"/>
              </a:ext>
            </a:extLst>
          </a:blip>
          <a:srcRect b="22223"/>
          <a:stretch>
            <a:fillRect/>
          </a:stretch>
        </p:blipFill>
        <p:spPr bwMode="auto">
          <a:xfrm>
            <a:off x="5080000" y="152400"/>
            <a:ext cx="3606800" cy="63246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nodeType="clickEffect">
                                  <p:stCondLst>
                                    <p:cond delay="0"/>
                                  </p:stCondLst>
                                  <p:childTnLst>
                                    <p:set>
                                      <p:cBhvr>
                                        <p:cTn id="6" dur="1" fill="hold">
                                          <p:stCondLst>
                                            <p:cond delay="0"/>
                                          </p:stCondLst>
                                        </p:cTn>
                                        <p:tgtEl>
                                          <p:spTgt spid="8195"/>
                                        </p:tgtEl>
                                        <p:attrNameLst>
                                          <p:attrName>style.visibility</p:attrName>
                                        </p:attrNameLst>
                                      </p:cBhvr>
                                      <p:to>
                                        <p:strVal val="visible"/>
                                      </p:to>
                                    </p:set>
                                    <p:anim calcmode="lin" valueType="num">
                                      <p:cBhvr additive="base">
                                        <p:cTn id="7" dur="500" fill="hold"/>
                                        <p:tgtEl>
                                          <p:spTgt spid="8195"/>
                                        </p:tgtEl>
                                        <p:attrNameLst>
                                          <p:attrName>ppt_x</p:attrName>
                                        </p:attrNameLst>
                                      </p:cBhvr>
                                      <p:tavLst>
                                        <p:tav tm="0">
                                          <p:val>
                                            <p:strVal val="1+#ppt_w/2"/>
                                          </p:val>
                                        </p:tav>
                                        <p:tav tm="100000">
                                          <p:val>
                                            <p:strVal val="#ppt_x"/>
                                          </p:val>
                                        </p:tav>
                                      </p:tavLst>
                                    </p:anim>
                                    <p:anim calcmode="lin" valueType="num">
                                      <p:cBhvr additive="base">
                                        <p:cTn id="8" dur="500" fill="hold"/>
                                        <p:tgtEl>
                                          <p:spTgt spid="819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sp>
        <p:nvSpPr>
          <p:cNvPr id="9218" name="Text Box 2"/>
          <p:cNvSpPr txBox="1">
            <a:spLocks noChangeArrowheads="1"/>
          </p:cNvSpPr>
          <p:nvPr/>
        </p:nvSpPr>
        <p:spPr bwMode="auto">
          <a:xfrm>
            <a:off x="685800" y="228600"/>
            <a:ext cx="8229600" cy="6188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5000"/>
              </a:lnSpc>
              <a:spcBef>
                <a:spcPct val="50000"/>
              </a:spcBef>
            </a:pPr>
            <a:r>
              <a:rPr lang="en-US" altLang="zh-CN" sz="2000" b="1">
                <a:solidFill>
                  <a:schemeClr val="bg1"/>
                </a:solidFill>
                <a:latin typeface="Times New Roman" pitchFamily="18" charset="0"/>
              </a:rPr>
              <a:t>       </a:t>
            </a:r>
            <a:r>
              <a:rPr lang="zh-CN" altLang="en-US" sz="2000" b="1">
                <a:solidFill>
                  <a:schemeClr val="bg1"/>
                </a:solidFill>
                <a:latin typeface="Times New Roman" pitchFamily="18" charset="0"/>
              </a:rPr>
              <a:t>美从何而来？如果它是客体自身的属性，它就应该像化学元素一样，在任何显微镜下都得到一声同样的赞叹，倘若赞叹不同甚或相反得了斥骂，我们就无法相信它是客体自身的属性。你若说这是观察的有误，那就好了，美正是这样有误的观察。它是不同主体的不同赋予，是不同感悟的不同要求。漂亮并不是美。大家可以公认甲比乙漂亮，却未必能公认甲比乙美。随便一个略具风姿的少女都比罗丹的“老娼妇”漂亮，但哪一个更具美的意义却不一定，多半倒是后者。</a:t>
            </a:r>
            <a:r>
              <a:rPr lang="zh-CN" altLang="en-US" b="1">
                <a:solidFill>
                  <a:srgbClr val="FFFF66"/>
                </a:solidFill>
                <a:latin typeface="Times New Roman" pitchFamily="18" charset="0"/>
                <a:ea typeface="黑体" pitchFamily="49" charset="-122"/>
              </a:rPr>
              <a:t>漂亮单作用于人的生理感观，仅是自然局部的和谐，而美则是牵涉着对生命意义的感悟，局部的不和谐可以在这个整体的意义中呈现更深更广的和谐。所以美仍是人的赋予，是由人对生命意义的感悟之升华所决定的。</a:t>
            </a:r>
            <a:r>
              <a:rPr lang="zh-CN" altLang="en-US" sz="2000" b="1">
                <a:solidFill>
                  <a:schemeClr val="bg1"/>
                </a:solidFill>
                <a:latin typeface="Times New Roman" pitchFamily="18" charset="0"/>
              </a:rPr>
              <a:t>一个老娼妇站在街头拉客大约是极不漂亮的，但罗丹把这个生命历程所启示的意义全部凝固在一个造型中，美便呈现了。当然，谁要是把生命的意义仅仅理解成声色犬马加官进禄，“老娼妇”的美也便不能向谁呈现。美是主观的，是人敬畏于宇宙的无穷又看到自己不屈的创造和升华时的骄傲与自赏。</a:t>
            </a:r>
            <a:r>
              <a:rPr lang="zh-CN" altLang="en-US" sz="2000">
                <a:solidFill>
                  <a:schemeClr val="bg1"/>
                </a:solidFill>
              </a:rPr>
              <a:t> </a:t>
            </a:r>
          </a:p>
        </p:txBody>
      </p:sp>
    </p:spTree>
  </p:cSld>
  <p:clrMapOvr>
    <a:masterClrMapping/>
  </p:clrMapOvr>
</p:sld>
</file>

<file path=ppt/slides/slide3.xml><?xml version="1.0" encoding="UTF-8" standalone="yes"?>
<p:sld xmlns:a="http://schemas.openxmlformats.org/drawingml/2006/main" xmlns:r="http://schemas.openxmlformats.org/officeDocument/2006/relationships" xmlns:p="http://schemas.openxmlformats.org/presentationml/2006/main"><p:cSld><p:spTree><p:nvGrpSpPr><p:cNvPr id="1" name=""/><p:cNvGrpSpPr/><p:nvPr/></p:nvGrpSpPr><p:grpSpPr><a:xfrm><a:off x="0" y="0"/><a:ext cx="0" cy="0"/><a:chOff x="0" y="0"/><a:chExt cx="0" cy="0"/></a:xfrm></p:grpSpPr><p:sp><p:nvSpPr><p:cNvPr id="3074" name="Rectangle 2"/><p:cNvSpPr><a:spLocks noChangeArrowheads="1"/></p:cNvSpPr><p:nvPr/></p:nvSpPr><p:spPr bwMode="auto"><a:xfrm><a:off x="1588" y="901700"/><a:ext cx="9144000" cy="0"/></a:xfrm><a:prstGeom prst="rect"><a:avLst/></a:prstGeom><a:noFill/><a:ln><a:noFill/></a:ln><a:effectLst/><a:extLst><a:ext uri="{909E8E84-426E-40DD-AFC4-6F175D3DCCD1}"><a14:hiddenFill xmlns:a14="http://schemas.microsoft.com/office/drawing/2010/main"><a:solidFill><a:schemeClr val="accent1"/></a:solidFill></a14:hiddenFill></a:ext><a:ext uri="{91240B29-F687-4F45-9708-019B960494DF}"><a14:hiddenLine xmlns:a14="http://schemas.microsoft.com/office/drawing/2010/main" w="9525"><a:solidFill><a:schemeClr val="tx1"/></a:solidFill><a:miter lim="800000"/><a:headEnd/><a:tailEnd/></a14:hiddenLine></a:ext><a:ext uri="{AF507438-7753-43E0-B8FC-AC1667EBCBE1}"><a14:hiddenEffects xmlns:a14="http://schemas.microsoft.com/office/drawing/2010/main"><a:effectLst><a:outerShdw dist="35921" dir="2700000" algn="ctr" rotWithShape="0"><a:schemeClr val="bg2"/></a:outerShdw></a:effectLst></a14:hiddenEffects></a:ext></a:extLst></p:spPr><p:txBody><a:bodyPr><a:spAutoFit/></a:bodyPr><a:lstStyle/><a:p><a:endParaRPr lang="zh-CN" altLang="en-US"/></a:p></p:txBody></p:sp><p:pic><p:nvPicPr><p:cNvPr id="3077" name="Picture 5" descr="117changfu"/><p:cNvPicPr><a:picLocks noChangeAspect="1" noChangeArrowheads="1"/></p:cNvPicPr><p:nvPr/></p:nvPicPr><p:blipFill><a:blip r:embed="rId2"><a:extLst><a:ext uri="{28A0092B-C50C-407E-A947-70E740481C1C}"><a14:useLocalDpi xmlns:a14="http://schemas.microsoft.com/office/drawing/2010/main" val="0"/></a:ext></a:extLst></a:blip><a:srcRect/><a:stretch><a:fillRect/></a:stretch></p:blipFill><p:spPr bwMode="auto"><a:xfrm><a:off x="376238" y="152400"/><a:ext cx="4351337" cy="6324600"/></a:xfrm><a:prstGeom prst="rect"><a:avLst/></a:prstGeom><a:noFill/><a:ln w="9525"><a:solidFill><a:schemeClr val="tx1"/></a:solidFill><a:miter lim="800000"/><a:headEnd/><a:tailEnd/></a:ln><a:extLst><a:ext uri="{909E8E84-426E-40DD-AFC4-6F175D3DCCD1}"><a14:hiddenFill xmlns:a14="http://schemas.microsoft.com/office/drawing/2010/main"><a:solidFill><a:srgbClr val="FFFFFF"/></a:solidFill></a14:hiddenFill></a:ext></a:extLst></p:spPr></p:pic><p:sp><p:nvSpPr><p:cNvPr id="3083" name="Text Box 11"/><p:cNvSpPr txBox="1"><a:spLocks noChangeArrowheads="1"/></p:cNvSpPr><p:nvPr/></p:nvSpPr><p:spPr bwMode="auto"><a:xfrm><a:off x="5105400" y="228600"/><a:ext cx="3352800" cy="517525"/></a:xfrm><a:prstGeom prst="rect"><a:avLst/></a:prstGeom><a:noFill/><a:ln><a:noFill/></a:ln><a:effectLst/><a:extLst><a:ext uri="{909E8E84-426E-40DD-AFC4-6F175D3DCCD1}"><a14:hiddenFill xmlns:a14="http://schemas.microsoft.com/office/drawing/2010/main"><a:solidFill><a:schemeClr val="accent1"/></a:solidFill></a14:hiddenFill></a:ext><a:ext uri="{91240B29-F687-4F45-9708-019B960494DF}"><a14:hiddenLine xmlns:a14="http://schemas.microsoft.com/office/drawing/2010/main" w="9525"><a:solidFill><a:schemeClr val="tx1"/></a:solidFill><a:miter lim="800000"/><a:headEnd/><a:tailEnd/></a14:hiddenLine></a:ext><a:ext uri="{AF507438-7753-43E0-B8FC-AC1667EBCBE1}"><a14:hiddenEffects xmlns:a14="http://schemas.microsoft.com/office/drawing/2010/main"><a:effectLst><a:outerShdw dist="35921" dir="2700000" algn="ctr" rotWithShape="0"><a:schemeClr val="bg2"/></a:outerShdw></a:effectLst></a14:hiddenEffects></a:ext></a:extLst></p:spPr><p:txBody><a:bodyPr><a:spAutoFit/></a:bodyPr><a:lstStyle/><a:p><a:r><a:rPr lang="en-US" altLang="zh-CN" sz="1400"><a:latin typeface="Times New Roman" pitchFamily="18" charset="0"/><a:ea typeface=""/><a:cs typeface=""/></a:rPr><a:t>1885 </a:t></a:r><a:r><a:rPr lang="zh-CN" altLang="en-US" sz="1400"><a:latin typeface="Times New Roman" pitchFamily="18" charset="0"/><a:ea typeface=""/><a:cs typeface=""/></a:rPr><a:t>年  </a:t></a:r></a:p><a:p><a:r><a:rPr lang="zh-CN" altLang="en-US" sz="1400"><a:latin typeface="Times New Roman" pitchFamily="18" charset="0"/><a:ea typeface=""/><a:cs typeface=""/></a:rPr><a:t>令人目不忍睹的老娼妇</a:t></a:r></a:p></p:txBody></p:sp><p:sp><p:nvSpPr><p:cNvPr id="3084" name="Text Box 12"/><p:cNvSpPr txBox="1"><a:spLocks noChangeArrowheads="1"/></p:cNvSpPr><p:nvPr/></p:nvSpPr><p:spPr bwMode="auto"><a:xfrm><a:off x="5029200" y="838200"/><a:ext cx="3733800" cy="5622925"/></a:xfrm><a:prstGeom prst="rect"><a:avLst/></a:prstGeom><a:noFill/><a:ln><a:noFill/></a:ln><a:effectLst/><a:extLst><a:ext uri="{909E8E84-426E-40DD-AFC4-6F175D3DCCD1}"><a14:hiddenFill xmlns:a14="http://schemas.microsoft.com/office/drawing/2010/main"><a:solidFill><a:schemeClr val="accent1"/></a:solidFill></a14:hiddenFill></a:ext><a:ext uri="{91240B29-F687-4F45-9708-019B960494DF}"><a14:hiddenLine xmlns:a14="http://schemas.microsoft.com/office/drawing/2010/main" w="9525"><a:solidFill><a:schemeClr val="tx1"/></a:solidFill><a:miter lim="800000"/><a:headEnd/><a:tailEnd/></a14:hiddenLine></a:ext><a:ext uri="{AF507438-7753-43E0-B8FC-AC1667EBCBE1}"><a14:hiddenEffects xmlns:a14="http://schemas.microsoft.com/office/drawing/2010/main"><a:effectLst><a:outerShdw dist="35921" dir="2700000" algn="ctr" rotWithShape="0"><a:schemeClr val="bg2"/></a:outerShdw></a:effectLst></a14:hiddenEffects></a:ext></a:extLst></p:spPr><p:txBody><a:bodyPr><a:spAutoFit/></a:bodyPr><a:lstStyle/><a:p><a:pPr><a:spcBef><a:spcPct val="50000"/></a:spcBef></a:pPr><a:r><a:rPr lang="en-US" altLang="zh-CN" sz="1400"><a:latin typeface="Times New Roman" pitchFamily="18" charset="0"/><a:ea typeface=""/><a:cs typeface=""/></a:rPr><a:t>      </a:t></a:r><a:r><a:rPr lang="zh-CN" altLang="en-US" sz="1400"><a:latin typeface="Times New Roman" pitchFamily="18" charset="0"/><a:ea typeface=""/><a:cs typeface=""/></a:rPr><a:t>自古希腊、罗马以来，所有雕刻家创造的女性形象都以丰满柔美的造型给观赏者提供视觉的审美享受，唯有罗丹在</a:t></a:r><a:r><a:rPr lang="en-US" altLang="zh-CN" sz="1400"><a:latin typeface="Times New Roman" pitchFamily="18" charset="0"/><a:ea typeface=""/><a:cs typeface=""/></a:rPr><a:t>45</a:t></a:r><a:r><a:rPr lang="zh-CN" altLang="en-US" sz="1400"><a:latin typeface="Times New Roman" pitchFamily="18" charset="0"/><a:ea typeface=""/><a:cs typeface=""/></a:rPr><a:t>岁时创作的</a:t></a:r><a:r><a:rPr lang="en-US" altLang="zh-CN" sz="1400"><a:latin typeface="Times New Roman" pitchFamily="18" charset="0"/><a:ea typeface=""/><a:cs typeface=""/></a:rPr><a:t>《</a:t></a:r><a:r><a:rPr lang="zh-CN" altLang="en-US" sz="1400"><a:latin typeface="Times New Roman" pitchFamily="18" charset="0"/><a:ea typeface=""/><a:cs typeface=""/></a:rPr><a:t>老娼妇</a:t></a:r><a:r><a:rPr lang="en-US" altLang="zh-CN" sz="1400"><a:latin typeface="Times New Roman" pitchFamily="18" charset="0"/><a:ea typeface=""/><a:cs typeface=""/></a:rPr><a:t>》</a:t></a:r><a:r><a:rPr lang="zh-CN" altLang="en-US" sz="1400"><a:latin typeface="Times New Roman" pitchFamily="18" charset="0"/><a:ea typeface=""/><a:cs typeface=""/></a:rPr><a:t>，令人目不忍睹，可她却是罗丹艺术中的杰作，是他独特美学思想的体现。 </a:t></a:r><a:br><a:rPr lang="zh-CN" altLang="en-US" sz="1400"><a:latin typeface="Times New Roman" pitchFamily="18" charset="0"/><a:ea typeface=""/><a:cs typeface=""/></a:rPr></a:br><a:r><a:rPr lang="zh-CN" altLang="en-US" sz="1400"><a:latin typeface="Times New Roman" pitchFamily="18" charset="0"/><a:ea typeface=""/><a:cs typeface=""/></a:rPr><a:t/></a:r><a:br><a:rPr lang="zh-CN" altLang="en-US" sz="1400"><a:latin typeface="Times New Roman" pitchFamily="18" charset="0"/><a:ea typeface=""/><a:cs typeface=""/></a:rPr></a:br><a:r><a:rPr lang="zh-CN" altLang="en-US" sz="1400"><a:latin typeface="Times New Roman" pitchFamily="18" charset="0"/><a:ea typeface=""/><a:cs typeface=""/></a:rPr><a:t>     呈现在人们眼前的是一位年老的裸体女子，她屈膝低首而坐，似乎沉浸在往日似水年华的回忆中，对比今日如此境地，自然不胜悲哀。对这位全身布满松树皮般的皱纹、骨瘦如柴的妇人，恐怕没有人会认为这形象很“美”，可是罗丹却认为：“在自然中一般人所谓丑，在艺术中能变成非常美”，“在艺术中，有性格的作品才算是美的。”他还说：“自然中认为丑的，往往要比那认为美的更显露出它的性格，因为内在的真实在愁苦的病容上，在皱蹙秽恶的瘦脸上，在各种畸形和残缺上，比在正常健全的相貌上更加明显地呈现出来”。“在艺术中，只是那些没有性格的，就是说毫不显示外部和内在的真实的作品，才是丑的。”人们从这个老娼妇的身上看到什么，又想到什么呢？她也有过青春年华，她也有过如花似玉 的面容和身体，何以落到如此地步呢？这是人生不可逃脱的命运，还是社会造成的？罗丹的伟大在于以一种近乎残忍的真实，把这个悲剧形象的灵魂和肉体呈现在人们面前。</a:t></a:r><a:endParaRPr lang="zh-CN" altLang="en-US" sz="1400"><a:latin typeface="Times New Roman" pitchFamily="18" charset="0"/></a:endParaRPr></a:p></p:txBody></p:sp><p:pic><p:nvPicPr><p:cNvPr id="3085" name="Picture 13" descr="维纳斯"/><p:cNvPicPr><a:picLocks noChangeAspect="1" noChangeArrowheads="1"/></p:cNvPicPr><p:nvPr/></p:nvPicPr><p:blipFill><a:blip r:embed="rId3"><a:extLst><a:ext uri="{28A0092B-C50C-407E-A947-70E740481C1C}"><a14:useLocalDpi xmlns:a14="http://schemas.microsoft.com/office/drawing/2010/main" val="0"/></a:ext></a:extLst></a:blip><a:srcRect b="22223"/><a:stretch><a:fillRect/></a:stretch></p:blipFill><p:spPr bwMode="auto"><a:xfrm><a:off x="5080000" y="152400"/><a:ext cx="3606800" cy="6324600"/></a:xfrm><a:prstGeom prst="rect"><a:avLst/></a:prstGeom><a:noFill/><a:extLst><a:ext uri="{909E8E84-426E-40DD-AFC4-6F175D3DCCD1}"><a14:hiddenFill xmlns:a14="http://schemas.microsoft.com/office/drawing/2010/main"><a:solidFill><a:srgbClr val="FFFFFF"/></a:solidFill></a14:hiddenFill></a:ext></a:extLst></p:spPr></p:pic></p:spTree></p:cSld><p:clrMapOvr><a:masterClrMapping/></p:clrMapOvr><p:timing><p:tnLst><p:par><p:cTn id="1" dur="indefinite" restart="never" nodeType="tmRoot"><p:childTnLst><p:seq concurrent="1" nextAc="seek"><p:cTn id="2" dur="indefinite" nodeType="mainSeq"><p:childTnLst><p:par><p:cTn id="3" fill="hold" nodeType="clickPar"><p:stCondLst><p:cond delay="indefinite"/></p:stCondLst><p:childTnLst><p:par><p:cTn id="4" fill="hold" nodeType="withGroup"><p:stCondLst><p:cond delay="0"/></p:stCondLst><p:childTnLst><p:par><p:cTn id="5" presetID="2" presetClass="entr" presetSubtype="2" fill="hold" nodeType="clickEffect"><p:stCondLst><p:cond delay="0"/></p:stCondLst><p:childTnLst><p:set><p:cBhvr><p:cTn id="6" dur="1" fill="hold"><p:stCondLst><p:cond delay="0"/></p:stCondLst></p:cTn><p:tgtEl><p:spTgt spid="3085"/></p:tgtEl><p:attrNameLst><p:attrName>style.visibility</p:attrName></p:attrNameLst></p:cBhvr><p:to><p:strVal val="visible"/></p:to></p:set><p:anim calcmode="lin" valueType="num"><p:cBhvr additive="base"><p:cTn id="7" dur="500" fill="hold"/><p:tgtEl><p:spTgt spid="3085"/></p:tgtEl><p:attrNameLst><p:attrName>ppt_x</p:attrName></p:attrNameLst></p:cBhvr><p:tavLst><p:tav tm="0"><p:val><p:strVal val="1+#ppt_w/2"/></p:val></p:tav><p:tav tm="100000"><p:val><p:strVal val="#ppt_x"/></p:val></p:tav></p:tavLst></p:anim><p:anim calcmode="lin" valueType="num"><p:cBhvr additive="base"><p:cTn id="8" dur="500" fill="hold"/><p:tgtEl><p:spTgt spid="3085"/></p:tgtEl><p:attrNameLst><p:attrName>ppt_y</p:attrName></p:attrNameLst></p:cBhvr><p:tavLst><p:tav tm="0"><p:val><p:strVal val="#ppt_y"/></p:val></p:tav><p:tav tm="100000"><p:val><p:strVal val="#ppt_y"/></p:val></p:tav></p:tavLst></p:anim></p:childTnLst></p:cTn></p:par></p:childTnLst></p:cTn></p:par></p:childTnLst></p:cTn></p:par></p:childTnLst></p:cTn><p:prevCondLst><p:cond evt="onPrev" delay="0"><p:tgtEl><p:sldTgt/></p:tgtEl></p:cond></p:prevCondLst><p:nextCondLst><p:cond evt="onNext" delay="0"><p:tgtEl><p:sldTgt/></p:tgtEl></p:cond></p:nextCondLst></p:seq></p:childTnLst></p:cTn></p:par></p:tnLst></p:timing></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维纳斯黄金分割图"/>
          <p:cNvPicPr>
            <a:picLocks noChangeAspect="1" noChangeArrowheads="1"/>
          </p:cNvPicPr>
          <p:nvPr>
            <p:ph/>
          </p:nvPr>
        </p:nvPicPr>
        <p:blipFill>
          <a:blip r:embed="rId2">
            <a:extLst>
              <a:ext uri="{28A0092B-C50C-407E-A947-70E740481C1C}">
                <a14:useLocalDpi xmlns:a14="http://schemas.microsoft.com/office/drawing/2010/main" val="0"/>
              </a:ext>
            </a:extLst>
          </a:blip>
          <a:srcRect t="2754" b="2754"/>
          <a:stretch>
            <a:fillRect/>
          </a:stretch>
        </p:blipFill>
        <p:spPr>
          <a:xfrm>
            <a:off x="1619250" y="0"/>
            <a:ext cx="2914650" cy="6858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243" name="Text Box 3"/>
          <p:cNvSpPr txBox="1">
            <a:spLocks noChangeArrowheads="1"/>
          </p:cNvSpPr>
          <p:nvPr/>
        </p:nvSpPr>
        <p:spPr bwMode="auto">
          <a:xfrm>
            <a:off x="6084888" y="620713"/>
            <a:ext cx="611187" cy="5426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spAutoFit/>
          </a:bodyPr>
          <a:lstStyle/>
          <a:p>
            <a:r>
              <a:rPr kumimoji="0" lang="zh-CN" altLang="en-US" sz="2800">
                <a:latin typeface="Arial" pitchFamily="34" charset="0"/>
                <a:ea typeface="黑体" pitchFamily="49" charset="-122"/>
              </a:rPr>
              <a:t>米洛的阿芙罗蒂德的</a:t>
            </a:r>
            <a:r>
              <a:rPr kumimoji="0" lang="zh-CN" altLang="en-US" sz="2800">
                <a:solidFill>
                  <a:srgbClr val="FF6600"/>
                </a:solidFill>
                <a:latin typeface="Arial" pitchFamily="34" charset="0"/>
                <a:ea typeface="黑体" pitchFamily="49" charset="-122"/>
              </a:rPr>
              <a:t>黄金分割比值</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266" name="Group 2"/>
          <p:cNvGrpSpPr>
            <a:grpSpLocks/>
          </p:cNvGrpSpPr>
          <p:nvPr/>
        </p:nvGrpSpPr>
        <p:grpSpPr bwMode="auto">
          <a:xfrm>
            <a:off x="0" y="0"/>
            <a:ext cx="5410200" cy="6858000"/>
            <a:chOff x="144" y="144"/>
            <a:chExt cx="3247" cy="3936"/>
          </a:xfrm>
        </p:grpSpPr>
        <p:pic>
          <p:nvPicPr>
            <p:cNvPr id="11267" name="Picture 3" descr="拉奥孔"/>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 y="144"/>
              <a:ext cx="3247" cy="3936"/>
            </a:xfrm>
            <a:prstGeom prst="rect">
              <a:avLst/>
            </a:prstGeom>
            <a:noFill/>
            <a:extLst>
              <a:ext uri="{909E8E84-426E-40DD-AFC4-6F175D3DCCD1}">
                <a14:hiddenFill xmlns:a14="http://schemas.microsoft.com/office/drawing/2010/main">
                  <a:solidFill>
                    <a:srgbClr val="FFFFFF"/>
                  </a:solidFill>
                </a14:hiddenFill>
              </a:ext>
            </a:extLst>
          </p:spPr>
        </p:pic>
        <p:sp>
          <p:nvSpPr>
            <p:cNvPr id="11268" name="WordArt 4"/>
            <p:cNvSpPr>
              <a:spLocks noChangeArrowheads="1" noChangeShapeType="1" noTextEdit="1"/>
            </p:cNvSpPr>
            <p:nvPr/>
          </p:nvSpPr>
          <p:spPr bwMode="auto">
            <a:xfrm>
              <a:off x="2256" y="336"/>
              <a:ext cx="864" cy="24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3600" kern="10">
                  <a:ln w="9525">
                    <a:solidFill>
                      <a:srgbClr val="FFFF00"/>
                    </a:solidFill>
                    <a:round/>
                    <a:headEnd/>
                    <a:tailEnd/>
                  </a:ln>
                  <a:solidFill>
                    <a:srgbClr val="FFFF00"/>
                  </a:solidFill>
                  <a:latin typeface="宋体"/>
                  <a:ea typeface="宋体"/>
                </a:rPr>
                <a:t>拉奥孔</a:t>
              </a:r>
            </a:p>
          </p:txBody>
        </p:sp>
      </p:grpSp>
      <p:sp>
        <p:nvSpPr>
          <p:cNvPr id="11269" name="Text Box 5"/>
          <p:cNvSpPr txBox="1">
            <a:spLocks noChangeArrowheads="1"/>
          </p:cNvSpPr>
          <p:nvPr/>
        </p:nvSpPr>
        <p:spPr bwMode="auto">
          <a:xfrm>
            <a:off x="5795963" y="228600"/>
            <a:ext cx="3119437" cy="2282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a:solidFill>
                  <a:srgbClr val="CC0000"/>
                </a:solidFill>
                <a:latin typeface="Times New Roman" pitchFamily="18" charset="0"/>
              </a:rPr>
              <a:t>       </a:t>
            </a:r>
            <a:r>
              <a:rPr lang="zh-CN" altLang="en-US" b="1">
                <a:solidFill>
                  <a:srgbClr val="CC0000"/>
                </a:solidFill>
                <a:latin typeface="Times New Roman" pitchFamily="18" charset="0"/>
              </a:rPr>
              <a:t>人类对自己的痛苦有三种感觉：畏惧、恐怖、同情，雕刻能表现其中之一已很不易，而这尊雕像却表达了三种感觉</a:t>
            </a:r>
            <a:r>
              <a:rPr lang="en-US" altLang="zh-CN" b="1">
                <a:solidFill>
                  <a:srgbClr val="CC0000"/>
                </a:solidFill>
                <a:latin typeface="Times New Roman" pitchFamily="18" charset="0"/>
              </a:rPr>
              <a:t>.</a:t>
            </a:r>
          </a:p>
        </p:txBody>
      </p:sp>
      <p:sp>
        <p:nvSpPr>
          <p:cNvPr id="11270" name="Text Box 6"/>
          <p:cNvSpPr txBox="1">
            <a:spLocks noChangeArrowheads="1"/>
          </p:cNvSpPr>
          <p:nvPr/>
        </p:nvSpPr>
        <p:spPr bwMode="auto">
          <a:xfrm>
            <a:off x="5715000" y="3962400"/>
            <a:ext cx="3429000" cy="2333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2000" b="1">
                <a:solidFill>
                  <a:srgbClr val="CC0000"/>
                </a:solidFill>
                <a:latin typeface="Times New Roman" pitchFamily="18" charset="0"/>
              </a:rPr>
              <a:t>        “</a:t>
            </a:r>
            <a:r>
              <a:rPr lang="zh-CN" altLang="en-US" sz="2000" b="1">
                <a:solidFill>
                  <a:srgbClr val="CC0000"/>
                </a:solidFill>
                <a:latin typeface="Times New Roman" pitchFamily="18" charset="0"/>
              </a:rPr>
              <a:t>肌肉运动已达到极限。它们像一座座小山丘相互紧密毗连，表达出在痛苦和反抗状态下的力量与极度紧张。”“在这里痛苦所流经所有肌肉、神经和血管。”</a:t>
            </a:r>
          </a:p>
          <a:p>
            <a:pPr>
              <a:spcBef>
                <a:spcPct val="50000"/>
              </a:spcBef>
            </a:pPr>
            <a:r>
              <a:rPr lang="en-US" altLang="zh-CN" sz="1800" b="1">
                <a:solidFill>
                  <a:srgbClr val="CC0000"/>
                </a:solidFill>
                <a:latin typeface="Times New Roman" pitchFamily="18" charset="0"/>
              </a:rPr>
              <a:t>——</a:t>
            </a:r>
            <a:r>
              <a:rPr lang="zh-CN" altLang="en-US" sz="1800" b="1">
                <a:solidFill>
                  <a:srgbClr val="CC0000"/>
                </a:solidFill>
                <a:latin typeface="Times New Roman" pitchFamily="18" charset="0"/>
              </a:rPr>
              <a:t>温克尔曼</a:t>
            </a:r>
            <a:r>
              <a:rPr lang="en-US" altLang="zh-CN" sz="1800" b="1">
                <a:solidFill>
                  <a:srgbClr val="CC0000"/>
                </a:solidFill>
                <a:latin typeface="Times New Roman" pitchFamily="18" charset="0"/>
              </a:rPr>
              <a:t>《</a:t>
            </a:r>
            <a:r>
              <a:rPr lang="zh-CN" altLang="en-US" sz="1800" b="1">
                <a:solidFill>
                  <a:srgbClr val="CC0000"/>
                </a:solidFill>
                <a:latin typeface="Times New Roman" pitchFamily="18" charset="0"/>
              </a:rPr>
              <a:t>古代艺术史</a:t>
            </a:r>
            <a:r>
              <a:rPr lang="en-US" altLang="zh-CN" sz="1800" b="1">
                <a:solidFill>
                  <a:srgbClr val="CC0000"/>
                </a:solidFill>
                <a:latin typeface="Times New Roman" pitchFamily="18" charset="0"/>
              </a:rPr>
              <a:t>》</a:t>
            </a:r>
          </a:p>
        </p:txBody>
      </p:sp>
      <p:pic>
        <p:nvPicPr>
          <p:cNvPr id="11271" name="Picture 7" descr="拉奥孔"/>
          <p:cNvPicPr>
            <a:picLocks noChangeAspect="1" noChangeArrowheads="1"/>
          </p:cNvPicPr>
          <p:nvPr/>
        </p:nvPicPr>
        <p:blipFill>
          <a:blip r:embed="rId2">
            <a:extLst>
              <a:ext uri="{28A0092B-C50C-407E-A947-70E740481C1C}">
                <a14:useLocalDpi xmlns:a14="http://schemas.microsoft.com/office/drawing/2010/main" val="0"/>
              </a:ext>
            </a:extLst>
          </a:blip>
          <a:srcRect l="11267" r="36620" b="48100"/>
          <a:stretch>
            <a:fillRect/>
          </a:stretch>
        </p:blipFill>
        <p:spPr bwMode="auto">
          <a:xfrm>
            <a:off x="228600" y="0"/>
            <a:ext cx="5432425" cy="6858000"/>
          </a:xfrm>
          <a:prstGeom prst="rect">
            <a:avLst/>
          </a:prstGeom>
          <a:noFill/>
          <a:extLst>
            <a:ext uri="{909E8E84-426E-40DD-AFC4-6F175D3DCCD1}">
              <a14:hiddenFill xmlns:a14="http://schemas.microsoft.com/office/drawing/2010/main">
                <a:solidFill>
                  <a:srgbClr val="FFFFFF"/>
                </a:solidFill>
              </a14:hiddenFill>
            </a:ext>
          </a:extLst>
        </p:spPr>
      </p:pic>
      <p:grpSp>
        <p:nvGrpSpPr>
          <p:cNvPr id="11272" name="Group 8"/>
          <p:cNvGrpSpPr>
            <a:grpSpLocks/>
          </p:cNvGrpSpPr>
          <p:nvPr/>
        </p:nvGrpSpPr>
        <p:grpSpPr bwMode="auto">
          <a:xfrm>
            <a:off x="0" y="0"/>
            <a:ext cx="5545138" cy="6858000"/>
            <a:chOff x="0" y="0"/>
            <a:chExt cx="3493" cy="4320"/>
          </a:xfrm>
        </p:grpSpPr>
        <p:pic>
          <p:nvPicPr>
            <p:cNvPr id="11273" name="Picture 9" descr="拉奥孔"/>
            <p:cNvPicPr>
              <a:picLocks noChangeAspect="1" noChangeArrowheads="1"/>
            </p:cNvPicPr>
            <p:nvPr/>
          </p:nvPicPr>
          <p:blipFill>
            <a:blip r:embed="rId2">
              <a:extLst>
                <a:ext uri="{28A0092B-C50C-407E-A947-70E740481C1C}">
                  <a14:useLocalDpi xmlns:a14="http://schemas.microsoft.com/office/drawing/2010/main" val="0"/>
                </a:ext>
              </a:extLst>
            </a:blip>
            <a:srcRect l="23694" t="6996" r="40004" b="57327"/>
            <a:stretch>
              <a:fillRect/>
            </a:stretch>
          </p:blipFill>
          <p:spPr bwMode="auto">
            <a:xfrm>
              <a:off x="0" y="0"/>
              <a:ext cx="3493" cy="4320"/>
            </a:xfrm>
            <a:prstGeom prst="rect">
              <a:avLst/>
            </a:prstGeom>
            <a:noFill/>
            <a:extLst>
              <a:ext uri="{909E8E84-426E-40DD-AFC4-6F175D3DCCD1}">
                <a14:hiddenFill xmlns:a14="http://schemas.microsoft.com/office/drawing/2010/main">
                  <a:solidFill>
                    <a:srgbClr val="FFFFFF"/>
                  </a:solidFill>
                </a14:hiddenFill>
              </a:ext>
            </a:extLst>
          </p:spPr>
        </p:pic>
        <p:sp>
          <p:nvSpPr>
            <p:cNvPr id="11274" name="WordArt 10"/>
            <p:cNvSpPr>
              <a:spLocks noChangeArrowheads="1" noChangeShapeType="1" noTextEdit="1"/>
            </p:cNvSpPr>
            <p:nvPr/>
          </p:nvSpPr>
          <p:spPr bwMode="auto">
            <a:xfrm rot="5400000">
              <a:off x="2702" y="562"/>
              <a:ext cx="907" cy="263"/>
            </a:xfrm>
            <a:prstGeom prst="rect">
              <a:avLst/>
            </a:prstGeom>
            <a:extLst>
              <a:ext uri="{AF507438-7753-43E0-B8FC-AC1667EBCBE1}">
                <a14:hiddenEffects xmlns:a14="http://schemas.microsoft.com/office/drawing/2010/main">
                  <a:effectLst/>
                </a14:hiddenEffects>
              </a:ext>
            </a:extLst>
          </p:spPr>
          <p:txBody>
            <a:bodyPr vert="eaVert" wrap="none" fromWordArt="1">
              <a:prstTxWarp prst="textPlain">
                <a:avLst>
                  <a:gd name="adj" fmla="val 50000"/>
                </a:avLst>
              </a:prstTxWarp>
            </a:bodyPr>
            <a:lstStyle/>
            <a:p>
              <a:pPr algn="ctr" fontAlgn="auto"/>
              <a:r>
                <a:rPr lang="zh-CN" altLang="en-US" sz="3600" kern="10">
                  <a:ln w="9525">
                    <a:solidFill>
                      <a:srgbClr val="FFFF00"/>
                    </a:solidFill>
                    <a:round/>
                    <a:headEnd/>
                    <a:tailEnd/>
                  </a:ln>
                  <a:solidFill>
                    <a:srgbClr val="FFFF00"/>
                  </a:solidFill>
                  <a:latin typeface="宋体"/>
                  <a:ea typeface="宋体"/>
                </a:rPr>
                <a:t>拉奥孔</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checkerboard(across)">
                                      <p:cBhvr>
                                        <p:cTn id="7" dur="500"/>
                                        <p:tgtEl>
                                          <p:spTgt spid="1126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1269"/>
                                        </p:tgtEl>
                                        <p:attrNameLst>
                                          <p:attrName>style.visibility</p:attrName>
                                        </p:attrNameLst>
                                      </p:cBhvr>
                                      <p:to>
                                        <p:strVal val="visible"/>
                                      </p:to>
                                    </p:set>
                                    <p:animEffect transition="in" filter="checkerboard(across)">
                                      <p:cBhvr>
                                        <p:cTn id="12" dur="500"/>
                                        <p:tgtEl>
                                          <p:spTgt spid="1126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11270"/>
                                        </p:tgtEl>
                                        <p:attrNameLst>
                                          <p:attrName>style.visibility</p:attrName>
                                        </p:attrNameLst>
                                      </p:cBhvr>
                                      <p:to>
                                        <p:strVal val="visible"/>
                                      </p:to>
                                    </p:set>
                                    <p:animEffect transition="in" filter="checkerboard(across)">
                                      <p:cBhvr>
                                        <p:cTn id="17" dur="500"/>
                                        <p:tgtEl>
                                          <p:spTgt spid="11270"/>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 presetClass="entr" presetSubtype="10" fill="hold" nodeType="clickEffect">
                                  <p:stCondLst>
                                    <p:cond delay="0"/>
                                  </p:stCondLst>
                                  <p:childTnLst>
                                    <p:set>
                                      <p:cBhvr>
                                        <p:cTn id="21" dur="1" fill="hold">
                                          <p:stCondLst>
                                            <p:cond delay="0"/>
                                          </p:stCondLst>
                                        </p:cTn>
                                        <p:tgtEl>
                                          <p:spTgt spid="11271"/>
                                        </p:tgtEl>
                                        <p:attrNameLst>
                                          <p:attrName>style.visibility</p:attrName>
                                        </p:attrNameLst>
                                      </p:cBhvr>
                                      <p:to>
                                        <p:strVal val="visible"/>
                                      </p:to>
                                    </p:set>
                                    <p:animEffect transition="in" filter="checkerboard(across)">
                                      <p:cBhvr>
                                        <p:cTn id="22" dur="500"/>
                                        <p:tgtEl>
                                          <p:spTgt spid="11271"/>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5" presetClass="entr" presetSubtype="10" fill="hold" nodeType="clickEffect">
                                  <p:stCondLst>
                                    <p:cond delay="0"/>
                                  </p:stCondLst>
                                  <p:childTnLst>
                                    <p:set>
                                      <p:cBhvr>
                                        <p:cTn id="26" dur="1" fill="hold">
                                          <p:stCondLst>
                                            <p:cond delay="0"/>
                                          </p:stCondLst>
                                        </p:cTn>
                                        <p:tgtEl>
                                          <p:spTgt spid="11272"/>
                                        </p:tgtEl>
                                        <p:attrNameLst>
                                          <p:attrName>style.visibility</p:attrName>
                                        </p:attrNameLst>
                                      </p:cBhvr>
                                      <p:to>
                                        <p:strVal val="visible"/>
                                      </p:to>
                                    </p:set>
                                    <p:animEffect transition="in" filter="checkerboard(across)">
                                      <p:cBhvr>
                                        <p:cTn id="27" dur="500"/>
                                        <p:tgtEl>
                                          <p:spTgt spid="112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9" grpId="0" autoUpdateAnimBg="0"/>
      <p:bldP spid="11270"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2"/>
          <p:cNvSpPr txBox="1">
            <a:spLocks noChangeArrowheads="1"/>
          </p:cNvSpPr>
          <p:nvPr/>
        </p:nvSpPr>
        <p:spPr bwMode="auto">
          <a:xfrm>
            <a:off x="533400" y="533400"/>
            <a:ext cx="2362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zh-CN" altLang="zh-CN">
              <a:latin typeface="Times New Roman" pitchFamily="18" charset="0"/>
            </a:endParaRPr>
          </a:p>
        </p:txBody>
      </p:sp>
      <p:sp>
        <p:nvSpPr>
          <p:cNvPr id="12291" name="Text Box 3"/>
          <p:cNvSpPr txBox="1">
            <a:spLocks noChangeArrowheads="1"/>
          </p:cNvSpPr>
          <p:nvPr/>
        </p:nvSpPr>
        <p:spPr bwMode="auto">
          <a:xfrm>
            <a:off x="304800" y="381000"/>
            <a:ext cx="34290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2800" b="1">
                <a:solidFill>
                  <a:srgbClr val="FF3300"/>
                </a:solidFill>
                <a:latin typeface="Times New Roman" pitchFamily="18" charset="0"/>
              </a:rPr>
              <a:t>古希腊雕刻：</a:t>
            </a:r>
          </a:p>
        </p:txBody>
      </p:sp>
      <p:sp>
        <p:nvSpPr>
          <p:cNvPr id="12292" name="Text Box 4"/>
          <p:cNvSpPr txBox="1">
            <a:spLocks noChangeArrowheads="1"/>
          </p:cNvSpPr>
          <p:nvPr/>
        </p:nvSpPr>
        <p:spPr bwMode="auto">
          <a:xfrm>
            <a:off x="2590800" y="381000"/>
            <a:ext cx="5181600" cy="1708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2800" b="1">
                <a:solidFill>
                  <a:srgbClr val="FF3300"/>
                </a:solidFill>
                <a:latin typeface="Times New Roman" pitchFamily="18" charset="0"/>
                <a:ea typeface="黑体" pitchFamily="49" charset="-122"/>
              </a:rPr>
              <a:t>追求一种和谐的理想美</a:t>
            </a:r>
          </a:p>
          <a:p>
            <a:pPr>
              <a:spcBef>
                <a:spcPct val="50000"/>
              </a:spcBef>
            </a:pPr>
            <a:r>
              <a:rPr lang="zh-CN" altLang="en-US" sz="2800" b="1">
                <a:solidFill>
                  <a:srgbClr val="FF3300"/>
                </a:solidFill>
                <a:latin typeface="Times New Roman" pitchFamily="18" charset="0"/>
                <a:ea typeface="黑体" pitchFamily="49" charset="-122"/>
              </a:rPr>
              <a:t>庄严而静穆</a:t>
            </a:r>
          </a:p>
          <a:p>
            <a:pPr>
              <a:spcBef>
                <a:spcPct val="50000"/>
              </a:spcBef>
            </a:pPr>
            <a:endParaRPr lang="en-US" altLang="zh-CN">
              <a:latin typeface="Times New Roman" pitchFamily="18" charset="0"/>
            </a:endParaRPr>
          </a:p>
        </p:txBody>
      </p:sp>
      <p:pic>
        <p:nvPicPr>
          <p:cNvPr id="12293" name="Picture 5" descr="米洛斯的阿芙罗蒂德（前1世纪）"/>
          <p:cNvPicPr>
            <a:picLocks noChangeAspect="1" noChangeArrowheads="1"/>
          </p:cNvPicPr>
          <p:nvPr/>
        </p:nvPicPr>
        <p:blipFill>
          <a:blip r:embed="rId2">
            <a:extLst>
              <a:ext uri="{28A0092B-C50C-407E-A947-70E740481C1C}">
                <a14:useLocalDpi xmlns:a14="http://schemas.microsoft.com/office/drawing/2010/main" val="0"/>
              </a:ext>
            </a:extLst>
          </a:blip>
          <a:srcRect l="11823" t="2145" r="5418" b="11876"/>
          <a:stretch>
            <a:fillRect/>
          </a:stretch>
        </p:blipFill>
        <p:spPr bwMode="auto">
          <a:xfrm>
            <a:off x="6548438" y="0"/>
            <a:ext cx="2595562"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2294" name="Picture 6" descr="拉奥孔"/>
          <p:cNvPicPr>
            <a:picLocks noChangeAspect="1" noChangeArrowheads="1"/>
          </p:cNvPicPr>
          <p:nvPr/>
        </p:nvPicPr>
        <p:blipFill>
          <a:blip r:embed="rId3">
            <a:extLst>
              <a:ext uri="{28A0092B-C50C-407E-A947-70E740481C1C}">
                <a14:useLocalDpi xmlns:a14="http://schemas.microsoft.com/office/drawing/2010/main" val="0"/>
              </a:ext>
            </a:extLst>
          </a:blip>
          <a:srcRect t="4736" r="134" b="5782"/>
          <a:stretch>
            <a:fillRect/>
          </a:stretch>
        </p:blipFill>
        <p:spPr bwMode="auto">
          <a:xfrm>
            <a:off x="838200" y="1600200"/>
            <a:ext cx="4953000" cy="4946650"/>
          </a:xfrm>
          <a:prstGeom prst="rect">
            <a:avLst/>
          </a:prstGeom>
          <a:noFill/>
          <a:extLst>
            <a:ext uri="{909E8E84-426E-40DD-AFC4-6F175D3DCCD1}">
              <a14:hiddenFill xmlns:a14="http://schemas.microsoft.com/office/drawing/2010/main">
                <a:solidFill>
                  <a:srgbClr val="FFFFFF"/>
                </a:solidFill>
              </a14:hiddenFill>
            </a:ext>
          </a:extLst>
        </p:spPr>
      </p:pic>
      <p:sp>
        <p:nvSpPr>
          <p:cNvPr id="12295" name="Rectangle 7">
            <a:hlinkClick r:id="rId4" action="ppaction://hlinksldjump"/>
          </p:cNvPr>
          <p:cNvSpPr>
            <a:spLocks noChangeArrowheads="1"/>
          </p:cNvSpPr>
          <p:nvPr/>
        </p:nvSpPr>
        <p:spPr bwMode="auto">
          <a:xfrm>
            <a:off x="304800" y="4572000"/>
            <a:ext cx="381000" cy="1981200"/>
          </a:xfrm>
          <a:prstGeom prst="rect">
            <a:avLst/>
          </a:prstGeom>
          <a:solidFill>
            <a:srgbClr val="D9F1FF"/>
          </a:solidFill>
          <a:ln w="9525">
            <a:solidFill>
              <a:srgbClr val="DDDDDD"/>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12293"/>
                                        </p:tgtEl>
                                        <p:attrNameLst>
                                          <p:attrName>style.visibility</p:attrName>
                                        </p:attrNameLst>
                                      </p:cBhvr>
                                      <p:to>
                                        <p:strVal val="visible"/>
                                      </p:to>
                                    </p:set>
                                    <p:anim calcmode="lin" valueType="num">
                                      <p:cBhvr additive="base">
                                        <p:cTn id="7" dur="500" fill="hold"/>
                                        <p:tgtEl>
                                          <p:spTgt spid="12293"/>
                                        </p:tgtEl>
                                        <p:attrNameLst>
                                          <p:attrName>ppt_x</p:attrName>
                                        </p:attrNameLst>
                                      </p:cBhvr>
                                      <p:tavLst>
                                        <p:tav tm="0">
                                          <p:val>
                                            <p:strVal val="0-#ppt_w/2"/>
                                          </p:val>
                                        </p:tav>
                                        <p:tav tm="100000">
                                          <p:val>
                                            <p:strVal val="#ppt_x"/>
                                          </p:val>
                                        </p:tav>
                                      </p:tavLst>
                                    </p:anim>
                                    <p:anim calcmode="lin" valueType="num">
                                      <p:cBhvr additive="base">
                                        <p:cTn id="8" dur="500" fill="hold"/>
                                        <p:tgtEl>
                                          <p:spTgt spid="12293"/>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12294"/>
                                        </p:tgtEl>
                                        <p:attrNameLst>
                                          <p:attrName>style.visibility</p:attrName>
                                        </p:attrNameLst>
                                      </p:cBhvr>
                                      <p:to>
                                        <p:strVal val="visible"/>
                                      </p:to>
                                    </p:set>
                                    <p:anim calcmode="lin" valueType="num">
                                      <p:cBhvr additive="base">
                                        <p:cTn id="13" dur="500" fill="hold"/>
                                        <p:tgtEl>
                                          <p:spTgt spid="12294"/>
                                        </p:tgtEl>
                                        <p:attrNameLst>
                                          <p:attrName>ppt_x</p:attrName>
                                        </p:attrNameLst>
                                      </p:cBhvr>
                                      <p:tavLst>
                                        <p:tav tm="0">
                                          <p:val>
                                            <p:strVal val="0-#ppt_w/2"/>
                                          </p:val>
                                        </p:tav>
                                        <p:tav tm="100000">
                                          <p:val>
                                            <p:strVal val="#ppt_x"/>
                                          </p:val>
                                        </p:tav>
                                      </p:tavLst>
                                    </p:anim>
                                    <p:anim calcmode="lin" valueType="num">
                                      <p:cBhvr additive="base">
                                        <p:cTn id="14" dur="500" fill="hold"/>
                                        <p:tgtEl>
                                          <p:spTgt spid="12294"/>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2291"/>
                                        </p:tgtEl>
                                        <p:attrNameLst>
                                          <p:attrName>style.visibility</p:attrName>
                                        </p:attrNameLst>
                                      </p:cBhvr>
                                      <p:to>
                                        <p:strVal val="visible"/>
                                      </p:to>
                                    </p:set>
                                    <p:anim calcmode="lin" valueType="num">
                                      <p:cBhvr additive="base">
                                        <p:cTn id="19" dur="500" fill="hold"/>
                                        <p:tgtEl>
                                          <p:spTgt spid="12291"/>
                                        </p:tgtEl>
                                        <p:attrNameLst>
                                          <p:attrName>ppt_x</p:attrName>
                                        </p:attrNameLst>
                                      </p:cBhvr>
                                      <p:tavLst>
                                        <p:tav tm="0">
                                          <p:val>
                                            <p:strVal val="0-#ppt_w/2"/>
                                          </p:val>
                                        </p:tav>
                                        <p:tav tm="100000">
                                          <p:val>
                                            <p:strVal val="#ppt_x"/>
                                          </p:val>
                                        </p:tav>
                                      </p:tavLst>
                                    </p:anim>
                                    <p:anim calcmode="lin" valueType="num">
                                      <p:cBhvr additive="base">
                                        <p:cTn id="20" dur="500" fill="hold"/>
                                        <p:tgtEl>
                                          <p:spTgt spid="12291"/>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2292"/>
                                        </p:tgtEl>
                                        <p:attrNameLst>
                                          <p:attrName>style.visibility</p:attrName>
                                        </p:attrNameLst>
                                      </p:cBhvr>
                                      <p:to>
                                        <p:strVal val="visible"/>
                                      </p:to>
                                    </p:set>
                                    <p:anim calcmode="lin" valueType="num">
                                      <p:cBhvr additive="base">
                                        <p:cTn id="25" dur="500" fill="hold"/>
                                        <p:tgtEl>
                                          <p:spTgt spid="12292"/>
                                        </p:tgtEl>
                                        <p:attrNameLst>
                                          <p:attrName>ppt_x</p:attrName>
                                        </p:attrNameLst>
                                      </p:cBhvr>
                                      <p:tavLst>
                                        <p:tav tm="0">
                                          <p:val>
                                            <p:strVal val="0-#ppt_w/2"/>
                                          </p:val>
                                        </p:tav>
                                        <p:tav tm="100000">
                                          <p:val>
                                            <p:strVal val="#ppt_x"/>
                                          </p:val>
                                        </p:tav>
                                      </p:tavLst>
                                    </p:anim>
                                    <p:anim calcmode="lin" valueType="num">
                                      <p:cBhvr additive="base">
                                        <p:cTn id="26" dur="500" fill="hold"/>
                                        <p:tgtEl>
                                          <p:spTgt spid="12292"/>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2295"/>
                                        </p:tgtEl>
                                        <p:attrNameLst>
                                          <p:attrName>style.visibility</p:attrName>
                                        </p:attrNameLst>
                                      </p:cBhvr>
                                      <p:to>
                                        <p:strVal val="visible"/>
                                      </p:to>
                                    </p:set>
                                    <p:anim calcmode="lin" valueType="num">
                                      <p:cBhvr additive="base">
                                        <p:cTn id="31" dur="500" fill="hold"/>
                                        <p:tgtEl>
                                          <p:spTgt spid="12295"/>
                                        </p:tgtEl>
                                        <p:attrNameLst>
                                          <p:attrName>ppt_x</p:attrName>
                                        </p:attrNameLst>
                                      </p:cBhvr>
                                      <p:tavLst>
                                        <p:tav tm="0">
                                          <p:val>
                                            <p:strVal val="0-#ppt_w/2"/>
                                          </p:val>
                                        </p:tav>
                                        <p:tav tm="100000">
                                          <p:val>
                                            <p:strVal val="#ppt_x"/>
                                          </p:val>
                                        </p:tav>
                                      </p:tavLst>
                                    </p:anim>
                                    <p:anim calcmode="lin" valueType="num">
                                      <p:cBhvr additive="base">
                                        <p:cTn id="32" dur="500" fill="hold"/>
                                        <p:tgtEl>
                                          <p:spTgt spid="1229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autoUpdateAnimBg="0"/>
      <p:bldP spid="12292" grpId="0" autoUpdateAnimBg="0"/>
      <p:bldP spid="1229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xinsrc_d342656dc36a4599a37af29b9c3a6bb2">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6800" y="376238"/>
            <a:ext cx="4451350" cy="594836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2052" name="Text Box 4"/>
          <p:cNvSpPr txBox="1">
            <a:spLocks noChangeArrowheads="1"/>
          </p:cNvSpPr>
          <p:nvPr/>
        </p:nvSpPr>
        <p:spPr bwMode="auto">
          <a:xfrm>
            <a:off x="5715000" y="457200"/>
            <a:ext cx="2895600" cy="6232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15000"/>
              </a:lnSpc>
              <a:spcBef>
                <a:spcPct val="50000"/>
              </a:spcBef>
            </a:pPr>
            <a:r>
              <a:rPr lang="en-US" altLang="zh-CN" sz="1800">
                <a:solidFill>
                  <a:srgbClr val="000000"/>
                </a:solidFill>
                <a:latin typeface="黑体" pitchFamily="49" charset="-122"/>
                <a:ea typeface="黑体" pitchFamily="49" charset="-122"/>
              </a:rPr>
              <a:t>      </a:t>
            </a:r>
            <a:r>
              <a:rPr lang="en-US" altLang="zh-CN" sz="1800">
                <a:solidFill>
                  <a:srgbClr val="000000"/>
                </a:solidFill>
                <a:latin typeface="Times New Roman"/>
                <a:ea typeface="黑体" pitchFamily="49" charset="-122"/>
              </a:rPr>
              <a:t>“</a:t>
            </a:r>
            <a:r>
              <a:rPr lang="zh-CN" altLang="en-US" sz="1800">
                <a:solidFill>
                  <a:srgbClr val="000000"/>
                </a:solidFill>
                <a:latin typeface="黑体" pitchFamily="49" charset="-122"/>
                <a:ea typeface="黑体" pitchFamily="49" charset="-122"/>
              </a:rPr>
              <a:t>老娼妇</a:t>
            </a:r>
            <a:r>
              <a:rPr lang="zh-CN" altLang="en-US" sz="1800">
                <a:solidFill>
                  <a:srgbClr val="000000"/>
                </a:solidFill>
                <a:latin typeface="Times New Roman"/>
                <a:ea typeface="黑体" pitchFamily="49" charset="-122"/>
              </a:rPr>
              <a:t>”</a:t>
            </a:r>
            <a:r>
              <a:rPr lang="zh-CN" altLang="en-US" sz="1800">
                <a:solidFill>
                  <a:srgbClr val="000000"/>
                </a:solidFill>
                <a:latin typeface="黑体" pitchFamily="49" charset="-122"/>
                <a:ea typeface="黑体" pitchFamily="49" charset="-122"/>
              </a:rPr>
              <a:t>，是罗丹又一代表作。罗丹的主张就是：</a:t>
            </a:r>
            <a:r>
              <a:rPr lang="zh-CN" altLang="en-US" sz="1800">
                <a:solidFill>
                  <a:srgbClr val="000000"/>
                </a:solidFill>
                <a:latin typeface="Times New Roman"/>
                <a:ea typeface="黑体" pitchFamily="49" charset="-122"/>
              </a:rPr>
              <a:t>“</a:t>
            </a:r>
            <a:r>
              <a:rPr lang="zh-CN" altLang="en-US" sz="1800">
                <a:solidFill>
                  <a:srgbClr val="000000"/>
                </a:solidFill>
                <a:latin typeface="黑体" pitchFamily="49" charset="-122"/>
                <a:ea typeface="黑体" pitchFamily="49" charset="-122"/>
              </a:rPr>
              <a:t>在自然中一般人所谓</a:t>
            </a:r>
            <a:r>
              <a:rPr lang="zh-CN" altLang="en-US" sz="1800">
                <a:solidFill>
                  <a:srgbClr val="000000"/>
                </a:solidFill>
                <a:latin typeface="Times New Roman"/>
                <a:ea typeface="黑体" pitchFamily="49" charset="-122"/>
              </a:rPr>
              <a:t>‘</a:t>
            </a:r>
            <a:r>
              <a:rPr lang="zh-CN" altLang="en-US" sz="1800">
                <a:solidFill>
                  <a:srgbClr val="000000"/>
                </a:solidFill>
                <a:latin typeface="黑体" pitchFamily="49" charset="-122"/>
                <a:ea typeface="黑体" pitchFamily="49" charset="-122"/>
              </a:rPr>
              <a:t>丑</a:t>
            </a:r>
            <a:r>
              <a:rPr lang="zh-CN" altLang="en-US" sz="1800">
                <a:solidFill>
                  <a:srgbClr val="000000"/>
                </a:solidFill>
                <a:latin typeface="Times New Roman"/>
                <a:ea typeface="黑体" pitchFamily="49" charset="-122"/>
              </a:rPr>
              <a:t>’</a:t>
            </a:r>
            <a:r>
              <a:rPr lang="zh-CN" altLang="en-US" sz="1800">
                <a:solidFill>
                  <a:srgbClr val="000000"/>
                </a:solidFill>
                <a:latin typeface="黑体" pitchFamily="49" charset="-122"/>
                <a:ea typeface="黑体" pitchFamily="49" charset="-122"/>
              </a:rPr>
              <a:t>，在艺术中能变成非常美，在艺术中有性格的作品，才能算是美的。</a:t>
            </a:r>
            <a:r>
              <a:rPr lang="zh-CN" altLang="en-US" sz="1800">
                <a:solidFill>
                  <a:srgbClr val="000000"/>
                </a:solidFill>
                <a:latin typeface="Times New Roman"/>
                <a:ea typeface="黑体" pitchFamily="49" charset="-122"/>
              </a:rPr>
              <a:t>”</a:t>
            </a:r>
            <a:r>
              <a:rPr lang="zh-CN" altLang="en-US" sz="1800">
                <a:solidFill>
                  <a:srgbClr val="000000"/>
                </a:solidFill>
                <a:latin typeface="黑体" pitchFamily="49" charset="-122"/>
                <a:ea typeface="黑体" pitchFamily="49" charset="-122"/>
              </a:rPr>
              <a:t>形象丑陋、干瘪如柴的老娼妇是一件恒世的佳美之作。 它让人们联想起一位妓女，为生活所迫痛苦卖身的一生。罗丹将这位悲剧形象的老妓女的灵魂和肉体，淋漓尽致地呈现于观众面前，使人不忍目睹，不仅没有歧视之意，反而产生深深的同情之心，并为其社会所造成的苦难感叹不已</a:t>
            </a:r>
            <a:r>
              <a:rPr lang="en-US" altLang="zh-CN" sz="1800">
                <a:solidFill>
                  <a:srgbClr val="000000"/>
                </a:solidFill>
                <a:latin typeface="黑体" pitchFamily="49" charset="-122"/>
                <a:ea typeface="黑体" pitchFamily="49" charset="-122"/>
              </a:rPr>
              <a:t>...... </a:t>
            </a:r>
          </a:p>
          <a:p>
            <a:pPr>
              <a:lnSpc>
                <a:spcPct val="115000"/>
              </a:lnSpc>
              <a:spcBef>
                <a:spcPct val="50000"/>
              </a:spcBef>
            </a:pPr>
            <a:endParaRPr lang="en-US" altLang="zh-CN" sz="1800">
              <a:latin typeface="黑体" pitchFamily="49" charset="-122"/>
              <a:ea typeface="黑体" pitchFamily="49" charset="-122"/>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巴尔扎克  罗丹"/>
          <p:cNvPicPr>
            <a:picLocks noChangeAspect="1" noChangeArrowheads="1"/>
          </p:cNvPicPr>
          <p:nvPr/>
        </p:nvPicPr>
        <p:blipFill>
          <a:blip r:embed="rId2">
            <a:extLst>
              <a:ext uri="{28A0092B-C50C-407E-A947-70E740481C1C}">
                <a14:useLocalDpi xmlns:a14="http://schemas.microsoft.com/office/drawing/2010/main" val="0"/>
              </a:ext>
            </a:extLst>
          </a:blip>
          <a:srcRect l="3552" t="1163" r="4071"/>
          <a:stretch>
            <a:fillRect/>
          </a:stretch>
        </p:blipFill>
        <p:spPr bwMode="auto">
          <a:xfrm>
            <a:off x="609600" y="152400"/>
            <a:ext cx="3962400" cy="6477000"/>
          </a:xfrm>
          <a:prstGeom prst="rect">
            <a:avLst/>
          </a:prstGeom>
          <a:noFill/>
          <a:extLst>
            <a:ext uri="{909E8E84-426E-40DD-AFC4-6F175D3DCCD1}">
              <a14:hiddenFill xmlns:a14="http://schemas.microsoft.com/office/drawing/2010/main">
                <a:solidFill>
                  <a:srgbClr val="FFFFFF"/>
                </a:solidFill>
              </a14:hiddenFill>
            </a:ext>
          </a:extLst>
        </p:spPr>
      </p:pic>
      <p:pic>
        <p:nvPicPr>
          <p:cNvPr id="13315" name="Picture 3" descr="思想者71。9  罗丹"/>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68838" y="152400"/>
            <a:ext cx="4246562" cy="65230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0" y="1163638"/>
            <a:ext cx="9099550" cy="1555750"/>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zh-CN" altLang="en-US" sz="9600">
                <a:latin typeface="Times New Roman" pitchFamily="18" charset="0"/>
                <a:ea typeface="方正大黑简体" pitchFamily="2" charset="-122"/>
              </a:rPr>
              <a:t>艺术美与形式美</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2"/>
          <p:cNvSpPr txBox="1">
            <a:spLocks noChangeArrowheads="1"/>
          </p:cNvSpPr>
          <p:nvPr/>
        </p:nvSpPr>
        <p:spPr bwMode="auto">
          <a:xfrm>
            <a:off x="2940050" y="871538"/>
            <a:ext cx="2470150" cy="1006475"/>
          </a:xfrm>
          <a:prstGeom prst="rect">
            <a:avLst/>
          </a:prstGeom>
          <a:solidFill>
            <a:srgbClr val="C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6000">
                <a:ea typeface="方正大黑简体" pitchFamily="2" charset="-122"/>
              </a:rPr>
              <a:t>艺术美</a:t>
            </a:r>
          </a:p>
        </p:txBody>
      </p:sp>
      <p:sp>
        <p:nvSpPr>
          <p:cNvPr id="7171" name="Text Box 3"/>
          <p:cNvSpPr txBox="1">
            <a:spLocks noChangeArrowheads="1"/>
          </p:cNvSpPr>
          <p:nvPr/>
        </p:nvSpPr>
        <p:spPr bwMode="auto">
          <a:xfrm>
            <a:off x="1828800" y="2422525"/>
            <a:ext cx="2216150" cy="701675"/>
          </a:xfrm>
          <a:prstGeom prst="rect">
            <a:avLst/>
          </a:prstGeom>
          <a:solidFill>
            <a:srgbClr val="C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4000">
                <a:ea typeface="方正大黑简体" pitchFamily="2" charset="-122"/>
              </a:rPr>
              <a:t>典型形象</a:t>
            </a:r>
          </a:p>
        </p:txBody>
      </p:sp>
      <p:sp>
        <p:nvSpPr>
          <p:cNvPr id="7172" name="Text Box 4"/>
          <p:cNvSpPr txBox="1">
            <a:spLocks noChangeArrowheads="1"/>
          </p:cNvSpPr>
          <p:nvPr/>
        </p:nvSpPr>
        <p:spPr bwMode="auto">
          <a:xfrm>
            <a:off x="4540250" y="2422525"/>
            <a:ext cx="2216150" cy="701675"/>
          </a:xfrm>
          <a:prstGeom prst="rect">
            <a:avLst/>
          </a:prstGeom>
          <a:solidFill>
            <a:srgbClr val="C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4000">
                <a:ea typeface="方正大黑简体" pitchFamily="2" charset="-122"/>
              </a:rPr>
              <a:t>艺术典型</a:t>
            </a:r>
          </a:p>
        </p:txBody>
      </p:sp>
      <p:sp>
        <p:nvSpPr>
          <p:cNvPr id="7173" name="Text Box 5"/>
          <p:cNvSpPr txBox="1">
            <a:spLocks noChangeArrowheads="1"/>
          </p:cNvSpPr>
          <p:nvPr/>
        </p:nvSpPr>
        <p:spPr bwMode="auto">
          <a:xfrm>
            <a:off x="762000" y="3581400"/>
            <a:ext cx="7194550" cy="457200"/>
          </a:xfrm>
          <a:prstGeom prst="rect">
            <a:avLst/>
          </a:prstGeom>
          <a:solidFill>
            <a:srgbClr val="C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a:t>综合了主观与客观、个人审美与时代精神的艺术形象</a:t>
            </a:r>
          </a:p>
        </p:txBody>
      </p:sp>
      <p:grpSp>
        <p:nvGrpSpPr>
          <p:cNvPr id="7177" name="Group 9"/>
          <p:cNvGrpSpPr>
            <a:grpSpLocks/>
          </p:cNvGrpSpPr>
          <p:nvPr/>
        </p:nvGrpSpPr>
        <p:grpSpPr bwMode="auto">
          <a:xfrm>
            <a:off x="1828800" y="4768850"/>
            <a:ext cx="4959350" cy="717550"/>
            <a:chOff x="1152" y="3004"/>
            <a:chExt cx="3124" cy="452"/>
          </a:xfrm>
        </p:grpSpPr>
        <p:sp>
          <p:nvSpPr>
            <p:cNvPr id="7174" name="Text Box 6"/>
            <p:cNvSpPr txBox="1">
              <a:spLocks noChangeArrowheads="1"/>
            </p:cNvSpPr>
            <p:nvPr/>
          </p:nvSpPr>
          <p:spPr bwMode="auto">
            <a:xfrm>
              <a:off x="1152" y="3014"/>
              <a:ext cx="1396" cy="442"/>
            </a:xfrm>
            <a:prstGeom prst="rect">
              <a:avLst/>
            </a:prstGeom>
            <a:solidFill>
              <a:srgbClr val="C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4000">
                  <a:ea typeface="方正大黑简体" pitchFamily="2" charset="-122"/>
                </a:rPr>
                <a:t>生活形象</a:t>
              </a:r>
            </a:p>
          </p:txBody>
        </p:sp>
        <p:sp>
          <p:nvSpPr>
            <p:cNvPr id="7175" name="Text Box 7"/>
            <p:cNvSpPr txBox="1">
              <a:spLocks noChangeArrowheads="1"/>
            </p:cNvSpPr>
            <p:nvPr/>
          </p:nvSpPr>
          <p:spPr bwMode="auto">
            <a:xfrm>
              <a:off x="2880" y="3014"/>
              <a:ext cx="1396" cy="442"/>
            </a:xfrm>
            <a:prstGeom prst="rect">
              <a:avLst/>
            </a:prstGeom>
            <a:solidFill>
              <a:srgbClr val="CC0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altLang="en-US" sz="4000">
                  <a:ea typeface="方正大黑简体" pitchFamily="2" charset="-122"/>
                </a:rPr>
                <a:t>艺术形象</a:t>
              </a:r>
            </a:p>
          </p:txBody>
        </p:sp>
        <p:sp>
          <p:nvSpPr>
            <p:cNvPr id="7176" name="Rectangle 8"/>
            <p:cNvSpPr>
              <a:spLocks noChangeArrowheads="1"/>
            </p:cNvSpPr>
            <p:nvPr/>
          </p:nvSpPr>
          <p:spPr bwMode="auto">
            <a:xfrm>
              <a:off x="2496" y="3004"/>
              <a:ext cx="405"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3600" b="1"/>
                <a:t>≠</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7177"/>
                                        </p:tgtEl>
                                        <p:attrNameLst>
                                          <p:attrName>style.visibility</p:attrName>
                                        </p:attrNameLst>
                                      </p:cBhvr>
                                      <p:to>
                                        <p:strVal val="visible"/>
                                      </p:to>
                                    </p:set>
                                    <p:anim calcmode="lin" valueType="num">
                                      <p:cBhvr additive="base">
                                        <p:cTn id="7" dur="500" fill="hold"/>
                                        <p:tgtEl>
                                          <p:spTgt spid="7177"/>
                                        </p:tgtEl>
                                        <p:attrNameLst>
                                          <p:attrName>ppt_x</p:attrName>
                                        </p:attrNameLst>
                                      </p:cBhvr>
                                      <p:tavLst>
                                        <p:tav tm="0">
                                          <p:val>
                                            <p:strVal val="0-#ppt_w/2"/>
                                          </p:val>
                                        </p:tav>
                                        <p:tav tm="100000">
                                          <p:val>
                                            <p:strVal val="#ppt_x"/>
                                          </p:val>
                                        </p:tav>
                                      </p:tavLst>
                                    </p:anim>
                                    <p:anim calcmode="lin" valueType="num">
                                      <p:cBhvr additive="base">
                                        <p:cTn id="8" dur="500" fill="hold"/>
                                        <p:tgtEl>
                                          <p:spTgt spid="7177"/>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7171"/>
                                        </p:tgtEl>
                                        <p:attrNameLst>
                                          <p:attrName>style.visibility</p:attrName>
                                        </p:attrNameLst>
                                      </p:cBhvr>
                                      <p:to>
                                        <p:strVal val="visible"/>
                                      </p:to>
                                    </p:set>
                                    <p:anim calcmode="lin" valueType="num">
                                      <p:cBhvr additive="base">
                                        <p:cTn id="13" dur="500" fill="hold"/>
                                        <p:tgtEl>
                                          <p:spTgt spid="7171"/>
                                        </p:tgtEl>
                                        <p:attrNameLst>
                                          <p:attrName>ppt_x</p:attrName>
                                        </p:attrNameLst>
                                      </p:cBhvr>
                                      <p:tavLst>
                                        <p:tav tm="0">
                                          <p:val>
                                            <p:strVal val="0-#ppt_w/2"/>
                                          </p:val>
                                        </p:tav>
                                        <p:tav tm="100000">
                                          <p:val>
                                            <p:strVal val="#ppt_x"/>
                                          </p:val>
                                        </p:tav>
                                      </p:tavLst>
                                    </p:anim>
                                    <p:anim calcmode="lin" valueType="num">
                                      <p:cBhvr additive="base">
                                        <p:cTn id="14" dur="500" fill="hold"/>
                                        <p:tgtEl>
                                          <p:spTgt spid="7171"/>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7172"/>
                                        </p:tgtEl>
                                        <p:attrNameLst>
                                          <p:attrName>style.visibility</p:attrName>
                                        </p:attrNameLst>
                                      </p:cBhvr>
                                      <p:to>
                                        <p:strVal val="visible"/>
                                      </p:to>
                                    </p:set>
                                    <p:anim calcmode="lin" valueType="num">
                                      <p:cBhvr additive="base">
                                        <p:cTn id="19" dur="500" fill="hold"/>
                                        <p:tgtEl>
                                          <p:spTgt spid="7172"/>
                                        </p:tgtEl>
                                        <p:attrNameLst>
                                          <p:attrName>ppt_x</p:attrName>
                                        </p:attrNameLst>
                                      </p:cBhvr>
                                      <p:tavLst>
                                        <p:tav tm="0">
                                          <p:val>
                                            <p:strVal val="0-#ppt_w/2"/>
                                          </p:val>
                                        </p:tav>
                                        <p:tav tm="100000">
                                          <p:val>
                                            <p:strVal val="#ppt_x"/>
                                          </p:val>
                                        </p:tav>
                                      </p:tavLst>
                                    </p:anim>
                                    <p:anim calcmode="lin" valueType="num">
                                      <p:cBhvr additive="base">
                                        <p:cTn id="20" dur="500" fill="hold"/>
                                        <p:tgtEl>
                                          <p:spTgt spid="7172"/>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7173"/>
                                        </p:tgtEl>
                                        <p:attrNameLst>
                                          <p:attrName>style.visibility</p:attrName>
                                        </p:attrNameLst>
                                      </p:cBhvr>
                                      <p:to>
                                        <p:strVal val="visible"/>
                                      </p:to>
                                    </p:set>
                                    <p:anim calcmode="lin" valueType="num">
                                      <p:cBhvr additive="base">
                                        <p:cTn id="25" dur="500" fill="hold"/>
                                        <p:tgtEl>
                                          <p:spTgt spid="7173"/>
                                        </p:tgtEl>
                                        <p:attrNameLst>
                                          <p:attrName>ppt_x</p:attrName>
                                        </p:attrNameLst>
                                      </p:cBhvr>
                                      <p:tavLst>
                                        <p:tav tm="0">
                                          <p:val>
                                            <p:strVal val="0-#ppt_w/2"/>
                                          </p:val>
                                        </p:tav>
                                        <p:tav tm="100000">
                                          <p:val>
                                            <p:strVal val="#ppt_x"/>
                                          </p:val>
                                        </p:tav>
                                      </p:tavLst>
                                    </p:anim>
                                    <p:anim calcmode="lin" valueType="num">
                                      <p:cBhvr additive="base">
                                        <p:cTn id="26" dur="500" fill="hold"/>
                                        <p:tgtEl>
                                          <p:spTgt spid="717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animBg="1" autoUpdateAnimBg="0"/>
      <p:bldP spid="7172" grpId="0" animBg="1" autoUpdateAnimBg="0"/>
      <p:bldP spid="7173" grpId="0" animBg="1"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赛马》籍里柯"/>
          <p:cNvPicPr>
            <a:picLocks noChangeAspect="1" noChangeArrowheads="1"/>
          </p:cNvPicPr>
          <p:nvPr/>
        </p:nvPicPr>
        <p:blipFill>
          <a:blip r:embed="rId2">
            <a:extLst>
              <a:ext uri="{28A0092B-C50C-407E-A947-70E740481C1C}">
                <a14:useLocalDpi xmlns:a14="http://schemas.microsoft.com/office/drawing/2010/main" val="0"/>
              </a:ext>
            </a:extLst>
          </a:blip>
          <a:srcRect t="4167" b="2777"/>
          <a:stretch>
            <a:fillRect/>
          </a:stretch>
        </p:blipFill>
        <p:spPr bwMode="auto">
          <a:xfrm>
            <a:off x="381000" y="381000"/>
            <a:ext cx="8229600" cy="57435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Blends">
  <a:themeElements>
    <a:clrScheme name="Blends 2">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Blends">
      <a:majorFont>
        <a:latin typeface="Tahoma"/>
        <a:ea typeface="宋体"/>
        <a:cs typeface=""/>
      </a:majorFont>
      <a:minorFont>
        <a:latin typeface="Tahoma"/>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zh-CN" altLang="en-US" sz="2400" b="0" i="0" u="none" strike="noStrike" cap="none" normalizeH="0" baseline="0" smtClean="0">
            <a:ln>
              <a:noFill/>
            </a:ln>
            <a:solidFill>
              <a:schemeClr val="tx1"/>
            </a:solidFill>
            <a:effectLst/>
            <a:latin typeface="Tahoma"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zh-CN" altLang="en-US" sz="2400" b="0" i="0" u="none" strike="noStrike" cap="none" normalizeH="0" baseline="0" smtClean="0">
            <a:ln>
              <a:noFill/>
            </a:ln>
            <a:solidFill>
              <a:schemeClr val="tx1"/>
            </a:solidFill>
            <a:effectLst/>
            <a:latin typeface="Tahoma" pitchFamily="34" charset="0"/>
            <a:ea typeface="宋体" pitchFamily="2" charset="-122"/>
          </a:defRPr>
        </a:defPPr>
      </a:lstStyle>
    </a:lnDef>
  </a:objectDefaults>
  <a:extraClrSchemeLst>
    <a:extraClrScheme>
      <a:clrScheme name="Blends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Blends 2">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Blends 3">
        <a:dk1>
          <a:srgbClr val="000000"/>
        </a:dk1>
        <a:lt1>
          <a:srgbClr val="FFFFFF"/>
        </a:lt1>
        <a:dk2>
          <a:srgbClr val="000000"/>
        </a:dk2>
        <a:lt2>
          <a:srgbClr val="5F5F5F"/>
        </a:lt2>
        <a:accent1>
          <a:srgbClr val="EAEAEA"/>
        </a:accent1>
        <a:accent2>
          <a:srgbClr val="808080"/>
        </a:accent2>
        <a:accent3>
          <a:srgbClr val="FFFFFF"/>
        </a:accent3>
        <a:accent4>
          <a:srgbClr val="000000"/>
        </a:accent4>
        <a:accent5>
          <a:srgbClr val="F3F3F3"/>
        </a:accent5>
        <a:accent6>
          <a:srgbClr val="737373"/>
        </a:accent6>
        <a:hlink>
          <a:srgbClr val="4D4D4D"/>
        </a:hlink>
        <a:folHlink>
          <a:srgbClr val="C0C0C0"/>
        </a:folHlink>
      </a:clrScheme>
      <a:clrMap bg1="lt1" tx1="dk1" bg2="lt2" tx2="dk2" accent1="accent1" accent2="accent2" accent3="accent3" accent4="accent4" accent5="accent5" accent6="accent6" hlink="hlink" folHlink="folHlink"/>
    </a:extraClrScheme>
    <a:extraClrScheme>
      <a:clrScheme name="Blends 4">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Blends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Blends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
      <a:clrScheme name="Blends 7">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C:\Program Files\Microsoft Office\Templates\Presentation Designs\Blends.pot</Template>
  <TotalTime>111</TotalTime>
  <Words>636</Words>
  <Application>Microsoft Office PowerPoint</Application>
  <PresentationFormat>全屏显示(4:3)</PresentationFormat>
  <Paragraphs>22</Paragraphs>
  <Slides>11</Slides>
  <Notes>0</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11</vt:i4>
      </vt:variant>
    </vt:vector>
  </HeadingPairs>
  <TitlesOfParts>
    <vt:vector size="20" baseType="lpstr">
      <vt:lpstr>Times New Roman</vt:lpstr>
      <vt:lpstr>宋体</vt:lpstr>
      <vt:lpstr>Tahoma</vt:lpstr>
      <vt:lpstr>Wingdings</vt:lpstr>
      <vt:lpstr>黑体</vt:lpstr>
      <vt:lpstr>_x000b__x000c_</vt:lpstr>
      <vt:lpstr>Arial</vt:lpstr>
      <vt:lpstr>方正大黑简体</vt:lpstr>
      <vt:lpstr>Blends</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bjyb</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teacher</dc:creator>
  <cp:lastModifiedBy>TIANQIANG</cp:lastModifiedBy>
  <cp:revision>9</cp:revision>
  <dcterms:created xsi:type="dcterms:W3CDTF">2005-10-12T02:35:51Z</dcterms:created>
  <dcterms:modified xsi:type="dcterms:W3CDTF">2018-01-04T01:52:39Z</dcterms:modified>
</cp:coreProperties>
</file>