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98" r:id="rId3"/>
    <p:sldId id="260" r:id="rId4"/>
    <p:sldId id="314" r:id="rId5"/>
    <p:sldId id="315" r:id="rId6"/>
    <p:sldId id="274" r:id="rId7"/>
    <p:sldId id="262" r:id="rId8"/>
    <p:sldId id="293" r:id="rId9"/>
    <p:sldId id="302" r:id="rId10"/>
    <p:sldId id="304" r:id="rId11"/>
    <p:sldId id="318" r:id="rId12"/>
    <p:sldId id="278" r:id="rId13"/>
    <p:sldId id="320" r:id="rId14"/>
    <p:sldId id="321" r:id="rId15"/>
    <p:sldId id="306" r:id="rId16"/>
    <p:sldId id="279" r:id="rId17"/>
    <p:sldId id="316" r:id="rId18"/>
    <p:sldId id="303" r:id="rId19"/>
    <p:sldId id="258" r:id="rId20"/>
    <p:sldId id="300" r:id="rId21"/>
    <p:sldId id="297" r:id="rId22"/>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showFormatting="0">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en-US" altLang="zh-CN" sz="1400" dirty="0"/>
            </a:fld>
            <a:endParaRPr lang="en-US" altLang="zh-CN" sz="1400"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
            <a:pPr lvl="0" algn="r" eaLnBrk="1" hangingPunct="1"/>
            <a:fld id="{9A0DB2DC-4C9A-4742-B13C-FB6460FD3503}" type="slidenum">
              <a:rPr lang="en-US" altLang="zh-CN" sz="1400" dirty="0"/>
            </a:fld>
            <a:endParaRPr lang="en-US" altLang="zh-CN" sz="14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slide" Target="slide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Text Box 7"/>
          <p:cNvSpPr txBox="1"/>
          <p:nvPr/>
        </p:nvSpPr>
        <p:spPr>
          <a:xfrm>
            <a:off x="822325" y="573088"/>
            <a:ext cx="7635875" cy="7016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4000" b="1" dirty="0"/>
              <a:t>一本书，一段岁月，一种情怀</a:t>
            </a:r>
            <a:endParaRPr lang="zh-CN" altLang="en-US" sz="4000" b="1" dirty="0"/>
          </a:p>
        </p:txBody>
      </p:sp>
      <p:pic>
        <p:nvPicPr>
          <p:cNvPr id="50184" name="Picture 8" descr="109"/>
          <p:cNvPicPr>
            <a:picLocks noChangeAspect="1"/>
          </p:cNvPicPr>
          <p:nvPr/>
        </p:nvPicPr>
        <p:blipFill>
          <a:blip r:embed="rId1"/>
          <a:stretch>
            <a:fillRect/>
          </a:stretch>
        </p:blipFill>
        <p:spPr>
          <a:xfrm>
            <a:off x="609600" y="1524000"/>
            <a:ext cx="7467600" cy="51816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501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Rectangle 2"/>
          <p:cNvSpPr>
            <a:spLocks noGrp="1"/>
          </p:cNvSpPr>
          <p:nvPr>
            <p:ph type="title"/>
          </p:nvPr>
        </p:nvSpPr>
        <p:spPr/>
        <p:txBody>
          <a:bodyPr vert="horz" wrap="square" lIns="91440" tIns="45720" rIns="91440" bIns="45720" anchor="ctr"/>
          <a:p>
            <a:pPr eaLnBrk="1" hangingPunct="1"/>
            <a:endParaRPr lang="zh-CN" altLang="zh-CN" dirty="0"/>
          </a:p>
        </p:txBody>
      </p:sp>
      <p:pic>
        <p:nvPicPr>
          <p:cNvPr id="3075" name="Picture 5" descr="u=2281461082,3322318300&amp;fm=23&amp;gp=0"/>
          <p:cNvPicPr>
            <a:picLocks noChangeAspect="1"/>
          </p:cNvPicPr>
          <p:nvPr/>
        </p:nvPicPr>
        <p:blipFill>
          <a:blip r:embed="rId1"/>
          <a:stretch>
            <a:fillRect/>
          </a:stretch>
        </p:blipFill>
        <p:spPr>
          <a:xfrm>
            <a:off x="0" y="1219200"/>
            <a:ext cx="5715000" cy="5638800"/>
          </a:xfrm>
          <a:prstGeom prst="rect">
            <a:avLst/>
          </a:prstGeom>
          <a:noFill/>
          <a:ln w="9525">
            <a:noFill/>
          </a:ln>
        </p:spPr>
      </p:pic>
      <p:sp>
        <p:nvSpPr>
          <p:cNvPr id="3076" name="WordArt 6"/>
          <p:cNvSpPr>
            <a:spLocks noTextEdit="1"/>
          </p:cNvSpPr>
          <p:nvPr/>
        </p:nvSpPr>
        <p:spPr>
          <a:xfrm>
            <a:off x="3733800" y="304800"/>
            <a:ext cx="5010150" cy="914400"/>
          </a:xfrm>
          <a:prstGeom prst="rect">
            <a:avLst/>
          </a:prstGeom>
        </p:spPr>
        <p:txBody>
          <a:bodyPr wrap="none" fromWordArt="1">
            <a:prstTxWarp prst="textPlain">
              <a:avLst>
                <a:gd name="adj" fmla="val 50000"/>
              </a:avLst>
            </a:prstTxWarp>
            <a:normAutofit/>
          </a:bodyPr>
          <a:p>
            <a:pPr algn="ctr"/>
            <a:r>
              <a:rPr lang="zh-CN" altLang="en-US" sz="3600" b="1">
                <a:ln w="9525" cap="flat" cmpd="sng">
                  <a:solidFill>
                    <a:srgbClr val="000000"/>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我的第一本书</a:t>
            </a:r>
            <a:endParaRPr lang="zh-CN" altLang="en-US" sz="3600" b="1">
              <a:ln w="9525" cap="flat" cmpd="sng">
                <a:solidFill>
                  <a:srgbClr val="000000"/>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3077" name="Text Box 7"/>
          <p:cNvSpPr txBox="1"/>
          <p:nvPr/>
        </p:nvSpPr>
        <p:spPr>
          <a:xfrm>
            <a:off x="6781800" y="1752600"/>
            <a:ext cx="1371600" cy="519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牛  汉</a:t>
            </a:r>
            <a:endParaRPr lang="zh-CN" altLang="en-US" sz="28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70" name="文本框 36869"/>
          <p:cNvSpPr txBox="1"/>
          <p:nvPr/>
        </p:nvSpPr>
        <p:spPr>
          <a:xfrm>
            <a:off x="0" y="981075"/>
            <a:ext cx="5292725" cy="5265738"/>
          </a:xfrm>
          <a:prstGeom prst="rect">
            <a:avLst/>
          </a:prstGeom>
          <a:noFill/>
          <a:ln w="9525">
            <a:noFill/>
          </a:ln>
        </p:spPr>
        <p:txBody>
          <a:bodyPr>
            <a:spAutoFit/>
          </a:bodyPr>
          <a:p>
            <a:pPr lvl="0">
              <a:spcBef>
                <a:spcPct val="50000"/>
              </a:spcBef>
              <a:buClr>
                <a:srgbClr val="000000"/>
              </a:buClr>
            </a:pPr>
            <a:r>
              <a:rPr lang="en-US" altLang="zh-CN" sz="2800" b="1" dirty="0">
                <a:solidFill>
                  <a:srgbClr val="CC0000"/>
                </a:solidFill>
                <a:latin typeface="楷体_GB2312" pitchFamily="49" charset="-122"/>
                <a:ea typeface="楷体_GB2312" pitchFamily="49" charset="-122"/>
              </a:rPr>
              <a:t>   </a:t>
            </a:r>
            <a:r>
              <a:rPr lang="zh-CN" altLang="en-US" sz="2400" b="1" dirty="0">
                <a:solidFill>
                  <a:srgbClr val="CC0000"/>
                </a:solidFill>
                <a:latin typeface="楷体_GB2312" pitchFamily="49" charset="-122"/>
                <a:ea typeface="楷体_GB2312" pitchFamily="49" charset="-122"/>
              </a:rPr>
              <a:t>牛汉，原名史成汉</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1923</a:t>
            </a:r>
            <a:r>
              <a:rPr lang="zh-CN" altLang="en-US" sz="2400" b="1" dirty="0">
                <a:latin typeface="楷体_GB2312" pitchFamily="49" charset="-122"/>
                <a:ea typeface="楷体_GB2312" pitchFamily="49" charset="-122"/>
              </a:rPr>
              <a:t>年生，山西定襄县人。</a:t>
            </a:r>
            <a:r>
              <a:rPr lang="en-US" altLang="zh-CN" sz="2400" b="1" dirty="0">
                <a:latin typeface="楷体_GB2312" pitchFamily="49" charset="-122"/>
                <a:ea typeface="楷体_GB2312" pitchFamily="49" charset="-122"/>
              </a:rPr>
              <a:t>40</a:t>
            </a:r>
            <a:r>
              <a:rPr lang="zh-CN" altLang="en-US" sz="2400" b="1" dirty="0">
                <a:latin typeface="楷体_GB2312" pitchFamily="49" charset="-122"/>
                <a:ea typeface="楷体_GB2312" pitchFamily="49" charset="-122"/>
              </a:rPr>
              <a:t>年代开始诗歌创作，是“七月诗派”的重要成员。</a:t>
            </a:r>
            <a:r>
              <a:rPr lang="en-US" altLang="zh-CN" sz="2400" b="1" dirty="0">
                <a:latin typeface="楷体_GB2312" pitchFamily="49" charset="-122"/>
                <a:ea typeface="楷体_GB2312" pitchFamily="49" charset="-122"/>
              </a:rPr>
              <a:t>1955</a:t>
            </a:r>
            <a:r>
              <a:rPr lang="zh-CN" altLang="en-US" sz="2400" b="1" dirty="0">
                <a:latin typeface="楷体_GB2312" pitchFamily="49" charset="-122"/>
                <a:ea typeface="楷体_GB2312" pitchFamily="49" charset="-122"/>
              </a:rPr>
              <a:t>年由于受胡风事件的牵连，遭到两年的拘捕囚禁。“文革”期间，又被关入“牛棚”，从事强制性劳动。创作了不少</a:t>
            </a:r>
            <a:r>
              <a:rPr lang="zh-CN" altLang="en-US" sz="2400" b="1" dirty="0">
                <a:solidFill>
                  <a:srgbClr val="CC0000"/>
                </a:solidFill>
                <a:latin typeface="楷体_GB2312" pitchFamily="49" charset="-122"/>
                <a:ea typeface="楷体_GB2312" pitchFamily="49" charset="-122"/>
              </a:rPr>
              <a:t>诗歌作品，其中比较著名的有</a:t>
            </a:r>
            <a:r>
              <a:rPr lang="en-US" altLang="zh-CN" sz="2400" b="1" dirty="0">
                <a:solidFill>
                  <a:srgbClr val="CC0000"/>
                </a:solidFill>
                <a:latin typeface="楷体_GB2312" pitchFamily="49" charset="-122"/>
                <a:ea typeface="楷体_GB2312" pitchFamily="49" charset="-122"/>
              </a:rPr>
              <a:t>《</a:t>
            </a:r>
            <a:r>
              <a:rPr lang="zh-CN" altLang="en-US" sz="2400" b="1" dirty="0">
                <a:solidFill>
                  <a:srgbClr val="CC0000"/>
                </a:solidFill>
                <a:latin typeface="楷体_GB2312" pitchFamily="49" charset="-122"/>
                <a:ea typeface="楷体_GB2312" pitchFamily="49" charset="-122"/>
              </a:rPr>
              <a:t>华南虎</a:t>
            </a:r>
            <a:r>
              <a:rPr lang="en-US" altLang="zh-CN" sz="2400" b="1" dirty="0">
                <a:solidFill>
                  <a:srgbClr val="CC0000"/>
                </a:solidFill>
                <a:latin typeface="楷体_GB2312" pitchFamily="49" charset="-122"/>
                <a:ea typeface="楷体_GB2312" pitchFamily="49" charset="-122"/>
              </a:rPr>
              <a:t>》《</a:t>
            </a:r>
            <a:r>
              <a:rPr lang="zh-CN" altLang="en-US" sz="2400" b="1" dirty="0">
                <a:solidFill>
                  <a:srgbClr val="CC0000"/>
                </a:solidFill>
                <a:latin typeface="楷体_GB2312" pitchFamily="49" charset="-122"/>
                <a:ea typeface="楷体_GB2312" pitchFamily="49" charset="-122"/>
              </a:rPr>
              <a:t>悼念一棵枫树</a:t>
            </a:r>
            <a:r>
              <a:rPr lang="en-US" altLang="zh-CN" sz="2400" b="1" dirty="0">
                <a:solidFill>
                  <a:srgbClr val="CC0000"/>
                </a:solidFill>
                <a:latin typeface="楷体_GB2312" pitchFamily="49" charset="-122"/>
                <a:ea typeface="楷体_GB2312" pitchFamily="49" charset="-122"/>
              </a:rPr>
              <a:t>》《</a:t>
            </a:r>
            <a:r>
              <a:rPr lang="zh-CN" altLang="en-US" sz="2400" b="1" dirty="0">
                <a:solidFill>
                  <a:srgbClr val="CC0000"/>
                </a:solidFill>
                <a:latin typeface="楷体_GB2312" pitchFamily="49" charset="-122"/>
                <a:ea typeface="楷体_GB2312" pitchFamily="49" charset="-122"/>
              </a:rPr>
              <a:t>半棵树</a:t>
            </a:r>
            <a:r>
              <a:rPr lang="en-US" altLang="zh-CN" sz="2400" b="1" dirty="0">
                <a:solidFill>
                  <a:srgbClr val="CC0000"/>
                </a:solidFill>
                <a:latin typeface="楷体_GB2312" pitchFamily="49" charset="-122"/>
                <a:ea typeface="楷体_GB2312" pitchFamily="49" charset="-122"/>
              </a:rPr>
              <a:t>》</a:t>
            </a:r>
            <a:r>
              <a:rPr lang="zh-CN" altLang="en-US" sz="2400" b="1" dirty="0">
                <a:solidFill>
                  <a:srgbClr val="CC0000"/>
                </a:solidFill>
                <a:latin typeface="楷体_GB2312" pitchFamily="49" charset="-122"/>
                <a:ea typeface="楷体_GB2312" pitchFamily="49" charset="-122"/>
              </a:rPr>
              <a:t>等</a:t>
            </a:r>
            <a:r>
              <a:rPr lang="zh-CN" altLang="en-US" sz="2400" b="1" dirty="0">
                <a:latin typeface="楷体_GB2312" pitchFamily="49" charset="-122"/>
                <a:ea typeface="楷体_GB2312" pitchFamily="49" charset="-122"/>
              </a:rPr>
              <a:t>。出版的诗集有</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彩色的生活</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1951</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爱与歌</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1954</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温泉</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1984</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海上蝴蝶</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1985</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沉默的悬崖</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1986</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牛汉诗选</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1998</a:t>
            </a:r>
            <a:r>
              <a:rPr lang="zh-CN" altLang="en-US" sz="2400" b="1" dirty="0">
                <a:latin typeface="楷体_GB2312" pitchFamily="49" charset="-122"/>
                <a:ea typeface="楷体_GB2312" pitchFamily="49" charset="-122"/>
              </a:rPr>
              <a:t>）。 及自选集</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蚯蚓和羽毛</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等。</a:t>
            </a:r>
            <a:endParaRPr lang="zh-CN" altLang="en-US" sz="2400" b="1">
              <a:latin typeface="楷体_GB2312" pitchFamily="49" charset="-122"/>
              <a:ea typeface="楷体_GB2312" pitchFamily="49" charset="-122"/>
            </a:endParaRPr>
          </a:p>
        </p:txBody>
      </p:sp>
      <p:sp>
        <p:nvSpPr>
          <p:cNvPr id="36871" name="矩形 36870"/>
          <p:cNvSpPr/>
          <p:nvPr/>
        </p:nvSpPr>
        <p:spPr>
          <a:xfrm>
            <a:off x="395288" y="333375"/>
            <a:ext cx="2808287" cy="641350"/>
          </a:xfrm>
          <a:prstGeom prst="rect">
            <a:avLst/>
          </a:prstGeom>
          <a:noFill/>
          <a:ln w="9525">
            <a:noFill/>
          </a:ln>
        </p:spPr>
        <p:txBody>
          <a:bodyPr>
            <a:spAutoFit/>
          </a:bodyPr>
          <a:p>
            <a:pPr lvl="0"/>
            <a:r>
              <a:rPr lang="zh-CN" altLang="en-US" sz="3600" b="1" dirty="0">
                <a:latin typeface="Arial" panose="020B0604020202020204" pitchFamily="34" charset="0"/>
                <a:ea typeface="楷体_GB2312" pitchFamily="49" charset="-122"/>
              </a:rPr>
              <a:t>作者简介</a:t>
            </a:r>
            <a:endParaRPr lang="zh-CN" altLang="en-US" sz="3600" b="1" dirty="0">
              <a:latin typeface="Arial" panose="020B0604020202020204" pitchFamily="34" charset="0"/>
              <a:ea typeface="楷体_GB2312" pitchFamily="49" charset="-122"/>
            </a:endParaRPr>
          </a:p>
        </p:txBody>
      </p:sp>
      <p:pic>
        <p:nvPicPr>
          <p:cNvPr id="36872" name="图片 36871" descr="F2003071810031000000"/>
          <p:cNvPicPr>
            <a:picLocks noChangeAspect="1"/>
          </p:cNvPicPr>
          <p:nvPr/>
        </p:nvPicPr>
        <p:blipFill>
          <a:blip r:embed="rId1"/>
          <a:stretch>
            <a:fillRect/>
          </a:stretch>
        </p:blipFill>
        <p:spPr>
          <a:xfrm>
            <a:off x="5292725" y="1052513"/>
            <a:ext cx="3492500" cy="4916487"/>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44" name="文本框 14343"/>
          <p:cNvSpPr txBox="1"/>
          <p:nvPr/>
        </p:nvSpPr>
        <p:spPr>
          <a:xfrm>
            <a:off x="990600" y="1268413"/>
            <a:ext cx="8153400" cy="641350"/>
          </a:xfrm>
          <a:prstGeom prst="rect">
            <a:avLst/>
          </a:prstGeom>
          <a:noFill/>
          <a:ln w="9525">
            <a:noFill/>
          </a:ln>
        </p:spPr>
        <p:txBody>
          <a:bodyPr>
            <a:spAutoFit/>
          </a:bodyPr>
          <a:p>
            <a:pPr lvl="0"/>
            <a:endParaRPr sz="3600" b="1" dirty="0">
              <a:solidFill>
                <a:srgbClr val="CC0000"/>
              </a:solidFill>
              <a:latin typeface="Arial" panose="020B0604020202020204" pitchFamily="34" charset="0"/>
              <a:ea typeface="黑体" panose="02010609060101010101" pitchFamily="2" charset="-122"/>
            </a:endParaRPr>
          </a:p>
        </p:txBody>
      </p:sp>
      <p:sp>
        <p:nvSpPr>
          <p:cNvPr id="14348" name="矩形 14347"/>
          <p:cNvSpPr/>
          <p:nvPr/>
        </p:nvSpPr>
        <p:spPr>
          <a:xfrm>
            <a:off x="323850" y="188913"/>
            <a:ext cx="2743200" cy="914400"/>
          </a:xfrm>
          <a:prstGeom prst="rect">
            <a:avLst/>
          </a:prstGeom>
        </p:spPr>
        <p:txBody>
          <a:bodyPr wrap="none" fromWordArt="1">
            <a:prstTxWarp prst="textPlain">
              <a:avLst>
                <a:gd name="adj" fmla="val 50000"/>
              </a:avLst>
            </a:prstTxWarp>
            <a:normAutofit/>
          </a:bodyPr>
          <a:p>
            <a:pPr algn="ctr"/>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基础检测</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14349" name="文本框 14348"/>
          <p:cNvSpPr txBox="1"/>
          <p:nvPr/>
        </p:nvSpPr>
        <p:spPr>
          <a:xfrm>
            <a:off x="395288" y="1628775"/>
            <a:ext cx="8229600" cy="4525963"/>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SzPct val="85000"/>
              <a:buBlip>
                <a:blip r:embed="rId1"/>
              </a:buBlip>
              <a:defRPr sz="32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
                <a:schemeClr val="bg2"/>
              </a:buClr>
              <a:buSzPct val="70000"/>
              <a:buFont typeface="Wingdings" panose="05000000000000000000" pitchFamily="2" charset="2"/>
              <a:buChar char="n"/>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SzPct val="70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SzPct val="70000"/>
              <a:buFont typeface="Wingdings" panose="05000000000000000000" pitchFamily="2" charset="2"/>
              <a:buChar char="n"/>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Font typeface="Wingdings" panose="05000000000000000000" pitchFamily="2" charset="2"/>
              <a:buChar char="•"/>
              <a:defRPr sz="2000" b="0" i="0" u="none" kern="1200" baseline="0">
                <a:solidFill>
                  <a:schemeClr val="tx1"/>
                </a:solidFill>
                <a:latin typeface="+mn-lt"/>
                <a:ea typeface="+mn-ea"/>
                <a:cs typeface="+mn-cs"/>
              </a:defRPr>
            </a:lvl5pPr>
          </a:lstStyle>
          <a:p>
            <a:pPr lvl="0">
              <a:lnSpc>
                <a:spcPct val="90000"/>
              </a:lnSpc>
            </a:pPr>
            <a:r>
              <a:rPr lang="en-US" altLang="zh-CN" sz="2800" b="1"/>
              <a:t> </a:t>
            </a:r>
            <a:r>
              <a:rPr lang="zh-CN" altLang="en-US" sz="2800" b="1">
                <a:solidFill>
                  <a:srgbClr val="CC0000"/>
                </a:solidFill>
              </a:rPr>
              <a:t>酷</a:t>
            </a:r>
            <a:r>
              <a:rPr lang="en-US" altLang="zh-CN" sz="2800" b="1"/>
              <a:t>(          )</a:t>
            </a:r>
            <a:r>
              <a:rPr lang="zh-CN" altLang="en-US" sz="2800" b="1"/>
              <a:t>似</a:t>
            </a:r>
            <a:r>
              <a:rPr lang="en-US" altLang="zh-CN" sz="2800" b="1"/>
              <a:t> </a:t>
            </a:r>
            <a:endParaRPr lang="en-US" altLang="zh-CN" sz="2800" b="1"/>
          </a:p>
          <a:p>
            <a:pPr lvl="0">
              <a:lnSpc>
                <a:spcPct val="90000"/>
              </a:lnSpc>
            </a:pPr>
            <a:endParaRPr lang="en-US" altLang="zh-CN" sz="2800" b="1"/>
          </a:p>
          <a:p>
            <a:pPr lvl="0">
              <a:lnSpc>
                <a:spcPct val="90000"/>
              </a:lnSpc>
            </a:pPr>
            <a:r>
              <a:rPr lang="zh-CN" altLang="en-US" sz="2800" b="1">
                <a:solidFill>
                  <a:srgbClr val="CC0000"/>
                </a:solidFill>
              </a:rPr>
              <a:t>哄</a:t>
            </a:r>
            <a:r>
              <a:rPr lang="zh-CN" altLang="en-US" sz="2800" b="1"/>
              <a:t>（          ）笑</a:t>
            </a:r>
            <a:endParaRPr lang="zh-CN" altLang="en-US" sz="2800" b="1"/>
          </a:p>
          <a:p>
            <a:pPr lvl="0">
              <a:lnSpc>
                <a:spcPct val="90000"/>
              </a:lnSpc>
            </a:pPr>
            <a:endParaRPr lang="zh-CN" altLang="en-US" sz="2800" b="1"/>
          </a:p>
          <a:p>
            <a:pPr lvl="0">
              <a:lnSpc>
                <a:spcPct val="90000"/>
              </a:lnSpc>
            </a:pPr>
            <a:endParaRPr lang="zh-CN" altLang="en-US" sz="2800" b="1"/>
          </a:p>
          <a:p>
            <a:pPr lvl="0">
              <a:lnSpc>
                <a:spcPct val="90000"/>
              </a:lnSpc>
            </a:pPr>
            <a:endParaRPr lang="zh-CN" altLang="en-US" sz="2800" b="1"/>
          </a:p>
          <a:p>
            <a:pPr lvl="0">
              <a:lnSpc>
                <a:spcPct val="90000"/>
              </a:lnSpc>
            </a:pPr>
            <a:r>
              <a:rPr lang="zh-CN" altLang="en-US" sz="2800" b="1">
                <a:solidFill>
                  <a:srgbClr val="CC0000"/>
                </a:solidFill>
              </a:rPr>
              <a:t>调</a:t>
            </a:r>
            <a:r>
              <a:rPr lang="zh-CN" altLang="en-US" sz="2800" b="1"/>
              <a:t> （        ）教</a:t>
            </a:r>
            <a:endParaRPr lang="zh-CN" altLang="en-US" sz="2800" b="1"/>
          </a:p>
          <a:p>
            <a:pPr lvl="0">
              <a:lnSpc>
                <a:spcPct val="90000"/>
              </a:lnSpc>
            </a:pPr>
            <a:endParaRPr lang="zh-CN" altLang="en-US" sz="2800" b="1"/>
          </a:p>
          <a:p>
            <a:pPr lvl="0">
              <a:lnSpc>
                <a:spcPct val="90000"/>
              </a:lnSpc>
            </a:pPr>
            <a:endParaRPr lang="zh-CN" altLang="en-US" sz="2800" b="1"/>
          </a:p>
          <a:p>
            <a:pPr lvl="0">
              <a:lnSpc>
                <a:spcPct val="90000"/>
              </a:lnSpc>
              <a:spcBef>
                <a:spcPct val="50000"/>
              </a:spcBef>
              <a:buNone/>
            </a:pPr>
            <a:endParaRPr lang="zh-CN" altLang="en-US" b="1"/>
          </a:p>
        </p:txBody>
      </p:sp>
      <p:sp>
        <p:nvSpPr>
          <p:cNvPr id="14350" name="文本框 14349"/>
          <p:cNvSpPr txBox="1"/>
          <p:nvPr/>
        </p:nvSpPr>
        <p:spPr>
          <a:xfrm>
            <a:off x="1547813" y="1557338"/>
            <a:ext cx="2667000" cy="641350"/>
          </a:xfrm>
          <a:prstGeom prst="rect">
            <a:avLst/>
          </a:prstGeom>
          <a:noFill/>
          <a:ln w="9525">
            <a:noFill/>
          </a:ln>
        </p:spPr>
        <p:txBody>
          <a:bodyPr>
            <a:spAutoFit/>
          </a:bodyPr>
          <a:p>
            <a:pPr lvl="0">
              <a:spcBef>
                <a:spcPct val="50000"/>
              </a:spcBef>
            </a:pPr>
            <a:r>
              <a:rPr lang="zh-CN" altLang="en-US" sz="3600" b="1" dirty="0">
                <a:solidFill>
                  <a:srgbClr val="FF0000"/>
                </a:solidFill>
                <a:latin typeface="Arial" panose="020B0604020202020204" pitchFamily="34" charset="0"/>
                <a:ea typeface="宋体" panose="02010600030101010101" pitchFamily="2" charset="-122"/>
              </a:rPr>
              <a:t>k</a:t>
            </a:r>
            <a:r>
              <a:rPr lang="en-US" altLang="x-none" sz="3600" b="1">
                <a:solidFill>
                  <a:srgbClr val="FF0000"/>
                </a:solidFill>
                <a:latin typeface="Arial" panose="020B0604020202020204" pitchFamily="34" charset="0"/>
                <a:ea typeface="宋体" panose="02010600030101010101" pitchFamily="2" charset="-122"/>
              </a:rPr>
              <a:t>ù</a:t>
            </a:r>
            <a:endParaRPr lang="zh-CN" altLang="en-US" sz="3600" b="1" dirty="0">
              <a:solidFill>
                <a:srgbClr val="FF0000"/>
              </a:solidFill>
              <a:latin typeface="Arial" panose="020B0604020202020204" pitchFamily="34" charset="0"/>
              <a:ea typeface="宋体" panose="02010600030101010101" pitchFamily="2" charset="-122"/>
            </a:endParaRPr>
          </a:p>
        </p:txBody>
      </p:sp>
      <p:sp>
        <p:nvSpPr>
          <p:cNvPr id="14351" name="文本框 14350"/>
          <p:cNvSpPr txBox="1"/>
          <p:nvPr/>
        </p:nvSpPr>
        <p:spPr>
          <a:xfrm>
            <a:off x="1403350" y="2420938"/>
            <a:ext cx="3505200" cy="641350"/>
          </a:xfrm>
          <a:prstGeom prst="rect">
            <a:avLst/>
          </a:prstGeom>
          <a:noFill/>
          <a:ln w="9525">
            <a:noFill/>
          </a:ln>
        </p:spPr>
        <p:txBody>
          <a:bodyPr>
            <a:spAutoFit/>
          </a:bodyPr>
          <a:p>
            <a:pPr lvl="0">
              <a:spcBef>
                <a:spcPct val="50000"/>
              </a:spcBef>
            </a:pPr>
            <a:r>
              <a:rPr lang="zh-CN" altLang="en-US" sz="3600" b="1" dirty="0">
                <a:solidFill>
                  <a:srgbClr val="FF0000"/>
                </a:solidFill>
                <a:latin typeface="Arial" panose="020B0604020202020204" pitchFamily="34" charset="0"/>
                <a:ea typeface="宋体" panose="02010600030101010101" pitchFamily="2" charset="-122"/>
              </a:rPr>
              <a:t>h</a:t>
            </a:r>
            <a:r>
              <a:rPr lang="en-US" altLang="x-none" sz="3600" b="1">
                <a:solidFill>
                  <a:srgbClr val="FF0000"/>
                </a:solidFill>
                <a:latin typeface="Arial" panose="020B0604020202020204" pitchFamily="34" charset="0"/>
                <a:ea typeface="宋体" panose="02010600030101010101" pitchFamily="2" charset="-122"/>
              </a:rPr>
              <a:t>ō</a:t>
            </a:r>
            <a:r>
              <a:rPr lang="zh-CN" altLang="en-US" sz="3600" b="1" dirty="0">
                <a:solidFill>
                  <a:srgbClr val="FF0000"/>
                </a:solidFill>
                <a:latin typeface="Arial" panose="020B0604020202020204" pitchFamily="34" charset="0"/>
                <a:ea typeface="宋体" panose="02010600030101010101" pitchFamily="2" charset="-122"/>
              </a:rPr>
              <a:t>ng</a:t>
            </a:r>
            <a:endParaRPr lang="zh-CN" altLang="en-US" sz="3600" b="1" dirty="0">
              <a:solidFill>
                <a:srgbClr val="FF0000"/>
              </a:solidFill>
              <a:latin typeface="Arial" panose="020B0604020202020204" pitchFamily="34" charset="0"/>
              <a:ea typeface="宋体" panose="02010600030101010101" pitchFamily="2" charset="-122"/>
            </a:endParaRPr>
          </a:p>
        </p:txBody>
      </p:sp>
      <p:sp>
        <p:nvSpPr>
          <p:cNvPr id="14352" name="文本框 14351"/>
          <p:cNvSpPr txBox="1"/>
          <p:nvPr/>
        </p:nvSpPr>
        <p:spPr>
          <a:xfrm>
            <a:off x="755650" y="3068638"/>
            <a:ext cx="2819400" cy="2074862"/>
          </a:xfrm>
          <a:prstGeom prst="rect">
            <a:avLst/>
          </a:prstGeom>
          <a:noFill/>
          <a:ln w="9525">
            <a:noFill/>
          </a:ln>
        </p:spPr>
        <p:txBody>
          <a:bodyPr>
            <a:spAutoFit/>
          </a:bodyPr>
          <a:p>
            <a:pPr lvl="0">
              <a:spcBef>
                <a:spcPct val="50000"/>
              </a:spcBef>
            </a:pPr>
            <a:r>
              <a:rPr lang="zh-CN" altLang="en-US" sz="2800" b="1">
                <a:solidFill>
                  <a:srgbClr val="FF0000"/>
                </a:solidFill>
                <a:latin typeface="Arial" panose="020B0604020202020204" pitchFamily="34" charset="0"/>
                <a:ea typeface="宋体" panose="02010600030101010101" pitchFamily="2" charset="-122"/>
              </a:rPr>
              <a:t>哄</a:t>
            </a:r>
            <a:r>
              <a:rPr lang="zh-CN" altLang="en-US" sz="2800" b="1">
                <a:latin typeface="Arial" panose="020B0604020202020204" pitchFamily="34" charset="0"/>
                <a:ea typeface="宋体" panose="02010600030101010101" pitchFamily="2" charset="-122"/>
              </a:rPr>
              <a:t>骗 </a:t>
            </a:r>
            <a:r>
              <a:rPr lang="en-US" altLang="zh-CN" sz="2800" b="1">
                <a:latin typeface="Arial" panose="020B0604020202020204" pitchFamily="34" charset="0"/>
                <a:ea typeface="宋体" panose="02010600030101010101" pitchFamily="2" charset="-122"/>
              </a:rPr>
              <a:t>(           )</a:t>
            </a:r>
            <a:endParaRPr lang="en-US" altLang="zh-CN" sz="2800" b="1">
              <a:latin typeface="Arial" panose="020B0604020202020204" pitchFamily="34" charset="0"/>
              <a:ea typeface="宋体" panose="02010600030101010101" pitchFamily="2" charset="-122"/>
            </a:endParaRPr>
          </a:p>
          <a:p>
            <a:pPr lvl="0">
              <a:spcBef>
                <a:spcPct val="50000"/>
              </a:spcBef>
            </a:pPr>
            <a:r>
              <a:rPr lang="zh-CN" altLang="en-US" sz="2800" b="1" dirty="0">
                <a:latin typeface="Arial" panose="020B0604020202020204" pitchFamily="34" charset="0"/>
                <a:ea typeface="宋体" panose="02010600030101010101" pitchFamily="2" charset="-122"/>
              </a:rPr>
              <a:t>起</a:t>
            </a:r>
            <a:r>
              <a:rPr lang="zh-CN" altLang="en-US" sz="2800" b="1" dirty="0">
                <a:solidFill>
                  <a:srgbClr val="FF0000"/>
                </a:solidFill>
                <a:latin typeface="Arial" panose="020B0604020202020204" pitchFamily="34" charset="0"/>
                <a:ea typeface="宋体" panose="02010600030101010101" pitchFamily="2" charset="-122"/>
              </a:rPr>
              <a:t>哄</a:t>
            </a:r>
            <a:r>
              <a:rPr lang="en-US" altLang="zh-CN" sz="2800" b="1">
                <a:latin typeface="Arial" panose="020B0604020202020204" pitchFamily="34" charset="0"/>
                <a:ea typeface="宋体" panose="02010600030101010101" pitchFamily="2" charset="-122"/>
              </a:rPr>
              <a:t>(            )</a:t>
            </a:r>
            <a:r>
              <a:rPr lang="en-US" altLang="zh-CN" sz="2800" b="1">
                <a:solidFill>
                  <a:srgbClr val="FF0000"/>
                </a:solidFill>
                <a:latin typeface="Arial" panose="020B0604020202020204" pitchFamily="34" charset="0"/>
                <a:ea typeface="宋体" panose="02010600030101010101" pitchFamily="2" charset="-122"/>
              </a:rPr>
              <a:t> </a:t>
            </a:r>
            <a:endParaRPr lang="en-US" altLang="zh-CN" sz="2800" b="1">
              <a:solidFill>
                <a:srgbClr val="FF0000"/>
              </a:solidFill>
              <a:latin typeface="Arial" panose="020B0604020202020204" pitchFamily="34" charset="0"/>
              <a:ea typeface="宋体" panose="02010600030101010101" pitchFamily="2" charset="-122"/>
            </a:endParaRPr>
          </a:p>
          <a:p>
            <a:pPr lvl="0">
              <a:spcBef>
                <a:spcPct val="50000"/>
              </a:spcBef>
            </a:pPr>
            <a:endParaRPr lang="en-US" altLang="zh-CN" sz="4000">
              <a:latin typeface="Arial" panose="020B0604020202020204" pitchFamily="34" charset="0"/>
              <a:ea typeface="宋体" panose="02010600030101010101" pitchFamily="2" charset="-122"/>
            </a:endParaRPr>
          </a:p>
        </p:txBody>
      </p:sp>
      <p:sp>
        <p:nvSpPr>
          <p:cNvPr id="14353" name="文本框 14352"/>
          <p:cNvSpPr txBox="1"/>
          <p:nvPr/>
        </p:nvSpPr>
        <p:spPr>
          <a:xfrm>
            <a:off x="755650" y="4941888"/>
            <a:ext cx="2438400" cy="519112"/>
          </a:xfrm>
          <a:prstGeom prst="rect">
            <a:avLst/>
          </a:prstGeom>
          <a:noFill/>
          <a:ln w="9525">
            <a:noFill/>
          </a:ln>
        </p:spPr>
        <p:txBody>
          <a:bodyPr>
            <a:spAutoFit/>
          </a:bodyPr>
          <a:p>
            <a:pPr lvl="0">
              <a:spcBef>
                <a:spcPct val="50000"/>
              </a:spcBef>
            </a:pPr>
            <a:r>
              <a:rPr lang="zh-CN" altLang="en-US" sz="2800" b="1" dirty="0">
                <a:solidFill>
                  <a:srgbClr val="FF0000"/>
                </a:solidFill>
                <a:latin typeface="Arial" panose="020B0604020202020204" pitchFamily="34" charset="0"/>
                <a:ea typeface="宋体" panose="02010600030101010101" pitchFamily="2" charset="-122"/>
              </a:rPr>
              <a:t>调</a:t>
            </a:r>
            <a:r>
              <a:rPr lang="zh-CN" altLang="en-US" sz="2800" b="1" dirty="0">
                <a:latin typeface="Arial" panose="020B0604020202020204" pitchFamily="34" charset="0"/>
                <a:ea typeface="宋体" panose="02010600030101010101" pitchFamily="2" charset="-122"/>
              </a:rPr>
              <a:t>动</a:t>
            </a:r>
            <a:r>
              <a:rPr lang="en-US" altLang="zh-CN" sz="2800" b="1">
                <a:latin typeface="Arial" panose="020B0604020202020204" pitchFamily="34" charset="0"/>
                <a:ea typeface="宋体" panose="02010600030101010101" pitchFamily="2" charset="-122"/>
              </a:rPr>
              <a:t>(          )</a:t>
            </a:r>
            <a:endParaRPr lang="en-US" altLang="zh-CN" sz="2800" b="1">
              <a:latin typeface="Arial" panose="020B0604020202020204" pitchFamily="34" charset="0"/>
              <a:ea typeface="宋体" panose="02010600030101010101" pitchFamily="2" charset="-122"/>
            </a:endParaRPr>
          </a:p>
        </p:txBody>
      </p:sp>
      <p:sp>
        <p:nvSpPr>
          <p:cNvPr id="14354" name="文本框 14353"/>
          <p:cNvSpPr txBox="1"/>
          <p:nvPr/>
        </p:nvSpPr>
        <p:spPr>
          <a:xfrm>
            <a:off x="1547813" y="4292600"/>
            <a:ext cx="2743200" cy="641350"/>
          </a:xfrm>
          <a:prstGeom prst="rect">
            <a:avLst/>
          </a:prstGeom>
          <a:noFill/>
          <a:ln w="9525">
            <a:noFill/>
          </a:ln>
        </p:spPr>
        <p:txBody>
          <a:bodyPr>
            <a:spAutoFit/>
          </a:bodyPr>
          <a:p>
            <a:pPr lvl="0">
              <a:spcBef>
                <a:spcPct val="50000"/>
              </a:spcBef>
            </a:pPr>
            <a:r>
              <a:rPr lang="en-US" altLang="zh-CN" sz="3600" b="1">
                <a:solidFill>
                  <a:srgbClr val="FF0000"/>
                </a:solidFill>
                <a:latin typeface="Arial" panose="020B0604020202020204" pitchFamily="34" charset="0"/>
                <a:ea typeface="宋体" panose="02010600030101010101" pitchFamily="2" charset="-122"/>
              </a:rPr>
              <a:t>tiáo</a:t>
            </a:r>
            <a:endParaRPr lang="en-US" altLang="zh-CN" sz="3600" b="1">
              <a:solidFill>
                <a:srgbClr val="FF0000"/>
              </a:solidFill>
              <a:latin typeface="Arial" panose="020B0604020202020204" pitchFamily="34" charset="0"/>
              <a:ea typeface="宋体" panose="02010600030101010101" pitchFamily="2" charset="-122"/>
            </a:endParaRPr>
          </a:p>
        </p:txBody>
      </p:sp>
      <p:sp>
        <p:nvSpPr>
          <p:cNvPr id="14355" name="左大括号 14354"/>
          <p:cNvSpPr/>
          <p:nvPr/>
        </p:nvSpPr>
        <p:spPr>
          <a:xfrm>
            <a:off x="609600" y="2743200"/>
            <a:ext cx="228600" cy="1219200"/>
          </a:xfrm>
          <a:prstGeom prst="leftBrace">
            <a:avLst>
              <a:gd name="adj1" fmla="val 44444"/>
              <a:gd name="adj2" fmla="val 50000"/>
            </a:avLst>
          </a:prstGeom>
          <a:noFill/>
          <a:ln w="15875" cap="flat" cmpd="sng">
            <a:solidFill>
              <a:schemeClr val="tx1"/>
            </a:solidFill>
            <a:prstDash val="solid"/>
            <a:headEnd type="none" w="med" len="med"/>
            <a:tailEnd type="none" w="med" len="med"/>
          </a:ln>
        </p:spPr>
        <p:txBody>
          <a:bodyPr/>
          <a:p>
            <a:endParaRPr lang="zh-CN" altLang="en-US"/>
          </a:p>
        </p:txBody>
      </p:sp>
      <p:sp>
        <p:nvSpPr>
          <p:cNvPr id="14356" name="左大括号 14355"/>
          <p:cNvSpPr/>
          <p:nvPr/>
        </p:nvSpPr>
        <p:spPr>
          <a:xfrm>
            <a:off x="762000" y="4572000"/>
            <a:ext cx="76200" cy="609600"/>
          </a:xfrm>
          <a:prstGeom prst="leftBrace">
            <a:avLst>
              <a:gd name="adj1" fmla="val 66666"/>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14357" name="矩形 14356"/>
          <p:cNvSpPr/>
          <p:nvPr/>
        </p:nvSpPr>
        <p:spPr>
          <a:xfrm>
            <a:off x="4343400" y="1524000"/>
            <a:ext cx="2555875" cy="519113"/>
          </a:xfrm>
          <a:prstGeom prst="rect">
            <a:avLst/>
          </a:prstGeom>
          <a:noFill/>
          <a:ln w="9525">
            <a:noFill/>
          </a:ln>
        </p:spPr>
        <p:txBody>
          <a:bodyPr wrap="none" anchor="ctr">
            <a:spAutoFit/>
          </a:bodyPr>
          <a:p>
            <a:pPr lvl="0"/>
            <a:r>
              <a:rPr lang="zh-CN" altLang="en-US" sz="2800" b="1">
                <a:solidFill>
                  <a:srgbClr val="CC0000"/>
                </a:solidFill>
                <a:latin typeface="Arial" panose="020B0604020202020204" pitchFamily="34" charset="0"/>
                <a:ea typeface="宋体" panose="02010600030101010101" pitchFamily="2" charset="-122"/>
              </a:rPr>
              <a:t>枉</a:t>
            </a:r>
            <a:r>
              <a:rPr lang="zh-CN" altLang="en-US" sz="2800" b="1">
                <a:latin typeface="Arial" panose="020B0604020202020204" pitchFamily="34" charset="0"/>
                <a:ea typeface="宋体" panose="02010600030101010101" pitchFamily="2" charset="-122"/>
              </a:rPr>
              <a:t>（         ）读</a:t>
            </a:r>
            <a:r>
              <a:rPr lang="zh-CN" altLang="en-US" sz="1800">
                <a:latin typeface="Arial" panose="020B0604020202020204" pitchFamily="34" charset="0"/>
                <a:ea typeface="宋体" panose="02010600030101010101" pitchFamily="2" charset="-122"/>
              </a:rPr>
              <a:t> </a:t>
            </a:r>
            <a:endParaRPr lang="zh-CN" altLang="en-US" sz="1800">
              <a:latin typeface="Arial" panose="020B0604020202020204" pitchFamily="34" charset="0"/>
              <a:ea typeface="宋体" panose="02010600030101010101" pitchFamily="2" charset="-122"/>
            </a:endParaRPr>
          </a:p>
        </p:txBody>
      </p:sp>
      <p:sp>
        <p:nvSpPr>
          <p:cNvPr id="14358" name="文本框 14357"/>
          <p:cNvSpPr txBox="1"/>
          <p:nvPr/>
        </p:nvSpPr>
        <p:spPr>
          <a:xfrm>
            <a:off x="5029200" y="1447800"/>
            <a:ext cx="1524000" cy="579438"/>
          </a:xfrm>
          <a:prstGeom prst="rect">
            <a:avLst/>
          </a:prstGeom>
          <a:noFill/>
          <a:ln w="9525">
            <a:noFill/>
          </a:ln>
        </p:spPr>
        <p:txBody>
          <a:bodyPr>
            <a:spAutoFit/>
          </a:bodyPr>
          <a:p>
            <a:pPr lvl="0">
              <a:spcBef>
                <a:spcPct val="50000"/>
              </a:spcBef>
            </a:pPr>
            <a:r>
              <a:rPr lang="en-US" altLang="zh-CN" sz="3200" b="1">
                <a:solidFill>
                  <a:srgbClr val="FF0000"/>
                </a:solidFill>
                <a:latin typeface="Arial" panose="020B0604020202020204" pitchFamily="34" charset="0"/>
                <a:ea typeface="宋体" panose="02010600030101010101" pitchFamily="2" charset="-122"/>
              </a:rPr>
              <a:t>wǎng </a:t>
            </a:r>
            <a:endParaRPr lang="en-US" altLang="zh-CN" sz="3200" b="1">
              <a:solidFill>
                <a:srgbClr val="FF0000"/>
              </a:solidFill>
              <a:latin typeface="Arial" panose="020B0604020202020204" pitchFamily="34" charset="0"/>
              <a:ea typeface="宋体" panose="02010600030101010101" pitchFamily="2" charset="-122"/>
            </a:endParaRPr>
          </a:p>
        </p:txBody>
      </p:sp>
      <p:sp>
        <p:nvSpPr>
          <p:cNvPr id="14359" name="矩形 14358"/>
          <p:cNvSpPr/>
          <p:nvPr/>
        </p:nvSpPr>
        <p:spPr>
          <a:xfrm>
            <a:off x="4191000" y="2514600"/>
            <a:ext cx="2851150" cy="519113"/>
          </a:xfrm>
          <a:prstGeom prst="rect">
            <a:avLst/>
          </a:prstGeom>
          <a:noFill/>
          <a:ln w="9525">
            <a:noFill/>
          </a:ln>
        </p:spPr>
        <p:txBody>
          <a:bodyPr wrap="none" anchor="ctr">
            <a:spAutoFit/>
          </a:bodyPr>
          <a:p>
            <a:pPr lvl="0"/>
            <a:r>
              <a:rPr lang="en-US" altLang="zh-CN" sz="1800">
                <a:latin typeface="Arial" panose="020B0604020202020204" pitchFamily="34" charset="0"/>
                <a:ea typeface="宋体" panose="02010600030101010101" pitchFamily="2" charset="-122"/>
              </a:rPr>
              <a:t> </a:t>
            </a:r>
            <a:r>
              <a:rPr lang="zh-CN" altLang="en-US" sz="2800" b="1">
                <a:latin typeface="Arial" panose="020B0604020202020204" pitchFamily="34" charset="0"/>
                <a:ea typeface="宋体" panose="02010600030101010101" pitchFamily="2" charset="-122"/>
              </a:rPr>
              <a:t>马</a:t>
            </a:r>
            <a:r>
              <a:rPr lang="zh-CN" altLang="en-US" sz="2800" b="1">
                <a:solidFill>
                  <a:srgbClr val="CC0000"/>
                </a:solidFill>
                <a:latin typeface="Arial" panose="020B0604020202020204" pitchFamily="34" charset="0"/>
                <a:ea typeface="宋体" panose="02010600030101010101" pitchFamily="2" charset="-122"/>
              </a:rPr>
              <a:t>鬃</a:t>
            </a:r>
            <a:r>
              <a:rPr lang="zh-CN" altLang="en-US" sz="2800" b="1">
                <a:latin typeface="Arial" panose="020B0604020202020204" pitchFamily="34" charset="0"/>
                <a:ea typeface="宋体" panose="02010600030101010101" pitchFamily="2" charset="-122"/>
              </a:rPr>
              <a:t>（           ） </a:t>
            </a:r>
            <a:endParaRPr lang="zh-CN" altLang="en-US" sz="2800" b="1">
              <a:latin typeface="Arial" panose="020B0604020202020204" pitchFamily="34" charset="0"/>
              <a:ea typeface="宋体" panose="02010600030101010101" pitchFamily="2" charset="-122"/>
            </a:endParaRPr>
          </a:p>
        </p:txBody>
      </p:sp>
      <p:sp>
        <p:nvSpPr>
          <p:cNvPr id="14360" name="文本框 14359"/>
          <p:cNvSpPr txBox="1"/>
          <p:nvPr/>
        </p:nvSpPr>
        <p:spPr>
          <a:xfrm>
            <a:off x="5410200" y="2438400"/>
            <a:ext cx="1905000" cy="579438"/>
          </a:xfrm>
          <a:prstGeom prst="rect">
            <a:avLst/>
          </a:prstGeom>
          <a:noFill/>
          <a:ln w="9525">
            <a:noFill/>
          </a:ln>
        </p:spPr>
        <p:txBody>
          <a:bodyPr>
            <a:spAutoFit/>
          </a:bodyPr>
          <a:p>
            <a:pPr lvl="0">
              <a:spcBef>
                <a:spcPct val="50000"/>
              </a:spcBef>
            </a:pPr>
            <a:r>
              <a:rPr lang="en-US" altLang="zh-CN" sz="3200" b="1">
                <a:solidFill>
                  <a:srgbClr val="FF0000"/>
                </a:solidFill>
                <a:latin typeface="Arial" panose="020B0604020202020204" pitchFamily="34" charset="0"/>
                <a:ea typeface="宋体" panose="02010600030101010101" pitchFamily="2" charset="-122"/>
              </a:rPr>
              <a:t>zōng</a:t>
            </a:r>
            <a:r>
              <a:rPr lang="en-US" altLang="zh-CN" sz="2800" b="1">
                <a:solidFill>
                  <a:srgbClr val="FF0000"/>
                </a:solidFill>
                <a:latin typeface="Arial" panose="020B0604020202020204" pitchFamily="34" charset="0"/>
                <a:ea typeface="宋体" panose="02010600030101010101" pitchFamily="2" charset="-122"/>
              </a:rPr>
              <a:t> </a:t>
            </a:r>
            <a:endParaRPr lang="en-US" altLang="zh-CN" sz="2800" b="1">
              <a:solidFill>
                <a:srgbClr val="FF0000"/>
              </a:solidFill>
              <a:latin typeface="Arial" panose="020B0604020202020204" pitchFamily="34" charset="0"/>
              <a:ea typeface="宋体" panose="02010600030101010101" pitchFamily="2" charset="-122"/>
            </a:endParaRPr>
          </a:p>
        </p:txBody>
      </p:sp>
      <p:sp>
        <p:nvSpPr>
          <p:cNvPr id="14361" name="文本框 14360"/>
          <p:cNvSpPr txBox="1"/>
          <p:nvPr/>
        </p:nvSpPr>
        <p:spPr>
          <a:xfrm>
            <a:off x="4191000" y="3886200"/>
            <a:ext cx="4572000" cy="579438"/>
          </a:xfrm>
          <a:prstGeom prst="rect">
            <a:avLst/>
          </a:prstGeom>
          <a:noFill/>
          <a:ln w="9525">
            <a:noFill/>
          </a:ln>
        </p:spPr>
        <p:txBody>
          <a:bodyPr>
            <a:spAutoFit/>
          </a:bodyPr>
          <a:p>
            <a:pPr lvl="0">
              <a:spcBef>
                <a:spcPct val="50000"/>
              </a:spcBef>
            </a:pPr>
            <a:r>
              <a:rPr lang="zh-CN" altLang="en-US" sz="3200" b="1">
                <a:latin typeface="Arial" panose="020B0604020202020204" pitchFamily="34" charset="0"/>
                <a:ea typeface="宋体" panose="02010600030101010101" pitchFamily="2" charset="-122"/>
              </a:rPr>
              <a:t>磨磨</a:t>
            </a:r>
            <a:r>
              <a:rPr lang="zh-CN" altLang="en-US" sz="3200" b="1">
                <a:solidFill>
                  <a:srgbClr val="CC0000"/>
                </a:solidFill>
                <a:latin typeface="Arial" panose="020B0604020202020204" pitchFamily="34" charset="0"/>
                <a:ea typeface="宋体" panose="02010600030101010101" pitchFamily="2" charset="-122"/>
              </a:rPr>
              <a:t>蹭蹭</a:t>
            </a:r>
            <a:r>
              <a:rPr lang="zh-CN" altLang="en-US" sz="3200" b="1">
                <a:latin typeface="Arial" panose="020B0604020202020204" pitchFamily="34" charset="0"/>
                <a:ea typeface="宋体" panose="02010600030101010101" pitchFamily="2" charset="-122"/>
              </a:rPr>
              <a:t>（　　</a:t>
            </a:r>
            <a:r>
              <a:rPr lang="zh-CN" altLang="en-US" sz="1800">
                <a:latin typeface="Arial" panose="020B0604020202020204" pitchFamily="34" charset="0"/>
                <a:ea typeface="宋体" panose="02010600030101010101" pitchFamily="2" charset="-122"/>
              </a:rPr>
              <a:t> </a:t>
            </a:r>
            <a:r>
              <a:rPr lang="zh-CN" altLang="en-US" sz="3200" b="1">
                <a:latin typeface="Arial" panose="020B0604020202020204" pitchFamily="34" charset="0"/>
                <a:ea typeface="宋体" panose="02010600030101010101" pitchFamily="2" charset="-122"/>
              </a:rPr>
              <a:t>　）</a:t>
            </a:r>
            <a:endParaRPr lang="zh-CN" altLang="en-US" sz="3200" b="1">
              <a:latin typeface="Arial" panose="020B0604020202020204" pitchFamily="34" charset="0"/>
              <a:ea typeface="宋体" panose="02010600030101010101" pitchFamily="2" charset="-122"/>
            </a:endParaRPr>
          </a:p>
        </p:txBody>
      </p:sp>
      <p:sp>
        <p:nvSpPr>
          <p:cNvPr id="14362" name="文本框 14361"/>
          <p:cNvSpPr txBox="1"/>
          <p:nvPr/>
        </p:nvSpPr>
        <p:spPr>
          <a:xfrm>
            <a:off x="6248400" y="3886200"/>
            <a:ext cx="1981200" cy="579438"/>
          </a:xfrm>
          <a:prstGeom prst="rect">
            <a:avLst/>
          </a:prstGeom>
          <a:noFill/>
          <a:ln w="9525">
            <a:noFill/>
          </a:ln>
        </p:spPr>
        <p:txBody>
          <a:bodyPr>
            <a:spAutoFit/>
          </a:bodyPr>
          <a:p>
            <a:pPr lvl="0">
              <a:spcBef>
                <a:spcPct val="50000"/>
              </a:spcBef>
            </a:pPr>
            <a:r>
              <a:rPr lang="en-US" altLang="zh-CN" sz="3200" b="1">
                <a:solidFill>
                  <a:srgbClr val="FF0000"/>
                </a:solidFill>
                <a:latin typeface="Arial" panose="020B0604020202020204" pitchFamily="34" charset="0"/>
                <a:ea typeface="宋体" panose="02010600030101010101" pitchFamily="2" charset="-122"/>
              </a:rPr>
              <a:t>cèng</a:t>
            </a:r>
            <a:endParaRPr lang="en-US" altLang="zh-CN" sz="3200" b="1">
              <a:solidFill>
                <a:srgbClr val="FF0000"/>
              </a:solidFill>
              <a:latin typeface="Arial" panose="020B0604020202020204" pitchFamily="34" charset="0"/>
              <a:ea typeface="宋体" panose="02010600030101010101" pitchFamily="2" charset="-122"/>
            </a:endParaRPr>
          </a:p>
        </p:txBody>
      </p:sp>
      <p:sp>
        <p:nvSpPr>
          <p:cNvPr id="14363" name="文本框 14362"/>
          <p:cNvSpPr txBox="1"/>
          <p:nvPr/>
        </p:nvSpPr>
        <p:spPr>
          <a:xfrm>
            <a:off x="1476375" y="2997200"/>
            <a:ext cx="1584325" cy="641350"/>
          </a:xfrm>
          <a:prstGeom prst="rect">
            <a:avLst/>
          </a:prstGeom>
          <a:noFill/>
          <a:ln w="9525">
            <a:noFill/>
          </a:ln>
        </p:spPr>
        <p:txBody>
          <a:bodyPr>
            <a:spAutoFit/>
          </a:bodyPr>
          <a:p>
            <a:pPr lvl="0">
              <a:spcBef>
                <a:spcPct val="50000"/>
              </a:spcBef>
              <a:buClr>
                <a:srgbClr val="000000"/>
              </a:buClr>
            </a:pPr>
            <a:r>
              <a:rPr lang="en-US" altLang="zh-CN" sz="3600" b="1" err="1">
                <a:solidFill>
                  <a:srgbClr val="FF0000"/>
                </a:solidFill>
                <a:latin typeface="Arial" panose="020B0604020202020204" pitchFamily="34" charset="0"/>
                <a:ea typeface="宋体" panose="02010600030101010101" pitchFamily="2" charset="-122"/>
              </a:rPr>
              <a:t>  hǒng</a:t>
            </a:r>
            <a:endParaRPr lang="en-US" altLang="zh-CN" sz="3600" b="1">
              <a:solidFill>
                <a:srgbClr val="FF0000"/>
              </a:solidFill>
              <a:latin typeface="Arial" panose="020B0604020202020204" pitchFamily="34" charset="0"/>
              <a:ea typeface="宋体" panose="02010600030101010101" pitchFamily="2" charset="-122"/>
            </a:endParaRPr>
          </a:p>
        </p:txBody>
      </p:sp>
      <p:sp>
        <p:nvSpPr>
          <p:cNvPr id="14364" name="文本框 14363"/>
          <p:cNvSpPr txBox="1"/>
          <p:nvPr/>
        </p:nvSpPr>
        <p:spPr>
          <a:xfrm>
            <a:off x="1692275" y="3644900"/>
            <a:ext cx="2808288" cy="641350"/>
          </a:xfrm>
          <a:prstGeom prst="rect">
            <a:avLst/>
          </a:prstGeom>
          <a:noFill/>
          <a:ln w="9525">
            <a:noFill/>
          </a:ln>
        </p:spPr>
        <p:txBody>
          <a:bodyPr>
            <a:spAutoFit/>
          </a:bodyPr>
          <a:p>
            <a:pPr lvl="0">
              <a:spcBef>
                <a:spcPct val="50000"/>
              </a:spcBef>
              <a:buClr>
                <a:srgbClr val="000000"/>
              </a:buClr>
            </a:pPr>
            <a:r>
              <a:rPr lang="en-US" altLang="zh-CN" sz="3600" b="1" err="1">
                <a:solidFill>
                  <a:srgbClr val="FF0000"/>
                </a:solidFill>
                <a:latin typeface="Times New Roman" panose="02020603050405020304" pitchFamily="18" charset="0"/>
                <a:ea typeface="宋体" panose="02010600030101010101" pitchFamily="2" charset="-122"/>
              </a:rPr>
              <a:t>hòng</a:t>
            </a:r>
            <a:endParaRPr lang="en-US" altLang="zh-CN" sz="3600" b="1">
              <a:solidFill>
                <a:srgbClr val="FF0000"/>
              </a:solidFill>
              <a:latin typeface="Times New Roman" panose="02020603050405020304" pitchFamily="18" charset="0"/>
              <a:ea typeface="宋体" panose="02010600030101010101" pitchFamily="2" charset="-122"/>
            </a:endParaRPr>
          </a:p>
        </p:txBody>
      </p:sp>
      <p:sp>
        <p:nvSpPr>
          <p:cNvPr id="14365" name="文本框 14364"/>
          <p:cNvSpPr txBox="1"/>
          <p:nvPr/>
        </p:nvSpPr>
        <p:spPr>
          <a:xfrm>
            <a:off x="1619250" y="4868863"/>
            <a:ext cx="3743325" cy="641350"/>
          </a:xfrm>
          <a:prstGeom prst="rect">
            <a:avLst/>
          </a:prstGeom>
          <a:noFill/>
          <a:ln w="9525">
            <a:noFill/>
          </a:ln>
        </p:spPr>
        <p:txBody>
          <a:bodyPr>
            <a:spAutoFit/>
          </a:bodyPr>
          <a:p>
            <a:pPr lvl="0">
              <a:spcBef>
                <a:spcPct val="50000"/>
              </a:spcBef>
              <a:buClr>
                <a:srgbClr val="000000"/>
              </a:buClr>
            </a:pPr>
            <a:r>
              <a:rPr lang="en-US" altLang="zh-CN" sz="3600" b="1" err="1">
                <a:solidFill>
                  <a:srgbClr val="FF0000"/>
                </a:solidFill>
                <a:latin typeface="Times New Roman" panose="02020603050405020304" pitchFamily="18" charset="0"/>
                <a:ea typeface="宋体" panose="02010600030101010101" pitchFamily="2" charset="-122"/>
              </a:rPr>
              <a:t>diào</a:t>
            </a:r>
            <a:r>
              <a:rPr lang="en-US" altLang="zh-CN" sz="3600" b="1">
                <a:solidFill>
                  <a:srgbClr val="FF0000"/>
                </a:solidFill>
                <a:latin typeface="Times New Roman" panose="02020603050405020304" pitchFamily="18" charset="0"/>
                <a:ea typeface="宋体" panose="02010600030101010101" pitchFamily="2" charset="-122"/>
              </a:rPr>
              <a:t> </a:t>
            </a:r>
            <a:endParaRPr lang="en-US" altLang="zh-CN" sz="3600" b="1">
              <a:solidFill>
                <a:srgbClr val="FF0000"/>
              </a:solidFill>
              <a:latin typeface="Times New Roman" panose="02020603050405020304" pitchFamily="18"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350">
                                            <p:txEl>
                                              <p:charRg st="0" end="3"/>
                                            </p:txEl>
                                          </p:spTgt>
                                        </p:tgtEl>
                                        <p:attrNameLst>
                                          <p:attrName>style.visibility</p:attrName>
                                        </p:attrNameLst>
                                      </p:cBhvr>
                                      <p:to>
                                        <p:strVal val="visible"/>
                                      </p:to>
                                    </p:set>
                                    <p:animEffect transition="in" filter="blinds(horizontal)">
                                      <p:cBhvr>
                                        <p:cTn id="7" dur="500"/>
                                        <p:tgtEl>
                                          <p:spTgt spid="14350">
                                            <p:txEl>
                                              <p:charRg st="0"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358">
                                            <p:txEl>
                                              <p:charRg st="0" end="6"/>
                                            </p:txEl>
                                          </p:spTgt>
                                        </p:tgtEl>
                                        <p:attrNameLst>
                                          <p:attrName>style.visibility</p:attrName>
                                        </p:attrNameLst>
                                      </p:cBhvr>
                                      <p:to>
                                        <p:strVal val="visible"/>
                                      </p:to>
                                    </p:set>
                                    <p:animEffect transition="in" filter="blinds(horizontal)">
                                      <p:cBhvr>
                                        <p:cTn id="12" dur="500"/>
                                        <p:tgtEl>
                                          <p:spTgt spid="14358">
                                            <p:txEl>
                                              <p:charRg st="0"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351">
                                            <p:txEl>
                                              <p:charRg st="0" end="5"/>
                                            </p:txEl>
                                          </p:spTgt>
                                        </p:tgtEl>
                                        <p:attrNameLst>
                                          <p:attrName>style.visibility</p:attrName>
                                        </p:attrNameLst>
                                      </p:cBhvr>
                                      <p:to>
                                        <p:strVal val="visible"/>
                                      </p:to>
                                    </p:set>
                                    <p:animEffect transition="in" filter="blinds(horizontal)">
                                      <p:cBhvr>
                                        <p:cTn id="17" dur="500"/>
                                        <p:tgtEl>
                                          <p:spTgt spid="14351">
                                            <p:txEl>
                                              <p:charRg st="0"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363"/>
                                        </p:tgtEl>
                                        <p:attrNameLst>
                                          <p:attrName>style.visibility</p:attrName>
                                        </p:attrNameLst>
                                      </p:cBhvr>
                                      <p:to>
                                        <p:strVal val="visible"/>
                                      </p:to>
                                    </p:set>
                                    <p:animEffect transition="in" filter="blinds(horizontal)">
                                      <p:cBhvr>
                                        <p:cTn id="22" dur="500"/>
                                        <p:tgtEl>
                                          <p:spTgt spid="1436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364"/>
                                        </p:tgtEl>
                                        <p:attrNameLst>
                                          <p:attrName>style.visibility</p:attrName>
                                        </p:attrNameLst>
                                      </p:cBhvr>
                                      <p:to>
                                        <p:strVal val="visible"/>
                                      </p:to>
                                    </p:set>
                                    <p:animEffect transition="in" filter="blinds(horizontal)">
                                      <p:cBhvr>
                                        <p:cTn id="27" dur="500"/>
                                        <p:tgtEl>
                                          <p:spTgt spid="1436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360"/>
                                        </p:tgtEl>
                                        <p:attrNameLst>
                                          <p:attrName>style.visibility</p:attrName>
                                        </p:attrNameLst>
                                      </p:cBhvr>
                                      <p:to>
                                        <p:strVal val="visible"/>
                                      </p:to>
                                    </p:set>
                                    <p:animEffect transition="in" filter="blinds(horizontal)">
                                      <p:cBhvr>
                                        <p:cTn id="32" dur="500"/>
                                        <p:tgtEl>
                                          <p:spTgt spid="1436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362"/>
                                        </p:tgtEl>
                                        <p:attrNameLst>
                                          <p:attrName>style.visibility</p:attrName>
                                        </p:attrNameLst>
                                      </p:cBhvr>
                                      <p:to>
                                        <p:strVal val="visible"/>
                                      </p:to>
                                    </p:set>
                                    <p:animEffect transition="in" filter="blinds(horizontal)">
                                      <p:cBhvr>
                                        <p:cTn id="37" dur="500"/>
                                        <p:tgtEl>
                                          <p:spTgt spid="1436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354"/>
                                        </p:tgtEl>
                                        <p:attrNameLst>
                                          <p:attrName>style.visibility</p:attrName>
                                        </p:attrNameLst>
                                      </p:cBhvr>
                                      <p:to>
                                        <p:strVal val="visible"/>
                                      </p:to>
                                    </p:set>
                                    <p:animEffect transition="in" filter="blinds(horizontal)">
                                      <p:cBhvr>
                                        <p:cTn id="42" dur="500"/>
                                        <p:tgtEl>
                                          <p:spTgt spid="1435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365"/>
                                        </p:tgtEl>
                                        <p:attrNameLst>
                                          <p:attrName>style.visibility</p:attrName>
                                        </p:attrNameLst>
                                      </p:cBhvr>
                                      <p:to>
                                        <p:strVal val="visible"/>
                                      </p:to>
                                    </p:set>
                                    <p:animEffect transition="in" filter="blinds(horizontal)">
                                      <p:cBhvr>
                                        <p:cTn id="47" dur="500"/>
                                        <p:tgtEl>
                                          <p:spTgt spid="14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4" grpId="0"/>
      <p:bldP spid="14360" grpId="0"/>
      <p:bldP spid="14362" grpId="0"/>
      <p:bldP spid="14363" grpId="0"/>
      <p:bldP spid="14364" grpId="0"/>
      <p:bldP spid="1436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2"/>
          <p:cNvSpPr>
            <a:spLocks noGrp="1"/>
          </p:cNvSpPr>
          <p:nvPr>
            <p:ph type="title"/>
          </p:nvPr>
        </p:nvSpPr>
        <p:spPr>
          <a:xfrm>
            <a:off x="3733800" y="304800"/>
            <a:ext cx="3200400" cy="762000"/>
          </a:xfrm>
          <a:solidFill>
            <a:schemeClr val="accent1">
              <a:alpha val="100000"/>
            </a:schemeClr>
          </a:solidFill>
        </p:spPr>
        <p:txBody>
          <a:bodyPr vert="horz" wrap="square" lIns="91440" tIns="45720" rIns="91440" bIns="45720" anchor="ctr"/>
          <a:p>
            <a:pPr eaLnBrk="1" hangingPunct="1"/>
            <a:r>
              <a:rPr lang="zh-CN" altLang="en-US" dirty="0">
                <a:ea typeface="黑体" panose="02010609060101010101" pitchFamily="2" charset="-122"/>
              </a:rPr>
              <a:t>初读感知</a:t>
            </a:r>
            <a:endParaRPr lang="zh-CN" altLang="en-US" dirty="0">
              <a:ea typeface="黑体" panose="02010609060101010101" pitchFamily="2" charset="-122"/>
            </a:endParaRPr>
          </a:p>
        </p:txBody>
      </p:sp>
      <p:sp>
        <p:nvSpPr>
          <p:cNvPr id="23558" name="Rectangle 6"/>
          <p:cNvSpPr>
            <a:spLocks noGrp="1"/>
          </p:cNvSpPr>
          <p:nvPr>
            <p:ph idx="1"/>
          </p:nvPr>
        </p:nvSpPr>
        <p:spPr>
          <a:xfrm>
            <a:off x="3145155" y="1581150"/>
            <a:ext cx="5867400" cy="4525963"/>
          </a:xfrm>
        </p:spPr>
        <p:txBody>
          <a:bodyPr vert="horz" wrap="square" lIns="91440" tIns="45720" rIns="91440" bIns="45720" anchor="t"/>
          <a:p>
            <a:pPr eaLnBrk="1" hangingPunct="1"/>
            <a:r>
              <a:rPr lang="en-US" altLang="zh-CN" dirty="0"/>
              <a:t>      </a:t>
            </a:r>
            <a:r>
              <a:rPr lang="zh-CN" altLang="en-US" b="1" dirty="0"/>
              <a:t>请同学们阅读课文，看看作者围绕这本书主要写了哪些难以忘怀的事？</a:t>
            </a:r>
            <a:endParaRPr lang="zh-CN" altLang="en-US" b="1" dirty="0"/>
          </a:p>
        </p:txBody>
      </p:sp>
      <p:sp>
        <p:nvSpPr>
          <p:cNvPr id="23559" name="Text Box 7"/>
          <p:cNvSpPr txBox="1"/>
          <p:nvPr/>
        </p:nvSpPr>
        <p:spPr>
          <a:xfrm>
            <a:off x="1295400" y="5049838"/>
            <a:ext cx="5584825" cy="955675"/>
          </a:xfrm>
          <a:prstGeom prst="rect">
            <a:avLst/>
          </a:prstGeom>
          <a:noFill/>
          <a:ln w="9525" cap="flat" cmpd="sng">
            <a:solidFill>
              <a:schemeClr val="accent2"/>
            </a:solidFill>
            <a:prstDash val="solid"/>
            <a:miter/>
            <a:headEnd type="none" w="med" len="med"/>
            <a:tailEnd type="none" w="med" len="med"/>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父亲：考书、问书、灯下补书</a:t>
            </a:r>
            <a:r>
              <a:rPr lang="en-US" altLang="zh-CN" sz="2800" b="1" dirty="0"/>
              <a:t>……</a:t>
            </a:r>
            <a:endParaRPr lang="en-US" altLang="zh-CN" sz="2800" b="1" dirty="0"/>
          </a:p>
          <a:p>
            <a:pPr marL="0" lvl="0" indent="0" eaLnBrk="1" hangingPunct="1">
              <a:spcBef>
                <a:spcPct val="0"/>
              </a:spcBef>
              <a:buNone/>
            </a:pPr>
            <a:r>
              <a:rPr lang="zh-CN" altLang="en-US" sz="2800" b="1" dirty="0"/>
              <a:t>我：    裁书、背书、带狗读书</a:t>
            </a:r>
            <a:r>
              <a:rPr lang="en-US" altLang="zh-CN" sz="2800" b="1" dirty="0"/>
              <a:t>……</a:t>
            </a:r>
            <a:endParaRPr lang="en-US" altLang="zh-CN" sz="2800" b="1" dirty="0"/>
          </a:p>
        </p:txBody>
      </p:sp>
      <p:pic>
        <p:nvPicPr>
          <p:cNvPr id="4101" name="Picture 8" descr="u=2625312794,3761569225&amp;fm=23&amp;gp=0"/>
          <p:cNvPicPr>
            <a:picLocks noChangeAspect="1"/>
          </p:cNvPicPr>
          <p:nvPr/>
        </p:nvPicPr>
        <p:blipFill>
          <a:blip r:embed="rId1"/>
          <a:stretch>
            <a:fillRect/>
          </a:stretch>
        </p:blipFill>
        <p:spPr>
          <a:xfrm>
            <a:off x="0" y="0"/>
            <a:ext cx="3048000" cy="43434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3558">
                                            <p:txEl>
                                              <p:charRg st="0" end="38"/>
                                            </p:txEl>
                                          </p:spTgt>
                                        </p:tgtEl>
                                        <p:attrNameLst>
                                          <p:attrName>style.visibility</p:attrName>
                                        </p:attrNameLst>
                                      </p:cBhvr>
                                      <p:to>
                                        <p:strVal val="visible"/>
                                      </p:to>
                                    </p:set>
                                    <p:animEffect transition="in" filter="fade">
                                      <p:cBhvr>
                                        <p:cTn id="7" dur="1000"/>
                                        <p:tgtEl>
                                          <p:spTgt spid="23558">
                                            <p:txEl>
                                              <p:charRg st="0" end="38"/>
                                            </p:txEl>
                                          </p:spTgt>
                                        </p:tgtEl>
                                      </p:cBhvr>
                                    </p:animEffect>
                                    <p:anim calcmode="lin" valueType="num">
                                      <p:cBhvr>
                                        <p:cTn id="8" dur="1000" fill="hold"/>
                                        <p:tgtEl>
                                          <p:spTgt spid="23558">
                                            <p:txEl>
                                              <p:charRg st="0" end="38"/>
                                            </p:txEl>
                                          </p:spTgt>
                                        </p:tgtEl>
                                        <p:attrNameLst>
                                          <p:attrName>ppt_x</p:attrName>
                                        </p:attrNameLst>
                                      </p:cBhvr>
                                      <p:tavLst>
                                        <p:tav tm="0">
                                          <p:val>
                                            <p:strVal val="#ppt_x-.1"/>
                                          </p:val>
                                        </p:tav>
                                        <p:tav tm="100000">
                                          <p:val>
                                            <p:strVal val="#ppt_x"/>
                                          </p:val>
                                        </p:tav>
                                      </p:tavLst>
                                    </p:anim>
                                    <p:anim calcmode="lin" valueType="num">
                                      <p:cBhvr>
                                        <p:cTn id="9" dur="1000" fill="hold"/>
                                        <p:tgtEl>
                                          <p:spTgt spid="23558">
                                            <p:txEl>
                                              <p:charRg st="0" end="38"/>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23559"/>
                                        </p:tgtEl>
                                        <p:attrNameLst>
                                          <p:attrName>style.visibility</p:attrName>
                                        </p:attrNameLst>
                                      </p:cBhvr>
                                      <p:to>
                                        <p:strVal val="visible"/>
                                      </p:to>
                                    </p:set>
                                    <p:animEffect transition="in" filter="box(in)">
                                      <p:cBhvr>
                                        <p:cTn id="14" dur="500"/>
                                        <p:tgtEl>
                                          <p:spTgt spid="235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8" grpId="0" build="p"/>
      <p:bldP spid="2355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Rectangle 8"/>
          <p:cNvSpPr/>
          <p:nvPr/>
        </p:nvSpPr>
        <p:spPr>
          <a:xfrm>
            <a:off x="3048000" y="304800"/>
            <a:ext cx="3276600" cy="762000"/>
          </a:xfrm>
          <a:prstGeom prst="rect">
            <a:avLst/>
          </a:prstGeom>
          <a:solidFill>
            <a:schemeClr val="accent1"/>
          </a:solid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4400" dirty="0">
                <a:solidFill>
                  <a:schemeClr val="tx2"/>
                </a:solidFill>
                <a:ea typeface="黑体" panose="02010609060101010101" pitchFamily="2" charset="-122"/>
              </a:rPr>
              <a:t>细读品味</a:t>
            </a:r>
            <a:endParaRPr lang="zh-CN" altLang="en-US" sz="4400" dirty="0">
              <a:solidFill>
                <a:schemeClr val="tx2"/>
              </a:solidFill>
              <a:ea typeface="黑体" panose="02010609060101010101" pitchFamily="2" charset="-122"/>
            </a:endParaRPr>
          </a:p>
        </p:txBody>
      </p:sp>
      <p:pic>
        <p:nvPicPr>
          <p:cNvPr id="5123" name="Picture 14" descr="u=2625312794,3761569225&amp;fm=23&amp;gp=0"/>
          <p:cNvPicPr>
            <a:picLocks noChangeAspect="1"/>
          </p:cNvPicPr>
          <p:nvPr/>
        </p:nvPicPr>
        <p:blipFill>
          <a:blip r:embed="rId1"/>
          <a:stretch>
            <a:fillRect/>
          </a:stretch>
        </p:blipFill>
        <p:spPr>
          <a:xfrm>
            <a:off x="0" y="-609600"/>
            <a:ext cx="2674938" cy="3810000"/>
          </a:xfrm>
          <a:prstGeom prst="rect">
            <a:avLst/>
          </a:prstGeom>
          <a:noFill/>
          <a:ln w="9525">
            <a:noFill/>
          </a:ln>
        </p:spPr>
      </p:pic>
      <p:sp>
        <p:nvSpPr>
          <p:cNvPr id="10258" name="Text Box 18"/>
          <p:cNvSpPr txBox="1"/>
          <p:nvPr/>
        </p:nvSpPr>
        <p:spPr>
          <a:xfrm>
            <a:off x="2362200" y="1981200"/>
            <a:ext cx="6613525"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这是一本怎样的</a:t>
            </a:r>
            <a:r>
              <a:rPr lang="zh-CN" altLang="en-US" sz="2800" b="1" dirty="0">
                <a:solidFill>
                  <a:srgbClr val="FF0000"/>
                </a:solidFill>
              </a:rPr>
              <a:t>书</a:t>
            </a:r>
            <a:r>
              <a:rPr lang="zh-CN" altLang="en-US" sz="2800" b="1" dirty="0"/>
              <a:t>？（关注书名和外形）</a:t>
            </a:r>
            <a:endParaRPr lang="zh-CN" altLang="en-US" sz="2800" b="1" dirty="0"/>
          </a:p>
        </p:txBody>
      </p:sp>
      <p:sp>
        <p:nvSpPr>
          <p:cNvPr id="10259" name="Text Box 19"/>
          <p:cNvSpPr txBox="1"/>
          <p:nvPr/>
        </p:nvSpPr>
        <p:spPr>
          <a:xfrm>
            <a:off x="1828800" y="3429000"/>
            <a:ext cx="3790950" cy="954088"/>
          </a:xfrm>
          <a:prstGeom prst="rect">
            <a:avLst/>
          </a:prstGeom>
          <a:noFill/>
          <a:ln w="9525" cap="flat" cmpd="sng">
            <a:solidFill>
              <a:schemeClr val="accent2"/>
            </a:solidFill>
            <a:prstDash val="solid"/>
            <a:miter/>
            <a:headEnd type="none" w="med" len="med"/>
            <a:tailEnd type="none" w="med" len="med"/>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小学一年级国语第一册</a:t>
            </a:r>
            <a:endParaRPr lang="zh-CN" altLang="en-US" sz="2800" b="1" dirty="0"/>
          </a:p>
          <a:p>
            <a:pPr marL="0" lvl="0" indent="0" eaLnBrk="1" hangingPunct="1">
              <a:spcBef>
                <a:spcPct val="0"/>
              </a:spcBef>
              <a:buNone/>
            </a:pPr>
            <a:r>
              <a:rPr lang="zh-CN" altLang="en-US" sz="2800" b="1" dirty="0"/>
              <a:t>被拦腰裁断的书</a:t>
            </a:r>
            <a:endParaRPr lang="en-US" altLang="zh-CN"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58"/>
                                        </p:tgtEl>
                                        <p:attrNameLst>
                                          <p:attrName>style.visibility</p:attrName>
                                        </p:attrNameLst>
                                      </p:cBhvr>
                                      <p:to>
                                        <p:strVal val="visible"/>
                                      </p:to>
                                    </p:set>
                                    <p:anim calcmode="lin" valueType="num">
                                      <p:cBhvr additive="base">
                                        <p:cTn id="7" dur="500" fill="hold"/>
                                        <p:tgtEl>
                                          <p:spTgt spid="10258"/>
                                        </p:tgtEl>
                                        <p:attrNameLst>
                                          <p:attrName>ppt_x</p:attrName>
                                        </p:attrNameLst>
                                      </p:cBhvr>
                                      <p:tavLst>
                                        <p:tav tm="0">
                                          <p:val>
                                            <p:strVal val="#ppt_x"/>
                                          </p:val>
                                        </p:tav>
                                        <p:tav tm="100000">
                                          <p:val>
                                            <p:strVal val="#ppt_x"/>
                                          </p:val>
                                        </p:tav>
                                      </p:tavLst>
                                    </p:anim>
                                    <p:anim calcmode="lin" valueType="num">
                                      <p:cBhvr additive="base">
                                        <p:cTn id="8" dur="500" fill="hold"/>
                                        <p:tgtEl>
                                          <p:spTgt spid="1025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59"/>
                                        </p:tgtEl>
                                        <p:attrNameLst>
                                          <p:attrName>style.visibility</p:attrName>
                                        </p:attrNameLst>
                                      </p:cBhvr>
                                      <p:to>
                                        <p:strVal val="visible"/>
                                      </p:to>
                                    </p:set>
                                    <p:anim calcmode="lin" valueType="num">
                                      <p:cBhvr additive="base">
                                        <p:cTn id="13" dur="500" fill="hold"/>
                                        <p:tgtEl>
                                          <p:spTgt spid="10259"/>
                                        </p:tgtEl>
                                        <p:attrNameLst>
                                          <p:attrName>ppt_x</p:attrName>
                                        </p:attrNameLst>
                                      </p:cBhvr>
                                      <p:tavLst>
                                        <p:tav tm="0">
                                          <p:val>
                                            <p:strVal val="#ppt_x"/>
                                          </p:val>
                                        </p:tav>
                                        <p:tav tm="100000">
                                          <p:val>
                                            <p:strVal val="#ppt_x"/>
                                          </p:val>
                                        </p:tav>
                                      </p:tavLst>
                                    </p:anim>
                                    <p:anim calcmode="lin" valueType="num">
                                      <p:cBhvr additive="base">
                                        <p:cTn id="14" dur="500" fill="hold"/>
                                        <p:tgtEl>
                                          <p:spTgt spid="102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8" grpId="0"/>
      <p:bldP spid="1025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Picture 7" descr="u=2625312794,3761569225&amp;fm=23&amp;gp=0"/>
          <p:cNvPicPr>
            <a:picLocks noChangeAspect="1"/>
          </p:cNvPicPr>
          <p:nvPr/>
        </p:nvPicPr>
        <p:blipFill>
          <a:blip r:embed="rId1"/>
          <a:stretch>
            <a:fillRect/>
          </a:stretch>
        </p:blipFill>
        <p:spPr>
          <a:xfrm>
            <a:off x="0" y="-152400"/>
            <a:ext cx="2674938" cy="3810000"/>
          </a:xfrm>
          <a:prstGeom prst="rect">
            <a:avLst/>
          </a:prstGeom>
          <a:noFill/>
          <a:ln w="9525">
            <a:noFill/>
          </a:ln>
        </p:spPr>
      </p:pic>
      <p:sp>
        <p:nvSpPr>
          <p:cNvPr id="45066" name="Text Box 10"/>
          <p:cNvSpPr txBox="1"/>
          <p:nvPr/>
        </p:nvSpPr>
        <p:spPr>
          <a:xfrm>
            <a:off x="2477770" y="367983"/>
            <a:ext cx="3265488" cy="10668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en-US" altLang="zh-CN" b="1" dirty="0"/>
          </a:p>
          <a:p>
            <a:pPr marL="0" lvl="0" indent="0" eaLnBrk="1" hangingPunct="1">
              <a:spcBef>
                <a:spcPct val="0"/>
              </a:spcBef>
              <a:buNone/>
            </a:pPr>
            <a:r>
              <a:rPr lang="zh-CN" altLang="en-US" b="1" dirty="0"/>
              <a:t>分角色读第</a:t>
            </a:r>
            <a:r>
              <a:rPr lang="en-US" altLang="zh-CN" b="1" dirty="0"/>
              <a:t>4</a:t>
            </a:r>
            <a:r>
              <a:rPr lang="zh-CN" altLang="en-US" b="1" dirty="0"/>
              <a:t>段。</a:t>
            </a:r>
            <a:endParaRPr lang="zh-CN" altLang="en-US" b="1" dirty="0"/>
          </a:p>
        </p:txBody>
      </p:sp>
      <p:sp>
        <p:nvSpPr>
          <p:cNvPr id="45069" name="Text Box 13"/>
          <p:cNvSpPr txBox="1"/>
          <p:nvPr/>
        </p:nvSpPr>
        <p:spPr>
          <a:xfrm>
            <a:off x="2477770" y="1463040"/>
            <a:ext cx="5486400"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t>父亲为什么“深深地叹着气”？</a:t>
            </a:r>
            <a:endParaRPr lang="zh-CN" altLang="en-US" b="1" dirty="0"/>
          </a:p>
        </p:txBody>
      </p:sp>
      <p:sp>
        <p:nvSpPr>
          <p:cNvPr id="45071" name="Text Box 15"/>
          <p:cNvSpPr txBox="1"/>
          <p:nvPr/>
        </p:nvSpPr>
        <p:spPr>
          <a:xfrm>
            <a:off x="2675255" y="2277110"/>
            <a:ext cx="4470400"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从这一段中你</a:t>
            </a:r>
            <a:r>
              <a:rPr lang="zh-CN" altLang="en-US" sz="2800" b="1" dirty="0">
                <a:solidFill>
                  <a:srgbClr val="FF0000"/>
                </a:solidFill>
              </a:rPr>
              <a:t>读</a:t>
            </a:r>
            <a:r>
              <a:rPr lang="zh-CN" altLang="en-US" sz="2800" b="1" dirty="0"/>
              <a:t>到了什么？</a:t>
            </a:r>
            <a:endParaRPr lang="zh-CN" altLang="en-US" sz="2800" b="1" dirty="0"/>
          </a:p>
        </p:txBody>
      </p:sp>
      <p:sp>
        <p:nvSpPr>
          <p:cNvPr id="49155" name="文本框 49154"/>
          <p:cNvSpPr txBox="1"/>
          <p:nvPr/>
        </p:nvSpPr>
        <p:spPr>
          <a:xfrm>
            <a:off x="533400" y="3807460"/>
            <a:ext cx="8077200" cy="2774950"/>
          </a:xfrm>
          <a:prstGeom prst="rect">
            <a:avLst/>
          </a:prstGeom>
          <a:noFill/>
          <a:ln w="9525">
            <a:noFill/>
          </a:ln>
        </p:spPr>
        <p:txBody>
          <a:bodyPr>
            <a:spAutoFit/>
          </a:bodyPr>
          <a:p>
            <a:pPr lvl="0">
              <a:spcBef>
                <a:spcPct val="50000"/>
              </a:spcBef>
              <a:buClr>
                <a:srgbClr val="000000"/>
              </a:buClr>
            </a:pPr>
            <a:r>
              <a:rPr lang="en-US" altLang="zh-CN" sz="3200" b="1" dirty="0">
                <a:solidFill>
                  <a:srgbClr val="CC0000"/>
                </a:solidFill>
                <a:latin typeface="Tahoma" panose="020B0604030504040204" pitchFamily="34" charset="0"/>
                <a:ea typeface="宋体" panose="02010600030101010101" pitchFamily="2" charset="-122"/>
              </a:rPr>
              <a:t>       </a:t>
            </a:r>
            <a:r>
              <a:rPr lang="zh-CN" altLang="en-US" sz="3200" b="1" dirty="0">
                <a:solidFill>
                  <a:schemeClr val="tx1"/>
                </a:solidFill>
                <a:latin typeface="Tahoma" panose="020B0604030504040204" pitchFamily="34" charset="0"/>
                <a:ea typeface="宋体" panose="02010600030101010101" pitchFamily="2" charset="-122"/>
              </a:rPr>
              <a:t>这深深的叹息，既包含着对儿子做法的</a:t>
            </a:r>
            <a:r>
              <a:rPr lang="zh-CN" altLang="en-US" sz="3200" b="1" dirty="0">
                <a:solidFill>
                  <a:srgbClr val="FF0000"/>
                </a:solidFill>
                <a:latin typeface="Tahoma" panose="020B0604030504040204" pitchFamily="34" charset="0"/>
                <a:ea typeface="宋体" panose="02010600030101010101" pitchFamily="2" charset="-122"/>
              </a:rPr>
              <a:t>默许</a:t>
            </a:r>
            <a:r>
              <a:rPr lang="zh-CN" altLang="en-US" sz="3200" b="1" dirty="0">
                <a:solidFill>
                  <a:schemeClr val="tx1"/>
                </a:solidFill>
                <a:latin typeface="Tahoma" panose="020B0604030504040204" pitchFamily="34" charset="0"/>
                <a:ea typeface="宋体" panose="02010600030101010101" pitchFamily="2" charset="-122"/>
              </a:rPr>
              <a:t>，也为儿子同学家的生活贫困而深表</a:t>
            </a:r>
            <a:r>
              <a:rPr lang="zh-CN" altLang="en-US" sz="3200" b="1" dirty="0">
                <a:solidFill>
                  <a:srgbClr val="FF0000"/>
                </a:solidFill>
                <a:latin typeface="Tahoma" panose="020B0604030504040204" pitchFamily="34" charset="0"/>
                <a:ea typeface="宋体" panose="02010600030101010101" pitchFamily="2" charset="-122"/>
              </a:rPr>
              <a:t>同情</a:t>
            </a:r>
            <a:r>
              <a:rPr lang="zh-CN" altLang="en-US" sz="3200" b="1" dirty="0">
                <a:solidFill>
                  <a:schemeClr val="tx1"/>
                </a:solidFill>
                <a:latin typeface="Tahoma" panose="020B0604030504040204" pitchFamily="34" charset="0"/>
                <a:ea typeface="宋体" panose="02010600030101010101" pitchFamily="2" charset="-122"/>
              </a:rPr>
              <a:t>。</a:t>
            </a:r>
            <a:endParaRPr lang="zh-CN" altLang="en-US" sz="3200" b="1" dirty="0">
              <a:solidFill>
                <a:schemeClr val="tx1"/>
              </a:solidFill>
              <a:latin typeface="Tahoma" panose="020B0604030504040204" pitchFamily="34" charset="0"/>
              <a:ea typeface="宋体" panose="02010600030101010101" pitchFamily="2" charset="-122"/>
            </a:endParaRPr>
          </a:p>
          <a:p>
            <a:pPr lvl="0">
              <a:spcBef>
                <a:spcPct val="50000"/>
              </a:spcBef>
              <a:buClr>
                <a:srgbClr val="000000"/>
              </a:buClr>
            </a:pPr>
            <a:r>
              <a:rPr lang="zh-CN" altLang="en-US" sz="3200" b="1" dirty="0">
                <a:solidFill>
                  <a:schemeClr val="tx1"/>
                </a:solidFill>
                <a:latin typeface="Tahoma" panose="020B0604030504040204" pitchFamily="34" charset="0"/>
                <a:ea typeface="宋体" panose="02010600030101010101" pitchFamily="2" charset="-122"/>
              </a:rPr>
              <a:t>     生活的艰苦与情感的真挚（父子情、同学情、乡邻情）</a:t>
            </a:r>
            <a:endParaRPr lang="zh-CN" altLang="en-US" sz="3200" b="1" dirty="0">
              <a:solidFill>
                <a:schemeClr val="tx1"/>
              </a:solidFill>
              <a:latin typeface="Tahoma" panose="020B060403050404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Effect transition="in" filter="box(in)">
                                      <p:cBhvr>
                                        <p:cTn id="13" dur="2000"/>
                                        <p:tgtEl>
                                          <p:spTgt spid="491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Picture 3" descr="u=2625312794,3761569225&amp;fm=23&amp;gp=0"/>
          <p:cNvPicPr>
            <a:picLocks noChangeAspect="1"/>
          </p:cNvPicPr>
          <p:nvPr/>
        </p:nvPicPr>
        <p:blipFill>
          <a:blip r:embed="rId1"/>
          <a:stretch>
            <a:fillRect/>
          </a:stretch>
        </p:blipFill>
        <p:spPr>
          <a:xfrm>
            <a:off x="0" y="-152400"/>
            <a:ext cx="2674938" cy="3810000"/>
          </a:xfrm>
          <a:prstGeom prst="rect">
            <a:avLst/>
          </a:prstGeom>
          <a:noFill/>
          <a:ln w="9525">
            <a:noFill/>
          </a:ln>
        </p:spPr>
      </p:pic>
      <p:sp>
        <p:nvSpPr>
          <p:cNvPr id="55300" name="Text Box 4"/>
          <p:cNvSpPr txBox="1"/>
          <p:nvPr/>
        </p:nvSpPr>
        <p:spPr>
          <a:xfrm>
            <a:off x="2209800" y="1676400"/>
            <a:ext cx="6646863" cy="22272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800" b="1" dirty="0"/>
              <a:t>      </a:t>
            </a:r>
            <a:r>
              <a:rPr lang="zh-CN" altLang="en-US" sz="2800" b="1" dirty="0"/>
              <a:t>父亲的手真巧，他居然把我们两个的半本书修修补补，装订成两本完完整整的书，补写的字跟印上去的一样好看。父亲把两本书用牛皮纸包了皮，在封皮上写上名字。（第</a:t>
            </a:r>
            <a:r>
              <a:rPr lang="en-US" altLang="zh-CN" sz="2800" b="1" dirty="0"/>
              <a:t>8</a:t>
            </a:r>
            <a:r>
              <a:rPr lang="zh-CN" altLang="en-US" sz="2800" b="1" dirty="0"/>
              <a:t>段）</a:t>
            </a:r>
            <a:endParaRPr lang="zh-CN" altLang="en-US" sz="2800" b="1" dirty="0"/>
          </a:p>
        </p:txBody>
      </p:sp>
      <p:sp>
        <p:nvSpPr>
          <p:cNvPr id="55306" name="Text Box 10"/>
          <p:cNvSpPr txBox="1"/>
          <p:nvPr/>
        </p:nvSpPr>
        <p:spPr>
          <a:xfrm>
            <a:off x="685800" y="4343400"/>
            <a:ext cx="4470400"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从这一段中你</a:t>
            </a:r>
            <a:r>
              <a:rPr lang="zh-CN" altLang="en-US" sz="2800" b="1" dirty="0">
                <a:solidFill>
                  <a:srgbClr val="FF0000"/>
                </a:solidFill>
              </a:rPr>
              <a:t>读</a:t>
            </a:r>
            <a:r>
              <a:rPr lang="zh-CN" altLang="en-US" sz="2800" b="1" dirty="0"/>
              <a:t>到了什么？</a:t>
            </a:r>
            <a:endParaRPr lang="zh-CN" altLang="en-US" sz="2800" b="1" dirty="0"/>
          </a:p>
        </p:txBody>
      </p:sp>
      <p:sp>
        <p:nvSpPr>
          <p:cNvPr id="55311" name="Text Box 15"/>
          <p:cNvSpPr txBox="1"/>
          <p:nvPr/>
        </p:nvSpPr>
        <p:spPr>
          <a:xfrm>
            <a:off x="2667000" y="381000"/>
            <a:ext cx="5080000"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t>这半本书后来的命运怎样？</a:t>
            </a:r>
            <a:endParaRPr lang="zh-CN" altLang="en-US" b="1" dirty="0"/>
          </a:p>
        </p:txBody>
      </p:sp>
      <p:sp>
        <p:nvSpPr>
          <p:cNvPr id="2" name="文本框 1"/>
          <p:cNvSpPr txBox="1"/>
          <p:nvPr/>
        </p:nvSpPr>
        <p:spPr>
          <a:xfrm>
            <a:off x="1137285" y="5273040"/>
            <a:ext cx="6814820" cy="944880"/>
          </a:xfrm>
          <a:prstGeom prst="rect">
            <a:avLst/>
          </a:prstGeom>
          <a:noFill/>
        </p:spPr>
        <p:txBody>
          <a:bodyPr wrap="square" rtlCol="0" anchor="t">
            <a:spAutoFit/>
          </a:bodyPr>
          <a:p>
            <a:pPr lvl="0">
              <a:spcBef>
                <a:spcPct val="50000"/>
              </a:spcBef>
              <a:buClr>
                <a:srgbClr val="000000"/>
              </a:buClr>
            </a:pPr>
            <a:r>
              <a:rPr lang="zh-CN" altLang="en-US" sz="2800" b="1" dirty="0">
                <a:solidFill>
                  <a:srgbClr val="CC0000"/>
                </a:solidFill>
                <a:latin typeface="Tahoma" panose="020B0604030504040204" pitchFamily="34" charset="0"/>
                <a:sym typeface="+mn-ea"/>
              </a:rPr>
              <a:t>“我”的父亲是一位</a:t>
            </a:r>
            <a:r>
              <a:rPr lang="zh-CN" altLang="en-US" sz="2800" b="1" dirty="0">
                <a:solidFill>
                  <a:schemeClr val="folHlink"/>
                </a:solidFill>
                <a:latin typeface="Tahoma" panose="020B0604030504040204" pitchFamily="34" charset="0"/>
                <a:sym typeface="+mn-ea"/>
              </a:rPr>
              <a:t>知书达理</a:t>
            </a:r>
            <a:r>
              <a:rPr lang="zh-CN" altLang="en-US" sz="2800" b="1" dirty="0">
                <a:solidFill>
                  <a:srgbClr val="CC0000"/>
                </a:solidFill>
                <a:latin typeface="Tahoma" panose="020B0604030504040204" pitchFamily="34" charset="0"/>
                <a:sym typeface="+mn-ea"/>
              </a:rPr>
              <a:t>，并且非常</a:t>
            </a:r>
            <a:r>
              <a:rPr lang="zh-CN" altLang="en-US" sz="2800" b="1" dirty="0">
                <a:solidFill>
                  <a:schemeClr val="folHlink"/>
                </a:solidFill>
                <a:latin typeface="Tahoma" panose="020B0604030504040204" pitchFamily="34" charset="0"/>
                <a:sym typeface="+mn-ea"/>
              </a:rPr>
              <a:t>疼爱儿子</a:t>
            </a:r>
            <a:r>
              <a:rPr lang="zh-CN" altLang="en-US" sz="2800" b="1" dirty="0">
                <a:solidFill>
                  <a:srgbClr val="CC0000"/>
                </a:solidFill>
                <a:latin typeface="Tahoma" panose="020B0604030504040204" pitchFamily="34" charset="0"/>
                <a:sym typeface="+mn-ea"/>
              </a:rPr>
              <a:t>的父亲。</a:t>
            </a:r>
            <a:endParaRPr lang="zh-CN" altLang="en-US" sz="2800" b="1" dirty="0">
              <a:solidFill>
                <a:srgbClr val="CC0000"/>
              </a:solidFill>
              <a:latin typeface="Tahoma" panose="020B0604030504040204" pitchFamily="34"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5300"/>
                                        </p:tgtEl>
                                        <p:attrNameLst>
                                          <p:attrName>style.visibility</p:attrName>
                                        </p:attrNameLst>
                                      </p:cBhvr>
                                      <p:to>
                                        <p:strVal val="visible"/>
                                      </p:to>
                                    </p:set>
                                    <p:anim calcmode="lin" valueType="num">
                                      <p:cBhvr additive="base">
                                        <p:cTn id="7" dur="500" fill="hold"/>
                                        <p:tgtEl>
                                          <p:spTgt spid="55300"/>
                                        </p:tgtEl>
                                        <p:attrNameLst>
                                          <p:attrName>ppt_x</p:attrName>
                                        </p:attrNameLst>
                                      </p:cBhvr>
                                      <p:tavLst>
                                        <p:tav tm="0">
                                          <p:val>
                                            <p:strVal val="#ppt_x"/>
                                          </p:val>
                                        </p:tav>
                                        <p:tav tm="100000">
                                          <p:val>
                                            <p:strVal val="#ppt_x"/>
                                          </p:val>
                                        </p:tav>
                                      </p:tavLst>
                                    </p:anim>
                                    <p:anim calcmode="lin" valueType="num">
                                      <p:cBhvr additive="base">
                                        <p:cTn id="8" dur="500" fill="hold"/>
                                        <p:tgtEl>
                                          <p:spTgt spid="553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5306"/>
                                        </p:tgtEl>
                                        <p:attrNameLst>
                                          <p:attrName>style.visibility</p:attrName>
                                        </p:attrNameLst>
                                      </p:cBhvr>
                                      <p:to>
                                        <p:strVal val="visible"/>
                                      </p:to>
                                    </p:set>
                                    <p:anim calcmode="lin" valueType="num">
                                      <p:cBhvr additive="base">
                                        <p:cTn id="13" dur="500" fill="hold"/>
                                        <p:tgtEl>
                                          <p:spTgt spid="55306"/>
                                        </p:tgtEl>
                                        <p:attrNameLst>
                                          <p:attrName>ppt_x</p:attrName>
                                        </p:attrNameLst>
                                      </p:cBhvr>
                                      <p:tavLst>
                                        <p:tav tm="0">
                                          <p:val>
                                            <p:strVal val="#ppt_x"/>
                                          </p:val>
                                        </p:tav>
                                        <p:tav tm="100000">
                                          <p:val>
                                            <p:strVal val="#ppt_x"/>
                                          </p:val>
                                        </p:tav>
                                      </p:tavLst>
                                    </p:anim>
                                    <p:anim calcmode="lin" valueType="num">
                                      <p:cBhvr additive="base">
                                        <p:cTn id="14" dur="500" fill="hold"/>
                                        <p:tgtEl>
                                          <p:spTgt spid="5530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ox(in)">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p:bldP spid="5530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4" name="Picture 2" descr="u=2625312794,3761569225&amp;fm=23&amp;gp=0"/>
          <p:cNvPicPr>
            <a:picLocks noChangeAspect="1"/>
          </p:cNvPicPr>
          <p:nvPr/>
        </p:nvPicPr>
        <p:blipFill>
          <a:blip r:embed="rId1"/>
          <a:stretch>
            <a:fillRect/>
          </a:stretch>
        </p:blipFill>
        <p:spPr>
          <a:xfrm>
            <a:off x="0" y="-152400"/>
            <a:ext cx="2674938" cy="3810000"/>
          </a:xfrm>
          <a:prstGeom prst="rect">
            <a:avLst/>
          </a:prstGeom>
          <a:noFill/>
          <a:ln w="9525">
            <a:noFill/>
          </a:ln>
        </p:spPr>
      </p:pic>
      <p:sp>
        <p:nvSpPr>
          <p:cNvPr id="58373" name="Text Box 5"/>
          <p:cNvSpPr txBox="1"/>
          <p:nvPr/>
        </p:nvSpPr>
        <p:spPr>
          <a:xfrm>
            <a:off x="2544445" y="206375"/>
            <a:ext cx="6303963" cy="10668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t>这半本除了带给我们苦涩的记忆，</a:t>
            </a:r>
            <a:endParaRPr lang="zh-CN" altLang="en-US" b="1" dirty="0"/>
          </a:p>
          <a:p>
            <a:pPr marL="0" lvl="0" indent="0" eaLnBrk="1" hangingPunct="1">
              <a:spcBef>
                <a:spcPct val="0"/>
              </a:spcBef>
              <a:buNone/>
            </a:pPr>
            <a:r>
              <a:rPr lang="zh-CN" altLang="en-US" b="1" dirty="0"/>
              <a:t>还带给我们什么？</a:t>
            </a:r>
            <a:endParaRPr lang="zh-CN" altLang="en-US" b="1" dirty="0"/>
          </a:p>
        </p:txBody>
      </p:sp>
      <p:sp>
        <p:nvSpPr>
          <p:cNvPr id="59395" name="Text Box 3"/>
          <p:cNvSpPr txBox="1"/>
          <p:nvPr/>
        </p:nvSpPr>
        <p:spPr>
          <a:xfrm>
            <a:off x="2494915" y="1365250"/>
            <a:ext cx="6353810" cy="15544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800" b="1" dirty="0">
                <a:solidFill>
                  <a:srgbClr val="FF0066"/>
                </a:solidFill>
              </a:rPr>
              <a:t>        </a:t>
            </a:r>
            <a:r>
              <a:rPr lang="zh-CN" altLang="en-US" b="1" dirty="0">
                <a:solidFill>
                  <a:srgbClr val="FF0066"/>
                </a:solidFill>
              </a:rPr>
              <a:t>我的童年没有幽默，只有从荒寒的大自然感应到一点生命最初的快乐和梦幻。</a:t>
            </a:r>
            <a:endParaRPr lang="zh-CN" altLang="en-US" b="1" dirty="0">
              <a:solidFill>
                <a:srgbClr val="FF0066"/>
              </a:solidFill>
            </a:endParaRPr>
          </a:p>
        </p:txBody>
      </p:sp>
      <p:sp>
        <p:nvSpPr>
          <p:cNvPr id="45059" name="矩形 45058"/>
          <p:cNvSpPr/>
          <p:nvPr/>
        </p:nvSpPr>
        <p:spPr>
          <a:xfrm>
            <a:off x="355918" y="3098642"/>
            <a:ext cx="8642350" cy="3674110"/>
          </a:xfrm>
          <a:prstGeom prst="rect">
            <a:avLst/>
          </a:prstGeom>
          <a:noFill/>
          <a:ln w="9525">
            <a:noFill/>
          </a:ln>
        </p:spPr>
        <p:txBody>
          <a:bodyPr anchor="ctr">
            <a:spAutoFit/>
          </a:bodyPr>
          <a:p>
            <a:pPr lvl="0">
              <a:lnSpc>
                <a:spcPct val="140000"/>
              </a:lnSpc>
            </a:pPr>
            <a:r>
              <a:rPr lang="zh-CN" altLang="en-US" sz="2400" b="1" dirty="0">
                <a:solidFill>
                  <a:srgbClr val="002060"/>
                </a:solidFill>
                <a:latin typeface="宋体" panose="02010600030101010101" pitchFamily="2" charset="-122"/>
                <a:ea typeface="宋体" panose="02010600030101010101" pitchFamily="2" charset="-122"/>
              </a:rPr>
              <a:t>作者对童年的感觉是</a:t>
            </a:r>
            <a:r>
              <a:rPr lang="zh-CN" altLang="en-US" sz="2400" b="1" dirty="0">
                <a:solidFill>
                  <a:srgbClr val="7030A0"/>
                </a:solidFill>
                <a:latin typeface="宋体" panose="02010600030101010101" pitchFamily="2" charset="-122"/>
                <a:ea typeface="宋体" panose="02010600030101010101" pitchFamily="2" charset="-122"/>
              </a:rPr>
              <a:t>辛酸</a:t>
            </a:r>
            <a:r>
              <a:rPr lang="zh-CN" altLang="en-US" sz="2400" b="1" dirty="0">
                <a:solidFill>
                  <a:srgbClr val="002060"/>
                </a:solidFill>
                <a:latin typeface="宋体" panose="02010600030101010101" pitchFamily="2" charset="-122"/>
                <a:ea typeface="宋体" panose="02010600030101010101" pitchFamily="2" charset="-122"/>
              </a:rPr>
              <a:t>的。“童年没有幽默”，写其</a:t>
            </a:r>
            <a:r>
              <a:rPr lang="zh-CN" altLang="en-US" sz="2400" b="1" dirty="0">
                <a:solidFill>
                  <a:srgbClr val="7030A0"/>
                </a:solidFill>
                <a:latin typeface="宋体" panose="02010600030101010101" pitchFamily="2" charset="-122"/>
                <a:ea typeface="宋体" panose="02010600030101010101" pitchFamily="2" charset="-122"/>
              </a:rPr>
              <a:t>童年生活的艰苦和沉重</a:t>
            </a:r>
            <a:r>
              <a:rPr lang="zh-CN" altLang="en-US" sz="2400" b="1" dirty="0">
                <a:solidFill>
                  <a:srgbClr val="002060"/>
                </a:solidFill>
                <a:latin typeface="宋体" panose="02010600030101010101" pitchFamily="2" charset="-122"/>
                <a:ea typeface="宋体" panose="02010600030101010101" pitchFamily="2" charset="-122"/>
              </a:rPr>
              <a:t>，不仅自己家的生活是窘困的，几乎所有同学都在生存的底线上挣扎，哪有幽默可言？但是，毕竟是童年，无论生活多么艰苦，也抹不去与生俱来的</a:t>
            </a:r>
            <a:r>
              <a:rPr lang="zh-CN" altLang="en-US" sz="2400" b="1" dirty="0">
                <a:solidFill>
                  <a:srgbClr val="FF0066"/>
                </a:solidFill>
                <a:latin typeface="宋体" panose="02010600030101010101" pitchFamily="2" charset="-122"/>
                <a:ea typeface="宋体" panose="02010600030101010101" pitchFamily="2" charset="-122"/>
              </a:rPr>
              <a:t>童年的好奇、天真和淘气</a:t>
            </a:r>
            <a:r>
              <a:rPr lang="zh-CN" altLang="en-US" sz="2400" b="1" dirty="0">
                <a:solidFill>
                  <a:srgbClr val="002060"/>
                </a:solidFill>
                <a:latin typeface="宋体" panose="02010600030101010101" pitchFamily="2" charset="-122"/>
                <a:ea typeface="宋体" panose="02010600030101010101" pitchFamily="2" charset="-122"/>
              </a:rPr>
              <a:t>，能和小伙伴们在一起，和小动物们在一起，回到大自然中间，就是快乐的，而且童年时代只要玩起来，什么困苦都会忘。这就是“生命最初的快乐和梦幻”。 </a:t>
            </a:r>
            <a:endParaRPr lang="zh-CN" altLang="en-US" sz="2400" b="1" dirty="0">
              <a:solidFill>
                <a:srgbClr val="00206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8373"/>
                                        </p:tgtEl>
                                        <p:attrNameLst>
                                          <p:attrName>style.visibility</p:attrName>
                                        </p:attrNameLst>
                                      </p:cBhvr>
                                      <p:to>
                                        <p:strVal val="visible"/>
                                      </p:to>
                                    </p:set>
                                    <p:anim calcmode="lin" valueType="num">
                                      <p:cBhvr additive="base">
                                        <p:cTn id="7" dur="500" fill="hold"/>
                                        <p:tgtEl>
                                          <p:spTgt spid="58373"/>
                                        </p:tgtEl>
                                        <p:attrNameLst>
                                          <p:attrName>ppt_x</p:attrName>
                                        </p:attrNameLst>
                                      </p:cBhvr>
                                      <p:tavLst>
                                        <p:tav tm="0">
                                          <p:val>
                                            <p:strVal val="#ppt_x"/>
                                          </p:val>
                                        </p:tav>
                                        <p:tav tm="100000">
                                          <p:val>
                                            <p:strVal val="#ppt_x"/>
                                          </p:val>
                                        </p:tav>
                                      </p:tavLst>
                                    </p:anim>
                                    <p:anim calcmode="lin" valueType="num">
                                      <p:cBhvr additive="base">
                                        <p:cTn id="8" dur="500" fill="hold"/>
                                        <p:tgtEl>
                                          <p:spTgt spid="5837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9395"/>
                                        </p:tgtEl>
                                        <p:attrNameLst>
                                          <p:attrName>style.visibility</p:attrName>
                                        </p:attrNameLst>
                                      </p:cBhvr>
                                      <p:to>
                                        <p:strVal val="visible"/>
                                      </p:to>
                                    </p:set>
                                    <p:anim calcmode="lin" valueType="num">
                                      <p:cBhvr additive="base">
                                        <p:cTn id="13" dur="500" fill="hold"/>
                                        <p:tgtEl>
                                          <p:spTgt spid="59395"/>
                                        </p:tgtEl>
                                        <p:attrNameLst>
                                          <p:attrName>ppt_x</p:attrName>
                                        </p:attrNameLst>
                                      </p:cBhvr>
                                      <p:tavLst>
                                        <p:tav tm="0">
                                          <p:val>
                                            <p:strVal val="#ppt_x"/>
                                          </p:val>
                                        </p:tav>
                                        <p:tav tm="100000">
                                          <p:val>
                                            <p:strVal val="#ppt_x"/>
                                          </p:val>
                                        </p:tav>
                                      </p:tavLst>
                                    </p:anim>
                                    <p:anim calcmode="lin" valueType="num">
                                      <p:cBhvr additive="base">
                                        <p:cTn id="14" dur="500" fill="hold"/>
                                        <p:tgtEl>
                                          <p:spTgt spid="5939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5059"/>
                                        </p:tgtEl>
                                        <p:attrNameLst>
                                          <p:attrName>style.visibility</p:attrName>
                                        </p:attrNameLst>
                                      </p:cBhvr>
                                      <p:to>
                                        <p:strVal val="visible"/>
                                      </p:to>
                                    </p:set>
                                    <p:anim calcmode="lin" valueType="num">
                                      <p:cBhvr>
                                        <p:cTn id="19" dur="1000" fill="hold"/>
                                        <p:tgtEl>
                                          <p:spTgt spid="45059"/>
                                        </p:tgtEl>
                                        <p:attrNameLst>
                                          <p:attrName>ppt_w</p:attrName>
                                        </p:attrNameLst>
                                      </p:cBhvr>
                                      <p:tavLst>
                                        <p:tav tm="0">
                                          <p:val>
                                            <p:fltVal val="0"/>
                                          </p:val>
                                        </p:tav>
                                        <p:tav tm="100000">
                                          <p:val>
                                            <p:strVal val="#ppt_w"/>
                                          </p:val>
                                        </p:tav>
                                      </p:tavLst>
                                    </p:anim>
                                    <p:anim calcmode="lin" valueType="num">
                                      <p:cBhvr>
                                        <p:cTn id="20" dur="1000" fill="hold"/>
                                        <p:tgtEl>
                                          <p:spTgt spid="45059"/>
                                        </p:tgtEl>
                                        <p:attrNameLst>
                                          <p:attrName>ppt_h</p:attrName>
                                        </p:attrNameLst>
                                      </p:cBhvr>
                                      <p:tavLst>
                                        <p:tav tm="0">
                                          <p:val>
                                            <p:fltVal val="0"/>
                                          </p:val>
                                        </p:tav>
                                        <p:tav tm="100000">
                                          <p:val>
                                            <p:strVal val="#ppt_h"/>
                                          </p:val>
                                        </p:tav>
                                      </p:tavLst>
                                    </p:anim>
                                    <p:anim calcmode="lin" valueType="num">
                                      <p:cBhvr>
                                        <p:cTn id="21" dur="1000" fill="hold"/>
                                        <p:tgtEl>
                                          <p:spTgt spid="45059"/>
                                        </p:tgtEl>
                                        <p:attrNameLst>
                                          <p:attrName>style.rotation</p:attrName>
                                        </p:attrNameLst>
                                      </p:cBhvr>
                                      <p:tavLst>
                                        <p:tav tm="0">
                                          <p:val>
                                            <p:fltVal val="90"/>
                                          </p:val>
                                        </p:tav>
                                        <p:tav tm="100000">
                                          <p:val>
                                            <p:fltVal val="0"/>
                                          </p:val>
                                        </p:tav>
                                      </p:tavLst>
                                    </p:anim>
                                    <p:animEffect transition="in" filter="fade">
                                      <p:cBhvr>
                                        <p:cTn id="22" dur="1000"/>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3" grpId="0"/>
      <p:bldP spid="59395" grpId="0"/>
      <p:bldP spid="4505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7" name="文本占位符 52226"/>
          <p:cNvSpPr>
            <a:spLocks noGrp="1"/>
          </p:cNvSpPr>
          <p:nvPr>
            <p:ph type="body" idx="1"/>
          </p:nvPr>
        </p:nvSpPr>
        <p:spPr>
          <a:xfrm>
            <a:off x="1984375" y="731838"/>
            <a:ext cx="4114800" cy="1030287"/>
          </a:xfrm>
          <a:ln>
            <a:solidFill>
              <a:schemeClr val="hlink"/>
            </a:solidFill>
            <a:miter/>
          </a:ln>
        </p:spPr>
        <p:txBody>
          <a:bodyPr/>
          <a:p>
            <a:r>
              <a:rPr lang="zh-CN" altLang="en-US" sz="2400" b="1" dirty="0"/>
              <a:t>从荒寒的大自然感应到一点生命最初的快乐和梦幻</a:t>
            </a:r>
            <a:endParaRPr lang="zh-CN" altLang="en-US" sz="2400" b="1"/>
          </a:p>
        </p:txBody>
      </p:sp>
      <p:sp>
        <p:nvSpPr>
          <p:cNvPr id="52228" name="矩形 52227"/>
          <p:cNvSpPr/>
          <p:nvPr/>
        </p:nvSpPr>
        <p:spPr>
          <a:xfrm>
            <a:off x="2560638" y="2387600"/>
            <a:ext cx="2819400" cy="617538"/>
          </a:xfrm>
          <a:prstGeom prst="rect">
            <a:avLst/>
          </a:prstGeom>
          <a:noFill/>
          <a:ln w="9525" cap="flat" cmpd="sng">
            <a:solidFill>
              <a:schemeClr val="hlink"/>
            </a:solidFill>
            <a:prstDash val="solid"/>
            <a:miter/>
            <a:headEnd type="none" w="med" len="med"/>
            <a:tailEnd type="none" w="med" len="med"/>
          </a:ln>
        </p:spPr>
        <p:txBody>
          <a:bodyPr/>
          <a:p>
            <a:pPr marL="342900" lvl="0" indent="-342900">
              <a:spcBef>
                <a:spcPct val="20000"/>
              </a:spcBef>
              <a:buClr>
                <a:schemeClr val="folHlink"/>
              </a:buClr>
              <a:buSzPct val="60000"/>
              <a:buFont typeface="Wingdings" panose="05000000000000000000" pitchFamily="2" charset="2"/>
              <a:buChar char="n"/>
            </a:pPr>
            <a:r>
              <a:rPr lang="zh-CN" altLang="en-US" sz="2800" b="1" dirty="0">
                <a:latin typeface="Tahoma" panose="020B0604030504040204" pitchFamily="34" charset="0"/>
                <a:ea typeface="宋体" panose="02010600030101010101" pitchFamily="2" charset="-122"/>
              </a:rPr>
              <a:t>我的第一本书</a:t>
            </a:r>
            <a:endParaRPr lang="zh-CN" altLang="en-US" sz="2800" b="1">
              <a:latin typeface="Tahoma" panose="020B0604030504040204" pitchFamily="34" charset="0"/>
              <a:ea typeface="宋体" panose="02010600030101010101" pitchFamily="2" charset="-122"/>
            </a:endParaRPr>
          </a:p>
        </p:txBody>
      </p:sp>
      <p:sp>
        <p:nvSpPr>
          <p:cNvPr id="52229" name="矩形 52228"/>
          <p:cNvSpPr/>
          <p:nvPr/>
        </p:nvSpPr>
        <p:spPr>
          <a:xfrm>
            <a:off x="400050" y="3611563"/>
            <a:ext cx="1981200" cy="533400"/>
          </a:xfrm>
          <a:prstGeom prst="rect">
            <a:avLst/>
          </a:prstGeom>
          <a:noFill/>
          <a:ln w="9525" cap="flat" cmpd="sng">
            <a:solidFill>
              <a:schemeClr val="hlink"/>
            </a:solidFill>
            <a:prstDash val="solid"/>
            <a:miter/>
            <a:headEnd type="none" w="med" len="med"/>
            <a:tailEnd type="none" w="med" len="med"/>
          </a:ln>
        </p:spPr>
        <p:txBody>
          <a:bodyPr/>
          <a:p>
            <a:pPr marL="342900" lvl="0" indent="-342900">
              <a:spcBef>
                <a:spcPct val="20000"/>
              </a:spcBef>
              <a:buClr>
                <a:schemeClr val="folHlink"/>
              </a:buClr>
              <a:buSzPct val="60000"/>
              <a:buFont typeface="Wingdings" panose="05000000000000000000" pitchFamily="2" charset="2"/>
              <a:buChar char="n"/>
            </a:pPr>
            <a:r>
              <a:rPr lang="zh-CN" altLang="en-US" sz="2800" b="1" dirty="0">
                <a:latin typeface="Tahoma" panose="020B0604030504040204" pitchFamily="34" charset="0"/>
                <a:ea typeface="宋体" panose="02010600030101010101" pitchFamily="2" charset="-122"/>
              </a:rPr>
              <a:t>父子之情</a:t>
            </a:r>
            <a:endParaRPr lang="zh-CN" altLang="en-US" sz="2800" b="1">
              <a:latin typeface="Tahoma" panose="020B0604030504040204" pitchFamily="34" charset="0"/>
              <a:ea typeface="宋体" panose="02010600030101010101" pitchFamily="2" charset="-122"/>
            </a:endParaRPr>
          </a:p>
        </p:txBody>
      </p:sp>
      <p:sp>
        <p:nvSpPr>
          <p:cNvPr id="52230" name="矩形 52229"/>
          <p:cNvSpPr/>
          <p:nvPr/>
        </p:nvSpPr>
        <p:spPr>
          <a:xfrm>
            <a:off x="2776538" y="3611563"/>
            <a:ext cx="2743200" cy="533400"/>
          </a:xfrm>
          <a:prstGeom prst="rect">
            <a:avLst/>
          </a:prstGeom>
          <a:noFill/>
          <a:ln w="9525" cap="flat" cmpd="sng">
            <a:solidFill>
              <a:schemeClr val="hlink"/>
            </a:solidFill>
            <a:prstDash val="solid"/>
            <a:miter/>
            <a:headEnd type="none" w="med" len="med"/>
            <a:tailEnd type="none" w="med" len="med"/>
          </a:ln>
        </p:spPr>
        <p:txBody>
          <a:bodyPr/>
          <a:p>
            <a:pPr marL="342900" lvl="0" indent="-342900">
              <a:spcBef>
                <a:spcPct val="20000"/>
              </a:spcBef>
              <a:buClr>
                <a:schemeClr val="folHlink"/>
              </a:buClr>
              <a:buSzPct val="60000"/>
              <a:buFont typeface="Wingdings" panose="05000000000000000000" pitchFamily="2" charset="2"/>
              <a:buChar char="n"/>
            </a:pPr>
            <a:r>
              <a:rPr lang="zh-CN" altLang="en-US" sz="2800" b="1" dirty="0">
                <a:latin typeface="Tahoma" panose="020B0604030504040204" pitchFamily="34" charset="0"/>
                <a:ea typeface="宋体" panose="02010600030101010101" pitchFamily="2" charset="-122"/>
              </a:rPr>
              <a:t>同学乡邻之情</a:t>
            </a:r>
            <a:endParaRPr lang="zh-CN" altLang="en-US" sz="2800" b="1" dirty="0">
              <a:latin typeface="Tahoma" panose="020B0604030504040204" pitchFamily="34" charset="0"/>
              <a:ea typeface="宋体" panose="02010600030101010101" pitchFamily="2" charset="-122"/>
            </a:endParaRPr>
          </a:p>
        </p:txBody>
      </p:sp>
      <p:sp>
        <p:nvSpPr>
          <p:cNvPr id="52231" name="矩形 52230"/>
          <p:cNvSpPr/>
          <p:nvPr/>
        </p:nvSpPr>
        <p:spPr>
          <a:xfrm>
            <a:off x="6016625" y="3540125"/>
            <a:ext cx="2514600" cy="528638"/>
          </a:xfrm>
          <a:prstGeom prst="rect">
            <a:avLst/>
          </a:prstGeom>
          <a:noFill/>
          <a:ln w="9525" cap="flat" cmpd="sng">
            <a:solidFill>
              <a:schemeClr val="hlink"/>
            </a:solidFill>
            <a:prstDash val="solid"/>
            <a:miter/>
            <a:headEnd type="none" w="med" len="med"/>
            <a:tailEnd type="none" w="med" len="med"/>
          </a:ln>
        </p:spPr>
        <p:txBody>
          <a:bodyPr>
            <a:spAutoFit/>
          </a:bodyPr>
          <a:p>
            <a:pPr lvl="0">
              <a:spcBef>
                <a:spcPct val="20000"/>
              </a:spcBef>
              <a:buClr>
                <a:schemeClr val="folHlink"/>
              </a:buClr>
              <a:buSzPct val="60000"/>
              <a:buFont typeface="Wingdings" panose="05000000000000000000" pitchFamily="2" charset="2"/>
              <a:buChar char="n"/>
            </a:pPr>
            <a:r>
              <a:rPr lang="zh-CN" altLang="en-US" sz="2800" b="1" dirty="0">
                <a:latin typeface="Tahoma" panose="020B0604030504040204" pitchFamily="34" charset="0"/>
                <a:ea typeface="宋体" panose="02010600030101010101" pitchFamily="2" charset="-122"/>
              </a:rPr>
              <a:t>人与狗的情趣</a:t>
            </a:r>
            <a:endParaRPr lang="zh-CN" altLang="en-US" sz="2800" b="1" dirty="0">
              <a:latin typeface="Tahoma" panose="020B0604030504040204" pitchFamily="34" charset="0"/>
              <a:ea typeface="宋体" panose="02010600030101010101" pitchFamily="2" charset="-122"/>
            </a:endParaRPr>
          </a:p>
        </p:txBody>
      </p:sp>
      <p:sp>
        <p:nvSpPr>
          <p:cNvPr id="52232" name="直接连接符 52231">
            <a:hlinkClick r:id="rId1" action="ppaction://hlinksldjump"/>
          </p:cNvPr>
          <p:cNvSpPr/>
          <p:nvPr/>
        </p:nvSpPr>
        <p:spPr>
          <a:xfrm>
            <a:off x="4143375" y="1739900"/>
            <a:ext cx="0" cy="533400"/>
          </a:xfrm>
          <a:prstGeom prst="line">
            <a:avLst/>
          </a:prstGeom>
          <a:ln w="76200" cap="flat" cmpd="sng">
            <a:solidFill>
              <a:schemeClr val="tx1"/>
            </a:solidFill>
            <a:prstDash val="solid"/>
            <a:miter/>
            <a:headEnd type="none" w="med" len="med"/>
            <a:tailEnd type="triangle" w="med" len="med"/>
          </a:ln>
        </p:spPr>
      </p:sp>
      <p:grpSp>
        <p:nvGrpSpPr>
          <p:cNvPr id="52233" name="组合 52232"/>
          <p:cNvGrpSpPr/>
          <p:nvPr/>
        </p:nvGrpSpPr>
        <p:grpSpPr>
          <a:xfrm>
            <a:off x="1552575" y="3035300"/>
            <a:ext cx="5486400" cy="685800"/>
            <a:chOff x="960" y="2688"/>
            <a:chExt cx="3456" cy="432"/>
          </a:xfrm>
        </p:grpSpPr>
        <p:sp>
          <p:nvSpPr>
            <p:cNvPr id="52234" name="直接连接符 52233"/>
            <p:cNvSpPr/>
            <p:nvPr/>
          </p:nvSpPr>
          <p:spPr>
            <a:xfrm flipH="1">
              <a:off x="960" y="2736"/>
              <a:ext cx="672" cy="384"/>
            </a:xfrm>
            <a:prstGeom prst="line">
              <a:avLst/>
            </a:prstGeom>
            <a:ln w="28575" cap="flat" cmpd="sng">
              <a:solidFill>
                <a:schemeClr val="bg2"/>
              </a:solidFill>
              <a:prstDash val="solid"/>
              <a:miter/>
              <a:headEnd type="none" w="med" len="med"/>
              <a:tailEnd type="triangle" w="med" len="med"/>
            </a:ln>
          </p:spPr>
        </p:sp>
        <p:sp>
          <p:nvSpPr>
            <p:cNvPr id="52235" name="直接连接符 52234"/>
            <p:cNvSpPr/>
            <p:nvPr/>
          </p:nvSpPr>
          <p:spPr>
            <a:xfrm>
              <a:off x="2592" y="2736"/>
              <a:ext cx="0" cy="384"/>
            </a:xfrm>
            <a:prstGeom prst="line">
              <a:avLst/>
            </a:prstGeom>
            <a:ln w="28575" cap="flat" cmpd="sng">
              <a:solidFill>
                <a:schemeClr val="bg2"/>
              </a:solidFill>
              <a:prstDash val="solid"/>
              <a:miter/>
              <a:headEnd type="none" w="med" len="med"/>
              <a:tailEnd type="triangle" w="med" len="med"/>
            </a:ln>
          </p:spPr>
        </p:sp>
        <p:sp>
          <p:nvSpPr>
            <p:cNvPr id="52236" name="直接连接符 52235"/>
            <p:cNvSpPr/>
            <p:nvPr/>
          </p:nvSpPr>
          <p:spPr>
            <a:xfrm>
              <a:off x="3600" y="2688"/>
              <a:ext cx="816" cy="384"/>
            </a:xfrm>
            <a:prstGeom prst="line">
              <a:avLst/>
            </a:prstGeom>
            <a:ln w="28575" cap="flat" cmpd="sng">
              <a:solidFill>
                <a:schemeClr val="bg2"/>
              </a:solidFill>
              <a:prstDash val="solid"/>
              <a:miter/>
              <a:headEnd type="none" w="med" len="med"/>
              <a:tailEnd type="triangle" w="med" len="med"/>
            </a:ln>
          </p:spPr>
        </p:sp>
      </p:grpSp>
      <p:sp>
        <p:nvSpPr>
          <p:cNvPr id="52237" name="文本框 52236"/>
          <p:cNvSpPr txBox="1"/>
          <p:nvPr/>
        </p:nvSpPr>
        <p:spPr>
          <a:xfrm>
            <a:off x="76200" y="4619625"/>
            <a:ext cx="8820150" cy="3273425"/>
          </a:xfrm>
          <a:prstGeom prst="rect">
            <a:avLst/>
          </a:prstGeom>
          <a:noFill/>
          <a:ln w="9525">
            <a:noFill/>
          </a:ln>
        </p:spPr>
        <p:txBody>
          <a:bodyPr>
            <a:spAutoFit/>
          </a:bodyPr>
          <a:p>
            <a:pPr lvl="0">
              <a:buClr>
                <a:srgbClr val="000000"/>
              </a:buClr>
            </a:pPr>
            <a:r>
              <a:rPr lang="zh-CN" altLang="en-US" sz="2400" b="1" dirty="0">
                <a:latin typeface="Tahoma" panose="020B0604030504040204" pitchFamily="34" charset="0"/>
                <a:ea typeface="宋体" panose="02010600030101010101" pitchFamily="2" charset="-122"/>
              </a:rPr>
              <a:t>甜：</a:t>
            </a:r>
            <a:r>
              <a:rPr lang="zh-CN" altLang="en-US" sz="2400" b="1" dirty="0">
                <a:solidFill>
                  <a:srgbClr val="FF0000"/>
                </a:solidFill>
                <a:latin typeface="Tahoma" panose="020B0604030504040204" pitchFamily="34" charset="0"/>
                <a:ea typeface="宋体" panose="02010600030101010101" pitchFamily="2" charset="-122"/>
              </a:rPr>
              <a:t>父亲的深情；同学、朋友间的友情；童年的乐趣（人与狗之间的默契、情趣）</a:t>
            </a:r>
            <a:endParaRPr lang="zh-CN" altLang="en-US" sz="2400" b="1" dirty="0">
              <a:solidFill>
                <a:srgbClr val="FF0000"/>
              </a:solidFill>
              <a:latin typeface="Tahoma" panose="020B0604030504040204" pitchFamily="34" charset="0"/>
              <a:ea typeface="宋体" panose="02010600030101010101" pitchFamily="2" charset="-122"/>
            </a:endParaRPr>
          </a:p>
          <a:p>
            <a:pPr lvl="0">
              <a:buClr>
                <a:srgbClr val="000000"/>
              </a:buClr>
            </a:pPr>
            <a:r>
              <a:rPr lang="zh-CN" altLang="en-US" sz="2400" b="1" dirty="0">
                <a:latin typeface="Tahoma" panose="020B0604030504040204" pitchFamily="34" charset="0"/>
                <a:ea typeface="宋体" panose="02010600030101010101" pitchFamily="2" charset="-122"/>
              </a:rPr>
              <a:t>酸：艰辛的生活，贫穷的生活环境，学习的艰难，人生际遇的差别</a:t>
            </a:r>
            <a:r>
              <a:rPr lang="en-US" altLang="zh-CN" sz="2400" b="1">
                <a:latin typeface="Tahoma" panose="020B0604030504040204" pitchFamily="34" charset="0"/>
                <a:ea typeface="宋体" panose="02010600030101010101" pitchFamily="2" charset="-122"/>
              </a:rPr>
              <a:t>.</a:t>
            </a:r>
            <a:endParaRPr lang="en-US" altLang="zh-CN" sz="2400" b="1">
              <a:latin typeface="Tahoma" panose="020B0604030504040204" pitchFamily="34" charset="0"/>
              <a:ea typeface="宋体" panose="02010600030101010101" pitchFamily="2" charset="-122"/>
            </a:endParaRPr>
          </a:p>
          <a:p>
            <a:pPr lvl="0">
              <a:buClr>
                <a:srgbClr val="000000"/>
              </a:buClr>
            </a:pPr>
            <a:endParaRPr lang="en-US" altLang="zh-CN" sz="2400" b="1">
              <a:latin typeface="Tahoma" panose="020B0604030504040204" pitchFamily="34" charset="0"/>
              <a:ea typeface="宋体" panose="02010600030101010101" pitchFamily="2" charset="-122"/>
            </a:endParaRPr>
          </a:p>
          <a:p>
            <a:pPr lvl="0">
              <a:buClr>
                <a:srgbClr val="000000"/>
              </a:buClr>
            </a:pPr>
            <a:endParaRPr lang="en-US" altLang="zh-CN" sz="2400" b="1">
              <a:latin typeface="Tahoma" panose="020B0604030504040204" pitchFamily="34" charset="0"/>
              <a:ea typeface="宋体" panose="02010600030101010101" pitchFamily="2" charset="-122"/>
            </a:endParaRPr>
          </a:p>
          <a:p>
            <a:pPr lvl="0">
              <a:spcBef>
                <a:spcPct val="20000"/>
              </a:spcBef>
              <a:buClr>
                <a:schemeClr val="folHlink"/>
              </a:buClr>
              <a:buSzPct val="60000"/>
              <a:buFont typeface="Wingdings" panose="05000000000000000000" pitchFamily="2" charset="2"/>
              <a:buChar char="n"/>
            </a:pPr>
            <a:endParaRPr lang="en-US" altLang="zh-CN" sz="2400" b="1">
              <a:solidFill>
                <a:srgbClr val="FF0000"/>
              </a:solidFill>
              <a:latin typeface="Tahoma" panose="020B0604030504040204" pitchFamily="34" charset="0"/>
              <a:ea typeface="宋体" panose="02010600030101010101" pitchFamily="2" charset="-122"/>
            </a:endParaRPr>
          </a:p>
          <a:p>
            <a:pPr lvl="0">
              <a:spcBef>
                <a:spcPct val="50000"/>
              </a:spcBef>
              <a:buClr>
                <a:srgbClr val="000000"/>
              </a:buClr>
            </a:pPr>
            <a:endParaRPr lang="en-US" altLang="zh-CN" sz="2400" dirty="0">
              <a:latin typeface="Tahoma" panose="020B060403050404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2227">
                                            <p:txEl>
                                              <p:charRg st="4294967295" end="4294967295"/>
                                            </p:txEl>
                                          </p:spTgt>
                                        </p:tgtEl>
                                        <p:attrNameLst>
                                          <p:attrName>style.visibility</p:attrName>
                                        </p:attrNameLst>
                                      </p:cBhvr>
                                      <p:to>
                                        <p:strVal val="visible"/>
                                      </p:to>
                                    </p:set>
                                    <p:anim calcmode="lin" valueType="num">
                                      <p:cBhvr additive="base">
                                        <p:cTn id="7" dur="500" fill="hold"/>
                                        <p:tgtEl>
                                          <p:spTgt spid="52227">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2227">
                                            <p:txEl>
                                              <p:charRg st="4294967295" end="429496729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2227">
                                            <p:txEl>
                                              <p:charRg st="0" end="23"/>
                                            </p:txEl>
                                          </p:spTgt>
                                        </p:tgtEl>
                                        <p:attrNameLst>
                                          <p:attrName>style.visibility</p:attrName>
                                        </p:attrNameLst>
                                      </p:cBhvr>
                                      <p:to>
                                        <p:strVal val="visible"/>
                                      </p:to>
                                    </p:set>
                                    <p:anim calcmode="lin" valueType="num">
                                      <p:cBhvr additive="base">
                                        <p:cTn id="13" dur="500" fill="hold"/>
                                        <p:tgtEl>
                                          <p:spTgt spid="52227">
                                            <p:txEl>
                                              <p:charRg st="0" end="2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2227">
                                            <p:txEl>
                                              <p:charRg st="0" end="2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522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5223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22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223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5223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52237">
                                            <p:txEl>
                                              <p:charRg st="0" end="44"/>
                                            </p:txEl>
                                          </p:spTgt>
                                        </p:tgtEl>
                                        <p:attrNameLst>
                                          <p:attrName>style.visibility</p:attrName>
                                        </p:attrNameLst>
                                      </p:cBhvr>
                                      <p:to>
                                        <p:strVal val="visible"/>
                                      </p:to>
                                    </p:set>
                                    <p:animEffect transition="in" filter="blinds(horizontal)">
                                      <p:cBhvr>
                                        <p:cTn id="43" dur="500"/>
                                        <p:tgtEl>
                                          <p:spTgt spid="52237">
                                            <p:txEl>
                                              <p:charRg st="0" end="44"/>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52237">
                                            <p:txEl>
                                              <p:charRg st="44" end="75"/>
                                            </p:txEl>
                                          </p:spTgt>
                                        </p:tgtEl>
                                        <p:attrNameLst>
                                          <p:attrName>style.visibility</p:attrName>
                                        </p:attrNameLst>
                                      </p:cBhvr>
                                      <p:to>
                                        <p:strVal val="visible"/>
                                      </p:to>
                                    </p:set>
                                    <p:animEffect transition="in" filter="blinds(horizontal)">
                                      <p:cBhvr>
                                        <p:cTn id="46" dur="500"/>
                                        <p:tgtEl>
                                          <p:spTgt spid="52237">
                                            <p:txEl>
                                              <p:charRg st="44"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P spid="52228" grpId="0" bldLvl="0" animBg="1"/>
      <p:bldP spid="52229" grpId="0" bldLvl="0" animBg="1"/>
      <p:bldP spid="52230" grpId="0" bldLvl="0" animBg="1"/>
      <p:bldP spid="5223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3" descr="u=2625312794,3761569225&amp;fm=23&amp;gp=0"/>
          <p:cNvPicPr>
            <a:picLocks noChangeAspect="1"/>
          </p:cNvPicPr>
          <p:nvPr/>
        </p:nvPicPr>
        <p:blipFill>
          <a:blip r:embed="rId1"/>
          <a:stretch>
            <a:fillRect/>
          </a:stretch>
        </p:blipFill>
        <p:spPr>
          <a:xfrm>
            <a:off x="0" y="-381000"/>
            <a:ext cx="2674938" cy="3810000"/>
          </a:xfrm>
          <a:prstGeom prst="rect">
            <a:avLst/>
          </a:prstGeom>
          <a:noFill/>
          <a:ln w="9525">
            <a:noFill/>
          </a:ln>
        </p:spPr>
      </p:pic>
      <p:sp>
        <p:nvSpPr>
          <p:cNvPr id="28678" name="Rectangle 6"/>
          <p:cNvSpPr/>
          <p:nvPr/>
        </p:nvSpPr>
        <p:spPr>
          <a:xfrm>
            <a:off x="2590800" y="686753"/>
            <a:ext cx="6019800" cy="1371600"/>
          </a:xfrm>
          <a:prstGeom prst="rect">
            <a:avLst/>
          </a:prstGeom>
          <a:solidFill>
            <a:schemeClr val="bg1"/>
          </a:solid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133350" eaLnBrk="1" hangingPunct="1">
              <a:spcBef>
                <a:spcPct val="0"/>
              </a:spcBef>
              <a:buNone/>
            </a:pPr>
            <a:r>
              <a:rPr lang="en-US" altLang="zh-CN" sz="2800" b="1" dirty="0"/>
              <a:t>       </a:t>
            </a:r>
            <a:r>
              <a:rPr lang="zh-CN" altLang="en-US" sz="2800" b="1" dirty="0"/>
              <a:t>我的第一本书实在应当写写，如果不写，我就枉读了这几十年的书，更枉写了这几十年的诗。（</a:t>
            </a:r>
            <a:r>
              <a:rPr lang="en-US" altLang="zh-CN" sz="2800" b="1" dirty="0"/>
              <a:t>14</a:t>
            </a:r>
            <a:r>
              <a:rPr lang="zh-CN" altLang="en-US" sz="2800" b="1" dirty="0"/>
              <a:t>段）</a:t>
            </a:r>
            <a:endParaRPr lang="zh-CN" altLang="en-US" sz="2800" b="1" dirty="0"/>
          </a:p>
        </p:txBody>
      </p:sp>
      <p:sp>
        <p:nvSpPr>
          <p:cNvPr id="28685" name="Rectangle 13"/>
          <p:cNvSpPr/>
          <p:nvPr/>
        </p:nvSpPr>
        <p:spPr>
          <a:xfrm>
            <a:off x="3048000" y="3856355"/>
            <a:ext cx="2819400" cy="519113"/>
          </a:xfrm>
          <a:prstGeom prst="rect">
            <a:avLst/>
          </a:prstGeom>
          <a:solidFill>
            <a:schemeClr val="accent2"/>
          </a:solid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133350" eaLnBrk="1" hangingPunct="1">
              <a:spcBef>
                <a:spcPct val="0"/>
              </a:spcBef>
              <a:buNone/>
            </a:pPr>
            <a:r>
              <a:rPr lang="en-US" altLang="zh-CN" sz="2800" b="1" dirty="0"/>
              <a:t>      </a:t>
            </a:r>
            <a:r>
              <a:rPr lang="zh-CN" altLang="en-US" sz="2800" b="1" dirty="0">
                <a:solidFill>
                  <a:schemeClr val="bg1"/>
                </a:solidFill>
              </a:rPr>
              <a:t>读导言</a:t>
            </a:r>
            <a:endParaRPr lang="zh-CN" altLang="en-US" sz="2800" b="1" dirty="0">
              <a:solidFill>
                <a:schemeClr val="bg1"/>
              </a:solidFill>
            </a:endParaRPr>
          </a:p>
        </p:txBody>
      </p:sp>
      <p:sp>
        <p:nvSpPr>
          <p:cNvPr id="28686" name="Text Box 14"/>
          <p:cNvSpPr txBox="1"/>
          <p:nvPr/>
        </p:nvSpPr>
        <p:spPr>
          <a:xfrm>
            <a:off x="1968500" y="2667635"/>
            <a:ext cx="7265035" cy="5791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t>为什么“我的第一本书实在应当写”？</a:t>
            </a:r>
            <a:endParaRPr lang="zh-CN" altLang="en-US" b="1" dirty="0"/>
          </a:p>
        </p:txBody>
      </p:sp>
      <p:sp>
        <p:nvSpPr>
          <p:cNvPr id="46083" name="文本框 46082"/>
          <p:cNvSpPr txBox="1"/>
          <p:nvPr/>
        </p:nvSpPr>
        <p:spPr>
          <a:xfrm>
            <a:off x="604520" y="4743450"/>
            <a:ext cx="8382000" cy="1754505"/>
          </a:xfrm>
          <a:prstGeom prst="rect">
            <a:avLst/>
          </a:prstGeom>
          <a:noFill/>
          <a:ln w="9525">
            <a:noFill/>
          </a:ln>
        </p:spPr>
        <p:txBody>
          <a:bodyPr>
            <a:spAutoFit/>
          </a:bodyPr>
          <a:p>
            <a:pPr lvl="0">
              <a:lnSpc>
                <a:spcPct val="130000"/>
              </a:lnSpc>
              <a:spcBef>
                <a:spcPct val="50000"/>
              </a:spcBef>
              <a:buClr>
                <a:srgbClr val="000000"/>
              </a:buClr>
            </a:pPr>
            <a:r>
              <a:rPr lang="zh-CN" sz="2800" b="1" dirty="0">
                <a:solidFill>
                  <a:srgbClr val="000000"/>
                </a:solidFill>
                <a:latin typeface="宋体" panose="02010600030101010101" pitchFamily="2" charset="-122"/>
                <a:ea typeface="方正姚体" panose="02010601030101010101" pitchFamily="2" charset="-122"/>
                <a:cs typeface="+mn-ea"/>
              </a:rPr>
              <a:t>“我的第一本书”不仅仅指</a:t>
            </a:r>
            <a:r>
              <a:rPr lang="zh-CN" altLang="en-US" sz="2800" b="1" dirty="0">
                <a:solidFill>
                  <a:srgbClr val="CC0000"/>
                </a:solidFill>
                <a:latin typeface="Tahoma" panose="020B0604030504040204" pitchFamily="34" charset="0"/>
                <a:ea typeface="宋体" panose="02010600030101010101" pitchFamily="2" charset="-122"/>
              </a:rPr>
              <a:t>那半本课本，</a:t>
            </a:r>
            <a:r>
              <a:rPr lang="zh-CN" sz="2800" b="1" dirty="0">
                <a:solidFill>
                  <a:srgbClr val="000000"/>
                </a:solidFill>
                <a:latin typeface="宋体" panose="02010600030101010101" pitchFamily="2" charset="-122"/>
                <a:ea typeface="方正姚体" panose="02010601030101010101" pitchFamily="2" charset="-122"/>
              </a:rPr>
              <a:t>也指</a:t>
            </a:r>
            <a:r>
              <a:rPr lang="zh-CN" altLang="en-US" sz="2800" b="1" dirty="0">
                <a:solidFill>
                  <a:srgbClr val="CC0000"/>
                </a:solidFill>
                <a:latin typeface="Tahoma" panose="020B0604030504040204" pitchFamily="34" charset="0"/>
                <a:cs typeface="+mn-ea"/>
              </a:rPr>
              <a:t>我</a:t>
            </a:r>
            <a:r>
              <a:rPr lang="zh-CN" altLang="en-US" sz="2800" b="1" dirty="0">
                <a:solidFill>
                  <a:srgbClr val="CC0000"/>
                </a:solidFill>
                <a:latin typeface="Tahoma" panose="020B0604030504040204" pitchFamily="34" charset="0"/>
                <a:ea typeface="宋体" panose="02010600030101010101" pitchFamily="2" charset="-122"/>
              </a:rPr>
              <a:t>人生的第一课。</a:t>
            </a:r>
            <a:r>
              <a:rPr lang="zh-CN" sz="2800" b="1" dirty="0">
                <a:solidFill>
                  <a:srgbClr val="000000"/>
                </a:solidFill>
                <a:latin typeface="宋体" panose="02010600030101010101" pitchFamily="2" charset="-122"/>
                <a:ea typeface="方正姚体" panose="02010601030101010101" pitchFamily="2" charset="-122"/>
                <a:cs typeface="+mn-ea"/>
              </a:rPr>
              <a:t>这人生的第一课蕴含着</a:t>
            </a:r>
            <a:r>
              <a:rPr lang="zh-CN" altLang="en-US" sz="2800" b="1" dirty="0">
                <a:solidFill>
                  <a:srgbClr val="FF0066"/>
                </a:solidFill>
                <a:latin typeface="Tahoma" panose="020B0604030504040204" pitchFamily="34" charset="0"/>
                <a:ea typeface="宋体" panose="02010600030101010101" pitchFamily="2" charset="-122"/>
              </a:rPr>
              <a:t>生活的艰辛，人间的温情，同学的友谊和上学的乐趣</a:t>
            </a:r>
            <a:r>
              <a:rPr lang="zh-CN" altLang="en-US" sz="2800" b="1" dirty="0">
                <a:solidFill>
                  <a:srgbClr val="CC0000"/>
                </a:solidFill>
                <a:latin typeface="Tahoma" panose="020B0604030504040204" pitchFamily="34" charset="0"/>
                <a:ea typeface="宋体" panose="02010600030101010101" pitchFamily="2" charset="-122"/>
              </a:rPr>
              <a:t>。</a:t>
            </a:r>
            <a:endParaRPr lang="en-US" altLang="zh-CN" sz="2800" b="1">
              <a:solidFill>
                <a:srgbClr val="CC0000"/>
              </a:solidFill>
              <a:latin typeface="Tahoma" panose="020B060403050404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8678"/>
                                        </p:tgtEl>
                                        <p:attrNameLst>
                                          <p:attrName>style.visibility</p:attrName>
                                        </p:attrNameLst>
                                      </p:cBhvr>
                                      <p:to>
                                        <p:strVal val="visible"/>
                                      </p:to>
                                    </p:set>
                                    <p:animEffect transition="in" filter="fade">
                                      <p:cBhvr>
                                        <p:cTn id="7" dur="1000"/>
                                        <p:tgtEl>
                                          <p:spTgt spid="28678"/>
                                        </p:tgtEl>
                                      </p:cBhvr>
                                    </p:animEffect>
                                    <p:anim calcmode="lin" valueType="num">
                                      <p:cBhvr>
                                        <p:cTn id="8" dur="1000" fill="hold"/>
                                        <p:tgtEl>
                                          <p:spTgt spid="28678"/>
                                        </p:tgtEl>
                                        <p:attrNameLst>
                                          <p:attrName>ppt_x</p:attrName>
                                        </p:attrNameLst>
                                      </p:cBhvr>
                                      <p:tavLst>
                                        <p:tav tm="0">
                                          <p:val>
                                            <p:strVal val="#ppt_x-.1"/>
                                          </p:val>
                                        </p:tav>
                                        <p:tav tm="100000">
                                          <p:val>
                                            <p:strVal val="#ppt_x"/>
                                          </p:val>
                                        </p:tav>
                                      </p:tavLst>
                                    </p:anim>
                                    <p:anim calcmode="lin" valueType="num">
                                      <p:cBhvr>
                                        <p:cTn id="9" dur="1000" fill="hold"/>
                                        <p:tgtEl>
                                          <p:spTgt spid="28678"/>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8686"/>
                                        </p:tgtEl>
                                        <p:attrNameLst>
                                          <p:attrName>style.visibility</p:attrName>
                                        </p:attrNameLst>
                                      </p:cBhvr>
                                      <p:to>
                                        <p:strVal val="visible"/>
                                      </p:to>
                                    </p:set>
                                    <p:anim calcmode="lin" valueType="num">
                                      <p:cBhvr additive="base">
                                        <p:cTn id="14" dur="500" fill="hold"/>
                                        <p:tgtEl>
                                          <p:spTgt spid="28686"/>
                                        </p:tgtEl>
                                        <p:attrNameLst>
                                          <p:attrName>ppt_x</p:attrName>
                                        </p:attrNameLst>
                                      </p:cBhvr>
                                      <p:tavLst>
                                        <p:tav tm="0">
                                          <p:val>
                                            <p:strVal val="#ppt_x"/>
                                          </p:val>
                                        </p:tav>
                                        <p:tav tm="100000">
                                          <p:val>
                                            <p:strVal val="#ppt_x"/>
                                          </p:val>
                                        </p:tav>
                                      </p:tavLst>
                                    </p:anim>
                                    <p:anim calcmode="lin" valueType="num">
                                      <p:cBhvr additive="base">
                                        <p:cTn id="15" dur="500" fill="hold"/>
                                        <p:tgtEl>
                                          <p:spTgt spid="2868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8685"/>
                                        </p:tgtEl>
                                        <p:attrNameLst>
                                          <p:attrName>style.visibility</p:attrName>
                                        </p:attrNameLst>
                                      </p:cBhvr>
                                      <p:to>
                                        <p:strVal val="visible"/>
                                      </p:to>
                                    </p:set>
                                    <p:anim calcmode="lin" valueType="num">
                                      <p:cBhvr additive="base">
                                        <p:cTn id="20" dur="500" fill="hold"/>
                                        <p:tgtEl>
                                          <p:spTgt spid="28685"/>
                                        </p:tgtEl>
                                        <p:attrNameLst>
                                          <p:attrName>ppt_x</p:attrName>
                                        </p:attrNameLst>
                                      </p:cBhvr>
                                      <p:tavLst>
                                        <p:tav tm="0">
                                          <p:val>
                                            <p:strVal val="#ppt_x"/>
                                          </p:val>
                                        </p:tav>
                                        <p:tav tm="100000">
                                          <p:val>
                                            <p:strVal val="#ppt_x"/>
                                          </p:val>
                                        </p:tav>
                                      </p:tavLst>
                                    </p:anim>
                                    <p:anim calcmode="lin" valueType="num">
                                      <p:cBhvr additive="base">
                                        <p:cTn id="21" dur="500" fill="hold"/>
                                        <p:tgtEl>
                                          <p:spTgt spid="2868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460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bldLvl="0" animBg="1"/>
      <p:bldP spid="28685" grpId="0" bldLvl="0" animBg="1"/>
      <p:bldP spid="28686" grpId="0"/>
      <p:bldP spid="460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9" name="文本框 50178"/>
          <p:cNvSpPr txBox="1"/>
          <p:nvPr/>
        </p:nvSpPr>
        <p:spPr>
          <a:xfrm>
            <a:off x="533400" y="335915"/>
            <a:ext cx="8077200" cy="1371600"/>
          </a:xfrm>
          <a:prstGeom prst="rect">
            <a:avLst/>
          </a:prstGeom>
          <a:noFill/>
          <a:ln w="9525">
            <a:noFill/>
          </a:ln>
        </p:spPr>
        <p:txBody>
          <a:bodyPr>
            <a:spAutoFit/>
          </a:bodyPr>
          <a:p>
            <a:pPr lvl="0">
              <a:spcBef>
                <a:spcPct val="50000"/>
              </a:spcBef>
              <a:buClr>
                <a:srgbClr val="000000"/>
              </a:buClr>
            </a:pPr>
            <a:r>
              <a:rPr lang="zh-CN" altLang="en-US" sz="2800" b="1" dirty="0">
                <a:latin typeface="Tahoma" panose="020B0604030504040204" pitchFamily="34" charset="0"/>
                <a:ea typeface="宋体" panose="02010600030101010101" pitchFamily="2" charset="-122"/>
              </a:rPr>
              <a:t>我的第一本书实在应当写写，如果不写，我就</a:t>
            </a:r>
            <a:r>
              <a:rPr lang="zh-CN" altLang="en-US" sz="2800" b="1" dirty="0">
                <a:solidFill>
                  <a:srgbClr val="CC0000"/>
                </a:solidFill>
                <a:latin typeface="Tahoma" panose="020B0604030504040204" pitchFamily="34" charset="0"/>
                <a:ea typeface="宋体" panose="02010600030101010101" pitchFamily="2" charset="-122"/>
              </a:rPr>
              <a:t>枉</a:t>
            </a:r>
            <a:r>
              <a:rPr lang="zh-CN" altLang="en-US" sz="2800" b="1" dirty="0">
                <a:solidFill>
                  <a:schemeClr val="bg2"/>
                </a:solidFill>
                <a:latin typeface="Tahoma" panose="020B0604030504040204" pitchFamily="34" charset="0"/>
                <a:ea typeface="宋体" panose="02010600030101010101" pitchFamily="2" charset="-122"/>
              </a:rPr>
              <a:t>读了这几十年的书</a:t>
            </a:r>
            <a:r>
              <a:rPr lang="zh-CN" altLang="en-US" sz="2800" b="1" dirty="0">
                <a:latin typeface="Tahoma" panose="020B0604030504040204" pitchFamily="34" charset="0"/>
                <a:ea typeface="宋体" panose="02010600030101010101" pitchFamily="2" charset="-122"/>
              </a:rPr>
              <a:t>，更</a:t>
            </a:r>
            <a:r>
              <a:rPr lang="zh-CN" altLang="en-US" sz="2800" b="1" dirty="0">
                <a:solidFill>
                  <a:srgbClr val="CC0000"/>
                </a:solidFill>
                <a:latin typeface="Tahoma" panose="020B0604030504040204" pitchFamily="34" charset="0"/>
                <a:ea typeface="宋体" panose="02010600030101010101" pitchFamily="2" charset="-122"/>
              </a:rPr>
              <a:t>枉</a:t>
            </a:r>
            <a:r>
              <a:rPr lang="zh-CN" altLang="en-US" sz="2800" b="1" dirty="0">
                <a:solidFill>
                  <a:schemeClr val="bg2"/>
                </a:solidFill>
                <a:latin typeface="Tahoma" panose="020B0604030504040204" pitchFamily="34" charset="0"/>
                <a:ea typeface="宋体" panose="02010600030101010101" pitchFamily="2" charset="-122"/>
              </a:rPr>
              <a:t>写了这几十年的诗</a:t>
            </a:r>
            <a:r>
              <a:rPr lang="zh-CN" altLang="en-US" sz="2800" b="1" dirty="0">
                <a:latin typeface="Tahoma" panose="020B0604030504040204" pitchFamily="34" charset="0"/>
                <a:ea typeface="宋体" panose="02010600030101010101" pitchFamily="2" charset="-122"/>
              </a:rPr>
              <a:t>。人不能忘</a:t>
            </a:r>
            <a:r>
              <a:rPr lang="zh-CN" altLang="en-US" sz="2800" b="1" dirty="0">
                <a:solidFill>
                  <a:srgbClr val="CC0000"/>
                </a:solidFill>
                <a:latin typeface="Tahoma" panose="020B0604030504040204" pitchFamily="34" charset="0"/>
                <a:ea typeface="宋体" panose="02010600030101010101" pitchFamily="2" charset="-122"/>
              </a:rPr>
              <a:t>本</a:t>
            </a:r>
            <a:r>
              <a:rPr lang="zh-CN" altLang="en-US" sz="2800" b="1" dirty="0">
                <a:latin typeface="Tahoma" panose="020B0604030504040204" pitchFamily="34" charset="0"/>
                <a:ea typeface="宋体" panose="02010600030101010101" pitchFamily="2" charset="-122"/>
              </a:rPr>
              <a:t>。</a:t>
            </a:r>
            <a:endParaRPr lang="zh-CN" altLang="en-US" sz="2800" b="1">
              <a:latin typeface="Tahoma" panose="020B0604030504040204" pitchFamily="34" charset="0"/>
              <a:ea typeface="宋体" panose="02010600030101010101" pitchFamily="2" charset="-122"/>
            </a:endParaRPr>
          </a:p>
        </p:txBody>
      </p:sp>
      <p:sp>
        <p:nvSpPr>
          <p:cNvPr id="50180" name="文本框 50179"/>
          <p:cNvSpPr txBox="1"/>
          <p:nvPr/>
        </p:nvSpPr>
        <p:spPr>
          <a:xfrm>
            <a:off x="190500" y="2054225"/>
            <a:ext cx="8763000" cy="3566160"/>
          </a:xfrm>
          <a:prstGeom prst="rect">
            <a:avLst/>
          </a:prstGeom>
          <a:noFill/>
          <a:ln w="9525">
            <a:noFill/>
          </a:ln>
        </p:spPr>
        <p:txBody>
          <a:bodyPr>
            <a:spAutoFit/>
          </a:bodyPr>
          <a:p>
            <a:pPr lvl="0">
              <a:lnSpc>
                <a:spcPct val="150000"/>
              </a:lnSpc>
              <a:spcBef>
                <a:spcPct val="50000"/>
              </a:spcBef>
              <a:buClr>
                <a:srgbClr val="000000"/>
              </a:buClr>
            </a:pPr>
            <a:r>
              <a:rPr lang="en-US" altLang="zh-CN" sz="2400" dirty="0">
                <a:latin typeface="Tahoma" panose="020B0604030504040204" pitchFamily="34" charset="0"/>
                <a:ea typeface="宋体" panose="02010600030101010101" pitchFamily="2" charset="-122"/>
              </a:rPr>
              <a:t>      </a:t>
            </a:r>
            <a:r>
              <a:rPr lang="zh-CN" altLang="en-US" sz="2400" b="1" dirty="0">
                <a:solidFill>
                  <a:srgbClr val="CC0000"/>
                </a:solidFill>
                <a:latin typeface="Tahoma" panose="020B0604030504040204" pitchFamily="34" charset="0"/>
                <a:ea typeface="宋体" panose="02010600030101010101" pitchFamily="2" charset="-122"/>
              </a:rPr>
              <a:t>枉，</a:t>
            </a:r>
            <a:r>
              <a:rPr lang="zh-CN" altLang="en-US" sz="2400" b="1" dirty="0">
                <a:solidFill>
                  <a:srgbClr val="7030A0"/>
                </a:solidFill>
                <a:latin typeface="Tahoma" panose="020B0604030504040204" pitchFamily="34" charset="0"/>
                <a:ea typeface="宋体" panose="02010600030101010101" pitchFamily="2" charset="-122"/>
              </a:rPr>
              <a:t>白白的，无价值的，无意义的</a:t>
            </a:r>
            <a:r>
              <a:rPr lang="zh-CN" altLang="en-US" sz="2400" b="1" dirty="0">
                <a:solidFill>
                  <a:srgbClr val="CC0000"/>
                </a:solidFill>
                <a:latin typeface="Tahoma" panose="020B0604030504040204" pitchFamily="34" charset="0"/>
                <a:ea typeface="宋体" panose="02010600030101010101" pitchFamily="2" charset="-122"/>
              </a:rPr>
              <a:t>。</a:t>
            </a:r>
            <a:r>
              <a:rPr lang="zh-CN" altLang="en-US" sz="2400" b="1" dirty="0">
                <a:solidFill>
                  <a:schemeClr val="tx1"/>
                </a:solidFill>
                <a:latin typeface="Tahoma" panose="020B0604030504040204" pitchFamily="34" charset="0"/>
                <a:ea typeface="宋体" panose="02010600030101010101" pitchFamily="2" charset="-122"/>
              </a:rPr>
              <a:t>作者的第一本书，不仅是</a:t>
            </a:r>
            <a:r>
              <a:rPr lang="zh-CN" altLang="en-US" sz="2400" b="1" dirty="0">
                <a:solidFill>
                  <a:srgbClr val="FF0066"/>
                </a:solidFill>
                <a:latin typeface="Tahoma" panose="020B0604030504040204" pitchFamily="34" charset="0"/>
                <a:ea typeface="宋体" panose="02010600030101010101" pitchFamily="2" charset="-122"/>
              </a:rPr>
              <a:t>求知的第一本书</a:t>
            </a:r>
            <a:r>
              <a:rPr lang="zh-CN" altLang="en-US" sz="2400" b="1" dirty="0">
                <a:solidFill>
                  <a:schemeClr val="tx1"/>
                </a:solidFill>
                <a:latin typeface="Tahoma" panose="020B0604030504040204" pitchFamily="34" charset="0"/>
                <a:ea typeface="宋体" panose="02010600030101010101" pitchFamily="2" charset="-122"/>
              </a:rPr>
              <a:t>，更是</a:t>
            </a:r>
            <a:r>
              <a:rPr lang="zh-CN" altLang="en-US" sz="2400" b="1" dirty="0">
                <a:solidFill>
                  <a:srgbClr val="FF0066"/>
                </a:solidFill>
                <a:latin typeface="Tahoma" panose="020B0604030504040204" pitchFamily="34" charset="0"/>
                <a:ea typeface="宋体" panose="02010600030101010101" pitchFamily="2" charset="-122"/>
              </a:rPr>
              <a:t>人生的第一本书</a:t>
            </a:r>
            <a:r>
              <a:rPr lang="zh-CN" altLang="en-US" sz="2400" b="1" dirty="0">
                <a:solidFill>
                  <a:schemeClr val="tx1"/>
                </a:solidFill>
                <a:latin typeface="Tahoma" panose="020B0604030504040204" pitchFamily="34" charset="0"/>
                <a:ea typeface="宋体" panose="02010600030101010101" pitchFamily="2" charset="-122"/>
              </a:rPr>
              <a:t>。如果这第一本书不写出来，那么这几十年的读书和写书就失去了意义，变得毫无价值，因为你</a:t>
            </a:r>
            <a:r>
              <a:rPr lang="zh-CN" altLang="en-US" sz="2400" b="1" dirty="0">
                <a:solidFill>
                  <a:srgbClr val="0070C0"/>
                </a:solidFill>
                <a:latin typeface="Tahoma" panose="020B0604030504040204" pitchFamily="34" charset="0"/>
                <a:ea typeface="宋体" panose="02010600030101010101" pitchFamily="2" charset="-122"/>
              </a:rPr>
              <a:t>忘记了知识的源头和人生的起点</a:t>
            </a:r>
            <a:r>
              <a:rPr lang="zh-CN" altLang="en-US" sz="2400" b="1" dirty="0">
                <a:solidFill>
                  <a:schemeClr val="tx1"/>
                </a:solidFill>
                <a:latin typeface="Tahoma" panose="020B0604030504040204" pitchFamily="34" charset="0"/>
                <a:ea typeface="宋体" panose="02010600030101010101" pitchFamily="2" charset="-122"/>
              </a:rPr>
              <a:t>，你忘记了过去，即忘本。</a:t>
            </a:r>
            <a:endParaRPr lang="zh-CN" altLang="en-US" sz="2400" b="1" dirty="0">
              <a:solidFill>
                <a:schemeClr val="tx1"/>
              </a:solidFill>
              <a:latin typeface="Tahoma" panose="020B0604030504040204" pitchFamily="34" charset="0"/>
              <a:ea typeface="宋体" panose="02010600030101010101" pitchFamily="2" charset="-122"/>
            </a:endParaRPr>
          </a:p>
          <a:p>
            <a:pPr lvl="0">
              <a:lnSpc>
                <a:spcPct val="150000"/>
              </a:lnSpc>
              <a:spcBef>
                <a:spcPct val="50000"/>
              </a:spcBef>
              <a:buClr>
                <a:srgbClr val="000000"/>
              </a:buClr>
            </a:pPr>
            <a:r>
              <a:rPr lang="zh-CN" altLang="en-US" sz="2400" b="1" dirty="0">
                <a:solidFill>
                  <a:srgbClr val="CC0000"/>
                </a:solidFill>
                <a:latin typeface="Tahoma" panose="020B0604030504040204" pitchFamily="34" charset="0"/>
                <a:ea typeface="宋体" panose="02010600030101010101" pitchFamily="2" charset="-122"/>
              </a:rPr>
              <a:t>       </a:t>
            </a:r>
            <a:r>
              <a:rPr lang="zh-CN" altLang="en-US" sz="2400" b="1" dirty="0">
                <a:solidFill>
                  <a:srgbClr val="0070C0"/>
                </a:solidFill>
                <a:latin typeface="Tahoma" panose="020B0604030504040204" pitchFamily="34" charset="0"/>
                <a:ea typeface="宋体" panose="02010600030101010101" pitchFamily="2" charset="-122"/>
              </a:rPr>
              <a:t>“本”，双关，指那</a:t>
            </a:r>
            <a:r>
              <a:rPr lang="zh-CN" altLang="en-US" sz="2400" b="1" dirty="0">
                <a:solidFill>
                  <a:srgbClr val="FF0066"/>
                </a:solidFill>
                <a:latin typeface="Tahoma" panose="020B0604030504040204" pitchFamily="34" charset="0"/>
                <a:ea typeface="宋体" panose="02010600030101010101" pitchFamily="2" charset="-122"/>
              </a:rPr>
              <a:t>第一本国语教材</a:t>
            </a:r>
            <a:r>
              <a:rPr lang="zh-CN" altLang="en-US" sz="2400" b="1" dirty="0">
                <a:solidFill>
                  <a:srgbClr val="0070C0"/>
                </a:solidFill>
                <a:latin typeface="Tahoma" panose="020B0604030504040204" pitchFamily="34" charset="0"/>
                <a:ea typeface="宋体" panose="02010600030101010101" pitchFamily="2" charset="-122"/>
              </a:rPr>
              <a:t>，也指</a:t>
            </a:r>
            <a:r>
              <a:rPr lang="zh-CN" altLang="en-US" sz="2400" b="1" dirty="0">
                <a:solidFill>
                  <a:srgbClr val="FF0066"/>
                </a:solidFill>
                <a:latin typeface="Tahoma" panose="020B0604030504040204" pitchFamily="34" charset="0"/>
                <a:ea typeface="宋体" panose="02010600030101010101" pitchFamily="2" charset="-122"/>
              </a:rPr>
              <a:t>人生成长历程中最初的最有价值的奠基性的东西</a:t>
            </a:r>
            <a:r>
              <a:rPr lang="zh-CN" altLang="en-US" sz="2400" b="1" dirty="0">
                <a:solidFill>
                  <a:srgbClr val="0070C0"/>
                </a:solidFill>
                <a:latin typeface="Tahoma" panose="020B0604030504040204" pitchFamily="34" charset="0"/>
                <a:ea typeface="宋体" panose="02010600030101010101" pitchFamily="2" charset="-122"/>
              </a:rPr>
              <a:t>。作者所指主要指后者。</a:t>
            </a:r>
            <a:endParaRPr lang="zh-CN" altLang="en-US" sz="2400" b="1" dirty="0">
              <a:solidFill>
                <a:srgbClr val="0070C0"/>
              </a:solidFill>
              <a:latin typeface="Tahoma" panose="020B060403050404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4" name="文本框 46083"/>
          <p:cNvSpPr txBox="1"/>
          <p:nvPr/>
        </p:nvSpPr>
        <p:spPr>
          <a:xfrm>
            <a:off x="931545" y="589915"/>
            <a:ext cx="7280910" cy="1066800"/>
          </a:xfrm>
          <a:prstGeom prst="rect">
            <a:avLst/>
          </a:prstGeom>
          <a:noFill/>
          <a:ln w="9525">
            <a:noFill/>
          </a:ln>
        </p:spPr>
        <p:txBody>
          <a:bodyPr wrap="square">
            <a:spAutoFit/>
          </a:bodyPr>
          <a:p>
            <a:pPr lvl="0">
              <a:spcBef>
                <a:spcPct val="50000"/>
              </a:spcBef>
              <a:buClr>
                <a:srgbClr val="000000"/>
              </a:buClr>
            </a:pPr>
            <a:r>
              <a:rPr lang="zh-CN" altLang="en-US" sz="3200" b="1" dirty="0">
                <a:latin typeface="Tahoma" panose="020B0604030504040204" pitchFamily="34" charset="0"/>
                <a:ea typeface="宋体" panose="02010600030101010101" pitchFamily="2" charset="-122"/>
              </a:rPr>
              <a:t>作者是怀着怎样的感情追忆他的“第一本书”的？</a:t>
            </a:r>
            <a:endParaRPr lang="zh-CN" altLang="en-US" sz="3200" b="1">
              <a:latin typeface="Tahoma" panose="020B0604030504040204" pitchFamily="34" charset="0"/>
              <a:ea typeface="宋体" panose="02010600030101010101" pitchFamily="2" charset="-122"/>
            </a:endParaRPr>
          </a:p>
        </p:txBody>
      </p:sp>
      <p:sp>
        <p:nvSpPr>
          <p:cNvPr id="8202" name="矩形 8201"/>
          <p:cNvSpPr/>
          <p:nvPr/>
        </p:nvSpPr>
        <p:spPr>
          <a:xfrm>
            <a:off x="586740" y="1656874"/>
            <a:ext cx="8220075" cy="4187190"/>
          </a:xfrm>
          <a:prstGeom prst="rect">
            <a:avLst/>
          </a:prstGeom>
          <a:noFill/>
          <a:ln w="9525">
            <a:noFill/>
          </a:ln>
        </p:spPr>
        <p:txBody>
          <a:bodyPr anchor="ctr">
            <a:spAutoFit/>
          </a:bodyPr>
          <a:p>
            <a:pPr lvl="0">
              <a:lnSpc>
                <a:spcPct val="160000"/>
              </a:lnSpc>
            </a:pPr>
            <a:r>
              <a:rPr lang="en-US" altLang="zh-CN" sz="2800" b="1">
                <a:solidFill>
                  <a:srgbClr val="FF0000"/>
                </a:solidFill>
                <a:latin typeface="宋体" panose="02010600030101010101" pitchFamily="2" charset="-122"/>
                <a:ea typeface="宋体" panose="02010600030101010101" pitchFamily="2" charset="-122"/>
              </a:rPr>
              <a:t>       </a:t>
            </a:r>
            <a:r>
              <a:rPr lang="zh-CN" altLang="en-US" sz="2800" b="1" dirty="0">
                <a:solidFill>
                  <a:srgbClr val="FF0000"/>
                </a:solidFill>
                <a:latin typeface="宋体" panose="02010600030101010101" pitchFamily="2" charset="-122"/>
                <a:ea typeface="宋体" panose="02010600030101010101" pitchFamily="2" charset="-122"/>
              </a:rPr>
              <a:t>作者追忆“第一本书”的</a:t>
            </a:r>
            <a:r>
              <a:rPr lang="zh-CN" altLang="en-US" sz="2800" b="1" dirty="0">
                <a:solidFill>
                  <a:srgbClr val="002060"/>
                </a:solidFill>
                <a:latin typeface="宋体" panose="02010600030101010101" pitchFamily="2" charset="-122"/>
                <a:ea typeface="宋体" panose="02010600030101010101" pitchFamily="2" charset="-122"/>
              </a:rPr>
              <a:t>心情是沉重的</a:t>
            </a:r>
            <a:r>
              <a:rPr lang="zh-CN" altLang="en-US" sz="2800" b="1" dirty="0">
                <a:solidFill>
                  <a:srgbClr val="FF0000"/>
                </a:solidFill>
                <a:latin typeface="宋体" panose="02010600030101010101" pitchFamily="2" charset="-122"/>
                <a:ea typeface="宋体" panose="02010600030101010101" pitchFamily="2" charset="-122"/>
              </a:rPr>
              <a:t>，他是怀着</a:t>
            </a:r>
            <a:r>
              <a:rPr lang="zh-CN" altLang="en-US" sz="2800" b="1" dirty="0">
                <a:solidFill>
                  <a:schemeClr val="tx1">
                    <a:lumMod val="95000"/>
                    <a:lumOff val="5000"/>
                  </a:schemeClr>
                </a:solidFill>
                <a:latin typeface="宋体" panose="02010600030101010101" pitchFamily="2" charset="-122"/>
                <a:ea typeface="宋体" panose="02010600030101010101" pitchFamily="2" charset="-122"/>
              </a:rPr>
              <a:t>敬重、珍爱</a:t>
            </a:r>
            <a:r>
              <a:rPr lang="zh-CN" altLang="en-US" sz="2800" b="1" dirty="0">
                <a:solidFill>
                  <a:srgbClr val="FF0000"/>
                </a:solidFill>
                <a:latin typeface="宋体" panose="02010600030101010101" pitchFamily="2" charset="-122"/>
                <a:ea typeface="宋体" panose="02010600030101010101" pitchFamily="2" charset="-122"/>
              </a:rPr>
              <a:t>的感情追忆它的，同时感情也是</a:t>
            </a:r>
            <a:r>
              <a:rPr lang="zh-CN" altLang="en-US" sz="2800" b="1" dirty="0">
                <a:solidFill>
                  <a:schemeClr val="tx1">
                    <a:lumMod val="95000"/>
                    <a:lumOff val="5000"/>
                  </a:schemeClr>
                </a:solidFill>
                <a:latin typeface="宋体" panose="02010600030101010101" pitchFamily="2" charset="-122"/>
                <a:ea typeface="宋体" panose="02010600030101010101" pitchFamily="2" charset="-122"/>
              </a:rPr>
              <a:t>复杂</a:t>
            </a:r>
            <a:r>
              <a:rPr lang="zh-CN" altLang="en-US" sz="2800" b="1" dirty="0">
                <a:solidFill>
                  <a:srgbClr val="FF0000"/>
                </a:solidFill>
                <a:latin typeface="宋体" panose="02010600030101010101" pitchFamily="2" charset="-122"/>
                <a:ea typeface="宋体" panose="02010600030101010101" pitchFamily="2" charset="-122"/>
              </a:rPr>
              <a:t>的，因为那本书里深藏着</a:t>
            </a:r>
            <a:r>
              <a:rPr lang="zh-CN" altLang="en-US" sz="2800" b="1" dirty="0">
                <a:solidFill>
                  <a:srgbClr val="7030A0"/>
                </a:solidFill>
                <a:latin typeface="宋体" panose="02010600030101010101" pitchFamily="2" charset="-122"/>
                <a:ea typeface="宋体" panose="02010600030101010101" pitchFamily="2" charset="-122"/>
              </a:rPr>
              <a:t>苦难的生活和恶劣的学习条件与环境</a:t>
            </a:r>
            <a:r>
              <a:rPr lang="zh-CN" altLang="en-US" sz="2800" b="1" dirty="0">
                <a:solidFill>
                  <a:srgbClr val="FF0000"/>
                </a:solidFill>
                <a:latin typeface="宋体" panose="02010600030101010101" pitchFamily="2" charset="-122"/>
                <a:ea typeface="宋体" panose="02010600030101010101" pitchFamily="2" charset="-122"/>
              </a:rPr>
              <a:t>，同时也映照着那个时代人们不幸的命运以及在那种荒寒背景下特别可贵的一点</a:t>
            </a:r>
            <a:r>
              <a:rPr lang="zh-CN" altLang="en-US" sz="2800" b="1" dirty="0">
                <a:solidFill>
                  <a:srgbClr val="7030A0"/>
                </a:solidFill>
                <a:latin typeface="宋体" panose="02010600030101010101" pitchFamily="2" charset="-122"/>
                <a:ea typeface="宋体" panose="02010600030101010101" pitchFamily="2" charset="-122"/>
              </a:rPr>
              <a:t>乐趣和温情</a:t>
            </a:r>
            <a:r>
              <a:rPr lang="zh-CN" altLang="en-US" sz="2800" b="1" dirty="0">
                <a:solidFill>
                  <a:srgbClr val="FF0000"/>
                </a:solidFill>
                <a:latin typeface="宋体" panose="02010600030101010101" pitchFamily="2" charset="-122"/>
                <a:ea typeface="宋体" panose="02010600030101010101" pitchFamily="2" charset="-122"/>
              </a:rPr>
              <a:t>。</a:t>
            </a:r>
            <a:r>
              <a:rPr lang="zh-CN" altLang="en-US" sz="2800" b="1" dirty="0">
                <a:solidFill>
                  <a:schemeClr val="hlink"/>
                </a:solidFill>
                <a:latin typeface="宋体" panose="02010600030101010101" pitchFamily="2" charset="-122"/>
                <a:ea typeface="宋体" panose="02010600030101010101" pitchFamily="2" charset="-122"/>
              </a:rPr>
              <a:t> </a:t>
            </a:r>
            <a:endParaRPr lang="zh-CN" altLang="en-US" sz="2800" b="1" dirty="0">
              <a:solidFill>
                <a:schemeClr val="hlink"/>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02"/>
                                        </p:tgtEl>
                                        <p:attrNameLst>
                                          <p:attrName>style.visibility</p:attrName>
                                        </p:attrNameLst>
                                      </p:cBhvr>
                                      <p:to>
                                        <p:strVal val="visible"/>
                                      </p:to>
                                    </p:set>
                                    <p:anim calcmode="lin" valueType="num">
                                      <p:cBhvr additive="base">
                                        <p:cTn id="7" dur="500" fill="hold"/>
                                        <p:tgtEl>
                                          <p:spTgt spid="8202"/>
                                        </p:tgtEl>
                                        <p:attrNameLst>
                                          <p:attrName>ppt_x</p:attrName>
                                        </p:attrNameLst>
                                      </p:cBhvr>
                                      <p:tavLst>
                                        <p:tav tm="0">
                                          <p:val>
                                            <p:strVal val="#ppt_x"/>
                                          </p:val>
                                        </p:tav>
                                        <p:tav tm="100000">
                                          <p:val>
                                            <p:strVal val="#ppt_x"/>
                                          </p:val>
                                        </p:tav>
                                      </p:tavLst>
                                    </p:anim>
                                    <p:anim calcmode="lin" valueType="num">
                                      <p:cBhvr additive="base">
                                        <p:cTn id="8" dur="500" fill="hold"/>
                                        <p:tgtEl>
                                          <p:spTgt spid="82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 grpId="0"/>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12290" name="Picture 2" descr="u=2625312794,3761569225&amp;fm=23&amp;gp=0"/>
          <p:cNvPicPr>
            <a:picLocks noChangeAspect="1"/>
          </p:cNvPicPr>
          <p:nvPr/>
        </p:nvPicPr>
        <p:blipFill>
          <a:blip r:embed="rId1"/>
          <a:stretch>
            <a:fillRect/>
          </a:stretch>
        </p:blipFill>
        <p:spPr>
          <a:xfrm>
            <a:off x="-228600" y="-381000"/>
            <a:ext cx="2674938" cy="3810000"/>
          </a:xfrm>
          <a:prstGeom prst="rect">
            <a:avLst/>
          </a:prstGeom>
          <a:noFill/>
          <a:ln w="9525">
            <a:noFill/>
          </a:ln>
        </p:spPr>
      </p:pic>
      <p:sp>
        <p:nvSpPr>
          <p:cNvPr id="60419" name="Text Box 3"/>
          <p:cNvSpPr txBox="1"/>
          <p:nvPr/>
        </p:nvSpPr>
        <p:spPr>
          <a:xfrm>
            <a:off x="2057400" y="1676400"/>
            <a:ext cx="5908675" cy="701675"/>
          </a:xfrm>
          <a:prstGeom prst="rect">
            <a:avLst/>
          </a:prstGeom>
          <a:solidFill>
            <a:schemeClr val="bg1"/>
          </a:solid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800" b="1" dirty="0"/>
              <a:t>       </a:t>
            </a:r>
            <a:r>
              <a:rPr lang="zh-CN" altLang="en-US" sz="4000" b="1" dirty="0"/>
              <a:t>这是一本</a:t>
            </a:r>
            <a:r>
              <a:rPr lang="zh-CN" altLang="en-US" sz="4000" b="1" u="sng" dirty="0"/>
              <a:t>              </a:t>
            </a:r>
            <a:r>
              <a:rPr lang="zh-CN" altLang="en-US" sz="4000" b="1" dirty="0"/>
              <a:t>的书</a:t>
            </a:r>
            <a:endParaRPr lang="zh-CN" altLang="en-US" sz="4000" b="1" dirty="0"/>
          </a:p>
        </p:txBody>
      </p:sp>
      <p:sp>
        <p:nvSpPr>
          <p:cNvPr id="12292" name="AutoShape 5"/>
          <p:cNvSpPr/>
          <p:nvPr/>
        </p:nvSpPr>
        <p:spPr>
          <a:xfrm>
            <a:off x="7162800" y="5791200"/>
            <a:ext cx="1600200" cy="457200"/>
          </a:xfrm>
          <a:prstGeom prst="flowChartTerminator">
            <a:avLst/>
          </a:prstGeom>
          <a:solidFill>
            <a:schemeClr val="accent1"/>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2800" b="1" dirty="0"/>
              <a:t>小组合作</a:t>
            </a:r>
            <a:endParaRPr lang="zh-CN" altLang="en-US" sz="28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wipe(down)">
                                      <p:cBhvr>
                                        <p:cTn id="7" dur="580">
                                          <p:stCondLst>
                                            <p:cond delay="0"/>
                                          </p:stCondLst>
                                        </p:cTn>
                                        <p:tgtEl>
                                          <p:spTgt spid="60419"/>
                                        </p:tgtEl>
                                      </p:cBhvr>
                                    </p:animEffect>
                                    <p:anim calcmode="lin" valueType="num">
                                      <p:cBhvr>
                                        <p:cTn id="8" dur="1822" tmFilter="0,0; 0.14,0.36; 0.43,0.73; 0.71,0.91; 1.0,1.0">
                                          <p:stCondLst>
                                            <p:cond delay="0"/>
                                          </p:stCondLst>
                                        </p:cTn>
                                        <p:tgtEl>
                                          <p:spTgt spid="6041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0419"/>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60419"/>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60419"/>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60419"/>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60419"/>
                                        </p:tgtEl>
                                      </p:cBhvr>
                                      <p:to x="100000" y="60000"/>
                                    </p:animScale>
                                    <p:animScale>
                                      <p:cBhvr>
                                        <p:cTn id="14" dur="166" decel="50000">
                                          <p:stCondLst>
                                            <p:cond delay="676"/>
                                          </p:stCondLst>
                                        </p:cTn>
                                        <p:tgtEl>
                                          <p:spTgt spid="60419"/>
                                        </p:tgtEl>
                                      </p:cBhvr>
                                      <p:to x="100000" y="100000"/>
                                    </p:animScale>
                                    <p:animScale>
                                      <p:cBhvr>
                                        <p:cTn id="15" dur="26">
                                          <p:stCondLst>
                                            <p:cond delay="1312"/>
                                          </p:stCondLst>
                                        </p:cTn>
                                        <p:tgtEl>
                                          <p:spTgt spid="60419"/>
                                        </p:tgtEl>
                                      </p:cBhvr>
                                      <p:to x="100000" y="80000"/>
                                    </p:animScale>
                                    <p:animScale>
                                      <p:cBhvr>
                                        <p:cTn id="16" dur="166" decel="50000">
                                          <p:stCondLst>
                                            <p:cond delay="1338"/>
                                          </p:stCondLst>
                                        </p:cTn>
                                        <p:tgtEl>
                                          <p:spTgt spid="60419"/>
                                        </p:tgtEl>
                                      </p:cBhvr>
                                      <p:to x="100000" y="100000"/>
                                    </p:animScale>
                                    <p:animScale>
                                      <p:cBhvr>
                                        <p:cTn id="17" dur="26">
                                          <p:stCondLst>
                                            <p:cond delay="1642"/>
                                          </p:stCondLst>
                                        </p:cTn>
                                        <p:tgtEl>
                                          <p:spTgt spid="60419"/>
                                        </p:tgtEl>
                                      </p:cBhvr>
                                      <p:to x="100000" y="90000"/>
                                    </p:animScale>
                                    <p:animScale>
                                      <p:cBhvr>
                                        <p:cTn id="18" dur="166" decel="50000">
                                          <p:stCondLst>
                                            <p:cond delay="1668"/>
                                          </p:stCondLst>
                                        </p:cTn>
                                        <p:tgtEl>
                                          <p:spTgt spid="60419"/>
                                        </p:tgtEl>
                                      </p:cBhvr>
                                      <p:to x="100000" y="100000"/>
                                    </p:animScale>
                                    <p:animScale>
                                      <p:cBhvr>
                                        <p:cTn id="19" dur="26">
                                          <p:stCondLst>
                                            <p:cond delay="1808"/>
                                          </p:stCondLst>
                                        </p:cTn>
                                        <p:tgtEl>
                                          <p:spTgt spid="60419"/>
                                        </p:tgtEl>
                                      </p:cBhvr>
                                      <p:to x="100000" y="95000"/>
                                    </p:animScale>
                                    <p:animScale>
                                      <p:cBhvr>
                                        <p:cTn id="20" dur="166" decel="50000">
                                          <p:stCondLst>
                                            <p:cond delay="1834"/>
                                          </p:stCondLst>
                                        </p:cTn>
                                        <p:tgtEl>
                                          <p:spTgt spid="604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3" descr="u=2625312794,3761569225&amp;fm=23&amp;gp=0"/>
          <p:cNvPicPr>
            <a:picLocks noChangeAspect="1"/>
          </p:cNvPicPr>
          <p:nvPr/>
        </p:nvPicPr>
        <p:blipFill>
          <a:blip r:embed="rId1"/>
          <a:stretch>
            <a:fillRect/>
          </a:stretch>
        </p:blipFill>
        <p:spPr>
          <a:xfrm>
            <a:off x="-228600" y="-381000"/>
            <a:ext cx="2674938" cy="3810000"/>
          </a:xfrm>
          <a:prstGeom prst="rect">
            <a:avLst/>
          </a:prstGeom>
          <a:noFill/>
          <a:ln w="9525">
            <a:noFill/>
          </a:ln>
        </p:spPr>
      </p:pic>
      <p:sp>
        <p:nvSpPr>
          <p:cNvPr id="29703" name="Text Box 7"/>
          <p:cNvSpPr txBox="1"/>
          <p:nvPr/>
        </p:nvSpPr>
        <p:spPr>
          <a:xfrm>
            <a:off x="1905000" y="838200"/>
            <a:ext cx="6788150" cy="2651760"/>
          </a:xfrm>
          <a:prstGeom prst="rect">
            <a:avLst/>
          </a:prstGeom>
          <a:solidFill>
            <a:schemeClr val="bg1"/>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800" b="1" dirty="0"/>
              <a:t>       </a:t>
            </a:r>
            <a:r>
              <a:rPr lang="zh-CN" altLang="en-US" sz="2800" b="1" dirty="0"/>
              <a:t>文章结尾补叙了二黄毛和乔元贞的命运，不会念书的二黄毛却“一生受到乡里几代人的尊敬”，被父亲认为比“我”有出息的乔元贞却“一辈子跨着篮子在附近几个村子里叫卖纸烟、花生、火柴等小东西”， 你从中感悟到了什么？</a:t>
            </a:r>
            <a:endParaRPr lang="zh-CN" altLang="en-US" sz="2800" b="1" dirty="0"/>
          </a:p>
        </p:txBody>
      </p:sp>
      <p:sp>
        <p:nvSpPr>
          <p:cNvPr id="13316" name="WordArt 9"/>
          <p:cNvSpPr>
            <a:spLocks noTextEdit="1"/>
          </p:cNvSpPr>
          <p:nvPr/>
        </p:nvSpPr>
        <p:spPr>
          <a:xfrm>
            <a:off x="1981200" y="3962400"/>
            <a:ext cx="5562600" cy="1447800"/>
          </a:xfrm>
          <a:prstGeom prst="rect">
            <a:avLst/>
          </a:prstGeom>
        </p:spPr>
        <p:txBody>
          <a:bodyPr wrap="none" fromWordArt="1">
            <a:prstTxWarp prst="textPlain">
              <a:avLst>
                <a:gd name="adj" fmla="val 50000"/>
              </a:avLst>
            </a:prstTxWarp>
            <a:normAutofit/>
          </a:bodyPr>
          <a:p>
            <a:pPr algn="ctr" eaLnBrk="0" hangingPunct="0"/>
            <a:r>
              <a:rPr lang="zh-CN" altLang="en-US" sz="3600">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生活就是一本无字的书！</a:t>
            </a:r>
            <a:endParaRPr lang="zh-CN" altLang="en-US" sz="3600">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9703"/>
                                        </p:tgtEl>
                                        <p:attrNameLst>
                                          <p:attrName>style.visibility</p:attrName>
                                        </p:attrNameLst>
                                      </p:cBhvr>
                                      <p:to>
                                        <p:strVal val="visible"/>
                                      </p:to>
                                    </p:set>
                                    <p:animEffect transition="in" filter="wipe(down)">
                                      <p:cBhvr>
                                        <p:cTn id="7" dur="580">
                                          <p:stCondLst>
                                            <p:cond delay="0"/>
                                          </p:stCondLst>
                                        </p:cTn>
                                        <p:tgtEl>
                                          <p:spTgt spid="29703"/>
                                        </p:tgtEl>
                                      </p:cBhvr>
                                    </p:animEffect>
                                    <p:anim calcmode="lin" valueType="num">
                                      <p:cBhvr>
                                        <p:cTn id="8" dur="1822" tmFilter="0,0; 0.14,0.36; 0.43,0.73; 0.71,0.91; 1.0,1.0">
                                          <p:stCondLst>
                                            <p:cond delay="0"/>
                                          </p:stCondLst>
                                        </p:cTn>
                                        <p:tgtEl>
                                          <p:spTgt spid="2970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9703"/>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29703"/>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29703"/>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29703"/>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29703"/>
                                        </p:tgtEl>
                                      </p:cBhvr>
                                      <p:to x="100000" y="60000"/>
                                    </p:animScale>
                                    <p:animScale>
                                      <p:cBhvr>
                                        <p:cTn id="14" dur="166" decel="50000">
                                          <p:stCondLst>
                                            <p:cond delay="676"/>
                                          </p:stCondLst>
                                        </p:cTn>
                                        <p:tgtEl>
                                          <p:spTgt spid="29703"/>
                                        </p:tgtEl>
                                      </p:cBhvr>
                                      <p:to x="100000" y="100000"/>
                                    </p:animScale>
                                    <p:animScale>
                                      <p:cBhvr>
                                        <p:cTn id="15" dur="26">
                                          <p:stCondLst>
                                            <p:cond delay="1312"/>
                                          </p:stCondLst>
                                        </p:cTn>
                                        <p:tgtEl>
                                          <p:spTgt spid="29703"/>
                                        </p:tgtEl>
                                      </p:cBhvr>
                                      <p:to x="100000" y="80000"/>
                                    </p:animScale>
                                    <p:animScale>
                                      <p:cBhvr>
                                        <p:cTn id="16" dur="166" decel="50000">
                                          <p:stCondLst>
                                            <p:cond delay="1338"/>
                                          </p:stCondLst>
                                        </p:cTn>
                                        <p:tgtEl>
                                          <p:spTgt spid="29703"/>
                                        </p:tgtEl>
                                      </p:cBhvr>
                                      <p:to x="100000" y="100000"/>
                                    </p:animScale>
                                    <p:animScale>
                                      <p:cBhvr>
                                        <p:cTn id="17" dur="26">
                                          <p:stCondLst>
                                            <p:cond delay="1642"/>
                                          </p:stCondLst>
                                        </p:cTn>
                                        <p:tgtEl>
                                          <p:spTgt spid="29703"/>
                                        </p:tgtEl>
                                      </p:cBhvr>
                                      <p:to x="100000" y="90000"/>
                                    </p:animScale>
                                    <p:animScale>
                                      <p:cBhvr>
                                        <p:cTn id="18" dur="166" decel="50000">
                                          <p:stCondLst>
                                            <p:cond delay="1668"/>
                                          </p:stCondLst>
                                        </p:cTn>
                                        <p:tgtEl>
                                          <p:spTgt spid="29703"/>
                                        </p:tgtEl>
                                      </p:cBhvr>
                                      <p:to x="100000" y="100000"/>
                                    </p:animScale>
                                    <p:animScale>
                                      <p:cBhvr>
                                        <p:cTn id="19" dur="26">
                                          <p:stCondLst>
                                            <p:cond delay="1808"/>
                                          </p:stCondLst>
                                        </p:cTn>
                                        <p:tgtEl>
                                          <p:spTgt spid="29703"/>
                                        </p:tgtEl>
                                      </p:cBhvr>
                                      <p:to x="100000" y="95000"/>
                                    </p:animScale>
                                    <p:animScale>
                                      <p:cBhvr>
                                        <p:cTn id="20" dur="166" decel="50000">
                                          <p:stCondLst>
                                            <p:cond delay="1834"/>
                                          </p:stCondLst>
                                        </p:cTn>
                                        <p:tgtEl>
                                          <p:spTgt spid="2970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316"/>
                                        </p:tgtEl>
                                        <p:attrNameLst>
                                          <p:attrName>style.visibility</p:attrName>
                                        </p:attrNameLst>
                                      </p:cBhvr>
                                      <p:to>
                                        <p:strVal val="visible"/>
                                      </p:to>
                                    </p:set>
                                    <p:anim calcmode="lin" valueType="num">
                                      <p:cBhvr additive="base">
                                        <p:cTn id="25" dur="500" fill="hold"/>
                                        <p:tgtEl>
                                          <p:spTgt spid="13316"/>
                                        </p:tgtEl>
                                        <p:attrNameLst>
                                          <p:attrName>ppt_x</p:attrName>
                                        </p:attrNameLst>
                                      </p:cBhvr>
                                      <p:tavLst>
                                        <p:tav tm="0">
                                          <p:val>
                                            <p:strVal val="#ppt_x"/>
                                          </p:val>
                                        </p:tav>
                                        <p:tav tm="100000">
                                          <p:val>
                                            <p:strVal val="#ppt_x"/>
                                          </p:val>
                                        </p:tav>
                                      </p:tavLst>
                                    </p:anim>
                                    <p:anim calcmode="lin" valueType="num">
                                      <p:cBhvr additive="base">
                                        <p:cTn id="26"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60" name="标题 45059"/>
          <p:cNvSpPr txBox="1"/>
          <p:nvPr>
            <p:ph type="title"/>
          </p:nvPr>
        </p:nvSpPr>
        <p:spPr>
          <a:xfrm>
            <a:off x="327978" y="718820"/>
            <a:ext cx="6477000" cy="609600"/>
          </a:xfrm>
        </p:spPr>
        <p:txBody>
          <a:bodyPr vert="horz" wrap="square" lIns="91440" tIns="45720" rIns="91440" bIns="45720" anchor="b"/>
          <a:p>
            <a:pPr>
              <a:spcBef>
                <a:spcPct val="50000"/>
              </a:spcBef>
              <a:buNone/>
            </a:pPr>
            <a:r>
              <a:rPr lang="zh-CN" altLang="en-US" dirty="0">
                <a:effectLst>
                  <a:outerShdw blurRad="38100" dist="38100" dir="2700000">
                    <a:srgbClr val="FFFFFF"/>
                  </a:outerShdw>
                </a:effectLst>
              </a:rPr>
              <a:t>本文的线索：</a:t>
            </a:r>
            <a:endParaRPr lang="zh-CN" altLang="en-US" dirty="0">
              <a:effectLst>
                <a:outerShdw blurRad="38100" dist="38100" dir="2700000">
                  <a:srgbClr val="FFFFFF"/>
                </a:outerShdw>
              </a:effectLst>
            </a:endParaRPr>
          </a:p>
        </p:txBody>
      </p:sp>
      <p:sp>
        <p:nvSpPr>
          <p:cNvPr id="45061" name="文本框 45060"/>
          <p:cNvSpPr txBox="1"/>
          <p:nvPr/>
        </p:nvSpPr>
        <p:spPr>
          <a:xfrm>
            <a:off x="3200400" y="2438400"/>
            <a:ext cx="733425" cy="2743200"/>
          </a:xfrm>
          <a:prstGeom prst="rect">
            <a:avLst/>
          </a:prstGeom>
          <a:noFill/>
          <a:ln w="9525">
            <a:noFill/>
          </a:ln>
        </p:spPr>
        <p:txBody>
          <a:bodyPr vert="eaVert">
            <a:spAutoFit/>
          </a:bodyPr>
          <a:p>
            <a:pPr lvl="0">
              <a:spcBef>
                <a:spcPct val="50000"/>
              </a:spcBef>
              <a:buClr>
                <a:srgbClr val="000000"/>
              </a:buClr>
            </a:pPr>
            <a:r>
              <a:rPr lang="zh-CN" altLang="en-US" sz="3600" b="1" dirty="0">
                <a:effectLst>
                  <a:outerShdw blurRad="38100" dist="38100" dir="2700000">
                    <a:srgbClr val="FFFFFF"/>
                  </a:outerShdw>
                </a:effectLst>
                <a:latin typeface="Tahoma" panose="020B0604030504040204" pitchFamily="34" charset="0"/>
                <a:ea typeface="楷体_GB2312" pitchFamily="49" charset="-122"/>
              </a:rPr>
              <a:t>第一本书</a:t>
            </a:r>
            <a:endParaRPr lang="zh-CN" altLang="en-US" sz="3600" b="1" dirty="0">
              <a:effectLst>
                <a:outerShdw blurRad="38100" dist="38100" dir="2700000">
                  <a:srgbClr val="FFFFFF"/>
                </a:outerShdw>
              </a:effectLst>
              <a:latin typeface="Tahoma" panose="020B0604030504040204" pitchFamily="34" charset="0"/>
              <a:ea typeface="楷体_GB2312" pitchFamily="49" charset="-122"/>
            </a:endParaRPr>
          </a:p>
        </p:txBody>
      </p:sp>
      <p:sp>
        <p:nvSpPr>
          <p:cNvPr id="45062" name="文本框 45061"/>
          <p:cNvSpPr txBox="1"/>
          <p:nvPr/>
        </p:nvSpPr>
        <p:spPr>
          <a:xfrm>
            <a:off x="1371600" y="2514600"/>
            <a:ext cx="1676400" cy="641350"/>
          </a:xfrm>
          <a:prstGeom prst="rect">
            <a:avLst/>
          </a:prstGeom>
          <a:noFill/>
          <a:ln w="9525">
            <a:noFill/>
          </a:ln>
        </p:spPr>
        <p:txBody>
          <a:bodyPr>
            <a:spAutoFit/>
          </a:bodyPr>
          <a:p>
            <a:pPr lvl="0">
              <a:spcBef>
                <a:spcPct val="50000"/>
              </a:spcBef>
              <a:buClr>
                <a:srgbClr val="000000"/>
              </a:buClr>
            </a:pPr>
            <a:r>
              <a:rPr lang="zh-CN" altLang="en-US" sz="3600" b="1" dirty="0">
                <a:effectLst>
                  <a:outerShdw blurRad="38100" dist="38100" dir="2700000">
                    <a:srgbClr val="FFFFFF"/>
                  </a:outerShdw>
                </a:effectLst>
                <a:latin typeface="Tahoma" panose="020B0604030504040204" pitchFamily="34" charset="0"/>
                <a:ea typeface="楷体_GB2312" pitchFamily="49" charset="-122"/>
              </a:rPr>
              <a:t>父亲</a:t>
            </a:r>
            <a:endParaRPr lang="zh-CN" altLang="en-US" sz="3600" b="1" dirty="0">
              <a:effectLst>
                <a:outerShdw blurRad="38100" dist="38100" dir="2700000">
                  <a:srgbClr val="FFFFFF"/>
                </a:outerShdw>
              </a:effectLst>
              <a:latin typeface="Tahoma" panose="020B0604030504040204" pitchFamily="34" charset="0"/>
              <a:ea typeface="楷体_GB2312" pitchFamily="49" charset="-122"/>
            </a:endParaRPr>
          </a:p>
        </p:txBody>
      </p:sp>
      <p:sp>
        <p:nvSpPr>
          <p:cNvPr id="45063" name="文本框 45062"/>
          <p:cNvSpPr txBox="1"/>
          <p:nvPr/>
        </p:nvSpPr>
        <p:spPr>
          <a:xfrm>
            <a:off x="1676400" y="4343400"/>
            <a:ext cx="990600" cy="641350"/>
          </a:xfrm>
          <a:prstGeom prst="rect">
            <a:avLst/>
          </a:prstGeom>
          <a:noFill/>
          <a:ln w="9525">
            <a:noFill/>
          </a:ln>
        </p:spPr>
        <p:txBody>
          <a:bodyPr>
            <a:spAutoFit/>
          </a:bodyPr>
          <a:p>
            <a:pPr lvl="0">
              <a:spcBef>
                <a:spcPct val="50000"/>
              </a:spcBef>
              <a:buClr>
                <a:srgbClr val="000000"/>
              </a:buClr>
            </a:pPr>
            <a:r>
              <a:rPr lang="zh-CN" altLang="en-US" sz="3600" b="1">
                <a:solidFill>
                  <a:srgbClr val="CC0000"/>
                </a:solidFill>
                <a:effectLst>
                  <a:outerShdw blurRad="38100" dist="38100" dir="2700000">
                    <a:srgbClr val="000000"/>
                  </a:outerShdw>
                </a:effectLst>
                <a:latin typeface="Tahoma" panose="020B0604030504040204" pitchFamily="34" charset="0"/>
                <a:ea typeface="楷体_GB2312" pitchFamily="49" charset="-122"/>
              </a:rPr>
              <a:t>我</a:t>
            </a:r>
            <a:endParaRPr lang="zh-CN" altLang="en-US" sz="3600" b="1">
              <a:solidFill>
                <a:srgbClr val="CC0000"/>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45064" name="文本框 45063"/>
          <p:cNvSpPr txBox="1"/>
          <p:nvPr/>
        </p:nvSpPr>
        <p:spPr>
          <a:xfrm>
            <a:off x="381000" y="3124200"/>
            <a:ext cx="733425" cy="1752600"/>
          </a:xfrm>
          <a:prstGeom prst="rect">
            <a:avLst/>
          </a:prstGeom>
          <a:noFill/>
          <a:ln w="9525">
            <a:noFill/>
          </a:ln>
        </p:spPr>
        <p:txBody>
          <a:bodyPr vert="eaVert">
            <a:spAutoFit/>
          </a:bodyPr>
          <a:p>
            <a:pPr lvl="0">
              <a:spcBef>
                <a:spcPct val="50000"/>
              </a:spcBef>
              <a:buClr>
                <a:srgbClr val="000000"/>
              </a:buClr>
            </a:pPr>
            <a:r>
              <a:rPr lang="zh-CN" altLang="en-US" sz="3600" b="1" dirty="0">
                <a:effectLst>
                  <a:outerShdw blurRad="38100" dist="38100" dir="2700000">
                    <a:srgbClr val="FFFFFF"/>
                  </a:outerShdw>
                </a:effectLst>
                <a:latin typeface="Tahoma" panose="020B0604030504040204" pitchFamily="34" charset="0"/>
                <a:ea typeface="楷体_GB2312" pitchFamily="49" charset="-122"/>
              </a:rPr>
              <a:t>亲情</a:t>
            </a:r>
            <a:endParaRPr lang="zh-CN" altLang="en-US" sz="3600" b="1" dirty="0">
              <a:effectLst>
                <a:outerShdw blurRad="38100" dist="38100" dir="2700000">
                  <a:srgbClr val="FFFFFF"/>
                </a:outerShdw>
              </a:effectLst>
              <a:latin typeface="Tahoma" panose="020B0604030504040204" pitchFamily="34" charset="0"/>
              <a:ea typeface="楷体_GB2312" pitchFamily="49" charset="-122"/>
            </a:endParaRPr>
          </a:p>
        </p:txBody>
      </p:sp>
      <p:sp>
        <p:nvSpPr>
          <p:cNvPr id="45065" name="文本框 45064"/>
          <p:cNvSpPr txBox="1"/>
          <p:nvPr/>
        </p:nvSpPr>
        <p:spPr>
          <a:xfrm>
            <a:off x="4724400" y="2286000"/>
            <a:ext cx="1752600" cy="641350"/>
          </a:xfrm>
          <a:prstGeom prst="rect">
            <a:avLst/>
          </a:prstGeom>
          <a:noFill/>
          <a:ln w="9525">
            <a:noFill/>
          </a:ln>
        </p:spPr>
        <p:txBody>
          <a:bodyPr>
            <a:spAutoFit/>
          </a:bodyPr>
          <a:p>
            <a:pPr lvl="0">
              <a:spcBef>
                <a:spcPct val="50000"/>
              </a:spcBef>
              <a:buClr>
                <a:srgbClr val="000000"/>
              </a:buClr>
            </a:pPr>
            <a:r>
              <a:rPr lang="zh-CN" altLang="en-US" sz="3600" b="1">
                <a:effectLst>
                  <a:outerShdw blurRad="38100" dist="38100" dir="2700000">
                    <a:srgbClr val="FFFFFF"/>
                  </a:outerShdw>
                </a:effectLst>
                <a:latin typeface="Tahoma" panose="020B0604030504040204" pitchFamily="34" charset="0"/>
                <a:ea typeface="楷体_GB2312" pitchFamily="49" charset="-122"/>
              </a:rPr>
              <a:t>乔元贞</a:t>
            </a:r>
            <a:endParaRPr lang="zh-CN" altLang="en-US" sz="3600" b="1">
              <a:effectLst>
                <a:outerShdw blurRad="38100" dist="38100" dir="2700000">
                  <a:srgbClr val="FFFFFF"/>
                </a:outerShdw>
              </a:effectLst>
              <a:latin typeface="Tahoma" panose="020B0604030504040204" pitchFamily="34" charset="0"/>
              <a:ea typeface="楷体_GB2312" pitchFamily="49" charset="-122"/>
            </a:endParaRPr>
          </a:p>
        </p:txBody>
      </p:sp>
      <p:sp>
        <p:nvSpPr>
          <p:cNvPr id="45066" name="文本框 45065"/>
          <p:cNvSpPr txBox="1"/>
          <p:nvPr/>
        </p:nvSpPr>
        <p:spPr>
          <a:xfrm>
            <a:off x="5257800" y="3352800"/>
            <a:ext cx="838200" cy="641350"/>
          </a:xfrm>
          <a:prstGeom prst="rect">
            <a:avLst/>
          </a:prstGeom>
          <a:noFill/>
          <a:ln w="9525">
            <a:noFill/>
          </a:ln>
        </p:spPr>
        <p:txBody>
          <a:bodyPr>
            <a:spAutoFit/>
          </a:bodyPr>
          <a:p>
            <a:pPr lvl="0">
              <a:spcBef>
                <a:spcPct val="50000"/>
              </a:spcBef>
              <a:buClr>
                <a:srgbClr val="000000"/>
              </a:buClr>
            </a:pPr>
            <a:r>
              <a:rPr lang="zh-CN" altLang="en-US" sz="3600" b="1">
                <a:solidFill>
                  <a:srgbClr val="CC0000"/>
                </a:solidFill>
                <a:effectLst>
                  <a:outerShdw blurRad="38100" dist="38100" dir="2700000">
                    <a:srgbClr val="000000"/>
                  </a:outerShdw>
                </a:effectLst>
                <a:latin typeface="Tahoma" panose="020B0604030504040204" pitchFamily="34" charset="0"/>
                <a:ea typeface="楷体_GB2312" pitchFamily="49" charset="-122"/>
              </a:rPr>
              <a:t>我</a:t>
            </a:r>
            <a:endParaRPr lang="zh-CN" altLang="en-US" sz="3600" b="1">
              <a:solidFill>
                <a:srgbClr val="CC0000"/>
              </a:solidFill>
              <a:effectLst>
                <a:outerShdw blurRad="38100" dist="38100" dir="2700000">
                  <a:srgbClr val="000000"/>
                </a:outerShdw>
              </a:effectLst>
              <a:latin typeface="Tahoma" panose="020B0604030504040204" pitchFamily="34" charset="0"/>
              <a:ea typeface="楷体_GB2312" pitchFamily="49" charset="-122"/>
            </a:endParaRPr>
          </a:p>
        </p:txBody>
      </p:sp>
      <p:sp>
        <p:nvSpPr>
          <p:cNvPr id="45067" name="文本框 45066"/>
          <p:cNvSpPr txBox="1"/>
          <p:nvPr/>
        </p:nvSpPr>
        <p:spPr>
          <a:xfrm>
            <a:off x="4800600" y="4419600"/>
            <a:ext cx="1676400" cy="641350"/>
          </a:xfrm>
          <a:prstGeom prst="rect">
            <a:avLst/>
          </a:prstGeom>
          <a:noFill/>
          <a:ln w="9525">
            <a:noFill/>
          </a:ln>
        </p:spPr>
        <p:txBody>
          <a:bodyPr>
            <a:spAutoFit/>
          </a:bodyPr>
          <a:p>
            <a:pPr lvl="0">
              <a:spcBef>
                <a:spcPct val="50000"/>
              </a:spcBef>
              <a:buClr>
                <a:srgbClr val="000000"/>
              </a:buClr>
            </a:pPr>
            <a:r>
              <a:rPr lang="zh-CN" altLang="en-US" sz="3600" b="1" dirty="0">
                <a:effectLst>
                  <a:outerShdw blurRad="38100" dist="38100" dir="2700000">
                    <a:srgbClr val="FFFFFF"/>
                  </a:outerShdw>
                </a:effectLst>
                <a:latin typeface="Tahoma" panose="020B0604030504040204" pitchFamily="34" charset="0"/>
                <a:ea typeface="楷体_GB2312" pitchFamily="49" charset="-122"/>
              </a:rPr>
              <a:t>弄不成</a:t>
            </a:r>
            <a:endParaRPr lang="zh-CN" altLang="en-US" sz="3600" b="1" dirty="0">
              <a:effectLst>
                <a:outerShdw blurRad="38100" dist="38100" dir="2700000">
                  <a:srgbClr val="FFFFFF"/>
                </a:outerShdw>
              </a:effectLst>
              <a:latin typeface="Tahoma" panose="020B0604030504040204" pitchFamily="34" charset="0"/>
              <a:ea typeface="楷体_GB2312" pitchFamily="49" charset="-122"/>
            </a:endParaRPr>
          </a:p>
        </p:txBody>
      </p:sp>
      <p:sp>
        <p:nvSpPr>
          <p:cNvPr id="45068" name="文本框 45067"/>
          <p:cNvSpPr txBox="1"/>
          <p:nvPr/>
        </p:nvSpPr>
        <p:spPr>
          <a:xfrm>
            <a:off x="7315200" y="2743200"/>
            <a:ext cx="1219200" cy="641350"/>
          </a:xfrm>
          <a:prstGeom prst="rect">
            <a:avLst/>
          </a:prstGeom>
          <a:noFill/>
          <a:ln w="9525">
            <a:noFill/>
          </a:ln>
        </p:spPr>
        <p:txBody>
          <a:bodyPr>
            <a:spAutoFit/>
          </a:bodyPr>
          <a:p>
            <a:pPr lvl="0">
              <a:spcBef>
                <a:spcPct val="50000"/>
              </a:spcBef>
              <a:buClr>
                <a:srgbClr val="000000"/>
              </a:buClr>
            </a:pPr>
            <a:r>
              <a:rPr lang="zh-CN" altLang="en-US" sz="3600" b="1" dirty="0">
                <a:effectLst>
                  <a:outerShdw blurRad="38100" dist="38100" dir="2700000">
                    <a:srgbClr val="FFFFFF"/>
                  </a:outerShdw>
                </a:effectLst>
                <a:latin typeface="Tahoma" panose="020B0604030504040204" pitchFamily="34" charset="0"/>
                <a:ea typeface="楷体_GB2312" pitchFamily="49" charset="-122"/>
              </a:rPr>
              <a:t>友情</a:t>
            </a:r>
            <a:endParaRPr lang="zh-CN" altLang="en-US" sz="3600" b="1" dirty="0">
              <a:effectLst>
                <a:outerShdw blurRad="38100" dist="38100" dir="2700000">
                  <a:srgbClr val="FFFFFF"/>
                </a:outerShdw>
              </a:effectLst>
              <a:latin typeface="Tahoma" panose="020B0604030504040204" pitchFamily="34" charset="0"/>
              <a:ea typeface="楷体_GB2312" pitchFamily="49" charset="-122"/>
            </a:endParaRPr>
          </a:p>
        </p:txBody>
      </p:sp>
      <p:sp>
        <p:nvSpPr>
          <p:cNvPr id="45069" name="文本框 45068"/>
          <p:cNvSpPr txBox="1"/>
          <p:nvPr/>
        </p:nvSpPr>
        <p:spPr>
          <a:xfrm>
            <a:off x="6858000" y="3962400"/>
            <a:ext cx="2057400" cy="641350"/>
          </a:xfrm>
          <a:prstGeom prst="rect">
            <a:avLst/>
          </a:prstGeom>
          <a:noFill/>
          <a:ln w="9525">
            <a:noFill/>
          </a:ln>
        </p:spPr>
        <p:txBody>
          <a:bodyPr>
            <a:spAutoFit/>
          </a:bodyPr>
          <a:p>
            <a:pPr lvl="0">
              <a:spcBef>
                <a:spcPct val="50000"/>
              </a:spcBef>
              <a:buClr>
                <a:srgbClr val="000000"/>
              </a:buClr>
            </a:pPr>
            <a:r>
              <a:rPr lang="zh-CN" altLang="en-US" sz="3600" b="1" dirty="0">
                <a:effectLst>
                  <a:outerShdw blurRad="38100" dist="38100" dir="2700000">
                    <a:srgbClr val="FFFFFF"/>
                  </a:outerShdw>
                </a:effectLst>
                <a:latin typeface="Tahoma" panose="020B0604030504040204" pitchFamily="34" charset="0"/>
                <a:ea typeface="楷体_GB2312" pitchFamily="49" charset="-122"/>
              </a:rPr>
              <a:t>师生之情</a:t>
            </a:r>
            <a:endParaRPr lang="zh-CN" altLang="en-US" sz="3600" b="1" dirty="0">
              <a:effectLst>
                <a:outerShdw blurRad="38100" dist="38100" dir="2700000">
                  <a:srgbClr val="FFFFFF"/>
                </a:outerShdw>
              </a:effectLst>
              <a:latin typeface="Tahoma" panose="020B0604030504040204" pitchFamily="34" charset="0"/>
              <a:ea typeface="楷体_GB2312" pitchFamily="49" charset="-122"/>
            </a:endParaRPr>
          </a:p>
        </p:txBody>
      </p:sp>
      <p:sp>
        <p:nvSpPr>
          <p:cNvPr id="45070" name="直接连接符 45069"/>
          <p:cNvSpPr/>
          <p:nvPr/>
        </p:nvSpPr>
        <p:spPr>
          <a:xfrm flipH="1" flipV="1">
            <a:off x="2484438" y="2852738"/>
            <a:ext cx="755650" cy="474662"/>
          </a:xfrm>
          <a:prstGeom prst="line">
            <a:avLst/>
          </a:prstGeom>
          <a:ln w="9525" cap="flat" cmpd="sng">
            <a:solidFill>
              <a:schemeClr val="tx1"/>
            </a:solidFill>
            <a:prstDash val="solid"/>
            <a:miter/>
            <a:headEnd type="none" w="med" len="med"/>
            <a:tailEnd type="triangle" w="med" len="med"/>
          </a:ln>
        </p:spPr>
      </p:sp>
      <p:sp>
        <p:nvSpPr>
          <p:cNvPr id="45071" name="直接连接符 45070"/>
          <p:cNvSpPr/>
          <p:nvPr/>
        </p:nvSpPr>
        <p:spPr>
          <a:xfrm flipH="1">
            <a:off x="2339975" y="4005263"/>
            <a:ext cx="822325" cy="647700"/>
          </a:xfrm>
          <a:prstGeom prst="line">
            <a:avLst/>
          </a:prstGeom>
          <a:ln w="9525" cap="flat" cmpd="sng">
            <a:solidFill>
              <a:schemeClr val="tx1"/>
            </a:solidFill>
            <a:prstDash val="solid"/>
            <a:miter/>
            <a:headEnd type="none" w="med" len="med"/>
            <a:tailEnd type="triangle" w="med" len="med"/>
          </a:ln>
        </p:spPr>
      </p:sp>
      <p:sp>
        <p:nvSpPr>
          <p:cNvPr id="45072" name="直接连接符 45071"/>
          <p:cNvSpPr/>
          <p:nvPr/>
        </p:nvSpPr>
        <p:spPr>
          <a:xfrm flipV="1">
            <a:off x="3924300" y="2708275"/>
            <a:ext cx="863600" cy="606425"/>
          </a:xfrm>
          <a:prstGeom prst="line">
            <a:avLst/>
          </a:prstGeom>
          <a:ln w="9525" cap="flat" cmpd="sng">
            <a:solidFill>
              <a:schemeClr val="tx1"/>
            </a:solidFill>
            <a:prstDash val="solid"/>
            <a:miter/>
            <a:headEnd type="none" w="med" len="med"/>
            <a:tailEnd type="triangle" w="med" len="med"/>
          </a:ln>
        </p:spPr>
      </p:sp>
      <p:sp>
        <p:nvSpPr>
          <p:cNvPr id="45073" name="直接连接符 45072"/>
          <p:cNvSpPr/>
          <p:nvPr/>
        </p:nvSpPr>
        <p:spPr>
          <a:xfrm flipV="1">
            <a:off x="3995738" y="3644900"/>
            <a:ext cx="1063625" cy="17463"/>
          </a:xfrm>
          <a:prstGeom prst="line">
            <a:avLst/>
          </a:prstGeom>
          <a:ln w="9525" cap="flat" cmpd="sng">
            <a:solidFill>
              <a:schemeClr val="tx1"/>
            </a:solidFill>
            <a:prstDash val="solid"/>
            <a:miter/>
            <a:headEnd type="none" w="med" len="med"/>
            <a:tailEnd type="triangle" w="med" len="med"/>
          </a:ln>
        </p:spPr>
      </p:sp>
      <p:sp>
        <p:nvSpPr>
          <p:cNvPr id="45074" name="直接连接符 45073"/>
          <p:cNvSpPr/>
          <p:nvPr/>
        </p:nvSpPr>
        <p:spPr>
          <a:xfrm>
            <a:off x="3924300" y="4005263"/>
            <a:ext cx="863600" cy="719137"/>
          </a:xfrm>
          <a:prstGeom prst="line">
            <a:avLst/>
          </a:prstGeom>
          <a:ln w="9525" cap="flat" cmpd="sng">
            <a:solidFill>
              <a:schemeClr val="tx1"/>
            </a:solidFill>
            <a:prstDash val="solid"/>
            <a:miter/>
            <a:headEnd type="none" w="med" len="med"/>
            <a:tailEnd type="triangle" w="med" len="med"/>
          </a:ln>
        </p:spPr>
      </p:sp>
      <p:sp>
        <p:nvSpPr>
          <p:cNvPr id="45075" name="直接连接符 45074"/>
          <p:cNvSpPr/>
          <p:nvPr/>
        </p:nvSpPr>
        <p:spPr>
          <a:xfrm flipH="1">
            <a:off x="1066800" y="3048000"/>
            <a:ext cx="381000" cy="609600"/>
          </a:xfrm>
          <a:prstGeom prst="line">
            <a:avLst/>
          </a:prstGeom>
          <a:ln w="9525" cap="flat" cmpd="sng">
            <a:solidFill>
              <a:schemeClr val="tx1"/>
            </a:solidFill>
            <a:prstDash val="solid"/>
            <a:miter/>
            <a:headEnd type="none" w="med" len="med"/>
            <a:tailEnd type="triangle" w="med" len="med"/>
          </a:ln>
        </p:spPr>
      </p:sp>
      <p:sp>
        <p:nvSpPr>
          <p:cNvPr id="45076" name="直接连接符 45075"/>
          <p:cNvSpPr/>
          <p:nvPr/>
        </p:nvSpPr>
        <p:spPr>
          <a:xfrm flipH="1" flipV="1">
            <a:off x="1066800" y="3810000"/>
            <a:ext cx="533400" cy="762000"/>
          </a:xfrm>
          <a:prstGeom prst="line">
            <a:avLst/>
          </a:prstGeom>
          <a:ln w="9525" cap="flat" cmpd="sng">
            <a:solidFill>
              <a:schemeClr val="tx1"/>
            </a:solidFill>
            <a:prstDash val="solid"/>
            <a:miter/>
            <a:headEnd type="none" w="med" len="med"/>
            <a:tailEnd type="triangle" w="med" len="med"/>
          </a:ln>
        </p:spPr>
      </p:sp>
      <p:sp>
        <p:nvSpPr>
          <p:cNvPr id="45077" name="直接连接符 45076"/>
          <p:cNvSpPr/>
          <p:nvPr/>
        </p:nvSpPr>
        <p:spPr>
          <a:xfrm>
            <a:off x="6324600" y="2667000"/>
            <a:ext cx="990600" cy="381000"/>
          </a:xfrm>
          <a:prstGeom prst="line">
            <a:avLst/>
          </a:prstGeom>
          <a:ln w="9525" cap="flat" cmpd="sng">
            <a:solidFill>
              <a:schemeClr val="tx1"/>
            </a:solidFill>
            <a:prstDash val="solid"/>
            <a:miter/>
            <a:headEnd type="none" w="med" len="med"/>
            <a:tailEnd type="triangle" w="med" len="med"/>
          </a:ln>
        </p:spPr>
      </p:sp>
      <p:sp>
        <p:nvSpPr>
          <p:cNvPr id="45078" name="直接连接符 45077"/>
          <p:cNvSpPr/>
          <p:nvPr/>
        </p:nvSpPr>
        <p:spPr>
          <a:xfrm flipV="1">
            <a:off x="6248400" y="3124200"/>
            <a:ext cx="1066800" cy="533400"/>
          </a:xfrm>
          <a:prstGeom prst="line">
            <a:avLst/>
          </a:prstGeom>
          <a:ln w="9525" cap="flat" cmpd="sng">
            <a:solidFill>
              <a:schemeClr val="tx1"/>
            </a:solidFill>
            <a:prstDash val="solid"/>
            <a:miter/>
            <a:headEnd type="none" w="med" len="med"/>
            <a:tailEnd type="triangle" w="med" len="med"/>
          </a:ln>
        </p:spPr>
      </p:sp>
      <p:sp>
        <p:nvSpPr>
          <p:cNvPr id="45079" name="直接连接符 45078"/>
          <p:cNvSpPr/>
          <p:nvPr/>
        </p:nvSpPr>
        <p:spPr>
          <a:xfrm>
            <a:off x="6324600" y="3810000"/>
            <a:ext cx="533400" cy="381000"/>
          </a:xfrm>
          <a:prstGeom prst="line">
            <a:avLst/>
          </a:prstGeom>
          <a:ln w="9525" cap="flat" cmpd="sng">
            <a:solidFill>
              <a:schemeClr val="tx1"/>
            </a:solidFill>
            <a:prstDash val="solid"/>
            <a:miter/>
            <a:headEnd type="none" w="med" len="med"/>
            <a:tailEnd type="triangle" w="med" len="med"/>
          </a:ln>
        </p:spPr>
      </p:sp>
      <p:sp>
        <p:nvSpPr>
          <p:cNvPr id="45080" name="直接连接符 45079"/>
          <p:cNvSpPr/>
          <p:nvPr/>
        </p:nvSpPr>
        <p:spPr>
          <a:xfrm flipV="1">
            <a:off x="6324600" y="4267200"/>
            <a:ext cx="533400" cy="457200"/>
          </a:xfrm>
          <a:prstGeom prst="line">
            <a:avLst/>
          </a:prstGeom>
          <a:ln w="9525" cap="flat" cmpd="sng">
            <a:solidFill>
              <a:schemeClr val="tx1"/>
            </a:solidFill>
            <a:prstDash val="solid"/>
            <a:miter/>
            <a:headEnd type="none" w="med" len="med"/>
            <a:tailEnd type="triangle" w="med" len="med"/>
          </a:ln>
        </p:spPr>
      </p:sp>
      <p:sp>
        <p:nvSpPr>
          <p:cNvPr id="45081" name="矩形 45080"/>
          <p:cNvSpPr/>
          <p:nvPr/>
        </p:nvSpPr>
        <p:spPr>
          <a:xfrm>
            <a:off x="5059680" y="508000"/>
            <a:ext cx="2736850" cy="701675"/>
          </a:xfrm>
          <a:prstGeom prst="rect">
            <a:avLst/>
          </a:prstGeom>
          <a:solidFill>
            <a:srgbClr val="CC0000"/>
          </a:solidFill>
          <a:ln w="9525">
            <a:noFill/>
          </a:ln>
        </p:spPr>
        <p:txBody>
          <a:bodyPr>
            <a:spAutoFit/>
          </a:bodyPr>
          <a:p>
            <a:pPr lvl="0"/>
            <a:r>
              <a:rPr lang="zh-CN" altLang="en-US" sz="4000" b="1" dirty="0">
                <a:solidFill>
                  <a:srgbClr val="FFFF00"/>
                </a:solidFill>
                <a:effectLst>
                  <a:outerShdw blurRad="38100" dist="38100" dir="2700000">
                    <a:srgbClr val="000000"/>
                  </a:outerShdw>
                </a:effectLst>
                <a:latin typeface="Arial" panose="020B0604020202020204" pitchFamily="34" charset="0"/>
                <a:ea typeface="楷体_GB2312" pitchFamily="49" charset="-122"/>
              </a:rPr>
              <a:t>第一本书</a:t>
            </a:r>
            <a:endParaRPr lang="zh-CN" altLang="en-US" sz="4000" b="1" dirty="0">
              <a:solidFill>
                <a:srgbClr val="FFFF00"/>
              </a:solidFill>
              <a:effectLst>
                <a:outerShdw blurRad="38100" dist="38100" dir="2700000">
                  <a:srgbClr val="000000"/>
                </a:outerShdw>
              </a:effectLst>
              <a:latin typeface="Arial" panose="020B0604020202020204" pitchFamily="34"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5081"/>
                                        </p:tgtEl>
                                        <p:attrNameLst>
                                          <p:attrName>style.visibility</p:attrName>
                                        </p:attrNameLst>
                                      </p:cBhvr>
                                      <p:to>
                                        <p:strVal val="visible"/>
                                      </p:to>
                                    </p:set>
                                    <p:anim calcmode="lin" valueType="num">
                                      <p:cBhvr additive="base">
                                        <p:cTn id="7" dur="500" fill="hold"/>
                                        <p:tgtEl>
                                          <p:spTgt spid="45081"/>
                                        </p:tgtEl>
                                        <p:attrNameLst>
                                          <p:attrName>ppt_x</p:attrName>
                                        </p:attrNameLst>
                                      </p:cBhvr>
                                      <p:tavLst>
                                        <p:tav tm="0">
                                          <p:val>
                                            <p:strVal val="0-#ppt_w/2"/>
                                          </p:val>
                                        </p:tav>
                                        <p:tav tm="100000">
                                          <p:val>
                                            <p:strVal val="#ppt_x"/>
                                          </p:val>
                                        </p:tav>
                                      </p:tavLst>
                                    </p:anim>
                                    <p:anim calcmode="lin" valueType="num">
                                      <p:cBhvr additive="base">
                                        <p:cTn id="8" dur="500" fill="hold"/>
                                        <p:tgtEl>
                                          <p:spTgt spid="4508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5061"/>
                                        </p:tgtEl>
                                        <p:attrNameLst>
                                          <p:attrName>style.visibility</p:attrName>
                                        </p:attrNameLst>
                                      </p:cBhvr>
                                      <p:to>
                                        <p:strVal val="visible"/>
                                      </p:to>
                                    </p:set>
                                    <p:anim calcmode="lin" valueType="num">
                                      <p:cBhvr additive="base">
                                        <p:cTn id="13" dur="500" fill="hold"/>
                                        <p:tgtEl>
                                          <p:spTgt spid="45061"/>
                                        </p:tgtEl>
                                        <p:attrNameLst>
                                          <p:attrName>ppt_x</p:attrName>
                                        </p:attrNameLst>
                                      </p:cBhvr>
                                      <p:tavLst>
                                        <p:tav tm="0">
                                          <p:val>
                                            <p:strVal val="0-#ppt_w/2"/>
                                          </p:val>
                                        </p:tav>
                                        <p:tav tm="100000">
                                          <p:val>
                                            <p:strVal val="#ppt_x"/>
                                          </p:val>
                                        </p:tav>
                                      </p:tavLst>
                                    </p:anim>
                                    <p:anim calcmode="lin" valueType="num">
                                      <p:cBhvr additive="base">
                                        <p:cTn id="14" dur="500" fill="hold"/>
                                        <p:tgtEl>
                                          <p:spTgt spid="4506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5070"/>
                                        </p:tgtEl>
                                        <p:attrNameLst>
                                          <p:attrName>style.visibility</p:attrName>
                                        </p:attrNameLst>
                                      </p:cBhvr>
                                      <p:to>
                                        <p:strVal val="visible"/>
                                      </p:to>
                                    </p:set>
                                    <p:anim calcmode="lin" valueType="num">
                                      <p:cBhvr additive="base">
                                        <p:cTn id="19" dur="500" fill="hold"/>
                                        <p:tgtEl>
                                          <p:spTgt spid="45070"/>
                                        </p:tgtEl>
                                        <p:attrNameLst>
                                          <p:attrName>ppt_x</p:attrName>
                                        </p:attrNameLst>
                                      </p:cBhvr>
                                      <p:tavLst>
                                        <p:tav tm="0">
                                          <p:val>
                                            <p:strVal val="0-#ppt_w/2"/>
                                          </p:val>
                                        </p:tav>
                                        <p:tav tm="100000">
                                          <p:val>
                                            <p:strVal val="#ppt_x"/>
                                          </p:val>
                                        </p:tav>
                                      </p:tavLst>
                                    </p:anim>
                                    <p:anim calcmode="lin" valueType="num">
                                      <p:cBhvr additive="base">
                                        <p:cTn id="20" dur="500" fill="hold"/>
                                        <p:tgtEl>
                                          <p:spTgt spid="4507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45071"/>
                                        </p:tgtEl>
                                        <p:attrNameLst>
                                          <p:attrName>style.visibility</p:attrName>
                                        </p:attrNameLst>
                                      </p:cBhvr>
                                      <p:to>
                                        <p:strVal val="visible"/>
                                      </p:to>
                                    </p:set>
                                    <p:anim calcmode="lin" valueType="num">
                                      <p:cBhvr additive="base">
                                        <p:cTn id="25" dur="500" fill="hold"/>
                                        <p:tgtEl>
                                          <p:spTgt spid="45071"/>
                                        </p:tgtEl>
                                        <p:attrNameLst>
                                          <p:attrName>ppt_x</p:attrName>
                                        </p:attrNameLst>
                                      </p:cBhvr>
                                      <p:tavLst>
                                        <p:tav tm="0">
                                          <p:val>
                                            <p:strVal val="0-#ppt_w/2"/>
                                          </p:val>
                                        </p:tav>
                                        <p:tav tm="100000">
                                          <p:val>
                                            <p:strVal val="#ppt_x"/>
                                          </p:val>
                                        </p:tav>
                                      </p:tavLst>
                                    </p:anim>
                                    <p:anim calcmode="lin" valueType="num">
                                      <p:cBhvr additive="base">
                                        <p:cTn id="26" dur="500" fill="hold"/>
                                        <p:tgtEl>
                                          <p:spTgt spid="450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5062"/>
                                        </p:tgtEl>
                                        <p:attrNameLst>
                                          <p:attrName>style.visibility</p:attrName>
                                        </p:attrNameLst>
                                      </p:cBhvr>
                                      <p:to>
                                        <p:strVal val="visible"/>
                                      </p:to>
                                    </p:set>
                                    <p:anim calcmode="lin" valueType="num">
                                      <p:cBhvr additive="base">
                                        <p:cTn id="31" dur="500" fill="hold"/>
                                        <p:tgtEl>
                                          <p:spTgt spid="45062"/>
                                        </p:tgtEl>
                                        <p:attrNameLst>
                                          <p:attrName>ppt_x</p:attrName>
                                        </p:attrNameLst>
                                      </p:cBhvr>
                                      <p:tavLst>
                                        <p:tav tm="0">
                                          <p:val>
                                            <p:strVal val="0-#ppt_w/2"/>
                                          </p:val>
                                        </p:tav>
                                        <p:tav tm="100000">
                                          <p:val>
                                            <p:strVal val="#ppt_x"/>
                                          </p:val>
                                        </p:tav>
                                      </p:tavLst>
                                    </p:anim>
                                    <p:anim calcmode="lin" valueType="num">
                                      <p:cBhvr additive="base">
                                        <p:cTn id="32" dur="500" fill="hold"/>
                                        <p:tgtEl>
                                          <p:spTgt spid="4506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5063"/>
                                        </p:tgtEl>
                                        <p:attrNameLst>
                                          <p:attrName>style.visibility</p:attrName>
                                        </p:attrNameLst>
                                      </p:cBhvr>
                                      <p:to>
                                        <p:strVal val="visible"/>
                                      </p:to>
                                    </p:set>
                                    <p:anim calcmode="lin" valueType="num">
                                      <p:cBhvr additive="base">
                                        <p:cTn id="37" dur="500" fill="hold"/>
                                        <p:tgtEl>
                                          <p:spTgt spid="45063"/>
                                        </p:tgtEl>
                                        <p:attrNameLst>
                                          <p:attrName>ppt_x</p:attrName>
                                        </p:attrNameLst>
                                      </p:cBhvr>
                                      <p:tavLst>
                                        <p:tav tm="0">
                                          <p:val>
                                            <p:strVal val="0-#ppt_w/2"/>
                                          </p:val>
                                        </p:tav>
                                        <p:tav tm="100000">
                                          <p:val>
                                            <p:strVal val="#ppt_x"/>
                                          </p:val>
                                        </p:tav>
                                      </p:tavLst>
                                    </p:anim>
                                    <p:anim calcmode="lin" valueType="num">
                                      <p:cBhvr additive="base">
                                        <p:cTn id="38" dur="500" fill="hold"/>
                                        <p:tgtEl>
                                          <p:spTgt spid="4506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45075"/>
                                        </p:tgtEl>
                                        <p:attrNameLst>
                                          <p:attrName>style.visibility</p:attrName>
                                        </p:attrNameLst>
                                      </p:cBhvr>
                                      <p:to>
                                        <p:strVal val="visible"/>
                                      </p:to>
                                    </p:set>
                                    <p:anim calcmode="lin" valueType="num">
                                      <p:cBhvr additive="base">
                                        <p:cTn id="43" dur="500" fill="hold"/>
                                        <p:tgtEl>
                                          <p:spTgt spid="45075"/>
                                        </p:tgtEl>
                                        <p:attrNameLst>
                                          <p:attrName>ppt_x</p:attrName>
                                        </p:attrNameLst>
                                      </p:cBhvr>
                                      <p:tavLst>
                                        <p:tav tm="0">
                                          <p:val>
                                            <p:strVal val="0-#ppt_w/2"/>
                                          </p:val>
                                        </p:tav>
                                        <p:tav tm="100000">
                                          <p:val>
                                            <p:strVal val="#ppt_x"/>
                                          </p:val>
                                        </p:tav>
                                      </p:tavLst>
                                    </p:anim>
                                    <p:anim calcmode="lin" valueType="num">
                                      <p:cBhvr additive="base">
                                        <p:cTn id="44" dur="500" fill="hold"/>
                                        <p:tgtEl>
                                          <p:spTgt spid="45075"/>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45076"/>
                                        </p:tgtEl>
                                        <p:attrNameLst>
                                          <p:attrName>style.visibility</p:attrName>
                                        </p:attrNameLst>
                                      </p:cBhvr>
                                      <p:to>
                                        <p:strVal val="visible"/>
                                      </p:to>
                                    </p:set>
                                    <p:anim calcmode="lin" valueType="num">
                                      <p:cBhvr additive="base">
                                        <p:cTn id="49" dur="500" fill="hold"/>
                                        <p:tgtEl>
                                          <p:spTgt spid="45076"/>
                                        </p:tgtEl>
                                        <p:attrNameLst>
                                          <p:attrName>ppt_x</p:attrName>
                                        </p:attrNameLst>
                                      </p:cBhvr>
                                      <p:tavLst>
                                        <p:tav tm="0">
                                          <p:val>
                                            <p:strVal val="0-#ppt_w/2"/>
                                          </p:val>
                                        </p:tav>
                                        <p:tav tm="100000">
                                          <p:val>
                                            <p:strVal val="#ppt_x"/>
                                          </p:val>
                                        </p:tav>
                                      </p:tavLst>
                                    </p:anim>
                                    <p:anim calcmode="lin" valueType="num">
                                      <p:cBhvr additive="base">
                                        <p:cTn id="50" dur="500" fill="hold"/>
                                        <p:tgtEl>
                                          <p:spTgt spid="4507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5064"/>
                                        </p:tgtEl>
                                        <p:attrNameLst>
                                          <p:attrName>style.visibility</p:attrName>
                                        </p:attrNameLst>
                                      </p:cBhvr>
                                      <p:to>
                                        <p:strVal val="visible"/>
                                      </p:to>
                                    </p:set>
                                    <p:anim calcmode="lin" valueType="num">
                                      <p:cBhvr additive="base">
                                        <p:cTn id="55" dur="500" fill="hold"/>
                                        <p:tgtEl>
                                          <p:spTgt spid="45064"/>
                                        </p:tgtEl>
                                        <p:attrNameLst>
                                          <p:attrName>ppt_x</p:attrName>
                                        </p:attrNameLst>
                                      </p:cBhvr>
                                      <p:tavLst>
                                        <p:tav tm="0">
                                          <p:val>
                                            <p:strVal val="0-#ppt_w/2"/>
                                          </p:val>
                                        </p:tav>
                                        <p:tav tm="100000">
                                          <p:val>
                                            <p:strVal val="#ppt_x"/>
                                          </p:val>
                                        </p:tav>
                                      </p:tavLst>
                                    </p:anim>
                                    <p:anim calcmode="lin" valueType="num">
                                      <p:cBhvr additive="base">
                                        <p:cTn id="56" dur="500" fill="hold"/>
                                        <p:tgtEl>
                                          <p:spTgt spid="45064"/>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1" fill="hold">
                                          <p:stCondLst>
                                            <p:cond delay="0"/>
                                          </p:stCondLst>
                                        </p:cTn>
                                        <p:tgtEl>
                                          <p:spTgt spid="45072"/>
                                        </p:tgtEl>
                                        <p:attrNameLst>
                                          <p:attrName>style.visibility</p:attrName>
                                        </p:attrNameLst>
                                      </p:cBhvr>
                                      <p:to>
                                        <p:strVal val="visible"/>
                                      </p:to>
                                    </p:set>
                                    <p:anim calcmode="lin" valueType="num">
                                      <p:cBhvr additive="base">
                                        <p:cTn id="61" dur="500" fill="hold"/>
                                        <p:tgtEl>
                                          <p:spTgt spid="45072"/>
                                        </p:tgtEl>
                                        <p:attrNameLst>
                                          <p:attrName>ppt_x</p:attrName>
                                        </p:attrNameLst>
                                      </p:cBhvr>
                                      <p:tavLst>
                                        <p:tav tm="0">
                                          <p:val>
                                            <p:strVal val="0-#ppt_w/2"/>
                                          </p:val>
                                        </p:tav>
                                        <p:tav tm="100000">
                                          <p:val>
                                            <p:strVal val="#ppt_x"/>
                                          </p:val>
                                        </p:tav>
                                      </p:tavLst>
                                    </p:anim>
                                    <p:anim calcmode="lin" valueType="num">
                                      <p:cBhvr additive="base">
                                        <p:cTn id="62" dur="500" fill="hold"/>
                                        <p:tgtEl>
                                          <p:spTgt spid="45072"/>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childTnLst>
                                    <p:set>
                                      <p:cBhvr>
                                        <p:cTn id="66" dur="1" fill="hold">
                                          <p:stCondLst>
                                            <p:cond delay="0"/>
                                          </p:stCondLst>
                                        </p:cTn>
                                        <p:tgtEl>
                                          <p:spTgt spid="45073"/>
                                        </p:tgtEl>
                                        <p:attrNameLst>
                                          <p:attrName>style.visibility</p:attrName>
                                        </p:attrNameLst>
                                      </p:cBhvr>
                                      <p:to>
                                        <p:strVal val="visible"/>
                                      </p:to>
                                    </p:set>
                                    <p:anim calcmode="lin" valueType="num">
                                      <p:cBhvr additive="base">
                                        <p:cTn id="67" dur="500" fill="hold"/>
                                        <p:tgtEl>
                                          <p:spTgt spid="45073"/>
                                        </p:tgtEl>
                                        <p:attrNameLst>
                                          <p:attrName>ppt_x</p:attrName>
                                        </p:attrNameLst>
                                      </p:cBhvr>
                                      <p:tavLst>
                                        <p:tav tm="0">
                                          <p:val>
                                            <p:strVal val="0-#ppt_w/2"/>
                                          </p:val>
                                        </p:tav>
                                        <p:tav tm="100000">
                                          <p:val>
                                            <p:strVal val="#ppt_x"/>
                                          </p:val>
                                        </p:tav>
                                      </p:tavLst>
                                    </p:anim>
                                    <p:anim calcmode="lin" valueType="num">
                                      <p:cBhvr additive="base">
                                        <p:cTn id="68" dur="500" fill="hold"/>
                                        <p:tgtEl>
                                          <p:spTgt spid="4507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childTnLst>
                                    <p:set>
                                      <p:cBhvr>
                                        <p:cTn id="72" dur="1" fill="hold">
                                          <p:stCondLst>
                                            <p:cond delay="0"/>
                                          </p:stCondLst>
                                        </p:cTn>
                                        <p:tgtEl>
                                          <p:spTgt spid="45074"/>
                                        </p:tgtEl>
                                        <p:attrNameLst>
                                          <p:attrName>style.visibility</p:attrName>
                                        </p:attrNameLst>
                                      </p:cBhvr>
                                      <p:to>
                                        <p:strVal val="visible"/>
                                      </p:to>
                                    </p:set>
                                    <p:anim calcmode="lin" valueType="num">
                                      <p:cBhvr additive="base">
                                        <p:cTn id="73" dur="500" fill="hold"/>
                                        <p:tgtEl>
                                          <p:spTgt spid="45074"/>
                                        </p:tgtEl>
                                        <p:attrNameLst>
                                          <p:attrName>ppt_x</p:attrName>
                                        </p:attrNameLst>
                                      </p:cBhvr>
                                      <p:tavLst>
                                        <p:tav tm="0">
                                          <p:val>
                                            <p:strVal val="0-#ppt_w/2"/>
                                          </p:val>
                                        </p:tav>
                                        <p:tav tm="100000">
                                          <p:val>
                                            <p:strVal val="#ppt_x"/>
                                          </p:val>
                                        </p:tav>
                                      </p:tavLst>
                                    </p:anim>
                                    <p:anim calcmode="lin" valueType="num">
                                      <p:cBhvr additive="base">
                                        <p:cTn id="74" dur="500" fill="hold"/>
                                        <p:tgtEl>
                                          <p:spTgt spid="45074"/>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5065"/>
                                        </p:tgtEl>
                                        <p:attrNameLst>
                                          <p:attrName>style.visibility</p:attrName>
                                        </p:attrNameLst>
                                      </p:cBhvr>
                                      <p:to>
                                        <p:strVal val="visible"/>
                                      </p:to>
                                    </p:set>
                                    <p:anim calcmode="lin" valueType="num">
                                      <p:cBhvr additive="base">
                                        <p:cTn id="79" dur="500" fill="hold"/>
                                        <p:tgtEl>
                                          <p:spTgt spid="45065"/>
                                        </p:tgtEl>
                                        <p:attrNameLst>
                                          <p:attrName>ppt_x</p:attrName>
                                        </p:attrNameLst>
                                      </p:cBhvr>
                                      <p:tavLst>
                                        <p:tav tm="0">
                                          <p:val>
                                            <p:strVal val="0-#ppt_w/2"/>
                                          </p:val>
                                        </p:tav>
                                        <p:tav tm="100000">
                                          <p:val>
                                            <p:strVal val="#ppt_x"/>
                                          </p:val>
                                        </p:tav>
                                      </p:tavLst>
                                    </p:anim>
                                    <p:anim calcmode="lin" valueType="num">
                                      <p:cBhvr additive="base">
                                        <p:cTn id="80" dur="500" fill="hold"/>
                                        <p:tgtEl>
                                          <p:spTgt spid="45065"/>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5066"/>
                                        </p:tgtEl>
                                        <p:attrNameLst>
                                          <p:attrName>style.visibility</p:attrName>
                                        </p:attrNameLst>
                                      </p:cBhvr>
                                      <p:to>
                                        <p:strVal val="visible"/>
                                      </p:to>
                                    </p:set>
                                    <p:anim calcmode="lin" valueType="num">
                                      <p:cBhvr additive="base">
                                        <p:cTn id="85" dur="500" fill="hold"/>
                                        <p:tgtEl>
                                          <p:spTgt spid="45066"/>
                                        </p:tgtEl>
                                        <p:attrNameLst>
                                          <p:attrName>ppt_x</p:attrName>
                                        </p:attrNameLst>
                                      </p:cBhvr>
                                      <p:tavLst>
                                        <p:tav tm="0">
                                          <p:val>
                                            <p:strVal val="0-#ppt_w/2"/>
                                          </p:val>
                                        </p:tav>
                                        <p:tav tm="100000">
                                          <p:val>
                                            <p:strVal val="#ppt_x"/>
                                          </p:val>
                                        </p:tav>
                                      </p:tavLst>
                                    </p:anim>
                                    <p:anim calcmode="lin" valueType="num">
                                      <p:cBhvr additive="base">
                                        <p:cTn id="86" dur="500" fill="hold"/>
                                        <p:tgtEl>
                                          <p:spTgt spid="4506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45067"/>
                                        </p:tgtEl>
                                        <p:attrNameLst>
                                          <p:attrName>style.visibility</p:attrName>
                                        </p:attrNameLst>
                                      </p:cBhvr>
                                      <p:to>
                                        <p:strVal val="visible"/>
                                      </p:to>
                                    </p:set>
                                    <p:anim calcmode="lin" valueType="num">
                                      <p:cBhvr additive="base">
                                        <p:cTn id="91" dur="500" fill="hold"/>
                                        <p:tgtEl>
                                          <p:spTgt spid="45067"/>
                                        </p:tgtEl>
                                        <p:attrNameLst>
                                          <p:attrName>ppt_x</p:attrName>
                                        </p:attrNameLst>
                                      </p:cBhvr>
                                      <p:tavLst>
                                        <p:tav tm="0">
                                          <p:val>
                                            <p:strVal val="0-#ppt_w/2"/>
                                          </p:val>
                                        </p:tav>
                                        <p:tav tm="100000">
                                          <p:val>
                                            <p:strVal val="#ppt_x"/>
                                          </p:val>
                                        </p:tav>
                                      </p:tavLst>
                                    </p:anim>
                                    <p:anim calcmode="lin" valueType="num">
                                      <p:cBhvr additive="base">
                                        <p:cTn id="92" dur="500" fill="hold"/>
                                        <p:tgtEl>
                                          <p:spTgt spid="45067"/>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nodeType="clickEffect">
                                  <p:stCondLst>
                                    <p:cond delay="0"/>
                                  </p:stCondLst>
                                  <p:childTnLst>
                                    <p:set>
                                      <p:cBhvr>
                                        <p:cTn id="96" dur="1" fill="hold">
                                          <p:stCondLst>
                                            <p:cond delay="0"/>
                                          </p:stCondLst>
                                        </p:cTn>
                                        <p:tgtEl>
                                          <p:spTgt spid="45077"/>
                                        </p:tgtEl>
                                        <p:attrNameLst>
                                          <p:attrName>style.visibility</p:attrName>
                                        </p:attrNameLst>
                                      </p:cBhvr>
                                      <p:to>
                                        <p:strVal val="visible"/>
                                      </p:to>
                                    </p:set>
                                    <p:anim calcmode="lin" valueType="num">
                                      <p:cBhvr additive="base">
                                        <p:cTn id="97" dur="500" fill="hold"/>
                                        <p:tgtEl>
                                          <p:spTgt spid="45077"/>
                                        </p:tgtEl>
                                        <p:attrNameLst>
                                          <p:attrName>ppt_x</p:attrName>
                                        </p:attrNameLst>
                                      </p:cBhvr>
                                      <p:tavLst>
                                        <p:tav tm="0">
                                          <p:val>
                                            <p:strVal val="0-#ppt_w/2"/>
                                          </p:val>
                                        </p:tav>
                                        <p:tav tm="100000">
                                          <p:val>
                                            <p:strVal val="#ppt_x"/>
                                          </p:val>
                                        </p:tav>
                                      </p:tavLst>
                                    </p:anim>
                                    <p:anim calcmode="lin" valueType="num">
                                      <p:cBhvr additive="base">
                                        <p:cTn id="98" dur="500" fill="hold"/>
                                        <p:tgtEl>
                                          <p:spTgt spid="45077"/>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childTnLst>
                                    <p:set>
                                      <p:cBhvr>
                                        <p:cTn id="102" dur="1" fill="hold">
                                          <p:stCondLst>
                                            <p:cond delay="0"/>
                                          </p:stCondLst>
                                        </p:cTn>
                                        <p:tgtEl>
                                          <p:spTgt spid="45078"/>
                                        </p:tgtEl>
                                        <p:attrNameLst>
                                          <p:attrName>style.visibility</p:attrName>
                                        </p:attrNameLst>
                                      </p:cBhvr>
                                      <p:to>
                                        <p:strVal val="visible"/>
                                      </p:to>
                                    </p:set>
                                    <p:anim calcmode="lin" valueType="num">
                                      <p:cBhvr additive="base">
                                        <p:cTn id="103" dur="500" fill="hold"/>
                                        <p:tgtEl>
                                          <p:spTgt spid="45078"/>
                                        </p:tgtEl>
                                        <p:attrNameLst>
                                          <p:attrName>ppt_x</p:attrName>
                                        </p:attrNameLst>
                                      </p:cBhvr>
                                      <p:tavLst>
                                        <p:tav tm="0">
                                          <p:val>
                                            <p:strVal val="0-#ppt_w/2"/>
                                          </p:val>
                                        </p:tav>
                                        <p:tav tm="100000">
                                          <p:val>
                                            <p:strVal val="#ppt_x"/>
                                          </p:val>
                                        </p:tav>
                                      </p:tavLst>
                                    </p:anim>
                                    <p:anim calcmode="lin" valueType="num">
                                      <p:cBhvr additive="base">
                                        <p:cTn id="104" dur="500" fill="hold"/>
                                        <p:tgtEl>
                                          <p:spTgt spid="45078"/>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45068"/>
                                        </p:tgtEl>
                                        <p:attrNameLst>
                                          <p:attrName>style.visibility</p:attrName>
                                        </p:attrNameLst>
                                      </p:cBhvr>
                                      <p:to>
                                        <p:strVal val="visible"/>
                                      </p:to>
                                    </p:set>
                                    <p:anim calcmode="lin" valueType="num">
                                      <p:cBhvr additive="base">
                                        <p:cTn id="109" dur="500" fill="hold"/>
                                        <p:tgtEl>
                                          <p:spTgt spid="45068"/>
                                        </p:tgtEl>
                                        <p:attrNameLst>
                                          <p:attrName>ppt_x</p:attrName>
                                        </p:attrNameLst>
                                      </p:cBhvr>
                                      <p:tavLst>
                                        <p:tav tm="0">
                                          <p:val>
                                            <p:strVal val="0-#ppt_w/2"/>
                                          </p:val>
                                        </p:tav>
                                        <p:tav tm="100000">
                                          <p:val>
                                            <p:strVal val="#ppt_x"/>
                                          </p:val>
                                        </p:tav>
                                      </p:tavLst>
                                    </p:anim>
                                    <p:anim calcmode="lin" valueType="num">
                                      <p:cBhvr additive="base">
                                        <p:cTn id="110" dur="500" fill="hold"/>
                                        <p:tgtEl>
                                          <p:spTgt spid="45068"/>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nodeType="clickEffect">
                                  <p:stCondLst>
                                    <p:cond delay="0"/>
                                  </p:stCondLst>
                                  <p:childTnLst>
                                    <p:set>
                                      <p:cBhvr>
                                        <p:cTn id="114" dur="1" fill="hold">
                                          <p:stCondLst>
                                            <p:cond delay="0"/>
                                          </p:stCondLst>
                                        </p:cTn>
                                        <p:tgtEl>
                                          <p:spTgt spid="45079"/>
                                        </p:tgtEl>
                                        <p:attrNameLst>
                                          <p:attrName>style.visibility</p:attrName>
                                        </p:attrNameLst>
                                      </p:cBhvr>
                                      <p:to>
                                        <p:strVal val="visible"/>
                                      </p:to>
                                    </p:set>
                                    <p:anim calcmode="lin" valueType="num">
                                      <p:cBhvr additive="base">
                                        <p:cTn id="115" dur="500" fill="hold"/>
                                        <p:tgtEl>
                                          <p:spTgt spid="45079"/>
                                        </p:tgtEl>
                                        <p:attrNameLst>
                                          <p:attrName>ppt_x</p:attrName>
                                        </p:attrNameLst>
                                      </p:cBhvr>
                                      <p:tavLst>
                                        <p:tav tm="0">
                                          <p:val>
                                            <p:strVal val="0-#ppt_w/2"/>
                                          </p:val>
                                        </p:tav>
                                        <p:tav tm="100000">
                                          <p:val>
                                            <p:strVal val="#ppt_x"/>
                                          </p:val>
                                        </p:tav>
                                      </p:tavLst>
                                    </p:anim>
                                    <p:anim calcmode="lin" valueType="num">
                                      <p:cBhvr additive="base">
                                        <p:cTn id="116" dur="500" fill="hold"/>
                                        <p:tgtEl>
                                          <p:spTgt spid="45079"/>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8" fill="hold" nodeType="clickEffect">
                                  <p:stCondLst>
                                    <p:cond delay="0"/>
                                  </p:stCondLst>
                                  <p:childTnLst>
                                    <p:set>
                                      <p:cBhvr>
                                        <p:cTn id="120" dur="1" fill="hold">
                                          <p:stCondLst>
                                            <p:cond delay="0"/>
                                          </p:stCondLst>
                                        </p:cTn>
                                        <p:tgtEl>
                                          <p:spTgt spid="45080"/>
                                        </p:tgtEl>
                                        <p:attrNameLst>
                                          <p:attrName>style.visibility</p:attrName>
                                        </p:attrNameLst>
                                      </p:cBhvr>
                                      <p:to>
                                        <p:strVal val="visible"/>
                                      </p:to>
                                    </p:set>
                                    <p:anim calcmode="lin" valueType="num">
                                      <p:cBhvr additive="base">
                                        <p:cTn id="121" dur="500" fill="hold"/>
                                        <p:tgtEl>
                                          <p:spTgt spid="45080"/>
                                        </p:tgtEl>
                                        <p:attrNameLst>
                                          <p:attrName>ppt_x</p:attrName>
                                        </p:attrNameLst>
                                      </p:cBhvr>
                                      <p:tavLst>
                                        <p:tav tm="0">
                                          <p:val>
                                            <p:strVal val="0-#ppt_w/2"/>
                                          </p:val>
                                        </p:tav>
                                        <p:tav tm="100000">
                                          <p:val>
                                            <p:strVal val="#ppt_x"/>
                                          </p:val>
                                        </p:tav>
                                      </p:tavLst>
                                    </p:anim>
                                    <p:anim calcmode="lin" valueType="num">
                                      <p:cBhvr additive="base">
                                        <p:cTn id="122" dur="500" fill="hold"/>
                                        <p:tgtEl>
                                          <p:spTgt spid="45080"/>
                                        </p:tgtEl>
                                        <p:attrNameLst>
                                          <p:attrName>ppt_y</p:attrName>
                                        </p:attrNameLst>
                                      </p:cBhvr>
                                      <p:tavLst>
                                        <p:tav tm="0">
                                          <p:val>
                                            <p:strVal val="#ppt_y"/>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8" fill="hold" grpId="0" nodeType="clickEffect">
                                  <p:stCondLst>
                                    <p:cond delay="0"/>
                                  </p:stCondLst>
                                  <p:childTnLst>
                                    <p:set>
                                      <p:cBhvr>
                                        <p:cTn id="126" dur="1" fill="hold">
                                          <p:stCondLst>
                                            <p:cond delay="0"/>
                                          </p:stCondLst>
                                        </p:cTn>
                                        <p:tgtEl>
                                          <p:spTgt spid="45069"/>
                                        </p:tgtEl>
                                        <p:attrNameLst>
                                          <p:attrName>style.visibility</p:attrName>
                                        </p:attrNameLst>
                                      </p:cBhvr>
                                      <p:to>
                                        <p:strVal val="visible"/>
                                      </p:to>
                                    </p:set>
                                    <p:anim calcmode="lin" valueType="num">
                                      <p:cBhvr additive="base">
                                        <p:cTn id="127" dur="500" fill="hold"/>
                                        <p:tgtEl>
                                          <p:spTgt spid="45069"/>
                                        </p:tgtEl>
                                        <p:attrNameLst>
                                          <p:attrName>ppt_x</p:attrName>
                                        </p:attrNameLst>
                                      </p:cBhvr>
                                      <p:tavLst>
                                        <p:tav tm="0">
                                          <p:val>
                                            <p:strVal val="0-#ppt_w/2"/>
                                          </p:val>
                                        </p:tav>
                                        <p:tav tm="100000">
                                          <p:val>
                                            <p:strVal val="#ppt_x"/>
                                          </p:val>
                                        </p:tav>
                                      </p:tavLst>
                                    </p:anim>
                                    <p:anim calcmode="lin" valueType="num">
                                      <p:cBhvr additive="base">
                                        <p:cTn id="128" dur="500" fill="hold"/>
                                        <p:tgtEl>
                                          <p:spTgt spid="450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P spid="45062" grpId="0"/>
      <p:bldP spid="45063" grpId="0"/>
      <p:bldP spid="45064" grpId="0"/>
      <p:bldP spid="45065" grpId="0"/>
      <p:bldP spid="45066" grpId="0"/>
      <p:bldP spid="45067" grpId="0"/>
      <p:bldP spid="45068" grpId="0"/>
      <p:bldP spid="45069" grpId="0"/>
      <p:bldP spid="45081"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Text Box 2"/>
          <p:cNvSpPr txBox="1"/>
          <p:nvPr/>
        </p:nvSpPr>
        <p:spPr>
          <a:xfrm>
            <a:off x="228600" y="457200"/>
            <a:ext cx="8915400" cy="519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一本书，一段岁月，一颗种子，一种情怀，一类命运。</a:t>
            </a:r>
            <a:r>
              <a:rPr lang="zh-CN" altLang="en-US" sz="2800" dirty="0"/>
              <a:t> </a:t>
            </a:r>
            <a:endParaRPr lang="zh-CN" altLang="en-US" sz="2800" dirty="0"/>
          </a:p>
        </p:txBody>
      </p:sp>
      <p:pic>
        <p:nvPicPr>
          <p:cNvPr id="56323" name="Picture 3" descr="109"/>
          <p:cNvPicPr>
            <a:picLocks noChangeAspect="1"/>
          </p:cNvPicPr>
          <p:nvPr/>
        </p:nvPicPr>
        <p:blipFill>
          <a:blip r:embed="rId1"/>
          <a:stretch>
            <a:fillRect/>
          </a:stretch>
        </p:blipFill>
        <p:spPr>
          <a:xfrm>
            <a:off x="609600" y="990600"/>
            <a:ext cx="7467600" cy="5181600"/>
          </a:xfrm>
          <a:prstGeom prst="rect">
            <a:avLst/>
          </a:prstGeom>
          <a:noFill/>
          <a:ln w="9525">
            <a:noFill/>
          </a:ln>
        </p:spPr>
      </p:pic>
      <p:sp>
        <p:nvSpPr>
          <p:cNvPr id="14340" name="WordArt 4"/>
          <p:cNvSpPr>
            <a:spLocks noTextEdit="1"/>
          </p:cNvSpPr>
          <p:nvPr/>
        </p:nvSpPr>
        <p:spPr>
          <a:xfrm>
            <a:off x="381000" y="5943600"/>
            <a:ext cx="9105900" cy="914400"/>
          </a:xfrm>
          <a:prstGeom prst="rect">
            <a:avLst/>
          </a:prstGeom>
        </p:spPr>
        <p:txBody>
          <a:bodyPr wrap="none" fromWordArt="1">
            <a:prstTxWarp prst="textPlain">
              <a:avLst>
                <a:gd name="adj" fmla="val 50000"/>
              </a:avLst>
            </a:prstTxWarp>
            <a:normAutofit/>
          </a:bodyPr>
          <a:p>
            <a:pPr algn="ctr" eaLnBrk="0" hangingPunct="0"/>
            <a:r>
              <a:rPr lang="zh-CN" altLang="en-US" sz="36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怀着感恩的心去品读人生之书的各种滋味！ </a:t>
            </a:r>
            <a:endParaRPr lang="zh-CN" altLang="en-US" sz="36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563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4340"/>
                                        </p:tgtEl>
                                        <p:attrNameLst>
                                          <p:attrName>style.visibility</p:attrName>
                                        </p:attrNameLst>
                                      </p:cBhvr>
                                      <p:to>
                                        <p:strVal val="visible"/>
                                      </p:to>
                                    </p:set>
                                    <p:anim calcmode="lin" valueType="num">
                                      <p:cBhvr additive="base">
                                        <p:cTn id="11" dur="500" fill="hold"/>
                                        <p:tgtEl>
                                          <p:spTgt spid="14340"/>
                                        </p:tgtEl>
                                        <p:attrNameLst>
                                          <p:attrName>ppt_x</p:attrName>
                                        </p:attrNameLst>
                                      </p:cBhvr>
                                      <p:tavLst>
                                        <p:tav tm="0">
                                          <p:val>
                                            <p:strVal val="#ppt_x"/>
                                          </p:val>
                                        </p:tav>
                                        <p:tav tm="100000">
                                          <p:val>
                                            <p:strVal val="#ppt_x"/>
                                          </p:val>
                                        </p:tav>
                                      </p:tavLst>
                                    </p:anim>
                                    <p:anim calcmode="lin" valueType="num">
                                      <p:cBhvr additive="base">
                                        <p:cTn id="12"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6"/>
          <p:cNvSpPr/>
          <p:nvPr/>
        </p:nvSpPr>
        <p:spPr>
          <a:xfrm>
            <a:off x="685800" y="1066800"/>
            <a:ext cx="7631113" cy="52387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800" b="1" dirty="0"/>
              <a:t>          </a:t>
            </a:r>
            <a:r>
              <a:rPr lang="zh-CN" altLang="en-US" sz="2800" b="1" dirty="0"/>
              <a:t>阅读</a:t>
            </a:r>
            <a:r>
              <a:rPr lang="en-US" altLang="zh-CN" sz="2800" b="1" dirty="0"/>
              <a:t>2012</a:t>
            </a:r>
            <a:r>
              <a:rPr lang="zh-CN" altLang="en-US" sz="2800" b="1" dirty="0"/>
              <a:t>年</a:t>
            </a:r>
            <a:r>
              <a:rPr lang="en-US" altLang="zh-CN" sz="2800" b="1" dirty="0"/>
              <a:t>12</a:t>
            </a:r>
            <a:r>
              <a:rPr lang="zh-CN" altLang="en-US" sz="2800" b="1" dirty="0"/>
              <a:t>月</a:t>
            </a:r>
            <a:r>
              <a:rPr lang="en-US" altLang="zh-CN" sz="2800" b="1" dirty="0"/>
              <a:t>8</a:t>
            </a:r>
            <a:r>
              <a:rPr lang="zh-CN" altLang="en-US" sz="2800" b="1" dirty="0"/>
              <a:t>日莫言在瑞典演讲稿。</a:t>
            </a:r>
            <a:endParaRPr lang="zh-CN" altLang="en-US" sz="2800" b="1" dirty="0"/>
          </a:p>
        </p:txBody>
      </p:sp>
      <p:sp>
        <p:nvSpPr>
          <p:cNvPr id="15363" name="WordArt 7"/>
          <p:cNvSpPr>
            <a:spLocks noTextEdit="1"/>
          </p:cNvSpPr>
          <p:nvPr/>
        </p:nvSpPr>
        <p:spPr>
          <a:xfrm>
            <a:off x="304800" y="304800"/>
            <a:ext cx="1676400" cy="457200"/>
          </a:xfrm>
          <a:prstGeom prst="rect">
            <a:avLst/>
          </a:prstGeom>
        </p:spPr>
        <p:txBody>
          <a:bodyPr wrap="none" fromWordArt="1">
            <a:prstTxWarp prst="textPlain">
              <a:avLst>
                <a:gd name="adj" fmla="val 50000"/>
              </a:avLst>
            </a:prstTxWarp>
            <a:normAutofit/>
          </a:bodyPr>
          <a:p>
            <a:pPr algn="ctr"/>
            <a:r>
              <a:rPr lang="zh-CN" altLang="en-US" sz="3600">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推荐阅读：</a:t>
            </a:r>
            <a:endParaRPr lang="zh-CN" altLang="en-US" sz="3600">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pic>
        <p:nvPicPr>
          <p:cNvPr id="15364" name="Picture 8" descr="u=3196192843,731833245&amp;fm=23&amp;gp=0"/>
          <p:cNvPicPr>
            <a:picLocks noChangeAspect="1"/>
          </p:cNvPicPr>
          <p:nvPr/>
        </p:nvPicPr>
        <p:blipFill>
          <a:blip r:embed="rId1"/>
          <a:stretch>
            <a:fillRect/>
          </a:stretch>
        </p:blipFill>
        <p:spPr>
          <a:xfrm>
            <a:off x="6019800" y="2743200"/>
            <a:ext cx="2798763" cy="3505200"/>
          </a:xfrm>
          <a:prstGeom prst="rect">
            <a:avLst/>
          </a:prstGeom>
          <a:noFill/>
          <a:ln w="9525">
            <a:noFill/>
          </a:ln>
        </p:spPr>
      </p:pic>
      <p:pic>
        <p:nvPicPr>
          <p:cNvPr id="15365" name="Picture 9" descr="莫言在瑞典文学院发表演讲。新华社发"/>
          <p:cNvPicPr>
            <a:picLocks noChangeAspect="1"/>
          </p:cNvPicPr>
          <p:nvPr/>
        </p:nvPicPr>
        <p:blipFill>
          <a:blip r:embed="rId2"/>
          <a:stretch>
            <a:fillRect/>
          </a:stretch>
        </p:blipFill>
        <p:spPr>
          <a:xfrm>
            <a:off x="228600" y="2667000"/>
            <a:ext cx="5524500" cy="3679825"/>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7" name="Rectangle 3"/>
          <p:cNvSpPr>
            <a:spLocks noGrp="1"/>
          </p:cNvSpPr>
          <p:nvPr>
            <p:ph idx="1"/>
          </p:nvPr>
        </p:nvSpPr>
        <p:spPr>
          <a:xfrm>
            <a:off x="3733800" y="228600"/>
            <a:ext cx="5410200" cy="6629400"/>
          </a:xfrm>
        </p:spPr>
        <p:txBody>
          <a:bodyPr vert="horz" wrap="square" lIns="91440" tIns="45720" rIns="91440" bIns="45720" anchor="t"/>
          <a:p>
            <a:pPr eaLnBrk="1" hangingPunct="1">
              <a:lnSpc>
                <a:spcPct val="90000"/>
              </a:lnSpc>
            </a:pPr>
            <a:r>
              <a:rPr lang="en-US" altLang="zh-CN" sz="2800" dirty="0"/>
              <a:t>         </a:t>
            </a:r>
            <a:r>
              <a:rPr lang="zh-CN" altLang="en-US" sz="2800" dirty="0"/>
              <a:t>我偷看的第一本“闲书”，是绘有许多精美插图的神魔小说</a:t>
            </a:r>
            <a:r>
              <a:rPr lang="en-US" altLang="zh-CN" sz="2800" dirty="0"/>
              <a:t>《</a:t>
            </a:r>
            <a:r>
              <a:rPr lang="zh-CN" altLang="en-US" sz="2800" dirty="0"/>
              <a:t>封神演义</a:t>
            </a:r>
            <a:r>
              <a:rPr lang="en-US" altLang="zh-CN" sz="2800" dirty="0"/>
              <a:t>》</a:t>
            </a:r>
            <a:r>
              <a:rPr lang="zh-CN" altLang="en-US" sz="2800" dirty="0"/>
              <a:t>，那是班里一个同学的传家宝，轻易不借给别人。我为他家拉了一上午磨才换来看这本书一下午的权利，而且必须在他家磨道里看并由他监督着，仿佛我把书拿出门就会去盗版一样。这本用汗水换来短暂阅读权的书留给我的印象十分深刻，那骑在老虎背上的申公豹、鼻孔里能射出白光的郑伦、能在地下行走的土行孙、眼里长手手里又长眼的杨任，等等等等，一辈子也忘不掉啊。 </a:t>
            </a:r>
            <a:endParaRPr lang="zh-CN" altLang="en-US" sz="2800" dirty="0"/>
          </a:p>
        </p:txBody>
      </p:sp>
      <p:pic>
        <p:nvPicPr>
          <p:cNvPr id="16387" name="Picture 4" descr="u=3306881254,2119683448&amp;fm=23&amp;gp=0"/>
          <p:cNvPicPr>
            <a:picLocks noChangeAspect="1"/>
          </p:cNvPicPr>
          <p:nvPr/>
        </p:nvPicPr>
        <p:blipFill>
          <a:blip r:embed="rId1"/>
          <a:stretch>
            <a:fillRect/>
          </a:stretch>
        </p:blipFill>
        <p:spPr>
          <a:xfrm>
            <a:off x="-533400" y="1828800"/>
            <a:ext cx="4159250" cy="3729038"/>
          </a:xfrm>
          <a:prstGeom prst="rect">
            <a:avLst/>
          </a:prstGeom>
          <a:noFill/>
          <a:ln w="9525">
            <a:noFill/>
          </a:ln>
        </p:spPr>
      </p:pic>
      <p:sp>
        <p:nvSpPr>
          <p:cNvPr id="16388" name="Text Box 5"/>
          <p:cNvSpPr txBox="1"/>
          <p:nvPr/>
        </p:nvSpPr>
        <p:spPr>
          <a:xfrm>
            <a:off x="517525" y="577850"/>
            <a:ext cx="2684463"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800" b="1" dirty="0"/>
              <a:t>莫言的童年故事</a:t>
            </a:r>
            <a:endParaRPr lang="zh-CN" altLang="en-US" sz="28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52227">
                                            <p:txEl>
                                              <p:charRg st="0" end="210"/>
                                            </p:txEl>
                                          </p:spTgt>
                                        </p:tgtEl>
                                        <p:attrNameLst>
                                          <p:attrName>style.visibility</p:attrName>
                                        </p:attrNameLst>
                                      </p:cBhvr>
                                      <p:to>
                                        <p:strVal val="visible"/>
                                      </p:to>
                                    </p:set>
                                    <p:animEffect transition="in" filter="fade">
                                      <p:cBhvr>
                                        <p:cTn id="7" dur="1000"/>
                                        <p:tgtEl>
                                          <p:spTgt spid="52227">
                                            <p:txEl>
                                              <p:charRg st="0" end="210"/>
                                            </p:txEl>
                                          </p:spTgt>
                                        </p:tgtEl>
                                      </p:cBhvr>
                                    </p:animEffect>
                                    <p:anim calcmode="lin" valueType="num">
                                      <p:cBhvr>
                                        <p:cTn id="8" dur="1000" fill="hold"/>
                                        <p:tgtEl>
                                          <p:spTgt spid="52227">
                                            <p:txEl>
                                              <p:charRg st="0" end="210"/>
                                            </p:txEl>
                                          </p:spTgt>
                                        </p:tgtEl>
                                        <p:attrNameLst>
                                          <p:attrName>ppt_x</p:attrName>
                                        </p:attrNameLst>
                                      </p:cBhvr>
                                      <p:tavLst>
                                        <p:tav tm="0">
                                          <p:val>
                                            <p:strVal val="#ppt_x-.1"/>
                                          </p:val>
                                        </p:tav>
                                        <p:tav tm="100000">
                                          <p:val>
                                            <p:strVal val="#ppt_x"/>
                                          </p:val>
                                        </p:tav>
                                      </p:tavLst>
                                    </p:anim>
                                    <p:anim calcmode="lin" valueType="num">
                                      <p:cBhvr>
                                        <p:cTn id="9" dur="1000" fill="hold"/>
                                        <p:tgtEl>
                                          <p:spTgt spid="52227">
                                            <p:txEl>
                                              <p:charRg st="0" end="2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7410" name="Rectangle 3"/>
          <p:cNvSpPr>
            <a:spLocks noGrp="1"/>
          </p:cNvSpPr>
          <p:nvPr>
            <p:ph idx="1"/>
          </p:nvPr>
        </p:nvSpPr>
        <p:spPr/>
        <p:txBody>
          <a:bodyPr vert="horz" wrap="square" lIns="91440" tIns="45720" rIns="91440" bIns="45720" anchor="t"/>
          <a:p>
            <a:pPr eaLnBrk="1" hangingPunct="1"/>
            <a:endParaRPr lang="zh-CN" altLang="zh-CN" dirty="0"/>
          </a:p>
        </p:txBody>
      </p:sp>
      <p:pic>
        <p:nvPicPr>
          <p:cNvPr id="17411" name="Picture 5" descr="u=3306881254,2119683448&amp;fm=23&amp;gp=0"/>
          <p:cNvPicPr>
            <a:picLocks noChangeAspect="1"/>
          </p:cNvPicPr>
          <p:nvPr/>
        </p:nvPicPr>
        <p:blipFill>
          <a:blip r:embed="rId1"/>
          <a:stretch>
            <a:fillRect/>
          </a:stretch>
        </p:blipFill>
        <p:spPr>
          <a:xfrm>
            <a:off x="1752600" y="1447800"/>
            <a:ext cx="6324600" cy="5100638"/>
          </a:xfrm>
          <a:prstGeom prst="rect">
            <a:avLst/>
          </a:prstGeom>
          <a:noFill/>
          <a:ln w="9525">
            <a:noFill/>
          </a:ln>
        </p:spPr>
      </p:pic>
      <p:sp>
        <p:nvSpPr>
          <p:cNvPr id="17412" name="Rectangle 7"/>
          <p:cNvSpPr>
            <a:spLocks noGrp="1"/>
          </p:cNvSpPr>
          <p:nvPr>
            <p:ph type="title"/>
          </p:nvPr>
        </p:nvSpPr>
        <p:spPr/>
        <p:txBody>
          <a:bodyPr vert="horz" wrap="square" lIns="91440" tIns="45720" rIns="91440" bIns="45720" anchor="ctr"/>
          <a:p>
            <a:pPr eaLnBrk="1" hangingPunct="1"/>
            <a:endParaRPr lang="zh-CN" altLang="zh-CN" dirty="0"/>
          </a:p>
        </p:txBody>
      </p:sp>
    </p:spTree>
  </p:cSld>
  <p:clrMapOvr>
    <a:masterClrMapping/>
  </p:clrMapOv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2133</Words>
  <Application>WPS 演示</Application>
  <PresentationFormat>全屏显示(4:3)</PresentationFormat>
  <Paragraphs>167</Paragraphs>
  <Slides>20</Slides>
  <Notes>0</Notes>
  <HiddenSlides>2</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20</vt:i4>
      </vt:variant>
    </vt:vector>
  </HeadingPairs>
  <TitlesOfParts>
    <vt:vector size="32" baseType="lpstr">
      <vt:lpstr>Arial</vt:lpstr>
      <vt:lpstr>宋体</vt:lpstr>
      <vt:lpstr>Wingdings</vt:lpstr>
      <vt:lpstr>楷体_GB2312</vt:lpstr>
      <vt:lpstr>黑体</vt:lpstr>
      <vt:lpstr>Times New Roman</vt:lpstr>
      <vt:lpstr>Tahoma</vt:lpstr>
      <vt:lpstr>微软雅黑</vt:lpstr>
      <vt:lpstr>Calibri</vt:lpstr>
      <vt:lpstr>方正姚体</vt:lpstr>
      <vt:lpstr>新宋体</vt:lpstr>
      <vt:lpstr>默认设计模板</vt:lpstr>
      <vt:lpstr>PowerPoint 演示文稿</vt:lpstr>
      <vt:lpstr>PowerPoint 演示文稿</vt:lpstr>
      <vt:lpstr>PowerPoint 演示文稿</vt:lpstr>
      <vt:lpstr>PowerPoint 演示文稿</vt:lpstr>
      <vt:lpstr>初读感知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本文的线索：</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蔡玲</dc:creator>
  <cp:lastModifiedBy>young</cp:lastModifiedBy>
  <cp:revision>84</cp:revision>
  <dcterms:created xsi:type="dcterms:W3CDTF">2012-12-08T13:02:00Z</dcterms:created>
  <dcterms:modified xsi:type="dcterms:W3CDTF">2017-02-22T06:51:43Z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KSOProductBuildVer">
    <vt:lpwstr>2052-10.1.0.6206</vt:lpwstr>
  </property>
</Properties>
</file>