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media/image2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74" r:id="rId3"/>
    <p:sldId id="275" r:id="rId4"/>
    <p:sldId id="276" r:id="rId5"/>
    <p:sldId id="279" r:id="rId6"/>
    <p:sldId id="280" r:id="rId7"/>
    <p:sldId id="281" r:id="rId8"/>
    <p:sldId id="285" r:id="rId9"/>
    <p:sldId id="287" r:id="rId10"/>
    <p:sldId id="288" r:id="rId11"/>
    <p:sldId id="259" r:id="rId12"/>
    <p:sldId id="277" r:id="rId13"/>
    <p:sldId id="290" r:id="rId14"/>
    <p:sldId id="291" r:id="rId15"/>
    <p:sldId id="292" r:id="rId16"/>
    <p:sldId id="294" r:id="rId17"/>
    <p:sldId id="295" r:id="rId18"/>
    <p:sldId id="296" r:id="rId19"/>
    <p:sldId id="278" r:id="rId21"/>
    <p:sldId id="297" r:id="rId22"/>
    <p:sldId id="299" r:id="rId23"/>
    <p:sldId id="302" r:id="rId24"/>
    <p:sldId id="301" r:id="rId25"/>
    <p:sldId id="307" r:id="rId26"/>
    <p:sldId id="308" r:id="rId27"/>
    <p:sldId id="309" r:id="rId28"/>
    <p:sldId id="310" r:id="rId29"/>
    <p:sldId id="311" r:id="rId30"/>
    <p:sldId id="271" r:id="rId31"/>
  </p:sldIdLst>
  <p:sldSz cx="12192000" cy="6858000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  <p:cmAuthor id="0" name="翟宏帅" initials="翟宏帅/运营科技" lastIdx="0" clrIdx="0"/>
  <p:cmAuthor id="1" name="王常胜" initials="王" lastIdx="0" clrIdx="0"/>
  <p:cmAuthor id="3" name="CHINESE-BC06F90" initials="C" lastIdx="0" clrIdx="0"/>
  <p:cmAuthor id="7" name="xkb1.com" initials="x" lastIdx="0" clrIdx="0"/>
  <p:cmAuthor id="8" name="dongyu" initials="d" lastIdx="0" clrIdx="7"/>
  <p:cmAuthor id="11" name="微软用户" initials="微" lastIdx="0" clrIdx="0"/>
  <p:cmAuthor id="5" name="lenovo" initials="l" lastIdx="0" clrIdx="0"/>
  <p:cmAuthor id="12" name="jinli" initials="j" lastIdx="0" clrIdx="0"/>
  <p:cmAuthor id="13" name="PC" initials="P" lastIdx="0" clrIdx="12"/>
  <p:cmAuthor id="4" name="jh" initials="j" lastIdx="0" clrIdx="0"/>
  <p:cmAuthor id="10" name="新课标第一网" initials="新" lastIdx="0" clrIdx="0"/>
  <p:cmAuthor id="49837067" name="刘浩" initials="刘" lastIdx="0" clrIdx="0"/>
  <p:cmAuthor id="49837068" name="Vivian Liu" initials="VL" lastIdx="0" clrIdx="1"/>
  <p:cmAuthor id="6" name="www.xkb1.com" initials="w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tags" Target="tags/tag290.xml"/><Relationship Id="rId35" Type="http://schemas.openxmlformats.org/officeDocument/2006/relationships/commentAuthors" Target="commentAuthors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tags" Target="../tags/tag289.xml"/><Relationship Id="rId5" Type="http://schemas.openxmlformats.org/officeDocument/2006/relationships/tags" Target="../tags/tag288.xml"/><Relationship Id="rId4" Type="http://schemas.openxmlformats.org/officeDocument/2006/relationships/tags" Target="../tags/tag287.xml"/><Relationship Id="rId3" Type="http://schemas.openxmlformats.org/officeDocument/2006/relationships/tags" Target="../tags/tag286.xml"/><Relationship Id="rId2" Type="http://schemas.openxmlformats.org/officeDocument/2006/relationships/tags" Target="../tags/tag285.xml"/><Relationship Id="rId1" Type="http://schemas.openxmlformats.org/officeDocument/2006/relationships/tags" Target="../tags/tag28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2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5" Type="http://schemas.openxmlformats.org/officeDocument/2006/relationships/tags" Target="../tags/tag207.xml"/><Relationship Id="rId4" Type="http://schemas.openxmlformats.org/officeDocument/2006/relationships/tags" Target="../tags/tag206.xml"/><Relationship Id="rId3" Type="http://schemas.openxmlformats.org/officeDocument/2006/relationships/tags" Target="../tags/tag205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7" Type="http://schemas.openxmlformats.org/officeDocument/2006/relationships/tags" Target="../tags/tag48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8.xml"/><Relationship Id="rId5" Type="http://schemas.openxmlformats.org/officeDocument/2006/relationships/tags" Target="../tags/tag57.xml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5" Type="http://schemas.openxmlformats.org/officeDocument/2006/relationships/tags" Target="../tags/tag62.xml"/><Relationship Id="rId4" Type="http://schemas.openxmlformats.org/officeDocument/2006/relationships/tags" Target="../tags/tag61.xml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7" Type="http://schemas.openxmlformats.org/officeDocument/2006/relationships/tags" Target="../tags/tag66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70.xml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2"/>
            </p:custDataLst>
          </p:nvPr>
        </p:nvGrpSpPr>
        <p:grpSpPr>
          <a:xfrm>
            <a:off x="241886" y="415918"/>
            <a:ext cx="278622" cy="278622"/>
            <a:chOff x="2667795" y="1854995"/>
            <a:chExt cx="341456" cy="341456"/>
          </a:xfrm>
        </p:grpSpPr>
        <p:sp>
          <p:nvSpPr>
            <p:cNvPr id="9" name="矩形: 圆角 8"/>
            <p:cNvSpPr/>
            <p:nvPr>
              <p:custDataLst>
                <p:tags r:id="rId3"/>
              </p:custDataLst>
            </p:nvPr>
          </p:nvSpPr>
          <p:spPr>
            <a:xfrm rot="2700000">
              <a:off x="2667795" y="1854995"/>
              <a:ext cx="341456" cy="341456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" name="图形 9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685020" y="1856502"/>
              <a:ext cx="307008" cy="338442"/>
            </a:xfrm>
            <a:prstGeom prst="rect">
              <a:avLst/>
            </a:prstGeom>
          </p:spPr>
        </p:pic>
      </p:grpSp>
      <p:sp>
        <p:nvSpPr>
          <p:cNvPr id="25" name="文本占位符 24"/>
          <p:cNvSpPr>
            <a:spLocks noGrp="1"/>
          </p:cNvSpPr>
          <p:nvPr>
            <p:ph type="body" sz="quarter" idx="10" hasCustomPrompt="1"/>
            <p:custDataLst>
              <p:tags r:id="rId7"/>
            </p:custDataLst>
          </p:nvPr>
        </p:nvSpPr>
        <p:spPr>
          <a:xfrm>
            <a:off x="594591" y="402851"/>
            <a:ext cx="4690425" cy="369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accent1"/>
                </a:solidFill>
                <a:latin typeface="思源黑体 CN Regular" panose="020B0500000000000000" pitchFamily="34" charset="-122"/>
                <a:ea typeface="思源黑体 CN Regular" panose="020B0500000000000000" pitchFamily="34" charset="-122"/>
              </a:defRPr>
            </a:lvl1pPr>
          </a:lstStyle>
          <a:p>
            <a:pPr lvl="0"/>
            <a:r>
              <a:rPr lang="zh-CN" altLang="en-US"/>
              <a:t>在此输入章节大标题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6" Type="http://schemas.openxmlformats.org/officeDocument/2006/relationships/theme" Target="../theme/theme1.xml"/><Relationship Id="rId25" Type="http://schemas.openxmlformats.org/officeDocument/2006/relationships/image" Target="file:///D:\qq&#25991;&#20214;\712321467\Image\C2C\Image2\%7b75232B38-A165-1FB7-499C-2E1C792CACB5%7d.png" TargetMode="External"/><Relationship Id="rId24" Type="http://schemas.openxmlformats.org/officeDocument/2006/relationships/image" Target="../media/image3.png"/><Relationship Id="rId23" Type="http://schemas.openxmlformats.org/officeDocument/2006/relationships/tags" Target="../tags/tag76.xml"/><Relationship Id="rId22" Type="http://schemas.openxmlformats.org/officeDocument/2006/relationships/tags" Target="../tags/tag75.xml"/><Relationship Id="rId21" Type="http://schemas.openxmlformats.org/officeDocument/2006/relationships/tags" Target="../tags/tag74.xml"/><Relationship Id="rId20" Type="http://schemas.openxmlformats.org/officeDocument/2006/relationships/tags" Target="../tags/tag73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72.xml"/><Relationship Id="rId18" Type="http://schemas.openxmlformats.org/officeDocument/2006/relationships/tags" Target="../tags/tag71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8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9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0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1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2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1073743875" descr="D:\qq文件\712321467\Image\C2C\Image2\{75232B38-A165-1FB7-499C-2E1C792CACB5}.png"/>
          <p:cNvPicPr>
            <a:picLocks noChangeAspect="1"/>
          </p:cNvPicPr>
          <p:nvPr>
            <p:custDataLst>
              <p:tags r:id="rId23"/>
            </p:custDataLst>
          </p:nvPr>
        </p:nvPicPr>
        <p:blipFill>
          <a:blip r:embed="rId24" r:link="rId2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jpeg"/><Relationship Id="rId2" Type="http://schemas.openxmlformats.org/officeDocument/2006/relationships/tags" Target="../tags/tag78.xml"/><Relationship Id="rId1" Type="http://schemas.openxmlformats.org/officeDocument/2006/relationships/tags" Target="../tags/tag7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0.xml"/><Relationship Id="rId1" Type="http://schemas.openxmlformats.org/officeDocument/2006/relationships/tags" Target="../tags/tag7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1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85.xml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" Type="http://schemas.openxmlformats.org/officeDocument/2006/relationships/image" Target="../media/image5.jpeg"/><Relationship Id="rId1" Type="http://schemas.openxmlformats.org/officeDocument/2006/relationships/tags" Target="../tags/tag82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94.xml"/><Relationship Id="rId8" Type="http://schemas.openxmlformats.org/officeDocument/2006/relationships/tags" Target="../tags/tag93.xml"/><Relationship Id="rId7" Type="http://schemas.openxmlformats.org/officeDocument/2006/relationships/tags" Target="../tags/tag92.xml"/><Relationship Id="rId6" Type="http://schemas.openxmlformats.org/officeDocument/2006/relationships/tags" Target="../tags/tag91.xml"/><Relationship Id="rId5" Type="http://schemas.openxmlformats.org/officeDocument/2006/relationships/tags" Target="../tags/tag90.xml"/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9" Type="http://schemas.openxmlformats.org/officeDocument/2006/relationships/slideLayout" Target="../slideLayouts/slideLayout7.xml"/><Relationship Id="rId18" Type="http://schemas.openxmlformats.org/officeDocument/2006/relationships/tags" Target="../tags/tag103.xml"/><Relationship Id="rId17" Type="http://schemas.openxmlformats.org/officeDocument/2006/relationships/tags" Target="../tags/tag102.xml"/><Relationship Id="rId16" Type="http://schemas.openxmlformats.org/officeDocument/2006/relationships/tags" Target="../tags/tag101.xml"/><Relationship Id="rId15" Type="http://schemas.openxmlformats.org/officeDocument/2006/relationships/tags" Target="../tags/tag100.xml"/><Relationship Id="rId14" Type="http://schemas.openxmlformats.org/officeDocument/2006/relationships/tags" Target="../tags/tag99.xml"/><Relationship Id="rId13" Type="http://schemas.openxmlformats.org/officeDocument/2006/relationships/tags" Target="../tags/tag98.xml"/><Relationship Id="rId12" Type="http://schemas.openxmlformats.org/officeDocument/2006/relationships/tags" Target="../tags/tag97.xml"/><Relationship Id="rId11" Type="http://schemas.openxmlformats.org/officeDocument/2006/relationships/tags" Target="../tags/tag96.xml"/><Relationship Id="rId10" Type="http://schemas.openxmlformats.org/officeDocument/2006/relationships/tags" Target="../tags/tag95.xml"/><Relationship Id="rId1" Type="http://schemas.openxmlformats.org/officeDocument/2006/relationships/tags" Target="../tags/tag86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06.xml"/><Relationship Id="rId3" Type="http://schemas.openxmlformats.org/officeDocument/2006/relationships/image" Target="../media/image6.png"/><Relationship Id="rId2" Type="http://schemas.openxmlformats.org/officeDocument/2006/relationships/tags" Target="../tags/tag105.xml"/><Relationship Id="rId1" Type="http://schemas.openxmlformats.org/officeDocument/2006/relationships/tags" Target="../tags/tag104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113.xml"/><Relationship Id="rId8" Type="http://schemas.openxmlformats.org/officeDocument/2006/relationships/tags" Target="../tags/tag112.xml"/><Relationship Id="rId7" Type="http://schemas.openxmlformats.org/officeDocument/2006/relationships/image" Target="../media/image8.png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image" Target="../media/image7.png"/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107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17.xml"/><Relationship Id="rId4" Type="http://schemas.openxmlformats.org/officeDocument/2006/relationships/tags" Target="../tags/tag116.xml"/><Relationship Id="rId3" Type="http://schemas.openxmlformats.org/officeDocument/2006/relationships/tags" Target="../tags/tag115.xml"/><Relationship Id="rId2" Type="http://schemas.openxmlformats.org/officeDocument/2006/relationships/image" Target="../media/image9.png"/><Relationship Id="rId1" Type="http://schemas.openxmlformats.org/officeDocument/2006/relationships/tags" Target="../tags/tag114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123.xml"/><Relationship Id="rId7" Type="http://schemas.openxmlformats.org/officeDocument/2006/relationships/tags" Target="../tags/tag122.xml"/><Relationship Id="rId6" Type="http://schemas.openxmlformats.org/officeDocument/2006/relationships/image" Target="../media/image11.jpeg"/><Relationship Id="rId5" Type="http://schemas.openxmlformats.org/officeDocument/2006/relationships/tags" Target="../tags/tag121.xml"/><Relationship Id="rId4" Type="http://schemas.openxmlformats.org/officeDocument/2006/relationships/image" Target="../media/image10.jpeg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" Type="http://schemas.openxmlformats.org/officeDocument/2006/relationships/tags" Target="../tags/tag1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7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134.xml"/><Relationship Id="rId8" Type="http://schemas.openxmlformats.org/officeDocument/2006/relationships/image" Target="../media/image13.png"/><Relationship Id="rId7" Type="http://schemas.openxmlformats.org/officeDocument/2006/relationships/tags" Target="../tags/tag133.xml"/><Relationship Id="rId6" Type="http://schemas.openxmlformats.org/officeDocument/2006/relationships/tags" Target="../tags/tag132.xml"/><Relationship Id="rId5" Type="http://schemas.openxmlformats.org/officeDocument/2006/relationships/tags" Target="../tags/tag131.xml"/><Relationship Id="rId4" Type="http://schemas.openxmlformats.org/officeDocument/2006/relationships/tags" Target="../tags/tag130.xml"/><Relationship Id="rId35" Type="http://schemas.openxmlformats.org/officeDocument/2006/relationships/slideLayout" Target="../slideLayouts/slideLayout7.xml"/><Relationship Id="rId34" Type="http://schemas.openxmlformats.org/officeDocument/2006/relationships/tags" Target="../tags/tag154.xml"/><Relationship Id="rId33" Type="http://schemas.openxmlformats.org/officeDocument/2006/relationships/tags" Target="../tags/tag153.xml"/><Relationship Id="rId32" Type="http://schemas.openxmlformats.org/officeDocument/2006/relationships/tags" Target="../tags/tag152.xml"/><Relationship Id="rId31" Type="http://schemas.openxmlformats.org/officeDocument/2006/relationships/tags" Target="../tags/tag151.xml"/><Relationship Id="rId30" Type="http://schemas.openxmlformats.org/officeDocument/2006/relationships/image" Target="../media/image18.png"/><Relationship Id="rId3" Type="http://schemas.openxmlformats.org/officeDocument/2006/relationships/image" Target="../media/image12.png"/><Relationship Id="rId29" Type="http://schemas.openxmlformats.org/officeDocument/2006/relationships/tags" Target="../tags/tag150.xml"/><Relationship Id="rId28" Type="http://schemas.openxmlformats.org/officeDocument/2006/relationships/image" Target="../media/image17.png"/><Relationship Id="rId27" Type="http://schemas.openxmlformats.org/officeDocument/2006/relationships/tags" Target="../tags/tag149.xml"/><Relationship Id="rId26" Type="http://schemas.openxmlformats.org/officeDocument/2006/relationships/tags" Target="../tags/tag148.xml"/><Relationship Id="rId25" Type="http://schemas.openxmlformats.org/officeDocument/2006/relationships/image" Target="../media/image16.png"/><Relationship Id="rId24" Type="http://schemas.openxmlformats.org/officeDocument/2006/relationships/tags" Target="../tags/tag147.xml"/><Relationship Id="rId23" Type="http://schemas.openxmlformats.org/officeDocument/2006/relationships/tags" Target="../tags/tag146.xml"/><Relationship Id="rId22" Type="http://schemas.openxmlformats.org/officeDocument/2006/relationships/tags" Target="../tags/tag145.xml"/><Relationship Id="rId21" Type="http://schemas.openxmlformats.org/officeDocument/2006/relationships/tags" Target="../tags/tag144.xml"/><Relationship Id="rId20" Type="http://schemas.openxmlformats.org/officeDocument/2006/relationships/tags" Target="../tags/tag143.xml"/><Relationship Id="rId2" Type="http://schemas.openxmlformats.org/officeDocument/2006/relationships/tags" Target="../tags/tag129.xml"/><Relationship Id="rId19" Type="http://schemas.openxmlformats.org/officeDocument/2006/relationships/image" Target="../media/image15.png"/><Relationship Id="rId18" Type="http://schemas.openxmlformats.org/officeDocument/2006/relationships/tags" Target="../tags/tag142.xml"/><Relationship Id="rId17" Type="http://schemas.openxmlformats.org/officeDocument/2006/relationships/tags" Target="../tags/tag141.xml"/><Relationship Id="rId16" Type="http://schemas.openxmlformats.org/officeDocument/2006/relationships/tags" Target="../tags/tag140.xml"/><Relationship Id="rId15" Type="http://schemas.openxmlformats.org/officeDocument/2006/relationships/tags" Target="../tags/tag139.xml"/><Relationship Id="rId14" Type="http://schemas.openxmlformats.org/officeDocument/2006/relationships/tags" Target="../tags/tag138.xml"/><Relationship Id="rId13" Type="http://schemas.openxmlformats.org/officeDocument/2006/relationships/image" Target="../media/image14.png"/><Relationship Id="rId12" Type="http://schemas.openxmlformats.org/officeDocument/2006/relationships/tags" Target="../tags/tag137.xml"/><Relationship Id="rId11" Type="http://schemas.openxmlformats.org/officeDocument/2006/relationships/tags" Target="../tags/tag136.xml"/><Relationship Id="rId10" Type="http://schemas.openxmlformats.org/officeDocument/2006/relationships/tags" Target="../tags/tag135.xml"/><Relationship Id="rId1" Type="http://schemas.openxmlformats.org/officeDocument/2006/relationships/tags" Target="../tags/tag128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58.xml"/><Relationship Id="rId3" Type="http://schemas.openxmlformats.org/officeDocument/2006/relationships/tags" Target="../tags/tag157.xml"/><Relationship Id="rId2" Type="http://schemas.openxmlformats.org/officeDocument/2006/relationships/tags" Target="../tags/tag156.xml"/><Relationship Id="rId1" Type="http://schemas.openxmlformats.org/officeDocument/2006/relationships/tags" Target="../tags/tag155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.jpeg"/><Relationship Id="rId8" Type="http://schemas.openxmlformats.org/officeDocument/2006/relationships/tags" Target="../tags/tag165.xml"/><Relationship Id="rId7" Type="http://schemas.openxmlformats.org/officeDocument/2006/relationships/tags" Target="../tags/tag164.xml"/><Relationship Id="rId6" Type="http://schemas.openxmlformats.org/officeDocument/2006/relationships/tags" Target="../tags/tag163.xml"/><Relationship Id="rId5" Type="http://schemas.openxmlformats.org/officeDocument/2006/relationships/image" Target="../media/image19.jpeg"/><Relationship Id="rId41" Type="http://schemas.openxmlformats.org/officeDocument/2006/relationships/slideLayout" Target="../slideLayouts/slideLayout13.xml"/><Relationship Id="rId40" Type="http://schemas.openxmlformats.org/officeDocument/2006/relationships/tags" Target="../tags/tag189.xml"/><Relationship Id="rId4" Type="http://schemas.openxmlformats.org/officeDocument/2006/relationships/tags" Target="../tags/tag162.xml"/><Relationship Id="rId39" Type="http://schemas.openxmlformats.org/officeDocument/2006/relationships/tags" Target="../tags/tag188.xml"/><Relationship Id="rId38" Type="http://schemas.openxmlformats.org/officeDocument/2006/relationships/tags" Target="../tags/tag187.xml"/><Relationship Id="rId37" Type="http://schemas.openxmlformats.org/officeDocument/2006/relationships/image" Target="../media/image27.jpeg"/><Relationship Id="rId36" Type="http://schemas.openxmlformats.org/officeDocument/2006/relationships/tags" Target="../tags/tag186.xml"/><Relationship Id="rId35" Type="http://schemas.openxmlformats.org/officeDocument/2006/relationships/tags" Target="../tags/tag185.xml"/><Relationship Id="rId34" Type="http://schemas.openxmlformats.org/officeDocument/2006/relationships/tags" Target="../tags/tag184.xml"/><Relationship Id="rId33" Type="http://schemas.openxmlformats.org/officeDocument/2006/relationships/image" Target="../media/image26.jpeg"/><Relationship Id="rId32" Type="http://schemas.openxmlformats.org/officeDocument/2006/relationships/tags" Target="../tags/tag183.xml"/><Relationship Id="rId31" Type="http://schemas.openxmlformats.org/officeDocument/2006/relationships/tags" Target="../tags/tag182.xml"/><Relationship Id="rId30" Type="http://schemas.openxmlformats.org/officeDocument/2006/relationships/tags" Target="../tags/tag181.xml"/><Relationship Id="rId3" Type="http://schemas.openxmlformats.org/officeDocument/2006/relationships/tags" Target="../tags/tag161.xml"/><Relationship Id="rId29" Type="http://schemas.openxmlformats.org/officeDocument/2006/relationships/image" Target="../media/image25.jpeg"/><Relationship Id="rId28" Type="http://schemas.openxmlformats.org/officeDocument/2006/relationships/tags" Target="../tags/tag180.xml"/><Relationship Id="rId27" Type="http://schemas.openxmlformats.org/officeDocument/2006/relationships/tags" Target="../tags/tag179.xml"/><Relationship Id="rId26" Type="http://schemas.openxmlformats.org/officeDocument/2006/relationships/tags" Target="../tags/tag178.xml"/><Relationship Id="rId25" Type="http://schemas.openxmlformats.org/officeDocument/2006/relationships/image" Target="../media/image24.jpeg"/><Relationship Id="rId24" Type="http://schemas.openxmlformats.org/officeDocument/2006/relationships/tags" Target="../tags/tag177.xml"/><Relationship Id="rId23" Type="http://schemas.openxmlformats.org/officeDocument/2006/relationships/tags" Target="../tags/tag176.xml"/><Relationship Id="rId22" Type="http://schemas.openxmlformats.org/officeDocument/2006/relationships/tags" Target="../tags/tag175.xml"/><Relationship Id="rId21" Type="http://schemas.openxmlformats.org/officeDocument/2006/relationships/image" Target="../media/image23.jpeg"/><Relationship Id="rId20" Type="http://schemas.openxmlformats.org/officeDocument/2006/relationships/tags" Target="../tags/tag174.xml"/><Relationship Id="rId2" Type="http://schemas.openxmlformats.org/officeDocument/2006/relationships/tags" Target="../tags/tag160.xml"/><Relationship Id="rId19" Type="http://schemas.openxmlformats.org/officeDocument/2006/relationships/tags" Target="../tags/tag173.xml"/><Relationship Id="rId18" Type="http://schemas.openxmlformats.org/officeDocument/2006/relationships/tags" Target="../tags/tag172.xml"/><Relationship Id="rId17" Type="http://schemas.openxmlformats.org/officeDocument/2006/relationships/image" Target="../media/image22.jpeg"/><Relationship Id="rId16" Type="http://schemas.openxmlformats.org/officeDocument/2006/relationships/tags" Target="../tags/tag171.xml"/><Relationship Id="rId15" Type="http://schemas.openxmlformats.org/officeDocument/2006/relationships/tags" Target="../tags/tag170.xml"/><Relationship Id="rId14" Type="http://schemas.openxmlformats.org/officeDocument/2006/relationships/tags" Target="../tags/tag169.xml"/><Relationship Id="rId13" Type="http://schemas.openxmlformats.org/officeDocument/2006/relationships/image" Target="../media/image21.jpeg"/><Relationship Id="rId12" Type="http://schemas.openxmlformats.org/officeDocument/2006/relationships/tags" Target="../tags/tag168.xml"/><Relationship Id="rId11" Type="http://schemas.openxmlformats.org/officeDocument/2006/relationships/tags" Target="../tags/tag167.xml"/><Relationship Id="rId10" Type="http://schemas.openxmlformats.org/officeDocument/2006/relationships/tags" Target="../tags/tag166.xml"/><Relationship Id="rId1" Type="http://schemas.openxmlformats.org/officeDocument/2006/relationships/tags" Target="../tags/tag159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93.xml"/><Relationship Id="rId3" Type="http://schemas.openxmlformats.org/officeDocument/2006/relationships/tags" Target="../tags/tag192.xml"/><Relationship Id="rId2" Type="http://schemas.openxmlformats.org/officeDocument/2006/relationships/tags" Target="../tags/tag191.xml"/><Relationship Id="rId1" Type="http://schemas.openxmlformats.org/officeDocument/2006/relationships/tags" Target="../tags/tag190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200.xml"/><Relationship Id="rId7" Type="http://schemas.openxmlformats.org/officeDocument/2006/relationships/tags" Target="../tags/tag199.xml"/><Relationship Id="rId6" Type="http://schemas.openxmlformats.org/officeDocument/2006/relationships/tags" Target="../tags/tag198.xml"/><Relationship Id="rId5" Type="http://schemas.openxmlformats.org/officeDocument/2006/relationships/tags" Target="../tags/tag197.xml"/><Relationship Id="rId4" Type="http://schemas.openxmlformats.org/officeDocument/2006/relationships/image" Target="../media/image28.png"/><Relationship Id="rId3" Type="http://schemas.openxmlformats.org/officeDocument/2006/relationships/tags" Target="../tags/tag196.xml"/><Relationship Id="rId2" Type="http://schemas.openxmlformats.org/officeDocument/2006/relationships/tags" Target="../tags/tag195.xml"/><Relationship Id="rId1" Type="http://schemas.openxmlformats.org/officeDocument/2006/relationships/tags" Target="../tags/tag194.xml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04.xml"/><Relationship Id="rId3" Type="http://schemas.openxmlformats.org/officeDocument/2006/relationships/tags" Target="../tags/tag203.xml"/><Relationship Id="rId2" Type="http://schemas.openxmlformats.org/officeDocument/2006/relationships/tags" Target="../tags/tag202.xml"/><Relationship Id="rId1" Type="http://schemas.openxmlformats.org/officeDocument/2006/relationships/tags" Target="../tags/tag20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8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215.xml"/><Relationship Id="rId8" Type="http://schemas.openxmlformats.org/officeDocument/2006/relationships/tags" Target="../tags/tag214.xml"/><Relationship Id="rId7" Type="http://schemas.openxmlformats.org/officeDocument/2006/relationships/tags" Target="../tags/tag213.xml"/><Relationship Id="rId6" Type="http://schemas.openxmlformats.org/officeDocument/2006/relationships/tags" Target="../tags/tag212.xml"/><Relationship Id="rId5" Type="http://schemas.openxmlformats.org/officeDocument/2006/relationships/tags" Target="../tags/tag211.xml"/><Relationship Id="rId4" Type="http://schemas.openxmlformats.org/officeDocument/2006/relationships/image" Target="../media/image30.jpeg"/><Relationship Id="rId3" Type="http://schemas.openxmlformats.org/officeDocument/2006/relationships/tags" Target="../tags/tag210.xml"/><Relationship Id="rId2" Type="http://schemas.openxmlformats.org/officeDocument/2006/relationships/image" Target="../media/image29.jpeg"/><Relationship Id="rId17" Type="http://schemas.openxmlformats.org/officeDocument/2006/relationships/slideLayout" Target="../slideLayouts/slideLayout14.xml"/><Relationship Id="rId16" Type="http://schemas.openxmlformats.org/officeDocument/2006/relationships/tags" Target="../tags/tag221.xml"/><Relationship Id="rId15" Type="http://schemas.openxmlformats.org/officeDocument/2006/relationships/tags" Target="../tags/tag220.xml"/><Relationship Id="rId14" Type="http://schemas.openxmlformats.org/officeDocument/2006/relationships/tags" Target="../tags/tag219.xml"/><Relationship Id="rId13" Type="http://schemas.openxmlformats.org/officeDocument/2006/relationships/image" Target="../media/image31.jpeg"/><Relationship Id="rId12" Type="http://schemas.openxmlformats.org/officeDocument/2006/relationships/tags" Target="../tags/tag218.xml"/><Relationship Id="rId11" Type="http://schemas.openxmlformats.org/officeDocument/2006/relationships/tags" Target="../tags/tag217.xml"/><Relationship Id="rId10" Type="http://schemas.openxmlformats.org/officeDocument/2006/relationships/tags" Target="../tags/tag216.xml"/><Relationship Id="rId1" Type="http://schemas.openxmlformats.org/officeDocument/2006/relationships/tags" Target="../tags/tag209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4.xml"/><Relationship Id="rId8" Type="http://schemas.openxmlformats.org/officeDocument/2006/relationships/tags" Target="../tags/tag229.xml"/><Relationship Id="rId7" Type="http://schemas.openxmlformats.org/officeDocument/2006/relationships/tags" Target="../tags/tag228.xml"/><Relationship Id="rId6" Type="http://schemas.openxmlformats.org/officeDocument/2006/relationships/tags" Target="../tags/tag227.xml"/><Relationship Id="rId5" Type="http://schemas.openxmlformats.org/officeDocument/2006/relationships/tags" Target="../tags/tag226.xml"/><Relationship Id="rId4" Type="http://schemas.openxmlformats.org/officeDocument/2006/relationships/tags" Target="../tags/tag225.xml"/><Relationship Id="rId3" Type="http://schemas.openxmlformats.org/officeDocument/2006/relationships/tags" Target="../tags/tag224.xml"/><Relationship Id="rId2" Type="http://schemas.openxmlformats.org/officeDocument/2006/relationships/tags" Target="../tags/tag223.xml"/><Relationship Id="rId1" Type="http://schemas.openxmlformats.org/officeDocument/2006/relationships/tags" Target="../tags/tag222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238.xml"/><Relationship Id="rId8" Type="http://schemas.openxmlformats.org/officeDocument/2006/relationships/tags" Target="../tags/tag237.xml"/><Relationship Id="rId7" Type="http://schemas.openxmlformats.org/officeDocument/2006/relationships/tags" Target="../tags/tag236.xml"/><Relationship Id="rId6" Type="http://schemas.openxmlformats.org/officeDocument/2006/relationships/tags" Target="../tags/tag235.xml"/><Relationship Id="rId5" Type="http://schemas.openxmlformats.org/officeDocument/2006/relationships/tags" Target="../tags/tag234.xml"/><Relationship Id="rId4" Type="http://schemas.openxmlformats.org/officeDocument/2006/relationships/tags" Target="../tags/tag233.xml"/><Relationship Id="rId3" Type="http://schemas.openxmlformats.org/officeDocument/2006/relationships/tags" Target="../tags/tag232.xml"/><Relationship Id="rId2" Type="http://schemas.openxmlformats.org/officeDocument/2006/relationships/tags" Target="../tags/tag231.xml"/><Relationship Id="rId18" Type="http://schemas.openxmlformats.org/officeDocument/2006/relationships/slideLayout" Target="../slideLayouts/slideLayout6.xml"/><Relationship Id="rId17" Type="http://schemas.openxmlformats.org/officeDocument/2006/relationships/tags" Target="../tags/tag246.xml"/><Relationship Id="rId16" Type="http://schemas.openxmlformats.org/officeDocument/2006/relationships/tags" Target="../tags/tag245.xml"/><Relationship Id="rId15" Type="http://schemas.openxmlformats.org/officeDocument/2006/relationships/tags" Target="../tags/tag244.xml"/><Relationship Id="rId14" Type="http://schemas.openxmlformats.org/officeDocument/2006/relationships/tags" Target="../tags/tag243.xml"/><Relationship Id="rId13" Type="http://schemas.openxmlformats.org/officeDocument/2006/relationships/tags" Target="../tags/tag242.xml"/><Relationship Id="rId12" Type="http://schemas.openxmlformats.org/officeDocument/2006/relationships/tags" Target="../tags/tag241.xml"/><Relationship Id="rId11" Type="http://schemas.openxmlformats.org/officeDocument/2006/relationships/tags" Target="../tags/tag240.xml"/><Relationship Id="rId10" Type="http://schemas.openxmlformats.org/officeDocument/2006/relationships/tags" Target="../tags/tag239.xml"/><Relationship Id="rId1" Type="http://schemas.openxmlformats.org/officeDocument/2006/relationships/tags" Target="../tags/tag230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tags" Target="../tags/tag255.xml"/><Relationship Id="rId8" Type="http://schemas.openxmlformats.org/officeDocument/2006/relationships/tags" Target="../tags/tag254.xml"/><Relationship Id="rId7" Type="http://schemas.openxmlformats.org/officeDocument/2006/relationships/tags" Target="../tags/tag253.xml"/><Relationship Id="rId6" Type="http://schemas.openxmlformats.org/officeDocument/2006/relationships/tags" Target="../tags/tag252.xml"/><Relationship Id="rId5" Type="http://schemas.openxmlformats.org/officeDocument/2006/relationships/tags" Target="../tags/tag251.xml"/><Relationship Id="rId4" Type="http://schemas.openxmlformats.org/officeDocument/2006/relationships/tags" Target="../tags/tag250.xml"/><Relationship Id="rId3" Type="http://schemas.openxmlformats.org/officeDocument/2006/relationships/tags" Target="../tags/tag249.xml"/><Relationship Id="rId21" Type="http://schemas.openxmlformats.org/officeDocument/2006/relationships/slideLayout" Target="../slideLayouts/slideLayout15.xml"/><Relationship Id="rId20" Type="http://schemas.openxmlformats.org/officeDocument/2006/relationships/tags" Target="../tags/tag266.xml"/><Relationship Id="rId2" Type="http://schemas.openxmlformats.org/officeDocument/2006/relationships/tags" Target="../tags/tag248.xml"/><Relationship Id="rId19" Type="http://schemas.openxmlformats.org/officeDocument/2006/relationships/tags" Target="../tags/tag265.xml"/><Relationship Id="rId18" Type="http://schemas.openxmlformats.org/officeDocument/2006/relationships/tags" Target="../tags/tag264.xml"/><Relationship Id="rId17" Type="http://schemas.openxmlformats.org/officeDocument/2006/relationships/tags" Target="../tags/tag263.xml"/><Relationship Id="rId16" Type="http://schemas.openxmlformats.org/officeDocument/2006/relationships/tags" Target="../tags/tag262.xml"/><Relationship Id="rId15" Type="http://schemas.openxmlformats.org/officeDocument/2006/relationships/tags" Target="../tags/tag261.xml"/><Relationship Id="rId14" Type="http://schemas.openxmlformats.org/officeDocument/2006/relationships/tags" Target="../tags/tag260.xml"/><Relationship Id="rId13" Type="http://schemas.openxmlformats.org/officeDocument/2006/relationships/tags" Target="../tags/tag259.xml"/><Relationship Id="rId12" Type="http://schemas.openxmlformats.org/officeDocument/2006/relationships/tags" Target="../tags/tag258.xml"/><Relationship Id="rId11" Type="http://schemas.openxmlformats.org/officeDocument/2006/relationships/tags" Target="../tags/tag257.xml"/><Relationship Id="rId10" Type="http://schemas.openxmlformats.org/officeDocument/2006/relationships/tags" Target="../tags/tag256.xml"/><Relationship Id="rId1" Type="http://schemas.openxmlformats.org/officeDocument/2006/relationships/tags" Target="../tags/tag247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tags" Target="../tags/tag269.xml"/><Relationship Id="rId2" Type="http://schemas.openxmlformats.org/officeDocument/2006/relationships/tags" Target="../tags/tag268.xml"/><Relationship Id="rId1" Type="http://schemas.openxmlformats.org/officeDocument/2006/relationships/tags" Target="../tags/tag267.xml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tags" Target="../tags/tag272.xml"/><Relationship Id="rId2" Type="http://schemas.openxmlformats.org/officeDocument/2006/relationships/tags" Target="../tags/tag271.xml"/><Relationship Id="rId1" Type="http://schemas.openxmlformats.org/officeDocument/2006/relationships/tags" Target="../tags/tag270.xml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tags" Target="../tags/tag275.xml"/><Relationship Id="rId2" Type="http://schemas.openxmlformats.org/officeDocument/2006/relationships/tags" Target="../tags/tag274.xml"/><Relationship Id="rId1" Type="http://schemas.openxmlformats.org/officeDocument/2006/relationships/tags" Target="../tags/tag273.xml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tags" Target="../tags/tag278.xml"/><Relationship Id="rId2" Type="http://schemas.openxmlformats.org/officeDocument/2006/relationships/tags" Target="../tags/tag277.xml"/><Relationship Id="rId1" Type="http://schemas.openxmlformats.org/officeDocument/2006/relationships/tags" Target="../tags/tag276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tags" Target="../tags/tag281.xml"/><Relationship Id="rId2" Type="http://schemas.openxmlformats.org/officeDocument/2006/relationships/tags" Target="../tags/tag280.xml"/><Relationship Id="rId1" Type="http://schemas.openxmlformats.org/officeDocument/2006/relationships/tags" Target="../tags/tag279.xml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2.png"/><Relationship Id="rId2" Type="http://schemas.openxmlformats.org/officeDocument/2006/relationships/tags" Target="../tags/tag283.xml"/><Relationship Id="rId1" Type="http://schemas.openxmlformats.org/officeDocument/2006/relationships/tags" Target="../tags/tag28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1"/>
            </p:custDataLst>
          </p:nvPr>
        </p:nvSpPr>
        <p:spPr>
          <a:xfrm>
            <a:off x="4104005" y="1830705"/>
            <a:ext cx="5776595" cy="219964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第四课  公民义务</a:t>
            </a:r>
            <a:endParaRPr lang="en-US" altLang="zh-CN" sz="36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4.2 </a:t>
            </a:r>
            <a:r>
              <a:rPr lang="zh-CN" altLang="en-US" sz="4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依法履行义务</a:t>
            </a:r>
            <a:endParaRPr lang="zh-CN" altLang="en-US" sz="48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66" b="13172"/>
          <a:stretch>
            <a:fillRect/>
          </a:stretch>
        </p:blipFill>
        <p:spPr>
          <a:xfrm>
            <a:off x="609600" y="1631315"/>
            <a:ext cx="2712085" cy="2728595"/>
          </a:xfrm>
          <a:prstGeom prst="ellipse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473710" y="2048411"/>
            <a:ext cx="1149096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了解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权利和</a:t>
            </a:r>
            <a:r>
              <a:rPr lang="zh-CN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义务的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关系</a:t>
            </a:r>
            <a:r>
              <a:rPr lang="en-US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增进对宪法的认识</a:t>
            </a:r>
            <a:r>
              <a:rPr lang="en-US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在生活中</a:t>
            </a:r>
            <a:r>
              <a:rPr lang="en-US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能自觉履行义务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sz="2800" b="1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了解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法定</a:t>
            </a:r>
            <a:r>
              <a:rPr lang="zh-CN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义务的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特点</a:t>
            </a:r>
            <a:r>
              <a:rPr lang="en-US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知道如何履行法定</a:t>
            </a:r>
            <a:r>
              <a:rPr lang="zh-CN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义务</a:t>
            </a:r>
            <a:r>
              <a:rPr lang="en-US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增强履行义务的能力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sz="2800" b="1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知道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违反法定</a:t>
            </a:r>
            <a:r>
              <a:rPr lang="zh-CN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义务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要承担哪些责任。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>
            <p:custDataLst>
              <p:tags r:id="rId2"/>
            </p:custDataLst>
          </p:nvPr>
        </p:nvSpPr>
        <p:spPr>
          <a:xfrm>
            <a:off x="473710" y="518160"/>
            <a:ext cx="222821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学习目标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2759184" y="2262284"/>
            <a:ext cx="6019800" cy="1507931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zh-CN" altLang="en-US" sz="4800">
                <a:latin typeface="微软雅黑" panose="020B0503020204020204" charset="-122"/>
                <a:ea typeface="微软雅黑" panose="020B0503020204020204" charset="-122"/>
              </a:rPr>
              <a:t>一、权利义务相统一</a:t>
            </a:r>
            <a:endParaRPr lang="zh-CN" altLang="en-US" sz="48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内容占位符 3" descr="src=http___www.t-chs.com_tuhsJDEwLmFsaWNkbi5jb20vaTIvMjUwOTA4NTgzNC9UQjJYbWhlaGg5WUJ1Tmp5MEZmWFhYSXNWWGFfISEyNTA5MDg1ODM0JDk.jpg&amp;refer=http___www.t-chs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8834" t="1714" r="7985" b="-369"/>
          <a:stretch>
            <a:fillRect/>
          </a:stretch>
        </p:blipFill>
        <p:spPr>
          <a:xfrm>
            <a:off x="637478" y="1252697"/>
            <a:ext cx="1677035" cy="2247741"/>
          </a:xfrm>
          <a:prstGeom prst="rect">
            <a:avLst/>
          </a:prstGeom>
        </p:spPr>
      </p:pic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2492809" y="1518338"/>
            <a:ext cx="8933180" cy="16192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 fontAlgn="auto">
              <a:lnSpc>
                <a:spcPts val="3660"/>
              </a:lnSpc>
              <a:defRPr/>
            </a:pP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我国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《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宪法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》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第</a:t>
            </a: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33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条规定：“ 任何公民享有宪法和法律规定的权利，同时必须履行宪法和法律规定的义务。”</a:t>
            </a:r>
            <a:endParaRPr lang="zh-CN" altLang="en-US" sz="2400" b="1">
              <a:solidFill>
                <a:schemeClr val="tx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+mn-ea"/>
            </a:endParaRPr>
          </a:p>
        </p:txBody>
      </p:sp>
      <p:sp>
        <p:nvSpPr>
          <p:cNvPr id="2" name="矩形 1"/>
          <p:cNvSpPr/>
          <p:nvPr>
            <p:custDataLst>
              <p:tags r:id="rId4"/>
            </p:custDataLst>
          </p:nvPr>
        </p:nvSpPr>
        <p:spPr>
          <a:xfrm>
            <a:off x="336550" y="354965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权利义务相统一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1226820" y="3943350"/>
            <a:ext cx="9738360" cy="2214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1.</a:t>
            </a:r>
            <a:r>
              <a:rPr lang="zh-CN" altLang="en-US" sz="36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公民权利与义务的关系是怎样的？</a:t>
            </a:r>
            <a:endParaRPr lang="zh-CN" altLang="en-US" sz="360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（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）公民的权利与义务</a:t>
            </a:r>
            <a:r>
              <a:rPr lang="zh-CN" altLang="en-US" sz="2800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相互依存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</a:t>
            </a:r>
            <a:r>
              <a:rPr lang="zh-CN" altLang="en-US" sz="2800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相互促进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。权利的实现需要义务的履行，义务的履行促进权利的实现。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1849399" y="3069404"/>
            <a:ext cx="2807265" cy="829945"/>
          </a:xfrm>
          <a:prstGeom prst="rect">
            <a:avLst/>
          </a:prstGeom>
          <a:solidFill>
            <a:srgbClr val="CCFFCC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权利的实现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6888192" y="3054804"/>
            <a:ext cx="2878675" cy="8299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义务的履行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>
            <p:custDataLst>
              <p:tags r:id="rId3"/>
            </p:custDataLst>
          </p:nvPr>
        </p:nvSpPr>
        <p:spPr>
          <a:xfrm>
            <a:off x="5196850" y="3960619"/>
            <a:ext cx="107910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促进</a:t>
            </a:r>
            <a:endParaRPr lang="zh-CN" altLang="en-US" sz="3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TextBox 9"/>
          <p:cNvSpPr txBox="1"/>
          <p:nvPr>
            <p:custDataLst>
              <p:tags r:id="rId4"/>
            </p:custDataLst>
          </p:nvPr>
        </p:nvSpPr>
        <p:spPr>
          <a:xfrm>
            <a:off x="5160669" y="2936737"/>
            <a:ext cx="129651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需要</a:t>
            </a:r>
            <a:endParaRPr lang="zh-CN" altLang="en-US" sz="32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>
            <p:custDataLst>
              <p:tags r:id="rId5"/>
            </p:custDataLst>
          </p:nvPr>
        </p:nvSpPr>
        <p:spPr>
          <a:xfrm>
            <a:off x="881059" y="4805813"/>
            <a:ext cx="4008564" cy="18357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激发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主人翁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意识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</a:t>
            </a:r>
            <a:endParaRPr kumimoji="0" lang="en-US" altLang="zh-CN" sz="28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调动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积极性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和主动性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</a:t>
            </a:r>
            <a:endParaRPr kumimoji="0" lang="en-US" altLang="zh-CN" sz="28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自觉承担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责任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矩形 11"/>
          <p:cNvSpPr/>
          <p:nvPr>
            <p:custDataLst>
              <p:tags r:id="rId6"/>
            </p:custDataLst>
          </p:nvPr>
        </p:nvSpPr>
        <p:spPr>
          <a:xfrm>
            <a:off x="6571759" y="4805813"/>
            <a:ext cx="4362764" cy="1752600"/>
          </a:xfrm>
          <a:prstGeom prst="rect">
            <a:avLst/>
          </a:prstGeom>
          <a:solidFill>
            <a:srgbClr val="E7F9E7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促进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国家发展和社会进步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</a:t>
            </a:r>
            <a:endParaRPr kumimoji="0" lang="en-US" altLang="zh-CN" sz="28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提供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和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创造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更好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条件。</a:t>
            </a:r>
            <a:endParaRPr kumimoji="0" lang="en-US" altLang="zh-CN" sz="24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下箭头 12"/>
          <p:cNvSpPr/>
          <p:nvPr>
            <p:custDataLst>
              <p:tags r:id="rId7"/>
            </p:custDataLst>
          </p:nvPr>
        </p:nvSpPr>
        <p:spPr>
          <a:xfrm>
            <a:off x="3095132" y="4102489"/>
            <a:ext cx="349123" cy="58906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下箭头 13"/>
          <p:cNvSpPr/>
          <p:nvPr>
            <p:custDataLst>
              <p:tags r:id="rId8"/>
            </p:custDataLst>
          </p:nvPr>
        </p:nvSpPr>
        <p:spPr>
          <a:xfrm>
            <a:off x="7986658" y="4103124"/>
            <a:ext cx="363088" cy="5884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左大括号 15"/>
          <p:cNvSpPr/>
          <p:nvPr>
            <p:custDataLst>
              <p:tags r:id="rId9"/>
            </p:custDataLst>
          </p:nvPr>
        </p:nvSpPr>
        <p:spPr>
          <a:xfrm rot="5400000">
            <a:off x="5591676" y="3068451"/>
            <a:ext cx="288820" cy="3167495"/>
          </a:xfrm>
          <a:prstGeom prst="leftBrace">
            <a:avLst>
              <a:gd name="adj1" fmla="val 8333"/>
              <a:gd name="adj2" fmla="val 49734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8" name="直接箭头连接符 17"/>
          <p:cNvCxnSpPr/>
          <p:nvPr>
            <p:custDataLst>
              <p:tags r:id="rId10"/>
            </p:custDataLst>
          </p:nvPr>
        </p:nvCxnSpPr>
        <p:spPr>
          <a:xfrm>
            <a:off x="4872801" y="3500412"/>
            <a:ext cx="1870981" cy="0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>
            <p:custDataLst>
              <p:tags r:id="rId11"/>
            </p:custDataLst>
          </p:nvPr>
        </p:nvCxnSpPr>
        <p:spPr>
          <a:xfrm>
            <a:off x="4872801" y="3808909"/>
            <a:ext cx="1870981" cy="0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>
            <p:custDataLst>
              <p:tags r:id="rId12"/>
            </p:custDataLst>
          </p:nvPr>
        </p:nvSpPr>
        <p:spPr>
          <a:xfrm>
            <a:off x="142188" y="1166050"/>
            <a:ext cx="5769412" cy="12541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R="0" defTabSz="914400" fontAlgn="auto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 smtClean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权利的</a:t>
            </a:r>
            <a:r>
              <a:rPr kumimoji="0" lang="zh-CN" altLang="en-US" sz="2800" b="1" kern="1200" cap="none" spc="0" normalizeH="0" baseline="0" noProof="0" smtClean="0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取得</a:t>
            </a:r>
            <a:r>
              <a:rPr kumimoji="0" lang="zh-CN" altLang="en-US" sz="2800" b="1" kern="1200" cap="none" spc="0" normalizeH="0" baseline="0" noProof="0" smtClean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，必然有义务的</a:t>
            </a:r>
            <a:r>
              <a:rPr kumimoji="0" lang="zh-CN" altLang="en-US" sz="2800" b="1" kern="1200" cap="none" spc="0" normalizeH="0" baseline="0" noProof="0" smtClean="0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付出</a:t>
            </a:r>
            <a:r>
              <a:rPr kumimoji="0" lang="zh-CN" altLang="en-US" sz="2800" b="1" kern="1200" cap="none" spc="0" normalizeH="0" baseline="0" noProof="0" smtClean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；</a:t>
            </a:r>
            <a:endParaRPr kumimoji="0" lang="en-US" altLang="zh-CN" sz="2800" b="1" kern="1200" cap="none" spc="0" normalizeH="0" baseline="0" noProof="0" smtClean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R="0" defTabSz="914400" fontAlgn="auto">
              <a:lnSpc>
                <a:spcPct val="13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 smtClean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义务的</a:t>
            </a:r>
            <a:r>
              <a:rPr kumimoji="0" lang="zh-CN" altLang="en-US" sz="2800" b="1" kern="1200" cap="none" spc="0" normalizeH="0" baseline="0" noProof="0" smtClean="0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付出</a:t>
            </a:r>
            <a:r>
              <a:rPr kumimoji="0" lang="zh-CN" altLang="en-US" sz="2800" b="1" kern="1200" cap="none" spc="0" normalizeH="0" baseline="0" noProof="0" smtClean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，也对应着权利的</a:t>
            </a:r>
            <a:r>
              <a:rPr kumimoji="0" lang="zh-CN" altLang="en-US" sz="2800" b="1" kern="1200" cap="none" spc="0" normalizeH="0" baseline="0" noProof="0" smtClean="0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取得</a:t>
            </a:r>
            <a:r>
              <a:rPr kumimoji="0" lang="zh-CN" altLang="en-US" sz="2800" b="1" kern="1200" cap="none" spc="0" normalizeH="0" baseline="0" noProof="0" smtClean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+mn-cs"/>
              </a:rPr>
              <a:t>。</a:t>
            </a:r>
            <a:endParaRPr kumimoji="0" lang="en-US" altLang="zh-CN" sz="2800" b="1" kern="1200" cap="none" spc="0" normalizeH="0" baseline="0" noProof="0" smtClean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25" name="矩形 24"/>
          <p:cNvSpPr/>
          <p:nvPr>
            <p:custDataLst>
              <p:tags r:id="rId13"/>
            </p:custDataLst>
          </p:nvPr>
        </p:nvSpPr>
        <p:spPr>
          <a:xfrm>
            <a:off x="6147099" y="830257"/>
            <a:ext cx="4882005" cy="17068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二者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E325BA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不可能孤立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地存在和发展，</a:t>
            </a:r>
            <a:endParaRPr kumimoji="0" lang="en-US" altLang="zh-CN" sz="28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没有无义务的权利，</a:t>
            </a:r>
            <a:endParaRPr kumimoji="0" lang="en-US" altLang="zh-CN" sz="2800" b="1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也没有无权利的义务。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左大括号 25"/>
          <p:cNvSpPr/>
          <p:nvPr>
            <p:custDataLst>
              <p:tags r:id="rId14"/>
            </p:custDataLst>
          </p:nvPr>
        </p:nvSpPr>
        <p:spPr>
          <a:xfrm rot="5400000" flipH="1">
            <a:off x="5587868" y="616340"/>
            <a:ext cx="297072" cy="4137422"/>
          </a:xfrm>
          <a:prstGeom prst="leftBrace">
            <a:avLst>
              <a:gd name="adj1" fmla="val 8333"/>
              <a:gd name="adj2" fmla="val 49734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矩形 30"/>
          <p:cNvSpPr/>
          <p:nvPr>
            <p:custDataLst>
              <p:tags r:id="rId15"/>
            </p:custDataLst>
          </p:nvPr>
        </p:nvSpPr>
        <p:spPr>
          <a:xfrm>
            <a:off x="11123050" y="1014023"/>
            <a:ext cx="755375" cy="2056130"/>
          </a:xfrm>
          <a:prstGeom prst="rect">
            <a:avLst/>
          </a:prstGeom>
          <a:solidFill>
            <a:srgbClr val="FFFF99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相互</a:t>
            </a:r>
            <a:endParaRPr kumimoji="0" lang="en-US" altLang="zh-CN" sz="28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依存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矩形 31"/>
          <p:cNvSpPr/>
          <p:nvPr>
            <p:custDataLst>
              <p:tags r:id="rId16"/>
            </p:custDataLst>
          </p:nvPr>
        </p:nvSpPr>
        <p:spPr>
          <a:xfrm>
            <a:off x="11123050" y="4502394"/>
            <a:ext cx="755375" cy="2056130"/>
          </a:xfrm>
          <a:prstGeom prst="rect">
            <a:avLst/>
          </a:prstGeom>
          <a:solidFill>
            <a:srgbClr val="FFFF99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相互</a:t>
            </a:r>
            <a:endParaRPr kumimoji="0" lang="en-US" altLang="zh-CN" sz="28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促进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6" name="矩形 5"/>
          <p:cNvSpPr/>
          <p:nvPr>
            <p:custDataLst>
              <p:tags r:id="rId17"/>
            </p:custDataLst>
          </p:nvPr>
        </p:nvSpPr>
        <p:spPr>
          <a:xfrm>
            <a:off x="-125730" y="17780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权利义务相统一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1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24" grpId="0"/>
      <p:bldP spid="25" grpId="0"/>
      <p:bldP spid="26" grpId="0"/>
      <p:bldP spid="31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472440" y="746125"/>
            <a:ext cx="11494771" cy="3322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</a:t>
            </a:r>
            <a:r>
              <a:rPr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公民行使权利和履行义务有什么意义？</a:t>
            </a:r>
            <a:endParaRPr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（1）行使权利：公民权利的充分实现，可以激发公民的主人翁意识，调动其履行义务的积极性和主动性，自觉承担对国家和社会的责任。</a:t>
            </a:r>
            <a:endParaRPr sz="2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（2）履行义务：公民自觉履行义务，促进国家发展和社会进步，又为其权利的实现提供和创造更好的条件。</a:t>
            </a:r>
            <a:endParaRPr sz="2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39939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055360" y="4255770"/>
            <a:ext cx="5120005" cy="23069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-168275" y="100965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权利义务相统一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/>
          <p:nvPr>
            <p:custDataLst>
              <p:tags r:id="rId1"/>
            </p:custDataLst>
          </p:nvPr>
        </p:nvSpPr>
        <p:spPr>
          <a:xfrm>
            <a:off x="1716087" y="959168"/>
            <a:ext cx="93853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000" b="1"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r>
              <a:rPr lang="zh-CN" altLang="en-US" sz="4000" b="1">
                <a:latin typeface="华文行楷" panose="02010800040101010101" pitchFamily="2" charset="-122"/>
                <a:ea typeface="华文行楷" panose="02010800040101010101" pitchFamily="2" charset="-122"/>
              </a:rPr>
              <a:t>公民的某些</a:t>
            </a:r>
            <a:r>
              <a:rPr lang="zh-CN" altLang="en-US" sz="40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权利</a:t>
            </a:r>
            <a:r>
              <a:rPr lang="zh-CN" altLang="en-US" sz="4000" b="1">
                <a:latin typeface="华文行楷" panose="02010800040101010101" pitchFamily="2" charset="-122"/>
                <a:ea typeface="华文行楷" panose="02010800040101010101" pitchFamily="2" charset="-122"/>
              </a:rPr>
              <a:t>同时也是</a:t>
            </a:r>
            <a:r>
              <a:rPr lang="zh-CN" altLang="en-US" sz="40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义务</a:t>
            </a:r>
            <a:r>
              <a:rPr lang="zh-CN" altLang="en-US" sz="4000" b="1">
                <a:latin typeface="华文行楷" panose="02010800040101010101" pitchFamily="2" charset="-122"/>
                <a:ea typeface="华文行楷" panose="02010800040101010101" pitchFamily="2" charset="-122"/>
              </a:rPr>
              <a:t>。</a:t>
            </a:r>
            <a:endParaRPr lang="zh-CN" altLang="en-US" sz="480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459" name="矩形 4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83273" y="2011045"/>
            <a:ext cx="7070725" cy="5835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en-US" sz="3200" b="0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黑体" panose="02010609060101010101" charset="-122"/>
                <a:ea typeface="黑体" panose="02010609060101010101" charset="-122"/>
                <a:cs typeface="Arial" panose="020B0604020202020204"/>
                <a:sym typeface="Wingdings" panose="05000000000000000000" charset="0"/>
              </a:rPr>
              <a:t>哪些既是公民的权利同时也是义务？</a:t>
            </a:r>
            <a:endParaRPr lang="en-US" altLang="en-US" sz="320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2292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96875" y="2938463"/>
            <a:ext cx="3071813" cy="296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3" name="文本框 9"/>
          <p:cNvSpPr/>
          <p:nvPr>
            <p:custDataLst>
              <p:tags r:id="rId5"/>
            </p:custDataLst>
          </p:nvPr>
        </p:nvSpPr>
        <p:spPr>
          <a:xfrm>
            <a:off x="3568700" y="3168651"/>
            <a:ext cx="7458075" cy="1198880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5B9BD5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sz="360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en-US" altLang="en-US" sz="3600">
                <a:latin typeface="楷体" panose="02010609060101010101" pitchFamily="49" charset="-122"/>
                <a:ea typeface="楷体" panose="02010609060101010101" pitchFamily="49" charset="-122"/>
              </a:rPr>
              <a:t>我国宪法规定，中华人民共和国公民有</a:t>
            </a:r>
            <a:r>
              <a:rPr lang="en-US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受教育</a:t>
            </a:r>
            <a:r>
              <a:rPr lang="en-US" altLang="en-US" sz="3600">
                <a:latin typeface="楷体" panose="02010609060101010101" pitchFamily="49" charset="-122"/>
                <a:ea typeface="楷体" panose="02010609060101010101" pitchFamily="49" charset="-122"/>
              </a:rPr>
              <a:t>的权利和义务。</a:t>
            </a:r>
            <a:endParaRPr lang="en-US" altLang="en-US" sz="36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2294" name="图片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8772525" y="4475163"/>
            <a:ext cx="3114675" cy="304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5" name="文本框 12"/>
          <p:cNvSpPr/>
          <p:nvPr>
            <p:custDataLst>
              <p:tags r:id="rId8"/>
            </p:custDataLst>
          </p:nvPr>
        </p:nvSpPr>
        <p:spPr>
          <a:xfrm>
            <a:off x="617537" y="4965700"/>
            <a:ext cx="8054975" cy="1198880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5B9BD5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en-US" altLang="zh-CN" sz="360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3600">
                <a:latin typeface="楷体" panose="02010609060101010101" pitchFamily="49" charset="-122"/>
                <a:ea typeface="楷体" panose="02010609060101010101" pitchFamily="49" charset="-122"/>
              </a:rPr>
              <a:t>宪法第四十二条规定，中华人民共和国公民有</a:t>
            </a:r>
            <a:r>
              <a:rPr lang="zh-CN" altLang="zh-CN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劳动</a:t>
            </a:r>
            <a:r>
              <a:rPr lang="zh-CN" altLang="zh-CN" sz="3600">
                <a:latin typeface="楷体" panose="02010609060101010101" pitchFamily="49" charset="-122"/>
                <a:ea typeface="楷体" panose="02010609060101010101" pitchFamily="49" charset="-122"/>
              </a:rPr>
              <a:t>的权利和义务。 </a:t>
            </a:r>
            <a:endParaRPr lang="zh-CN" altLang="zh-CN" sz="36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>
            <p:custDataLst>
              <p:tags r:id="rId9"/>
            </p:custDataLst>
          </p:nvPr>
        </p:nvSpPr>
        <p:spPr>
          <a:xfrm>
            <a:off x="-128270" y="10541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权利义务相统一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9459" grpId="0"/>
      <p:bldP spid="12293" grpId="0"/>
      <p:bldP spid="122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 bwMode="auto">
          <a:xfrm>
            <a:off x="552449" y="2339484"/>
            <a:ext cx="2013343" cy="2847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2789555" y="2100987"/>
            <a:ext cx="850392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</a:t>
            </a:r>
            <a:r>
              <a:rPr lang="en-US" altLang="zh-CN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）公民的权利与义务</a:t>
            </a:r>
            <a:r>
              <a:rPr lang="zh-CN" altLang="en-US" sz="280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相互依存、相互促进</a:t>
            </a:r>
            <a:r>
              <a:rPr lang="zh-CN" altLang="en-US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。权利的实现需要义务的履行，义务的履行促进权利的实现。</a:t>
            </a:r>
            <a:endParaRPr lang="zh-CN" altLang="en-US" sz="280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）公民既是合法权利的</a:t>
            </a:r>
            <a:r>
              <a:rPr lang="zh-CN" altLang="en-US" sz="280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享有者</a:t>
            </a:r>
            <a:r>
              <a:rPr lang="zh-CN" altLang="en-US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，又是法定义务的</a:t>
            </a:r>
            <a:r>
              <a:rPr lang="zh-CN" altLang="en-US" sz="280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承担者</a:t>
            </a:r>
            <a:r>
              <a:rPr lang="zh-CN" altLang="en-US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 </a:t>
            </a:r>
            <a:endParaRPr lang="zh-CN" altLang="en-US" sz="280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80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）公民的某些权利同时也是义务。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矩形 4"/>
          <p:cNvSpPr/>
          <p:nvPr>
            <p:custDataLst>
              <p:tags r:id="rId4"/>
            </p:custDataLst>
          </p:nvPr>
        </p:nvSpPr>
        <p:spPr>
          <a:xfrm>
            <a:off x="3014448" y="1229479"/>
            <a:ext cx="7257415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200" eaLnBrk="0" hangingPunct="0"/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</a:rPr>
              <a:t>为什么说公民的权利与义务相统一</a:t>
            </a:r>
            <a:r>
              <a:rPr lang="en-US" altLang="zh-CN" sz="3600" b="1" smtClean="0">
                <a:latin typeface="微软雅黑" panose="020B0503020204020204" charset="-122"/>
                <a:ea typeface="微软雅黑" panose="020B0503020204020204" charset="-122"/>
              </a:rPr>
              <a:t>?</a:t>
            </a:r>
            <a:endParaRPr lang="en-US" altLang="zh-CN" sz="3600" b="1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矩形 2"/>
          <p:cNvSpPr/>
          <p:nvPr>
            <p:custDataLst>
              <p:tags r:id="rId5"/>
            </p:custDataLst>
          </p:nvPr>
        </p:nvSpPr>
        <p:spPr>
          <a:xfrm>
            <a:off x="-394335" y="22352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权利义务相统一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>
            <p:custDataLst>
              <p:tags r:id="rId1"/>
            </p:custDataLst>
          </p:nvPr>
        </p:nvSpPr>
        <p:spPr>
          <a:xfrm>
            <a:off x="3004210" y="2892760"/>
            <a:ext cx="2568094" cy="209762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: 圆角 13"/>
          <p:cNvSpPr/>
          <p:nvPr>
            <p:custDataLst>
              <p:tags r:id="rId2"/>
            </p:custDataLst>
          </p:nvPr>
        </p:nvSpPr>
        <p:spPr>
          <a:xfrm>
            <a:off x="789305" y="5019040"/>
            <a:ext cx="10828655" cy="1390650"/>
          </a:xfrm>
          <a:prstGeom prst="roundRect">
            <a:avLst/>
          </a:prstGeom>
          <a:noFill/>
          <a:ln w="19050">
            <a:noFill/>
            <a:prstDash val="sys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320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    要坚持权利和义务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相统一</a:t>
            </a:r>
            <a:r>
              <a:rPr lang="zh-CN" altLang="en-US" sz="320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，任何公民既不能只享受权利而不承担义务，也不应只承担义务而不享受权利</a:t>
            </a:r>
            <a:r>
              <a:rPr lang="zh-CN" altLang="en-US" sz="280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zh-CN" altLang="en-US" sz="280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410" y="2229967"/>
            <a:ext cx="4069410" cy="2626710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124" y="2277801"/>
            <a:ext cx="3970746" cy="2560086"/>
          </a:xfrm>
          <a:prstGeom prst="ellipse">
            <a:avLst/>
          </a:prstGeom>
          <a:ln w="63500" cap="rnd"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矩形 5"/>
          <p:cNvSpPr/>
          <p:nvPr>
            <p:custDataLst>
              <p:tags r:id="rId7"/>
            </p:custDataLst>
          </p:nvPr>
        </p:nvSpPr>
        <p:spPr>
          <a:xfrm>
            <a:off x="774235" y="868619"/>
            <a:ext cx="10859430" cy="119888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400" kern="0" spc="4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教材第</a:t>
            </a:r>
            <a:r>
              <a:rPr lang="en-US" altLang="zh-CN" sz="2400" kern="0" spc="4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55</a:t>
            </a:r>
            <a:r>
              <a:rPr lang="zh-CN" altLang="zh-CN" sz="2400" kern="0" spc="4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页探究与分享</a:t>
            </a:r>
            <a:r>
              <a:rPr lang="zh-CN" altLang="zh-CN" sz="2400" kern="0" spc="40">
                <a:solidFill>
                  <a:srgbClr val="333333"/>
                </a:solidFill>
                <a:latin typeface="等线" panose="02010600030101010101" pitchFamily="2" charset="-122"/>
                <a:ea typeface="Microsoft YaHei UI" panose="020B0503020204020204" pitchFamily="34" charset="-122"/>
                <a:cs typeface="宋体" panose="02010600030101010101" pitchFamily="2" charset="-122"/>
              </a:rPr>
              <a:t>：</a:t>
            </a:r>
            <a:endParaRPr lang="zh-CN" altLang="zh-CN" sz="2000" kern="100">
              <a:latin typeface="等线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 kern="0" spc="4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结合上面两幅图，联系生活实际，与同学一起交流应如何正确对待权利与义务。</a:t>
            </a:r>
            <a:endParaRPr lang="zh-CN" altLang="zh-CN" sz="2400" b="1" kern="0" spc="40">
              <a:solidFill>
                <a:srgbClr val="333333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  <p:sp>
        <p:nvSpPr>
          <p:cNvPr id="2" name="矩形 1"/>
          <p:cNvSpPr/>
          <p:nvPr>
            <p:custDataLst>
              <p:tags r:id="rId8"/>
            </p:custDataLst>
          </p:nvPr>
        </p:nvSpPr>
        <p:spPr>
          <a:xfrm>
            <a:off x="-394335" y="22352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权利义务相统一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864870" y="2700655"/>
            <a:ext cx="10135870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just" fontAlgn="auto">
              <a:lnSpc>
                <a:spcPct val="150000"/>
              </a:lnSpc>
              <a:buFont typeface="+mj-ea"/>
              <a:buNone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①任何公民既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不能只享受权利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而不承担义务，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也不应只承担义务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而不享受权利。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indent="0" algn="just" fontAlgn="auto">
              <a:lnSpc>
                <a:spcPct val="150000"/>
              </a:lnSpc>
              <a:buFont typeface="+mj-ea"/>
              <a:buNone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②我们不仅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要增强权利意识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，依法行使权利，而且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要增强义务观念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，自觉履行法定的义务。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1786255" y="1628775"/>
            <a:ext cx="653923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40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如何</a:t>
            </a:r>
            <a:r>
              <a:rPr sz="40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坚持权利与义务相统一</a:t>
            </a:r>
            <a:r>
              <a:rPr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？</a:t>
            </a:r>
            <a:endParaRPr lang="zh-CN" altLang="en-US"/>
          </a:p>
        </p:txBody>
      </p:sp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-220980" y="28067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权利义务相统一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3216787" y="2151224"/>
            <a:ext cx="6363628" cy="1287457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zh-CN" altLang="en-US" sz="4800">
                <a:latin typeface="微软雅黑" panose="020B0503020204020204" charset="-122"/>
                <a:ea typeface="微软雅黑" panose="020B0503020204020204" charset="-122"/>
              </a:rPr>
              <a:t>二、法定义务须履行</a:t>
            </a:r>
            <a:endParaRPr lang="zh-CN" altLang="en-US" sz="48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8"/>
          <p:cNvGrpSpPr/>
          <p:nvPr>
            <p:custDataLst>
              <p:tags r:id="rId1"/>
            </p:custDataLst>
          </p:nvPr>
        </p:nvGrpSpPr>
        <p:grpSpPr>
          <a:xfrm>
            <a:off x="275273" y="771525"/>
            <a:ext cx="2459037" cy="2641708"/>
            <a:chOff x="365616" y="1265058"/>
            <a:chExt cx="2314336" cy="2388922"/>
          </a:xfrm>
        </p:grpSpPr>
        <p:pic>
          <p:nvPicPr>
            <p:cNvPr id="25603" name="Picture 2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3"/>
            <a:stretch>
              <a:fillRect/>
            </a:stretch>
          </p:blipFill>
          <p:spPr>
            <a:xfrm>
              <a:off x="365616" y="1265058"/>
              <a:ext cx="2314336" cy="20283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04" name="TextBox 2"/>
            <p:cNvSpPr/>
            <p:nvPr>
              <p:custDataLst>
                <p:tags r:id="rId4"/>
              </p:custDataLst>
            </p:nvPr>
          </p:nvSpPr>
          <p:spPr>
            <a:xfrm>
              <a:off x="575155" y="3237658"/>
              <a:ext cx="2011057" cy="4163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/>
              <a:r>
                <a:rPr lang="zh-CN" altLang="en-US" sz="2400" b="1">
                  <a:latin typeface="宋体" panose="02010600030101010101" pitchFamily="2" charset="-122"/>
                </a:rPr>
                <a:t>尊老爱幼</a:t>
              </a:r>
              <a:endParaRPr lang="zh-CN" altLang="en-US" sz="2400" b="1">
                <a:latin typeface="宋体" panose="02010600030101010101" pitchFamily="2" charset="-122"/>
              </a:endParaRPr>
            </a:p>
          </p:txBody>
        </p:sp>
      </p:grpSp>
      <p:sp>
        <p:nvSpPr>
          <p:cNvPr id="25605" name="TextBox 3"/>
          <p:cNvSpPr/>
          <p:nvPr>
            <p:custDataLst>
              <p:tags r:id="rId5"/>
            </p:custDataLst>
          </p:nvPr>
        </p:nvSpPr>
        <p:spPr>
          <a:xfrm>
            <a:off x="2878773" y="3014663"/>
            <a:ext cx="2139951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400" b="1">
                <a:latin typeface="宋体" panose="02010600030101010101" pitchFamily="2" charset="-122"/>
              </a:rPr>
              <a:t>禁止随地吐痰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grpSp>
        <p:nvGrpSpPr>
          <p:cNvPr id="25606" name="组合 19"/>
          <p:cNvGrpSpPr/>
          <p:nvPr>
            <p:custDataLst>
              <p:tags r:id="rId6"/>
            </p:custDataLst>
          </p:nvPr>
        </p:nvGrpSpPr>
        <p:grpSpPr>
          <a:xfrm>
            <a:off x="4877435" y="803275"/>
            <a:ext cx="2114551" cy="2652547"/>
            <a:chOff x="4882024" y="972113"/>
            <a:chExt cx="2225480" cy="2652962"/>
          </a:xfrm>
        </p:grpSpPr>
        <p:pic>
          <p:nvPicPr>
            <p:cNvPr id="25607" name="Picture 6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tretch>
              <a:fillRect/>
            </a:stretch>
          </p:blipFill>
          <p:spPr>
            <a:xfrm>
              <a:off x="4882024" y="972113"/>
              <a:ext cx="2225480" cy="229416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08" name="TextBox 4"/>
            <p:cNvSpPr/>
            <p:nvPr>
              <p:custDataLst>
                <p:tags r:id="rId9"/>
              </p:custDataLst>
            </p:nvPr>
          </p:nvSpPr>
          <p:spPr>
            <a:xfrm>
              <a:off x="4882024" y="3164628"/>
              <a:ext cx="2150156" cy="4604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400" b="1">
                  <a:latin typeface="宋体" panose="02010600030101010101" pitchFamily="2" charset="-122"/>
                </a:rPr>
                <a:t>依法服兵役</a:t>
              </a:r>
              <a:endParaRPr lang="zh-CN" altLang="en-US" sz="2400" b="1">
                <a:latin typeface="宋体" panose="02010600030101010101" pitchFamily="2" charset="-122"/>
              </a:endParaRPr>
            </a:p>
          </p:txBody>
        </p:sp>
      </p:grpSp>
      <p:sp>
        <p:nvSpPr>
          <p:cNvPr id="25609" name="TextBox 5"/>
          <p:cNvSpPr/>
          <p:nvPr>
            <p:custDataLst>
              <p:tags r:id="rId10"/>
            </p:custDataLst>
          </p:nvPr>
        </p:nvSpPr>
        <p:spPr>
          <a:xfrm>
            <a:off x="7106285" y="3014663"/>
            <a:ext cx="18415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/>
            <a:r>
              <a:rPr lang="zh-CN" altLang="en-US" sz="2400" b="1">
                <a:latin typeface="宋体" panose="02010600030101010101" pitchFamily="2" charset="-122"/>
              </a:rPr>
              <a:t>礼貌待人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grpSp>
        <p:nvGrpSpPr>
          <p:cNvPr id="25610" name="组合 28"/>
          <p:cNvGrpSpPr/>
          <p:nvPr>
            <p:custDataLst>
              <p:tags r:id="rId11"/>
            </p:custDataLst>
          </p:nvPr>
        </p:nvGrpSpPr>
        <p:grpSpPr>
          <a:xfrm>
            <a:off x="9120823" y="700088"/>
            <a:ext cx="2809875" cy="2682875"/>
            <a:chOff x="9492409" y="1455419"/>
            <a:chExt cx="3135950" cy="2683091"/>
          </a:xfrm>
        </p:grpSpPr>
        <p:pic>
          <p:nvPicPr>
            <p:cNvPr id="25611" name="Picture 10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3"/>
            <a:stretch>
              <a:fillRect/>
            </a:stretch>
          </p:blipFill>
          <p:spPr>
            <a:xfrm>
              <a:off x="9492409" y="1455419"/>
              <a:ext cx="3135950" cy="21604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12" name="TextBox 6"/>
            <p:cNvSpPr/>
            <p:nvPr>
              <p:custDataLst>
                <p:tags r:id="rId14"/>
              </p:custDataLst>
            </p:nvPr>
          </p:nvSpPr>
          <p:spPr>
            <a:xfrm>
              <a:off x="10164454" y="3678098"/>
              <a:ext cx="2289311" cy="4604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pPr algn="ctr"/>
              <a:r>
                <a:rPr lang="zh-CN" altLang="en-US" sz="2400" b="1">
                  <a:latin typeface="宋体" panose="02010600030101010101" pitchFamily="2" charset="-122"/>
                </a:rPr>
                <a:t>依法纳税</a:t>
              </a:r>
              <a:endParaRPr lang="zh-CN" altLang="en-US" sz="2400" b="1">
                <a:latin typeface="宋体" panose="02010600030101010101" pitchFamily="2" charset="-122"/>
              </a:endParaRPr>
            </a:p>
          </p:txBody>
        </p:sp>
      </p:grpSp>
      <p:grpSp>
        <p:nvGrpSpPr>
          <p:cNvPr id="25613" name="组合 31"/>
          <p:cNvGrpSpPr/>
          <p:nvPr>
            <p:custDataLst>
              <p:tags r:id="rId15"/>
            </p:custDataLst>
          </p:nvPr>
        </p:nvGrpSpPr>
        <p:grpSpPr>
          <a:xfrm>
            <a:off x="9855835" y="3438525"/>
            <a:ext cx="1785939" cy="566739"/>
            <a:chOff x="14495" y="2084"/>
            <a:chExt cx="2428" cy="893"/>
          </a:xfrm>
        </p:grpSpPr>
        <p:sp>
          <p:nvSpPr>
            <p:cNvPr id="25614" name="圆角矩形 32"/>
            <p:cNvSpPr/>
            <p:nvPr>
              <p:custDataLst>
                <p:tags r:id="rId16"/>
              </p:custDataLst>
            </p:nvPr>
          </p:nvSpPr>
          <p:spPr>
            <a:xfrm rot="21420000">
              <a:off x="14557" y="2087"/>
              <a:ext cx="2085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2700">
              <a:noFill/>
            </a:ln>
          </p:spPr>
          <p:txBody>
            <a:bodyPr anchor="ctr" anchorCtr="0"/>
            <a:lstStyle/>
            <a:p>
              <a:pPr algn="ctr" defTabSz="914400" eaLnBrk="0" hangingPunct="0">
                <a:buClrTx/>
                <a:buSzTx/>
                <a:buFontTx/>
                <a:buNone/>
              </a:pPr>
              <a:endParaRPr lang="zh-CN" altLang="en-US" sz="135" b="1">
                <a:solidFill>
                  <a:srgbClr val="FFFFFF"/>
                </a:solidFill>
                <a:latin typeface="宋体" panose="02010600030101010101" pitchFamily="2" charset="-122"/>
                <a:sym typeface="Wingdings" panose="05000000000000000000" pitchFamily="2" charset="2"/>
              </a:endParaRPr>
            </a:p>
          </p:txBody>
        </p:sp>
        <p:grpSp>
          <p:nvGrpSpPr>
            <p:cNvPr id="25615" name="组合 33"/>
            <p:cNvGrpSpPr/>
            <p:nvPr>
              <p:custDataLst>
                <p:tags r:id="rId17"/>
              </p:custDataLst>
            </p:nvPr>
          </p:nvGrpSpPr>
          <p:grpSpPr>
            <a:xfrm>
              <a:off x="14495" y="2084"/>
              <a:ext cx="2428" cy="893"/>
              <a:chOff x="9706" y="1859"/>
              <a:chExt cx="2812" cy="893"/>
            </a:xfrm>
          </p:grpSpPr>
          <p:pic>
            <p:nvPicPr>
              <p:cNvPr id="25616" name="图片 34" descr="c0b323f5c381e20de3c8d63ca6b3b991"/>
              <p:cNvPicPr>
                <a:picLocks noChangeAspect="1"/>
              </p:cNvPicPr>
              <p:nvPr>
                <p:custDataLst>
                  <p:tags r:id="rId18"/>
                </p:custDataLst>
              </p:nvPr>
            </p:nvPicPr>
            <p:blipFill>
              <a:blip r:embed="rId19"/>
              <a:stretch>
                <a:fillRect/>
              </a:stretch>
            </p:blipFill>
            <p:spPr>
              <a:xfrm rot="21420000">
                <a:off x="9706" y="1859"/>
                <a:ext cx="2496" cy="893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5617" name="文本框 35"/>
              <p:cNvSpPr/>
              <p:nvPr>
                <p:custDataLst>
                  <p:tags r:id="rId20"/>
                </p:custDataLst>
              </p:nvPr>
            </p:nvSpPr>
            <p:spPr>
              <a:xfrm rot="21420000">
                <a:off x="9921" y="1907"/>
                <a:ext cx="2597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r>
                  <a:rPr lang="zh-CN" altLang="zh-CN" sz="2400" b="1">
                    <a:solidFill>
                      <a:srgbClr val="CD0000"/>
                    </a:solidFill>
                    <a:latin typeface="宋体" panose="02010600030101010101" pitchFamily="2" charset="-122"/>
                  </a:rPr>
                  <a:t>法定义务</a:t>
                </a:r>
                <a:endParaRPr lang="zh-CN" altLang="zh-CN" sz="2400" b="1">
                  <a:solidFill>
                    <a:srgbClr val="CD0000"/>
                  </a:solidFill>
                  <a:latin typeface="宋体" panose="02010600030101010101" pitchFamily="2" charset="-122"/>
                </a:endParaRPr>
              </a:p>
            </p:txBody>
          </p:sp>
        </p:grpSp>
      </p:grpSp>
      <p:grpSp>
        <p:nvGrpSpPr>
          <p:cNvPr id="25618" name="组合 36"/>
          <p:cNvGrpSpPr/>
          <p:nvPr>
            <p:custDataLst>
              <p:tags r:id="rId21"/>
            </p:custDataLst>
          </p:nvPr>
        </p:nvGrpSpPr>
        <p:grpSpPr>
          <a:xfrm>
            <a:off x="5360035" y="3438525"/>
            <a:ext cx="1631951" cy="569912"/>
            <a:chOff x="14495" y="2084"/>
            <a:chExt cx="2344" cy="898"/>
          </a:xfrm>
        </p:grpSpPr>
        <p:sp>
          <p:nvSpPr>
            <p:cNvPr id="25619" name="圆角矩形 37"/>
            <p:cNvSpPr/>
            <p:nvPr>
              <p:custDataLst>
                <p:tags r:id="rId22"/>
              </p:custDataLst>
            </p:nvPr>
          </p:nvSpPr>
          <p:spPr>
            <a:xfrm rot="21420000">
              <a:off x="14557" y="2087"/>
              <a:ext cx="2083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2700">
              <a:noFill/>
            </a:ln>
          </p:spPr>
          <p:txBody>
            <a:bodyPr anchor="ctr" anchorCtr="0"/>
            <a:lstStyle/>
            <a:p>
              <a:pPr algn="ctr" defTabSz="914400" eaLnBrk="0" hangingPunct="0">
                <a:buClrTx/>
                <a:buSzTx/>
                <a:buFontTx/>
                <a:buNone/>
              </a:pPr>
              <a:endParaRPr lang="zh-CN" altLang="en-US" sz="135" b="1">
                <a:solidFill>
                  <a:srgbClr val="FFFFFF"/>
                </a:solidFill>
                <a:latin typeface="宋体" panose="02010600030101010101" pitchFamily="2" charset="-122"/>
                <a:sym typeface="Wingdings" panose="05000000000000000000" pitchFamily="2" charset="2"/>
              </a:endParaRPr>
            </a:p>
          </p:txBody>
        </p:sp>
        <p:grpSp>
          <p:nvGrpSpPr>
            <p:cNvPr id="25620" name="组合 38"/>
            <p:cNvGrpSpPr/>
            <p:nvPr>
              <p:custDataLst>
                <p:tags r:id="rId23"/>
              </p:custDataLst>
            </p:nvPr>
          </p:nvGrpSpPr>
          <p:grpSpPr>
            <a:xfrm>
              <a:off x="14495" y="2084"/>
              <a:ext cx="2344" cy="898"/>
              <a:chOff x="9706" y="1859"/>
              <a:chExt cx="2715" cy="898"/>
            </a:xfrm>
          </p:grpSpPr>
          <p:pic>
            <p:nvPicPr>
              <p:cNvPr id="25621" name="图片 39" descr="c0b323f5c381e20de3c8d63ca6b3b991"/>
              <p:cNvPicPr>
                <a:picLocks noChangeAspect="1"/>
              </p:cNvPicPr>
              <p:nvPr>
                <p:custDataLst>
                  <p:tags r:id="rId24"/>
                </p:custDataLst>
              </p:nvPr>
            </p:nvPicPr>
            <p:blipFill>
              <a:blip r:embed="rId25"/>
              <a:stretch>
                <a:fillRect/>
              </a:stretch>
            </p:blipFill>
            <p:spPr>
              <a:xfrm rot="21420000">
                <a:off x="9706" y="1859"/>
                <a:ext cx="2496" cy="893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5622" name="文本框 40"/>
              <p:cNvSpPr/>
              <p:nvPr>
                <p:custDataLst>
                  <p:tags r:id="rId26"/>
                </p:custDataLst>
              </p:nvPr>
            </p:nvSpPr>
            <p:spPr>
              <a:xfrm rot="21420000">
                <a:off x="9928" y="2032"/>
                <a:ext cx="2493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lstStyle/>
              <a:p>
                <a:r>
                  <a:rPr lang="zh-CN" altLang="zh-CN" sz="2400" b="1">
                    <a:solidFill>
                      <a:srgbClr val="CD0000"/>
                    </a:solidFill>
                    <a:latin typeface="宋体" panose="02010600030101010101" pitchFamily="2" charset="-122"/>
                  </a:rPr>
                  <a:t>法定义务</a:t>
                </a:r>
                <a:endParaRPr lang="zh-CN" altLang="zh-CN" sz="2400" b="1">
                  <a:solidFill>
                    <a:srgbClr val="CD0000"/>
                  </a:solidFill>
                  <a:latin typeface="宋体" panose="02010600030101010101" pitchFamily="2" charset="-122"/>
                </a:endParaRPr>
              </a:p>
            </p:txBody>
          </p:sp>
        </p:grpSp>
      </p:grpSp>
      <p:pic>
        <p:nvPicPr>
          <p:cNvPr id="25623" name="图片 15"/>
          <p:cNvPicPr>
            <a:picLocks noChangeAspect="1"/>
          </p:cNvPicPr>
          <p:nvPr>
            <p:custDataLst>
              <p:tags r:id="rId27"/>
            </p:custDataLst>
          </p:nvPr>
        </p:nvPicPr>
        <p:blipFill>
          <a:blip r:embed="rId28"/>
          <a:stretch>
            <a:fillRect/>
          </a:stretch>
        </p:blipFill>
        <p:spPr>
          <a:xfrm>
            <a:off x="2639060" y="852488"/>
            <a:ext cx="2379663" cy="2079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24" name="图片 17"/>
          <p:cNvPicPr>
            <a:picLocks noChangeAspect="1"/>
          </p:cNvPicPr>
          <p:nvPr>
            <p:custDataLst>
              <p:tags r:id="rId29"/>
            </p:custDataLst>
          </p:nvPr>
        </p:nvPicPr>
        <p:blipFill>
          <a:blip r:embed="rId30"/>
          <a:stretch>
            <a:fillRect/>
          </a:stretch>
        </p:blipFill>
        <p:spPr>
          <a:xfrm>
            <a:off x="6930073" y="835025"/>
            <a:ext cx="2317751" cy="2160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25" name="文本框 6"/>
          <p:cNvSpPr/>
          <p:nvPr>
            <p:custDataLst>
              <p:tags r:id="rId31"/>
            </p:custDataLst>
          </p:nvPr>
        </p:nvSpPr>
        <p:spPr>
          <a:xfrm>
            <a:off x="497523" y="3624263"/>
            <a:ext cx="7423151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【说一说】</a:t>
            </a:r>
            <a:r>
              <a:rPr lang="zh-CN" altLang="en-US" sz="2400" b="1">
                <a:solidFill>
                  <a:srgbClr val="0000FF"/>
                </a:solidFill>
              </a:rPr>
              <a:t>以上哪些是法定义务？</a:t>
            </a:r>
            <a:endParaRPr lang="zh-CN" altLang="en-US" sz="2400" b="1">
              <a:solidFill>
                <a:srgbClr val="0000FF"/>
              </a:solidFill>
            </a:endParaRPr>
          </a:p>
        </p:txBody>
      </p:sp>
      <p:sp>
        <p:nvSpPr>
          <p:cNvPr id="25626" name="文本框 8"/>
          <p:cNvSpPr/>
          <p:nvPr>
            <p:custDataLst>
              <p:tags r:id="rId32"/>
            </p:custDataLst>
          </p:nvPr>
        </p:nvSpPr>
        <p:spPr>
          <a:xfrm>
            <a:off x="497523" y="4084637"/>
            <a:ext cx="7423151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defTabSz="914400">
              <a:buClrTx/>
              <a:buSzTx/>
              <a:buFont typeface="Arial" panose="020B0604020202020204" pitchFamily="34" charset="0"/>
              <a:buNone/>
            </a:pPr>
            <a:r>
              <a:rPr lang="zh-CN" altLang="zh-CN" sz="2400" b="1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【想一想】</a:t>
            </a:r>
            <a:r>
              <a:rPr lang="zh-CN" altLang="en-US" sz="2400" b="1">
                <a:solidFill>
                  <a:srgbClr val="0000FF"/>
                </a:solidFill>
                <a:sym typeface="Wingdings" panose="05000000000000000000" pitchFamily="2" charset="2"/>
              </a:rPr>
              <a:t>什么是法定义务？</a:t>
            </a:r>
            <a:endParaRPr lang="zh-CN" altLang="en-US" sz="2400" b="1">
              <a:solidFill>
                <a:srgbClr val="0000FF"/>
              </a:solidFill>
            </a:endParaRPr>
          </a:p>
        </p:txBody>
      </p:sp>
      <p:sp>
        <p:nvSpPr>
          <p:cNvPr id="25627" name="矩形: 圆角 172"/>
          <p:cNvSpPr/>
          <p:nvPr>
            <p:custDataLst>
              <p:tags r:id="rId33"/>
            </p:custDataLst>
          </p:nvPr>
        </p:nvSpPr>
        <p:spPr>
          <a:xfrm>
            <a:off x="5390199" y="4546600"/>
            <a:ext cx="6262687" cy="1762125"/>
          </a:xfrm>
          <a:prstGeom prst="wedgeRoundRectCallout">
            <a:avLst>
              <a:gd name="adj1" fmla="val -67185"/>
              <a:gd name="adj2" fmla="val -59398"/>
              <a:gd name="adj3" fmla="val 16667"/>
            </a:avLst>
          </a:prstGeom>
          <a:solidFill>
            <a:srgbClr val="DFECF4"/>
          </a:solidFill>
          <a:ln w="12700">
            <a:noFill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</p:spPr>
        <p:txBody>
          <a:bodyPr lIns="0" tIns="0" rIns="0" bIns="0" anchor="ctr" anchorCtr="0"/>
          <a:lstStyle/>
          <a:p>
            <a:pPr>
              <a:lnSpc>
                <a:spcPct val="130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法定义务是由我国宪法和法律规定的，具有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</a:rPr>
              <a:t>强制性</a:t>
            </a:r>
            <a:r>
              <a:rPr lang="zh-CN" altLang="en-US" sz="2800" b="1">
                <a:latin typeface="宋体" panose="02010600030101010101" pitchFamily="2" charset="-122"/>
              </a:rPr>
              <a:t>。自觉履行法定义务，是公民不可推卸的责任。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3" name="矩形 2"/>
          <p:cNvSpPr/>
          <p:nvPr>
            <p:custDataLst>
              <p:tags r:id="rId34"/>
            </p:custDataLst>
          </p:nvPr>
        </p:nvSpPr>
        <p:spPr>
          <a:xfrm>
            <a:off x="-120015" y="12319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法定义务须履行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 fill="hold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 fill="hold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6" grpId="0"/>
      <p:bldP spid="256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>
            <p:custDataLst>
              <p:tags r:id="rId1"/>
            </p:custDataLst>
          </p:nvPr>
        </p:nvSpPr>
        <p:spPr>
          <a:xfrm>
            <a:off x="571077" y="1902883"/>
            <a:ext cx="10935547" cy="1723390"/>
          </a:xfrm>
          <a:prstGeom prst="rect">
            <a:avLst/>
          </a:prstGeom>
          <a:ln>
            <a:noFill/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lnSpc>
                <a:spcPct val="125000"/>
              </a:lnSpc>
              <a:defRPr sz="32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>
              <a:lnSpc>
                <a:spcPct val="175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）法定义务是由我国宪法和法律规定的，具有</a:t>
            </a:r>
            <a:r>
              <a:rPr lang="zh-CN" altLang="en-US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强制性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75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zh-CN" altLang="en-US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自觉履行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法定义务，是公民</a:t>
            </a:r>
            <a:r>
              <a:rPr lang="zh-CN" altLang="en-US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不可推卸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的责任。</a:t>
            </a:r>
            <a:endParaRPr lang="en-US" altLang="zh-CN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2"/>
            </p:custDataLst>
          </p:nvPr>
        </p:nvSpPr>
        <p:spPr>
          <a:xfrm>
            <a:off x="1070610" y="4460875"/>
            <a:ext cx="9936480" cy="1119505"/>
          </a:xfrm>
          <a:prstGeom prst="rect">
            <a:avLst/>
          </a:prstGeom>
          <a:solidFill>
            <a:schemeClr val="bg2"/>
          </a:solidFill>
          <a:ln w="31750" cmpd="dbl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tIns="108000" bIns="108000">
            <a:spAutoFit/>
          </a:bodyPr>
          <a:lstStyle>
            <a:defPPr>
              <a:defRPr lang="en-US"/>
            </a:defPPr>
            <a:lvl1pPr>
              <a:lnSpc>
                <a:spcPct val="100000"/>
              </a:lnSpc>
              <a:defRPr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800">
                <a:solidFill>
                  <a:schemeClr val="tx1"/>
                </a:solidFill>
              </a:rPr>
              <a:t>道德义务不具有强制性，更多是靠人们内心自愿遵守，不遵守会受到道德谴责，道德义务对法律义务起补充作用。</a:t>
            </a:r>
            <a:endParaRPr lang="zh-CN" altLang="en-US" sz="2800">
              <a:solidFill>
                <a:schemeClr val="tx1"/>
              </a:solidFill>
            </a:endParaRPr>
          </a:p>
        </p:txBody>
      </p:sp>
      <p:sp>
        <p:nvSpPr>
          <p:cNvPr id="40" name="矩形: 圆角 39"/>
          <p:cNvSpPr/>
          <p:nvPr>
            <p:custDataLst>
              <p:tags r:id="rId3"/>
            </p:custDataLst>
          </p:nvPr>
        </p:nvSpPr>
        <p:spPr>
          <a:xfrm>
            <a:off x="2668270" y="1098669"/>
            <a:ext cx="5693410" cy="68048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121920" tIns="60960" rIns="121920" bIns="60960" rtlCol="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zh-CN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为什么必须履行法定义务？</a:t>
            </a:r>
            <a:endParaRPr lang="zh-CN" altLang="en-US" sz="4265" noProof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矩形 1"/>
          <p:cNvSpPr/>
          <p:nvPr>
            <p:custDataLst>
              <p:tags r:id="rId4"/>
            </p:custDataLst>
          </p:nvPr>
        </p:nvSpPr>
        <p:spPr>
          <a:xfrm>
            <a:off x="-120015" y="12319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法定义务须履行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0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>
            <p:custDataLst>
              <p:tags r:id="rId1"/>
            </p:custDataLst>
          </p:nvPr>
        </p:nvSpPr>
        <p:spPr>
          <a:xfrm>
            <a:off x="5375275" y="2359758"/>
            <a:ext cx="1352551" cy="1299648"/>
          </a:xfrm>
          <a:prstGeom prst="ellipse">
            <a:avLst/>
          </a:prstGeom>
          <a:noFill/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zh-CN" altLang="en-US" sz="5400" b="1" cap="none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789253" y="1298673"/>
            <a:ext cx="792000" cy="4524375"/>
          </a:xfrm>
          <a:prstGeom prst="rect">
            <a:avLst/>
          </a:prstGeom>
          <a:noFill/>
          <a:ln w="4445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180000" tIns="108000" rIns="180000" bIns="108000" rtlCol="0">
            <a:spAutoFit/>
          </a:bodyPr>
          <a:lstStyle/>
          <a:p>
            <a:pPr algn="ctr"/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法律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要求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做的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必须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去做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6" name="组合 25"/>
          <p:cNvGrpSpPr/>
          <p:nvPr>
            <p:custDataLst>
              <p:tags r:id="rId3"/>
            </p:custDataLst>
          </p:nvPr>
        </p:nvGrpSpPr>
        <p:grpSpPr>
          <a:xfrm>
            <a:off x="2109400" y="878120"/>
            <a:ext cx="2140937" cy="1649949"/>
            <a:chOff x="2807477" y="1038849"/>
            <a:chExt cx="2552906" cy="1902106"/>
          </a:xfrm>
        </p:grpSpPr>
        <p:pic>
          <p:nvPicPr>
            <p:cNvPr id="21" name="图片 20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7477" y="1481155"/>
              <a:ext cx="2552906" cy="1459800"/>
            </a:xfrm>
            <a:prstGeom prst="rect">
              <a:avLst/>
            </a:prstGeom>
          </p:spPr>
        </p:pic>
        <p:sp>
          <p:nvSpPr>
            <p:cNvPr id="38" name="文本框 37"/>
            <p:cNvSpPr txBox="1"/>
            <p:nvPr>
              <p:custDataLst>
                <p:tags r:id="rId6"/>
              </p:custDataLst>
            </p:nvPr>
          </p:nvSpPr>
          <p:spPr>
            <a:xfrm>
              <a:off x="2817574" y="1038849"/>
              <a:ext cx="2532710" cy="431175"/>
            </a:xfrm>
            <a:prstGeom prst="rect">
              <a:avLst/>
            </a:prstGeom>
            <a:noFill/>
            <a:ln w="31750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lIns="0" tIns="36000" rIns="0" bIns="0" rtlCol="0">
              <a:spAutoFit/>
            </a:bodyPr>
            <a:lstStyle/>
            <a:p>
              <a:pPr algn="ctr"/>
              <a:r>
                <a:rPr lang="zh-CN" altLang="en-US" sz="2200" b="1" spc="3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依法纳税</a:t>
              </a:r>
              <a:endParaRPr lang="zh-CN" altLang="en-US" sz="2200" b="1" spc="3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7" name="组合 26"/>
          <p:cNvGrpSpPr/>
          <p:nvPr>
            <p:custDataLst>
              <p:tags r:id="rId7"/>
            </p:custDataLst>
          </p:nvPr>
        </p:nvGrpSpPr>
        <p:grpSpPr>
          <a:xfrm>
            <a:off x="4917400" y="878119"/>
            <a:ext cx="2140937" cy="1631951"/>
            <a:chOff x="6093000" y="1052641"/>
            <a:chExt cx="2552906" cy="1881357"/>
          </a:xfrm>
        </p:grpSpPr>
        <p:pic>
          <p:nvPicPr>
            <p:cNvPr id="14" name="图片 13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3000" y="1474198"/>
              <a:ext cx="2552906" cy="1459800"/>
            </a:xfrm>
            <a:prstGeom prst="rect">
              <a:avLst/>
            </a:prstGeom>
          </p:spPr>
        </p:pic>
        <p:sp>
          <p:nvSpPr>
            <p:cNvPr id="40" name="文本框 39"/>
            <p:cNvSpPr txBox="1"/>
            <p:nvPr>
              <p:custDataLst>
                <p:tags r:id="rId10"/>
              </p:custDataLst>
            </p:nvPr>
          </p:nvSpPr>
          <p:spPr>
            <a:xfrm>
              <a:off x="6106848" y="1052641"/>
              <a:ext cx="2532710" cy="431175"/>
            </a:xfrm>
            <a:prstGeom prst="rect">
              <a:avLst/>
            </a:prstGeom>
            <a:noFill/>
            <a:ln w="31750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lIns="0" tIns="36000" rIns="0" bIns="0" rtlCol="0">
              <a:spAutoFit/>
            </a:bodyPr>
            <a:lstStyle/>
            <a:p>
              <a:pPr algn="ctr"/>
              <a:r>
                <a:rPr lang="zh-CN" altLang="en-US" sz="2200" b="1" spc="3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保守国家秘密</a:t>
              </a:r>
              <a:endParaRPr lang="zh-CN" altLang="en-US" sz="2200" b="1" spc="3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8" name="组合 27"/>
          <p:cNvGrpSpPr/>
          <p:nvPr>
            <p:custDataLst>
              <p:tags r:id="rId11"/>
            </p:custDataLst>
          </p:nvPr>
        </p:nvGrpSpPr>
        <p:grpSpPr>
          <a:xfrm>
            <a:off x="7797400" y="878120"/>
            <a:ext cx="2140937" cy="1649952"/>
            <a:chOff x="7878097" y="1141408"/>
            <a:chExt cx="2552906" cy="1902109"/>
          </a:xfrm>
        </p:grpSpPr>
        <p:pic>
          <p:nvPicPr>
            <p:cNvPr id="19" name="图片 18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8097" y="1583717"/>
              <a:ext cx="2552906" cy="1459800"/>
            </a:xfrm>
            <a:prstGeom prst="rect">
              <a:avLst/>
            </a:prstGeom>
          </p:spPr>
        </p:pic>
        <p:sp>
          <p:nvSpPr>
            <p:cNvPr id="42" name="文本框 41"/>
            <p:cNvSpPr txBox="1"/>
            <p:nvPr>
              <p:custDataLst>
                <p:tags r:id="rId14"/>
              </p:custDataLst>
            </p:nvPr>
          </p:nvSpPr>
          <p:spPr>
            <a:xfrm>
              <a:off x="7878097" y="1141408"/>
              <a:ext cx="2532710" cy="431175"/>
            </a:xfrm>
            <a:prstGeom prst="rect">
              <a:avLst/>
            </a:prstGeom>
            <a:noFill/>
            <a:ln w="31750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lIns="0" tIns="36000" rIns="0" bIns="0" rtlCol="0">
              <a:spAutoFit/>
            </a:bodyPr>
            <a:lstStyle>
              <a:defPPr>
                <a:defRPr lang="en-US"/>
              </a:defPPr>
              <a:lvl1pPr algn="ctr">
                <a:defRPr sz="2200" spc="-15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b="1" spc="300"/>
                <a:t>遵守交通规则</a:t>
              </a:r>
              <a:endParaRPr lang="zh-CN" altLang="en-US"/>
            </a:p>
          </p:txBody>
        </p:sp>
      </p:grpSp>
      <p:grpSp>
        <p:nvGrpSpPr>
          <p:cNvPr id="29" name="组合 28"/>
          <p:cNvGrpSpPr/>
          <p:nvPr>
            <p:custDataLst>
              <p:tags r:id="rId15"/>
            </p:custDataLst>
          </p:nvPr>
        </p:nvGrpSpPr>
        <p:grpSpPr>
          <a:xfrm>
            <a:off x="2109400" y="2714120"/>
            <a:ext cx="2140937" cy="1676623"/>
            <a:chOff x="2542226" y="2810134"/>
            <a:chExt cx="2552906" cy="1932856"/>
          </a:xfrm>
        </p:grpSpPr>
        <p:pic>
          <p:nvPicPr>
            <p:cNvPr id="25" name="图片 24"/>
            <p:cNvPicPr>
              <a:picLocks noChangeAspect="1"/>
            </p:cNvPicPr>
            <p:nvPr>
              <p:custDataLst>
                <p:tags r:id="rId16"/>
              </p:custDataLst>
            </p:nvPr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2226" y="3283222"/>
              <a:ext cx="2552906" cy="1459768"/>
            </a:xfrm>
            <a:prstGeom prst="rect">
              <a:avLst/>
            </a:prstGeom>
          </p:spPr>
        </p:pic>
        <p:sp>
          <p:nvSpPr>
            <p:cNvPr id="44" name="文本框 43"/>
            <p:cNvSpPr txBox="1"/>
            <p:nvPr>
              <p:custDataLst>
                <p:tags r:id="rId18"/>
              </p:custDataLst>
            </p:nvPr>
          </p:nvSpPr>
          <p:spPr>
            <a:xfrm>
              <a:off x="2552323" y="2810134"/>
              <a:ext cx="2532710" cy="431175"/>
            </a:xfrm>
            <a:prstGeom prst="rect">
              <a:avLst/>
            </a:prstGeom>
            <a:noFill/>
            <a:ln w="31750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lIns="0" tIns="36000" rIns="0" bIns="0" rtlCol="0">
              <a:spAutoFit/>
            </a:bodyPr>
            <a:lstStyle/>
            <a:p>
              <a:pPr algn="ctr"/>
              <a:r>
                <a:rPr lang="zh-CN" altLang="en-US" sz="2200" b="1" spc="3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依法服兵役</a:t>
              </a:r>
              <a:endParaRPr lang="zh-CN" altLang="en-US" sz="2200" b="1" spc="3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3" name="组合 32"/>
          <p:cNvGrpSpPr/>
          <p:nvPr>
            <p:custDataLst>
              <p:tags r:id="rId19"/>
            </p:custDataLst>
          </p:nvPr>
        </p:nvGrpSpPr>
        <p:grpSpPr>
          <a:xfrm>
            <a:off x="4917400" y="4586119"/>
            <a:ext cx="2148775" cy="1654213"/>
            <a:chOff x="5490856" y="4823857"/>
            <a:chExt cx="2562251" cy="1907021"/>
          </a:xfrm>
        </p:grpSpPr>
        <p:pic>
          <p:nvPicPr>
            <p:cNvPr id="6" name="图片 5"/>
            <p:cNvPicPr>
              <a:picLocks noChangeAspect="1"/>
            </p:cNvPicPr>
            <p:nvPr>
              <p:custDataLst>
                <p:tags r:id="rId20"/>
              </p:custDataLst>
            </p:nvPr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0201" y="5266165"/>
              <a:ext cx="2552906" cy="1464713"/>
            </a:xfrm>
            <a:prstGeom prst="rect">
              <a:avLst/>
            </a:prstGeom>
          </p:spPr>
        </p:pic>
        <p:sp>
          <p:nvSpPr>
            <p:cNvPr id="46" name="文本框 45"/>
            <p:cNvSpPr txBox="1"/>
            <p:nvPr>
              <p:custDataLst>
                <p:tags r:id="rId22"/>
              </p:custDataLst>
            </p:nvPr>
          </p:nvSpPr>
          <p:spPr>
            <a:xfrm>
              <a:off x="5490856" y="4823857"/>
              <a:ext cx="2532710" cy="431174"/>
            </a:xfrm>
            <a:prstGeom prst="rect">
              <a:avLst/>
            </a:prstGeom>
            <a:noFill/>
            <a:ln w="31750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lIns="0" tIns="36000" rIns="0" bIns="0" rtlCol="0">
              <a:spAutoFit/>
            </a:bodyPr>
            <a:lstStyle/>
            <a:p>
              <a:pPr algn="ctr"/>
              <a:r>
                <a:rPr lang="zh-CN" altLang="en-US" sz="2200" b="1" spc="3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保护野生动物</a:t>
              </a:r>
              <a:endParaRPr lang="zh-CN" altLang="en-US" sz="2200" spc="-15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0" name="组合 29"/>
          <p:cNvGrpSpPr/>
          <p:nvPr>
            <p:custDataLst>
              <p:tags r:id="rId23"/>
            </p:custDataLst>
          </p:nvPr>
        </p:nvGrpSpPr>
        <p:grpSpPr>
          <a:xfrm>
            <a:off x="7797400" y="2714119"/>
            <a:ext cx="2140927" cy="1643205"/>
            <a:chOff x="8288950" y="3014159"/>
            <a:chExt cx="2552891" cy="1894331"/>
          </a:xfrm>
        </p:grpSpPr>
        <p:pic>
          <p:nvPicPr>
            <p:cNvPr id="12" name="图片 11"/>
            <p:cNvPicPr>
              <a:picLocks noChangeAspect="1"/>
            </p:cNvPicPr>
            <p:nvPr>
              <p:custDataLst>
                <p:tags r:id="rId24"/>
              </p:custDataLst>
            </p:nvPr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88950" y="3448695"/>
              <a:ext cx="2552891" cy="1459795"/>
            </a:xfrm>
            <a:prstGeom prst="rect">
              <a:avLst/>
            </a:prstGeom>
          </p:spPr>
        </p:pic>
        <p:sp>
          <p:nvSpPr>
            <p:cNvPr id="47" name="文本框 46"/>
            <p:cNvSpPr txBox="1"/>
            <p:nvPr>
              <p:custDataLst>
                <p:tags r:id="rId26"/>
              </p:custDataLst>
            </p:nvPr>
          </p:nvSpPr>
          <p:spPr>
            <a:xfrm>
              <a:off x="8299041" y="3014159"/>
              <a:ext cx="2532708" cy="431174"/>
            </a:xfrm>
            <a:prstGeom prst="rect">
              <a:avLst/>
            </a:prstGeom>
            <a:noFill/>
            <a:ln w="31750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lIns="0" tIns="36000" rIns="0" bIns="0" rtlCol="0">
              <a:spAutoFit/>
            </a:bodyPr>
            <a:lstStyle>
              <a:defPPr>
                <a:defRPr lang="en-US"/>
              </a:defPPr>
              <a:lvl1pPr algn="ctr">
                <a:defRPr sz="2200" spc="-15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b="1" spc="300"/>
                <a:t>接受义务教育</a:t>
              </a:r>
              <a:endParaRPr lang="zh-CN" altLang="en-US"/>
            </a:p>
          </p:txBody>
        </p:sp>
      </p:grpSp>
      <p:grpSp>
        <p:nvGrpSpPr>
          <p:cNvPr id="34" name="组合 33"/>
          <p:cNvGrpSpPr/>
          <p:nvPr>
            <p:custDataLst>
              <p:tags r:id="rId27"/>
            </p:custDataLst>
          </p:nvPr>
        </p:nvGrpSpPr>
        <p:grpSpPr>
          <a:xfrm>
            <a:off x="7797400" y="4586119"/>
            <a:ext cx="2140937" cy="1649943"/>
            <a:chOff x="8266641" y="4851822"/>
            <a:chExt cx="2552906" cy="1902099"/>
          </a:xfrm>
        </p:grpSpPr>
        <p:pic>
          <p:nvPicPr>
            <p:cNvPr id="8" name="图片 7"/>
            <p:cNvPicPr>
              <a:picLocks noChangeAspect="1"/>
            </p:cNvPicPr>
            <p:nvPr>
              <p:custDataLst>
                <p:tags r:id="rId28"/>
              </p:custDataLst>
            </p:nvPr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66641" y="5294130"/>
              <a:ext cx="2552906" cy="1459791"/>
            </a:xfrm>
            <a:prstGeom prst="rect">
              <a:avLst/>
            </a:prstGeom>
          </p:spPr>
        </p:pic>
        <p:sp>
          <p:nvSpPr>
            <p:cNvPr id="49" name="文本框 48"/>
            <p:cNvSpPr txBox="1"/>
            <p:nvPr>
              <p:custDataLst>
                <p:tags r:id="rId30"/>
              </p:custDataLst>
            </p:nvPr>
          </p:nvSpPr>
          <p:spPr>
            <a:xfrm>
              <a:off x="8276738" y="4851822"/>
              <a:ext cx="2532710" cy="431175"/>
            </a:xfrm>
            <a:prstGeom prst="rect">
              <a:avLst/>
            </a:prstGeom>
            <a:noFill/>
            <a:ln w="31750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lIns="0" tIns="36000" rIns="0" bIns="0" rtlCol="0">
              <a:spAutoFit/>
            </a:bodyPr>
            <a:lstStyle>
              <a:defPPr>
                <a:defRPr lang="en-US"/>
              </a:defPPr>
              <a:lvl1pPr algn="ctr">
                <a:defRPr sz="2200" spc="-15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b="1" spc="300"/>
                <a:t>促进民族团结</a:t>
              </a:r>
              <a:endParaRPr lang="zh-CN" altLang="en-US"/>
            </a:p>
          </p:txBody>
        </p:sp>
      </p:grpSp>
      <p:grpSp>
        <p:nvGrpSpPr>
          <p:cNvPr id="32" name="组合 31"/>
          <p:cNvGrpSpPr/>
          <p:nvPr>
            <p:custDataLst>
              <p:tags r:id="rId31"/>
            </p:custDataLst>
          </p:nvPr>
        </p:nvGrpSpPr>
        <p:grpSpPr>
          <a:xfrm>
            <a:off x="2109400" y="4586119"/>
            <a:ext cx="2140937" cy="1649948"/>
            <a:chOff x="2168420" y="4785782"/>
            <a:chExt cx="2552906" cy="1902105"/>
          </a:xfrm>
        </p:grpSpPr>
        <p:pic>
          <p:nvPicPr>
            <p:cNvPr id="16" name="图片 15"/>
            <p:cNvPicPr>
              <a:picLocks noChangeAspect="1"/>
            </p:cNvPicPr>
            <p:nvPr>
              <p:custDataLst>
                <p:tags r:id="rId32"/>
              </p:custDataLst>
            </p:nvPr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8420" y="5228090"/>
              <a:ext cx="2552906" cy="1459797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>
              <p:custDataLst>
                <p:tags r:id="rId34"/>
              </p:custDataLst>
            </p:nvPr>
          </p:nvSpPr>
          <p:spPr>
            <a:xfrm>
              <a:off x="2178517" y="4785782"/>
              <a:ext cx="2532710" cy="431175"/>
            </a:xfrm>
            <a:prstGeom prst="rect">
              <a:avLst/>
            </a:prstGeom>
            <a:noFill/>
            <a:ln w="31750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lIns="0" tIns="36000" rIns="0" bIns="0" rtlCol="0">
              <a:spAutoFit/>
            </a:bodyPr>
            <a:lstStyle>
              <a:defPPr>
                <a:defRPr lang="en-US"/>
              </a:defPPr>
              <a:lvl1pPr algn="ctr">
                <a:defRPr sz="2200" spc="-15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b="1" spc="300"/>
                <a:t>遵守公共秩序</a:t>
              </a:r>
              <a:endParaRPr lang="zh-CN" altLang="en-US"/>
            </a:p>
          </p:txBody>
        </p:sp>
      </p:grpSp>
      <p:grpSp>
        <p:nvGrpSpPr>
          <p:cNvPr id="31" name="组合 30"/>
          <p:cNvGrpSpPr/>
          <p:nvPr>
            <p:custDataLst>
              <p:tags r:id="rId35"/>
            </p:custDataLst>
          </p:nvPr>
        </p:nvGrpSpPr>
        <p:grpSpPr>
          <a:xfrm>
            <a:off x="4917400" y="2714120"/>
            <a:ext cx="2140937" cy="1649928"/>
            <a:chOff x="5428024" y="3042510"/>
            <a:chExt cx="2552906" cy="1902081"/>
          </a:xfrm>
        </p:grpSpPr>
        <p:pic>
          <p:nvPicPr>
            <p:cNvPr id="10" name="图片 9"/>
            <p:cNvPicPr>
              <a:picLocks noChangeAspect="1"/>
            </p:cNvPicPr>
            <p:nvPr>
              <p:custDataLst>
                <p:tags r:id="rId36"/>
              </p:custDataLst>
            </p:nvPr>
          </p:nvPicPr>
          <p:blipFill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8024" y="3484818"/>
              <a:ext cx="2552906" cy="1459773"/>
            </a:xfrm>
            <a:prstGeom prst="rect">
              <a:avLst/>
            </a:prstGeom>
          </p:spPr>
        </p:pic>
        <p:sp>
          <p:nvSpPr>
            <p:cNvPr id="51" name="文本框 50"/>
            <p:cNvSpPr txBox="1"/>
            <p:nvPr>
              <p:custDataLst>
                <p:tags r:id="rId38"/>
              </p:custDataLst>
            </p:nvPr>
          </p:nvSpPr>
          <p:spPr>
            <a:xfrm>
              <a:off x="5438121" y="3042510"/>
              <a:ext cx="2532710" cy="431174"/>
            </a:xfrm>
            <a:prstGeom prst="rect">
              <a:avLst/>
            </a:prstGeom>
            <a:noFill/>
            <a:ln w="31750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lIns="0" tIns="36000" rIns="0" bIns="0" rtlCol="0">
              <a:spAutoFit/>
            </a:bodyPr>
            <a:lstStyle>
              <a:defPPr>
                <a:defRPr lang="en-US"/>
              </a:defPPr>
              <a:lvl1pPr algn="ctr">
                <a:defRPr sz="2200" spc="-15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b="1" spc="300"/>
                <a:t>维护国家安全</a:t>
              </a:r>
              <a:endParaRPr lang="zh-CN" altLang="en-US"/>
            </a:p>
          </p:txBody>
        </p:sp>
      </p:grpSp>
      <p:sp>
        <p:nvSpPr>
          <p:cNvPr id="95" name="文本框 94"/>
          <p:cNvSpPr txBox="1"/>
          <p:nvPr>
            <p:custDataLst>
              <p:tags r:id="rId39"/>
            </p:custDataLst>
          </p:nvPr>
        </p:nvSpPr>
        <p:spPr>
          <a:xfrm>
            <a:off x="10587927" y="1893200"/>
            <a:ext cx="792000" cy="3662680"/>
          </a:xfrm>
          <a:prstGeom prst="rect">
            <a:avLst/>
          </a:prstGeom>
          <a:noFill/>
          <a:ln w="4445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180000" tIns="108000" rIns="180000" bIns="108000" rtlCol="0">
            <a:spAutoFit/>
          </a:bodyPr>
          <a:lstStyle/>
          <a:p>
            <a:pPr algn="ctr"/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否则可能构成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违法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矩形 2"/>
          <p:cNvSpPr/>
          <p:nvPr>
            <p:custDataLst>
              <p:tags r:id="rId40"/>
            </p:custDataLst>
          </p:nvPr>
        </p:nvSpPr>
        <p:spPr>
          <a:xfrm>
            <a:off x="-120015" y="12319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法定义务须履行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: 圆角 6"/>
          <p:cNvSpPr/>
          <p:nvPr>
            <p:custDataLst>
              <p:tags r:id="rId1"/>
            </p:custDataLst>
          </p:nvPr>
        </p:nvSpPr>
        <p:spPr>
          <a:xfrm>
            <a:off x="637477" y="1226634"/>
            <a:ext cx="10803674" cy="5430644"/>
          </a:xfrm>
          <a:prstGeom prst="round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600" kern="0" spc="4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        </a:t>
            </a:r>
            <a:endParaRPr lang="en-US" altLang="zh-CN" sz="600" kern="0" spc="4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0" spc="4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        </a:t>
            </a:r>
            <a:r>
              <a:rPr lang="zh-CN" altLang="en-US" sz="2800" kern="0" spc="4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我国法律要求公民必须作出的行为还有：</a:t>
            </a:r>
            <a:endParaRPr lang="zh-CN" altLang="en-US" sz="2800" kern="0" spc="4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349297" y="2476426"/>
            <a:ext cx="9723864" cy="388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457200" indent="-457200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1" u="sng">
                <a:latin typeface="宋体" panose="02010600030101010101" pitchFamily="2" charset="-122"/>
              </a:rPr>
              <a:t>必须遵守宪法和法律，保守国家秘密，爱护公共财产，遵守劳动纪律，遵守公共秩序，尊重社会公德；</a:t>
            </a:r>
            <a:endParaRPr lang="en-US" altLang="zh-CN" sz="2400" b="1" u="sng">
              <a:latin typeface="宋体" panose="02010600030101010101" pitchFamily="2" charset="-122"/>
            </a:endParaRPr>
          </a:p>
          <a:p>
            <a:pPr marL="457200" indent="-457200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1" u="sng">
                <a:latin typeface="宋体" panose="02010600030101010101" pitchFamily="2" charset="-122"/>
              </a:rPr>
              <a:t>维护祖国安全、荣誉和利益的行为；</a:t>
            </a:r>
            <a:endParaRPr lang="en-US" altLang="zh-CN" sz="2400" b="1" u="sng">
              <a:latin typeface="宋体" panose="02010600030101010101" pitchFamily="2" charset="-122"/>
            </a:endParaRPr>
          </a:p>
          <a:p>
            <a:pPr marL="457200" indent="-457200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1" u="sng">
                <a:latin typeface="宋体" panose="02010600030101010101" pitchFamily="2" charset="-122"/>
              </a:rPr>
              <a:t>劳动的义务；</a:t>
            </a:r>
            <a:endParaRPr lang="en-US" altLang="zh-CN" sz="2400" b="1" u="sng">
              <a:latin typeface="宋体" panose="02010600030101010101" pitchFamily="2" charset="-122"/>
            </a:endParaRPr>
          </a:p>
          <a:p>
            <a:pPr marL="457200" indent="-457200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1" u="sng">
                <a:latin typeface="宋体" panose="02010600030101010101" pitchFamily="2" charset="-122"/>
              </a:rPr>
              <a:t>保卫祖国、抵抗侵略、依法服兵役和参加民兵组织；</a:t>
            </a:r>
            <a:endParaRPr lang="en-US" altLang="zh-CN" sz="2400" b="1" u="sng">
              <a:latin typeface="宋体" panose="02010600030101010101" pitchFamily="2" charset="-122"/>
            </a:endParaRPr>
          </a:p>
          <a:p>
            <a:pPr marL="457200" indent="-457200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1" u="sng">
                <a:latin typeface="宋体" panose="02010600030101010101" pitchFamily="2" charset="-122"/>
              </a:rPr>
              <a:t>夫妻双方有义务实行计划生育，父母有义务抚养教育未成年子女，成年子女有义务赡养扶助父母等。</a:t>
            </a:r>
            <a:endParaRPr lang="en-US" altLang="zh-CN" sz="2400" b="1" u="sng">
              <a:latin typeface="宋体" panose="02010600030101010101" pitchFamily="2" charset="-122"/>
            </a:endParaRPr>
          </a:p>
        </p:txBody>
      </p:sp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1349297" y="1014762"/>
            <a:ext cx="2040673" cy="57278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tx1"/>
                </a:solidFill>
              </a:rPr>
              <a:t>P57</a:t>
            </a:r>
            <a:r>
              <a:rPr lang="zh-CN" altLang="en-US" b="1">
                <a:solidFill>
                  <a:schemeClr val="tx1"/>
                </a:solidFill>
              </a:rPr>
              <a:t>页探究与分享</a:t>
            </a:r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>
            <a:off x="-120015" y="12319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法定义务须履行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783203" y="768570"/>
            <a:ext cx="10945882" cy="162037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16" tIns="34258" rIns="68516" bIns="34258">
            <a:spAutoFit/>
          </a:bodyPr>
          <a:lstStyle/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latin typeface="华文新魏" panose="02010800040101010101" charset="-122"/>
                <a:ea typeface="华文新魏" panose="02010800040101010101" charset="-122"/>
              </a:rPr>
              <a:t>小斌等几名</a:t>
            </a:r>
            <a:r>
              <a:rPr lang="en-US" altLang="zh-CN" sz="2800" b="1">
                <a:latin typeface="华文新魏" panose="02010800040101010101" charset="-122"/>
                <a:ea typeface="华文新魏" panose="02010800040101010101" charset="-122"/>
              </a:rPr>
              <a:t>15</a:t>
            </a:r>
            <a:r>
              <a:rPr lang="zh-CN" altLang="en-US" sz="2800" b="1">
                <a:latin typeface="华文新魏" panose="02010800040101010101" charset="-122"/>
                <a:ea typeface="华文新魏" panose="02010800040101010101" charset="-122"/>
              </a:rPr>
              <a:t>岁的学生多次纠集在一起，使用暴力、言语威胁等手段抢劫其他未成年人财物，后被公安机关抓获。经法院审理，小斌等人的行为构成抢劫罪，被判处有期徒刑。</a:t>
            </a:r>
            <a:endParaRPr lang="zh-CN" altLang="en-US" sz="2800" b="1"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073" name="Rectangle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85775" y="3165607"/>
            <a:ext cx="7726680" cy="18148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（</a:t>
            </a: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1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）</a:t>
            </a:r>
            <a:r>
              <a:rPr kumimoji="0" lang="zh-CN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我国法律明确规定</a:t>
            </a:r>
            <a:r>
              <a:rPr kumimoji="0" lang="zh-CN" sz="2800" b="1" i="0" u="sng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禁止</a:t>
            </a:r>
            <a:r>
              <a:rPr kumimoji="0" lang="zh-CN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公民实施某些行为。</a:t>
            </a:r>
            <a:endParaRPr kumimoji="0" lang="en-US" altLang="zh-CN" sz="28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（</a:t>
            </a: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2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）</a:t>
            </a:r>
            <a:r>
              <a:rPr kumimoji="0" lang="zh-CN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我们要依法履行公民义务，法律禁止做的</a:t>
            </a:r>
            <a:endParaRPr kumimoji="0" lang="en-US" altLang="zh-CN" sz="28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事坚决不做。</a:t>
            </a:r>
            <a:endParaRPr kumimoji="0" lang="en-US" altLang="zh-CN" sz="28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（</a:t>
            </a: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3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）</a:t>
            </a:r>
            <a:r>
              <a:rPr kumimoji="0" lang="zh-CN" sz="2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实施法律所禁止的行为，会受到法律制裁</a:t>
            </a:r>
            <a:r>
              <a:rPr kumimoji="0" lang="zh-CN" sz="2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。</a:t>
            </a:r>
            <a:endParaRPr kumimoji="0" lang="zh-CN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 bwMode="auto">
          <a:xfrm>
            <a:off x="8338820" y="3293745"/>
            <a:ext cx="3675698" cy="243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>
            <p:custDataLst>
              <p:tags r:id="rId5"/>
            </p:custDataLst>
          </p:nvPr>
        </p:nvSpPr>
        <p:spPr>
          <a:xfrm rot="21153784">
            <a:off x="1082064" y="5561785"/>
            <a:ext cx="631610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3600" smtClean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法律禁止做的，我们坚决不做</a:t>
            </a:r>
            <a:endParaRPr lang="zh-CN" altLang="en-US" sz="3600">
              <a:solidFill>
                <a:srgbClr val="FF0000"/>
              </a:solidFill>
            </a:endParaRPr>
          </a:p>
        </p:txBody>
      </p:sp>
      <p:cxnSp>
        <p:nvCxnSpPr>
          <p:cNvPr id="14" name="直接连接符 13"/>
          <p:cNvCxnSpPr/>
          <p:nvPr>
            <p:custDataLst>
              <p:tags r:id="rId6"/>
            </p:custDataLst>
          </p:nvPr>
        </p:nvCxnSpPr>
        <p:spPr>
          <a:xfrm flipV="1">
            <a:off x="13970" y="763905"/>
            <a:ext cx="12178030" cy="4445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485775" y="2332355"/>
            <a:ext cx="11206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457200" indent="-457200" algn="l" defTabSz="5080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Char char="Ø"/>
              <a:defRPr sz="1800"/>
            </a:pPr>
            <a:r>
              <a:rPr lang="zh-CN" altLang="en-US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JhengHei" panose="020B0604030504040204" charset="-120"/>
                <a:ea typeface="Microsoft JhengHei" panose="020B0604030504040204" charset="-120"/>
                <a:sym typeface="+mn-ea"/>
              </a:rPr>
              <a:t>小斌等人因触犯刑法身陷牢狱，我们从中得到怎样的警示？</a:t>
            </a:r>
            <a:endParaRPr lang="zh-CN" altLang="en-US" sz="32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JhengHei" panose="020B0604030504040204" charset="-120"/>
              <a:ea typeface="Microsoft JhengHei" panose="020B0604030504040204" charset="-120"/>
              <a:sym typeface="+mn-ea"/>
            </a:endParaRPr>
          </a:p>
        </p:txBody>
      </p:sp>
      <p:sp>
        <p:nvSpPr>
          <p:cNvPr id="3" name="矩形 2"/>
          <p:cNvSpPr/>
          <p:nvPr>
            <p:custDataLst>
              <p:tags r:id="rId8"/>
            </p:custDataLst>
          </p:nvPr>
        </p:nvSpPr>
        <p:spPr>
          <a:xfrm>
            <a:off x="-120015" y="12319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法定义务须履行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07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>
            <p:custDataLst>
              <p:tags r:id="rId1"/>
            </p:custDataLst>
          </p:nvPr>
        </p:nvSpPr>
        <p:spPr>
          <a:xfrm>
            <a:off x="1836420" y="1512570"/>
            <a:ext cx="4305935" cy="645160"/>
          </a:xfrm>
          <a:prstGeom prst="rect">
            <a:avLst/>
          </a:prstGeom>
          <a:solidFill>
            <a:srgbClr val="E2F0D9"/>
          </a:solidFill>
          <a:ln w="38100" cap="flat" cmpd="sng">
            <a:solidFill>
              <a:srgbClr val="0000FF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 typeface="Wingdings" panose="05000000000000000000" pitchFamily="2" charset="2"/>
            </a:pP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如何履行法定义务？</a:t>
            </a:r>
            <a:endParaRPr lang="en-US" altLang="zh-CN" sz="36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2"/>
            </p:custDataLst>
          </p:nvPr>
        </p:nvSpPr>
        <p:spPr>
          <a:xfrm>
            <a:off x="1513840" y="2418715"/>
            <a:ext cx="7770495" cy="2651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-226695" algn="l" defTabSz="914400" fontAlgn="auto">
              <a:lnSpc>
                <a:spcPct val="130000"/>
              </a:lnSpc>
              <a:buClrTx/>
              <a:buSzTx/>
              <a:buFontTx/>
            </a:pPr>
            <a:r>
              <a:rPr lang="zh-CN" altLang="zh-CN" sz="3200" b="1">
                <a:solidFill>
                  <a:srgbClr val="FF0000"/>
                </a:solidFill>
                <a:ea typeface="微软雅黑" panose="020B0503020204020204" charset="-122"/>
                <a:cs typeface="微软雅黑" panose="020B0503020204020204" charset="-122"/>
                <a:sym typeface="+mn-ea"/>
              </a:rPr>
              <a:t>①我们要依法履行公民义务，</a:t>
            </a:r>
            <a:r>
              <a:rPr lang="zh-CN" altLang="zh-CN" sz="3200" b="1" u="sng">
                <a:solidFill>
                  <a:srgbClr val="FF0000"/>
                </a:solidFill>
                <a:ea typeface="微软雅黑" panose="020B0503020204020204" charset="-122"/>
                <a:cs typeface="微软雅黑" panose="020B0503020204020204" charset="-122"/>
                <a:sym typeface="+mn-ea"/>
              </a:rPr>
              <a:t>法律要求做的必须去做</a:t>
            </a:r>
            <a:r>
              <a:rPr lang="zh-CN" altLang="zh-CN" sz="3200" b="1">
                <a:solidFill>
                  <a:srgbClr val="FF0000"/>
                </a:solidFill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lvl="0" indent="-226695" algn="l" defTabSz="914400" fontAlgn="auto">
              <a:lnSpc>
                <a:spcPct val="130000"/>
              </a:lnSpc>
              <a:buClrTx/>
              <a:buSzTx/>
              <a:buFontTx/>
            </a:pPr>
            <a:r>
              <a:rPr lang="zh-CN" altLang="zh-CN" sz="3200" b="1">
                <a:solidFill>
                  <a:srgbClr val="FF0000"/>
                </a:solidFill>
                <a:latin typeface="+mn-lt"/>
                <a:ea typeface="微软雅黑" panose="020B0503020204020204" charset="-122"/>
                <a:cs typeface="微软雅黑" panose="020B0503020204020204" charset="-122"/>
                <a:sym typeface="+mn-ea"/>
              </a:rPr>
              <a:t>②我们要依法履行公民义务，</a:t>
            </a:r>
            <a:r>
              <a:rPr lang="zh-CN" altLang="zh-CN" sz="3200" b="1" u="sng">
                <a:solidFill>
                  <a:srgbClr val="FF0000"/>
                </a:solidFill>
                <a:latin typeface="+mn-lt"/>
                <a:ea typeface="微软雅黑" panose="020B0503020204020204" charset="-122"/>
                <a:cs typeface="微软雅黑" panose="020B0503020204020204" charset="-122"/>
                <a:sym typeface="+mn-ea"/>
              </a:rPr>
              <a:t>法律禁止做的坚决不做</a:t>
            </a:r>
            <a:r>
              <a:rPr lang="zh-CN" altLang="zh-CN" sz="3200" b="1">
                <a:solidFill>
                  <a:srgbClr val="FF0000"/>
                </a:solidFill>
                <a:latin typeface="+mn-lt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  <a:endParaRPr sz="32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-120015" y="19177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法定义务须履行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2391922" y="2297274"/>
            <a:ext cx="6363628" cy="1287457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zh-CN" altLang="en-US" sz="4800">
                <a:latin typeface="微软雅黑" panose="020B0503020204020204" charset="-122"/>
                <a:ea typeface="微软雅黑" panose="020B0503020204020204" charset="-122"/>
              </a:rPr>
              <a:t>三、违反义务须担责</a:t>
            </a:r>
            <a:endParaRPr lang="zh-CN" altLang="en-US" sz="48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4000" y="4070023"/>
            <a:ext cx="3240000" cy="1927308"/>
          </a:xfrm>
          <a:prstGeom prst="ellipse">
            <a:avLst/>
          </a:prstGeom>
          <a:ln w="12700">
            <a:solidFill>
              <a:srgbClr val="7030A0"/>
            </a:solidFill>
          </a:ln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000" y="4070023"/>
            <a:ext cx="3240000" cy="1927308"/>
          </a:xfrm>
          <a:prstGeom prst="ellipse">
            <a:avLst/>
          </a:prstGeom>
          <a:ln w="12700">
            <a:solidFill>
              <a:srgbClr val="7030A0"/>
            </a:solidFill>
          </a:ln>
        </p:spPr>
      </p:pic>
      <p:grpSp>
        <p:nvGrpSpPr>
          <p:cNvPr id="4" name="组合 3"/>
          <p:cNvGrpSpPr/>
          <p:nvPr>
            <p:custDataLst>
              <p:tags r:id="rId5"/>
            </p:custDataLst>
          </p:nvPr>
        </p:nvGrpSpPr>
        <p:grpSpPr>
          <a:xfrm>
            <a:off x="1222587" y="2284769"/>
            <a:ext cx="9506373" cy="1498599"/>
            <a:chOff x="1444" y="2356"/>
            <a:chExt cx="11228" cy="1770"/>
          </a:xfrm>
        </p:grpSpPr>
        <p:sp>
          <p:nvSpPr>
            <p:cNvPr id="36" name="文本框 35"/>
            <p:cNvSpPr txBox="1"/>
            <p:nvPr>
              <p:custDataLst>
                <p:tags r:id="rId6"/>
              </p:custDataLst>
            </p:nvPr>
          </p:nvSpPr>
          <p:spPr>
            <a:xfrm>
              <a:off x="9055" y="2356"/>
              <a:ext cx="3617" cy="1751"/>
            </a:xfrm>
            <a:prstGeom prst="rect">
              <a:avLst/>
            </a:prstGeom>
            <a:solidFill>
              <a:schemeClr val="bg1"/>
            </a:solidFill>
            <a:ln w="34925" cmpd="dbl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lIns="0" tIns="108000" rIns="0" bIns="144000" rtlCol="0">
              <a:spAutoFit/>
            </a:bodyPr>
            <a:lstStyle>
              <a:defPPr>
                <a:defRPr lang="en-US"/>
              </a:defPPr>
              <a:lvl1pPr algn="ctr">
                <a:lnSpc>
                  <a:spcPct val="125000"/>
                </a:lnSpc>
                <a:defRPr sz="3200"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/>
                <a:t>未实施法律</a:t>
              </a:r>
              <a:r>
                <a:rPr lang="zh-CN" altLang="en-US">
                  <a:solidFill>
                    <a:srgbClr val="FF0000"/>
                  </a:solidFill>
                </a:rPr>
                <a:t>要求做</a:t>
              </a:r>
              <a:r>
                <a:rPr lang="zh-CN" altLang="en-US"/>
                <a:t>的行为</a:t>
              </a:r>
              <a:endParaRPr lang="zh-CN" altLang="en-US"/>
            </a:p>
          </p:txBody>
        </p:sp>
        <p:sp>
          <p:nvSpPr>
            <p:cNvPr id="41" name="文本框 40"/>
            <p:cNvSpPr txBox="1"/>
            <p:nvPr>
              <p:custDataLst>
                <p:tags r:id="rId7"/>
              </p:custDataLst>
            </p:nvPr>
          </p:nvSpPr>
          <p:spPr>
            <a:xfrm>
              <a:off x="1444" y="2356"/>
              <a:ext cx="3617" cy="1751"/>
            </a:xfrm>
            <a:prstGeom prst="rect">
              <a:avLst/>
            </a:prstGeom>
            <a:solidFill>
              <a:schemeClr val="bg1"/>
            </a:solidFill>
            <a:ln w="34925" cmpd="dbl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lIns="0" tIns="108000" rIns="0" bIns="144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3200">
                  <a:latin typeface="微软雅黑" panose="020B0503020204020204" charset="-122"/>
                  <a:ea typeface="微软雅黑" panose="020B0503020204020204" charset="-122"/>
                </a:rPr>
                <a:t>实施了法律</a:t>
              </a:r>
              <a:r>
                <a:rPr lang="zh-CN" altLang="en-US" sz="320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禁止</a:t>
              </a:r>
              <a:r>
                <a:rPr lang="zh-CN" altLang="en-US" sz="3200">
                  <a:latin typeface="微软雅黑" panose="020B0503020204020204" charset="-122"/>
                  <a:ea typeface="微软雅黑" panose="020B0503020204020204" charset="-122"/>
                </a:rPr>
                <a:t>的行为</a:t>
              </a:r>
              <a:endParaRPr lang="zh-CN" altLang="en-US" sz="32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42" name="组合 41"/>
            <p:cNvGrpSpPr/>
            <p:nvPr>
              <p:custDataLst>
                <p:tags r:id="rId8"/>
              </p:custDataLst>
            </p:nvPr>
          </p:nvGrpSpPr>
          <p:grpSpPr>
            <a:xfrm>
              <a:off x="5303" y="2604"/>
              <a:ext cx="3731" cy="1522"/>
              <a:chOff x="4516398" y="3634812"/>
              <a:chExt cx="3159205" cy="1288806"/>
            </a:xfrm>
          </p:grpSpPr>
          <p:sp>
            <p:nvSpPr>
              <p:cNvPr id="15" name="箭头: 左右 14"/>
              <p:cNvSpPr/>
              <p:nvPr>
                <p:custDataLst>
                  <p:tags r:id="rId9"/>
                </p:custDataLst>
              </p:nvPr>
            </p:nvSpPr>
            <p:spPr>
              <a:xfrm>
                <a:off x="4516398" y="3634812"/>
                <a:ext cx="3159205" cy="1288806"/>
              </a:xfrm>
              <a:prstGeom prst="leftRightArrow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square" lIns="91440" tIns="45720" rIns="91440" bIns="45720" rtlCol="0" anchor="ctr">
                <a:spAutoFit/>
              </a:bodyPr>
              <a:lstStyle/>
              <a:p>
                <a:pPr algn="ctr"/>
                <a:endParaRPr lang="zh-CN" altLang="en-US" sz="3600" cap="none" spc="5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7" name="文本框 56"/>
              <p:cNvSpPr txBox="1"/>
              <p:nvPr>
                <p:custDataLst>
                  <p:tags r:id="rId10"/>
                </p:custDataLst>
              </p:nvPr>
            </p:nvSpPr>
            <p:spPr>
              <a:xfrm>
                <a:off x="4713414" y="3976331"/>
                <a:ext cx="2886073" cy="583647"/>
              </a:xfrm>
              <a:prstGeom prst="rect">
                <a:avLst/>
              </a:prstGeom>
              <a:noFill/>
              <a:ln w="12700" cap="flat" cmpd="sng" algn="ctr">
                <a:noFill/>
                <a:prstDash val="sysDash"/>
              </a:ln>
              <a:effectLst/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3200" b="1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违反法定义务</a:t>
                </a:r>
                <a:endParaRPr lang="zh-CN" altLang="en-US" sz="32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" name="组合 2"/>
          <p:cNvGrpSpPr/>
          <p:nvPr>
            <p:custDataLst>
              <p:tags r:id="rId11"/>
            </p:custDataLst>
          </p:nvPr>
        </p:nvGrpSpPr>
        <p:grpSpPr>
          <a:xfrm>
            <a:off x="3274060" y="4277823"/>
            <a:ext cx="5710767" cy="2385907"/>
            <a:chOff x="3867" y="4710"/>
            <a:chExt cx="6745" cy="2818"/>
          </a:xfrm>
        </p:grpSpPr>
        <p:pic>
          <p:nvPicPr>
            <p:cNvPr id="44" name="图片 43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6" y="4710"/>
              <a:ext cx="2488" cy="2053"/>
            </a:xfrm>
            <a:prstGeom prst="rect">
              <a:avLst/>
            </a:prstGeom>
          </p:spPr>
        </p:pic>
        <p:sp>
          <p:nvSpPr>
            <p:cNvPr id="59" name="文本框 58"/>
            <p:cNvSpPr txBox="1"/>
            <p:nvPr>
              <p:custDataLst>
                <p:tags r:id="rId14"/>
              </p:custDataLst>
            </p:nvPr>
          </p:nvSpPr>
          <p:spPr>
            <a:xfrm>
              <a:off x="3867" y="6741"/>
              <a:ext cx="6745" cy="787"/>
            </a:xfrm>
            <a:prstGeom prst="rect">
              <a:avLst/>
            </a:prstGeom>
            <a:noFill/>
            <a:ln w="12700" cap="flat" cmpd="sng" algn="ctr">
              <a:noFill/>
              <a:prstDash val="sysDash"/>
            </a:ln>
            <a:effec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zh-CN" altLang="en-US" sz="3735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承担法律责任</a:t>
              </a:r>
              <a:endParaRPr lang="zh-CN" altLang="en-US" sz="373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" name="矩形: 圆角 39"/>
          <p:cNvSpPr/>
          <p:nvPr>
            <p:custDataLst>
              <p:tags r:id="rId15"/>
            </p:custDataLst>
          </p:nvPr>
        </p:nvSpPr>
        <p:spPr>
          <a:xfrm>
            <a:off x="3436683" y="1163910"/>
            <a:ext cx="4627033" cy="68048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121920" tIns="60960" rIns="121920" bIns="60960" rtlCol="0" anchor="ctr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违反法定义务的表现</a:t>
            </a:r>
            <a:endParaRPr lang="en-US" altLang="zh-CN" sz="32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矩形 5"/>
          <p:cNvSpPr/>
          <p:nvPr>
            <p:custDataLst>
              <p:tags r:id="rId16"/>
            </p:custDataLst>
          </p:nvPr>
        </p:nvSpPr>
        <p:spPr>
          <a:xfrm>
            <a:off x="-120015" y="19177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违反义务须担责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文本框 44"/>
          <p:cNvSpPr txBox="1"/>
          <p:nvPr>
            <p:custDataLst>
              <p:tags r:id="rId1"/>
            </p:custDataLst>
          </p:nvPr>
        </p:nvSpPr>
        <p:spPr>
          <a:xfrm>
            <a:off x="876300" y="1737360"/>
            <a:ext cx="3362113" cy="1136015"/>
          </a:xfrm>
          <a:prstGeom prst="rect">
            <a:avLst/>
          </a:prstGeom>
          <a:solidFill>
            <a:schemeClr val="bg1"/>
          </a:solidFill>
          <a:ln w="34925" cmpd="dbl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0" tIns="108000" rIns="0" bIns="14400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违反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民事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法律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25000"/>
              </a:lnSpc>
            </a:pPr>
            <a:r>
              <a:rPr lang="zh-CN" altLang="en-US" sz="2200" b="1">
                <a:latin typeface="微软雅黑" panose="020B0503020204020204" charset="-122"/>
                <a:ea typeface="微软雅黑" panose="020B0503020204020204" charset="-122"/>
              </a:rPr>
              <a:t>应当依法承担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民事责任</a:t>
            </a:r>
            <a:endParaRPr lang="zh-CN" altLang="en-US" sz="2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矩形 33"/>
          <p:cNvSpPr/>
          <p:nvPr>
            <p:custDataLst>
              <p:tags r:id="rId2"/>
            </p:custDataLst>
          </p:nvPr>
        </p:nvSpPr>
        <p:spPr>
          <a:xfrm>
            <a:off x="876300" y="2965873"/>
            <a:ext cx="3362960" cy="32442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schemeClr val="tx1"/>
            </a:solidFill>
          </a:ln>
        </p:spPr>
        <p:txBody>
          <a:bodyPr wrap="square" tIns="468000" bIns="46800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民事责任：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停止侵害、排除妨碍、消除危险、返还财产、恢复原状、赔偿损失、消除影响、恢复名誉、赔礼道歉等</a:t>
            </a:r>
            <a:endParaRPr lang="en-US" altLang="zh-CN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矩形 35"/>
          <p:cNvSpPr/>
          <p:nvPr>
            <p:custDataLst>
              <p:tags r:id="rId3"/>
            </p:custDataLst>
          </p:nvPr>
        </p:nvSpPr>
        <p:spPr>
          <a:xfrm>
            <a:off x="4329853" y="2963333"/>
            <a:ext cx="3362960" cy="31845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schemeClr val="tx1"/>
            </a:solidFill>
          </a:ln>
        </p:spPr>
        <p:txBody>
          <a:bodyPr wrap="square" lIns="144000" tIns="900000" bIns="90000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行政处罚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：警告、罚款、没收违法所得、行政拘留等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矩形 36"/>
          <p:cNvSpPr/>
          <p:nvPr>
            <p:custDataLst>
              <p:tags r:id="rId4"/>
            </p:custDataLst>
          </p:nvPr>
        </p:nvSpPr>
        <p:spPr>
          <a:xfrm>
            <a:off x="7863840" y="2965873"/>
            <a:ext cx="3631353" cy="28613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刑罚处罚：</a:t>
            </a:r>
            <a:endParaRPr lang="en-US" altLang="zh-CN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主刑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：管制、拘役、有期徒刑、无期徒刑、死刑</a:t>
            </a:r>
            <a:endParaRPr lang="en-US" altLang="zh-CN" sz="240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附加刑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：罚金、剥夺政治权利、没收财产、驱逐出境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0" name="文本框 49"/>
          <p:cNvSpPr txBox="1"/>
          <p:nvPr>
            <p:custDataLst>
              <p:tags r:id="rId5"/>
            </p:custDataLst>
          </p:nvPr>
        </p:nvSpPr>
        <p:spPr>
          <a:xfrm>
            <a:off x="7862993" y="1737360"/>
            <a:ext cx="3633047" cy="1136015"/>
          </a:xfrm>
          <a:prstGeom prst="rect">
            <a:avLst/>
          </a:prstGeom>
          <a:solidFill>
            <a:schemeClr val="bg1"/>
          </a:solidFill>
          <a:ln w="34925" cmpd="dbl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0" tIns="108000" rIns="0" bIns="14400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违反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刑事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法律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25000"/>
              </a:lnSpc>
            </a:pPr>
            <a:r>
              <a:rPr lang="zh-CN" altLang="en-US" sz="2200" b="1">
                <a:latin typeface="微软雅黑" panose="020B0503020204020204" charset="-122"/>
                <a:ea typeface="微软雅黑" panose="020B0503020204020204" charset="-122"/>
              </a:rPr>
              <a:t>应当依法承担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刑事责任</a:t>
            </a:r>
            <a:endParaRPr lang="zh-CN" altLang="en-US" sz="2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文本框 54"/>
          <p:cNvSpPr txBox="1"/>
          <p:nvPr>
            <p:custDataLst>
              <p:tags r:id="rId6"/>
            </p:custDataLst>
          </p:nvPr>
        </p:nvSpPr>
        <p:spPr>
          <a:xfrm>
            <a:off x="4329853" y="1737360"/>
            <a:ext cx="3362960" cy="1136015"/>
          </a:xfrm>
          <a:prstGeom prst="rect">
            <a:avLst/>
          </a:prstGeom>
          <a:solidFill>
            <a:schemeClr val="bg1"/>
          </a:solidFill>
          <a:ln w="34925" cmpd="dbl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0" tIns="108000" rIns="0" bIns="14400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违反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行政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法律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25000"/>
              </a:lnSpc>
            </a:pPr>
            <a:r>
              <a:rPr lang="zh-CN" altLang="en-US" sz="2200" b="1">
                <a:latin typeface="微软雅黑" panose="020B0503020204020204" charset="-122"/>
                <a:ea typeface="微软雅黑" panose="020B0503020204020204" charset="-122"/>
              </a:rPr>
              <a:t>应当依法承担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行政责任</a:t>
            </a:r>
            <a:endParaRPr lang="zh-CN" altLang="en-US" sz="2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: 圆角 39"/>
          <p:cNvSpPr/>
          <p:nvPr>
            <p:custDataLst>
              <p:tags r:id="rId7"/>
            </p:custDataLst>
          </p:nvPr>
        </p:nvSpPr>
        <p:spPr>
          <a:xfrm>
            <a:off x="3778250" y="966377"/>
            <a:ext cx="5157893" cy="68048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121920" tIns="60960" rIns="121920" bIns="60960" rtlCol="0" anchor="ctr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违反义务须承担的责任</a:t>
            </a:r>
            <a:endParaRPr lang="en-US" altLang="zh-CN" sz="32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矩形 2"/>
          <p:cNvSpPr/>
          <p:nvPr>
            <p:custDataLst>
              <p:tags r:id="rId8"/>
            </p:custDataLst>
          </p:nvPr>
        </p:nvSpPr>
        <p:spPr>
          <a:xfrm>
            <a:off x="-120015" y="19177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违反义务须担责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4" grpId="0"/>
      <p:bldP spid="36" grpId="0"/>
      <p:bldP spid="37" grpId="0"/>
      <p:bldP spid="50" grpId="0"/>
      <p:bldP spid="55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39725" y="1158384"/>
            <a:ext cx="5340350" cy="1291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小陈和同事有矛盾，编造谣言诋毁同事，同事诉诸法律。法院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依据《民法典》</a:t>
            </a:r>
            <a:r>
              <a:rPr lang="zh-CN" altLang="en-US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要求小陈给同事</a:t>
            </a:r>
            <a:r>
              <a:rPr lang="zh-CN" altLang="en-US" sz="2000" b="1">
                <a:solidFill>
                  <a:srgbClr val="3C03C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赔礼道歉、恢复名誉、停止侵害</a:t>
            </a:r>
            <a:r>
              <a:rPr lang="zh-CN" altLang="en-US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。</a:t>
            </a:r>
            <a:endParaRPr lang="zh-CN" altLang="en-US" sz="20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1044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19345" y="3086562"/>
            <a:ext cx="5422900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小成爸爸驾车去办事，没有按照规定停放车辆，交警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依据</a:t>
            </a:r>
            <a:r>
              <a:rPr lang="zh-CN" altLang="en-US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《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道路交通安全法</a:t>
            </a:r>
            <a:r>
              <a:rPr lang="zh-CN" altLang="en-US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》处以</a:t>
            </a:r>
            <a:r>
              <a:rPr lang="en-US" altLang="zh-CN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200</a:t>
            </a:r>
            <a:r>
              <a:rPr lang="zh-CN" altLang="en-US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元</a:t>
            </a:r>
            <a:r>
              <a:rPr lang="zh-CN" altLang="en-US" sz="2000" b="1">
                <a:solidFill>
                  <a:srgbClr val="3C03C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罚款。</a:t>
            </a:r>
            <a:endParaRPr lang="zh-CN" altLang="en-US" sz="2000" b="1">
              <a:solidFill>
                <a:srgbClr val="3C03CD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104451" name="文本框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39725" y="5079538"/>
            <a:ext cx="5367338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金某非法侵占朋友丁某要求代为保管的财物，法院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依据《刑法》</a:t>
            </a:r>
            <a:r>
              <a:rPr lang="zh-CN" altLang="en-US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判处金某</a:t>
            </a:r>
            <a:r>
              <a:rPr lang="zh-CN" altLang="en-US" sz="20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三年有期徒刑</a:t>
            </a:r>
            <a:r>
              <a:rPr lang="zh-CN" altLang="en-US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。</a:t>
            </a:r>
            <a:endParaRPr lang="zh-CN" altLang="en-US" sz="20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cxnSp>
        <p:nvCxnSpPr>
          <p:cNvPr id="99" name="直接连接符 98"/>
          <p:cNvCxnSpPr/>
          <p:nvPr>
            <p:custDataLst>
              <p:tags r:id="rId4"/>
            </p:custDataLst>
          </p:nvPr>
        </p:nvCxnSpPr>
        <p:spPr>
          <a:xfrm>
            <a:off x="339725" y="4659313"/>
            <a:ext cx="4789488" cy="0"/>
          </a:xfrm>
          <a:prstGeom prst="line">
            <a:avLst/>
          </a:prstGeom>
          <a:ln>
            <a:solidFill>
              <a:srgbClr val="585858">
                <a:lumMod val="60000"/>
                <a:lumOff val="40000"/>
              </a:srgbClr>
            </a:solidFill>
            <a:prstDash val="dash"/>
          </a:ln>
        </p:spPr>
        <p:style>
          <a:lnRef idx="1">
            <a:srgbClr val="239071"/>
          </a:lnRef>
          <a:fillRef idx="0">
            <a:srgbClr val="239071"/>
          </a:fillRef>
          <a:effectRef idx="0">
            <a:srgbClr val="239071"/>
          </a:effectRef>
          <a:fontRef idx="minor">
            <a:srgbClr val="585858"/>
          </a:fontRef>
        </p:style>
      </p:cxnSp>
      <p:sp>
        <p:nvSpPr>
          <p:cNvPr id="69" name="矩形: 圆角 68"/>
          <p:cNvSpPr/>
          <p:nvPr>
            <p:custDataLst>
              <p:tags r:id="rId5"/>
            </p:custDataLst>
          </p:nvPr>
        </p:nvSpPr>
        <p:spPr>
          <a:xfrm>
            <a:off x="9174480" y="455295"/>
            <a:ext cx="2760345" cy="782955"/>
          </a:xfrm>
          <a:prstGeom prst="roundRect">
            <a:avLst>
              <a:gd name="adj" fmla="val 50000"/>
            </a:avLst>
          </a:prstGeom>
          <a:solidFill>
            <a:srgbClr val="EB3C43"/>
          </a:solidFill>
          <a:ln>
            <a:noFill/>
          </a:ln>
        </p:spPr>
        <p:style>
          <a:lnRef idx="2">
            <a:srgbClr val="F6E36D">
              <a:shade val="50000"/>
            </a:srgbClr>
          </a:lnRef>
          <a:fillRef idx="1">
            <a:srgbClr val="F6E36D"/>
          </a:fillRef>
          <a:effectRef idx="0">
            <a:srgbClr val="F6E36D"/>
          </a:effectRef>
          <a:fontRef idx="minor">
            <a:srgbClr val="FFFFFF"/>
          </a:fontRef>
        </p:style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要承担什么责任？</a:t>
            </a:r>
            <a:endParaRPr lang="zh-CN" altLang="en-US" sz="24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矩形 2"/>
          <p:cNvSpPr/>
          <p:nvPr>
            <p:custDataLst>
              <p:tags r:id="rId6"/>
            </p:custDataLst>
          </p:nvPr>
        </p:nvSpPr>
        <p:spPr>
          <a:xfrm>
            <a:off x="5946775" y="1436688"/>
            <a:ext cx="2389188" cy="8556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2800" b="1" noProof="1">
                <a:latin typeface="黑体" panose="02010609060101010101" charset="-122"/>
                <a:ea typeface="黑体" panose="02010609060101010101" charset="-122"/>
                <a:sym typeface="+mn-ea"/>
              </a:rPr>
              <a:t>违反</a:t>
            </a:r>
            <a:r>
              <a:rPr lang="zh-CN" altLang="en-US" sz="2800" b="1" noProof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民事法律</a:t>
            </a:r>
            <a:endParaRPr lang="zh-CN" altLang="en-US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矩形 3"/>
          <p:cNvSpPr/>
          <p:nvPr>
            <p:custDataLst>
              <p:tags r:id="rId7"/>
            </p:custDataLst>
          </p:nvPr>
        </p:nvSpPr>
        <p:spPr>
          <a:xfrm>
            <a:off x="5946775" y="3182938"/>
            <a:ext cx="2389188" cy="8556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2800" b="1" noProof="1">
                <a:latin typeface="黑体" panose="02010609060101010101" charset="-122"/>
                <a:ea typeface="黑体" panose="02010609060101010101" charset="-122"/>
                <a:sym typeface="+mn-ea"/>
              </a:rPr>
              <a:t>违反</a:t>
            </a:r>
            <a:r>
              <a:rPr lang="zh-CN" altLang="en-US" sz="2800" b="1" noProof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行政法律</a:t>
            </a:r>
            <a:endParaRPr lang="zh-CN" altLang="en-US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矩形 6"/>
          <p:cNvSpPr/>
          <p:nvPr>
            <p:custDataLst>
              <p:tags r:id="rId8"/>
            </p:custDataLst>
          </p:nvPr>
        </p:nvSpPr>
        <p:spPr>
          <a:xfrm>
            <a:off x="5946775" y="5307013"/>
            <a:ext cx="2503488" cy="8556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2800" b="1" noProof="1">
                <a:latin typeface="黑体" panose="02010609060101010101" charset="-122"/>
                <a:ea typeface="黑体" panose="02010609060101010101" charset="-122"/>
                <a:sym typeface="+mn-ea"/>
              </a:rPr>
              <a:t>违反</a:t>
            </a:r>
            <a:r>
              <a:rPr lang="zh-CN" altLang="en-US" sz="2800" b="1" noProof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刑事法律</a:t>
            </a:r>
            <a:endParaRPr lang="zh-CN" altLang="en-US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9" name="右箭头 8"/>
          <p:cNvSpPr/>
          <p:nvPr>
            <p:custDataLst>
              <p:tags r:id="rId9"/>
            </p:custDataLst>
          </p:nvPr>
        </p:nvSpPr>
        <p:spPr>
          <a:xfrm>
            <a:off x="8439150" y="1597025"/>
            <a:ext cx="1211263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0" name="右箭头 9"/>
          <p:cNvSpPr/>
          <p:nvPr>
            <p:custDataLst>
              <p:tags r:id="rId10"/>
            </p:custDataLst>
          </p:nvPr>
        </p:nvSpPr>
        <p:spPr>
          <a:xfrm>
            <a:off x="8450263" y="3344863"/>
            <a:ext cx="1323975" cy="531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3" name="右箭头 12"/>
          <p:cNvSpPr/>
          <p:nvPr>
            <p:custDataLst>
              <p:tags r:id="rId11"/>
            </p:custDataLst>
          </p:nvPr>
        </p:nvSpPr>
        <p:spPr>
          <a:xfrm>
            <a:off x="8547100" y="5468938"/>
            <a:ext cx="1323975" cy="531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7" name="矩形 16"/>
          <p:cNvSpPr/>
          <p:nvPr>
            <p:custDataLst>
              <p:tags r:id="rId12"/>
            </p:custDataLst>
          </p:nvPr>
        </p:nvSpPr>
        <p:spPr>
          <a:xfrm>
            <a:off x="9650413" y="1436688"/>
            <a:ext cx="1808162" cy="8556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2800" b="1" noProof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民事责任</a:t>
            </a:r>
            <a:endParaRPr lang="zh-CN" altLang="en-US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8" name="矩形 17"/>
          <p:cNvSpPr/>
          <p:nvPr>
            <p:custDataLst>
              <p:tags r:id="rId13"/>
            </p:custDataLst>
          </p:nvPr>
        </p:nvSpPr>
        <p:spPr>
          <a:xfrm>
            <a:off x="9774238" y="3175000"/>
            <a:ext cx="1684337" cy="8556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2800" b="1" noProof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行政责任</a:t>
            </a:r>
            <a:endParaRPr lang="zh-CN" altLang="en-US" sz="2800" b="1" noProof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19" name="矩形 18"/>
          <p:cNvSpPr/>
          <p:nvPr>
            <p:custDataLst>
              <p:tags r:id="rId14"/>
            </p:custDataLst>
          </p:nvPr>
        </p:nvSpPr>
        <p:spPr>
          <a:xfrm>
            <a:off x="9871075" y="5307013"/>
            <a:ext cx="1743075" cy="8556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2800" b="1" noProof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刑事责任</a:t>
            </a:r>
            <a:endParaRPr lang="zh-CN" altLang="en-US" sz="2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" name="矩形 1"/>
          <p:cNvSpPr/>
          <p:nvPr>
            <p:custDataLst>
              <p:tags r:id="rId15"/>
            </p:custDataLst>
          </p:nvPr>
        </p:nvSpPr>
        <p:spPr>
          <a:xfrm>
            <a:off x="68580" y="141605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违反义务须担责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矩形: 圆角 68"/>
          <p:cNvSpPr/>
          <p:nvPr>
            <p:custDataLst>
              <p:tags r:id="rId16"/>
            </p:custDataLst>
          </p:nvPr>
        </p:nvSpPr>
        <p:spPr>
          <a:xfrm>
            <a:off x="6130925" y="547370"/>
            <a:ext cx="2079625" cy="782955"/>
          </a:xfrm>
          <a:prstGeom prst="roundRect">
            <a:avLst>
              <a:gd name="adj" fmla="val 50000"/>
            </a:avLst>
          </a:prstGeom>
          <a:solidFill>
            <a:srgbClr val="EB3C43"/>
          </a:solidFill>
          <a:ln>
            <a:noFill/>
          </a:ln>
        </p:spPr>
        <p:style>
          <a:lnRef idx="2">
            <a:srgbClr val="F6E36D">
              <a:shade val="50000"/>
            </a:srgbClr>
          </a:lnRef>
          <a:fillRef idx="1">
            <a:srgbClr val="F6E36D"/>
          </a:fillRef>
          <a:effectRef idx="0">
            <a:srgbClr val="F6E36D"/>
          </a:effectRef>
          <a:fontRef idx="minor">
            <a:srgbClr val="FFFFFF"/>
          </a:fontRef>
        </p:style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违反了什么类型的法律？</a:t>
            </a:r>
            <a:endParaRPr lang="zh-CN" altLang="en-US" sz="24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  <p:custDataLst>
      <p:tags r:id="rId1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3" grpId="0"/>
      <p:bldP spid="4" grpId="0"/>
      <p:bldP spid="7" grpId="0"/>
      <p:bldP spid="9" grpId="0"/>
      <p:bldP spid="10" grpId="0"/>
      <p:bldP spid="13" grpId="0"/>
      <p:bldP spid="17" grpId="0"/>
      <p:bldP spid="18" grpId="0"/>
      <p:bldP spid="19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7" name="组合 47"/>
          <p:cNvGrpSpPr/>
          <p:nvPr>
            <p:custDataLst>
              <p:tags r:id="rId1"/>
            </p:custDataLst>
          </p:nvPr>
        </p:nvGrpSpPr>
        <p:grpSpPr>
          <a:xfrm>
            <a:off x="3365500" y="1849438"/>
            <a:ext cx="4275138" cy="3703637"/>
            <a:chOff x="3567" y="4908"/>
            <a:chExt cx="6194" cy="5829"/>
          </a:xfrm>
        </p:grpSpPr>
        <p:grpSp>
          <p:nvGrpSpPr>
            <p:cNvPr id="55298" name="组合 48"/>
            <p:cNvGrpSpPr/>
            <p:nvPr>
              <p:custDataLst>
                <p:tags r:id="rId2"/>
              </p:custDataLst>
            </p:nvPr>
          </p:nvGrpSpPr>
          <p:grpSpPr>
            <a:xfrm>
              <a:off x="4344" y="4908"/>
              <a:ext cx="5418" cy="5829"/>
              <a:chOff x="1891341" y="2169330"/>
              <a:chExt cx="2579754" cy="2775408"/>
            </a:xfrm>
          </p:grpSpPr>
          <p:sp>
            <p:nvSpPr>
              <p:cNvPr id="55299" name="TextBox 6"/>
              <p:cNvSpPr txBox="1">
                <a:spLocks noChangeArrowheads="1"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1891342" y="2169330"/>
                <a:ext cx="2579753" cy="4374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9pPr>
              </a:lstStyle>
              <a:p>
                <a:r>
                  <a:rPr lang="zh-CN" altLang="en-US" sz="3200" b="1">
                    <a:latin typeface="黑体" panose="02010609060101010101" charset="-122"/>
                    <a:ea typeface="黑体" panose="02010609060101010101" charset="-122"/>
                  </a:rPr>
                  <a:t>权利义务相统一</a:t>
                </a:r>
                <a:endParaRPr lang="zh-CN" altLang="en-US" sz="3200" b="1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sp>
            <p:nvSpPr>
              <p:cNvPr id="55300" name="TextBox 7"/>
              <p:cNvSpPr txBox="1">
                <a:spLocks noChangeArrowheads="1"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1891342" y="4507317"/>
                <a:ext cx="2316388" cy="4374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9pPr>
              </a:lstStyle>
              <a:p>
                <a:r>
                  <a:rPr lang="zh-CN" altLang="en-US" sz="3200" b="1">
                    <a:latin typeface="黑体" panose="02010609060101010101" charset="-122"/>
                    <a:ea typeface="黑体" panose="02010609060101010101" charset="-122"/>
                  </a:rPr>
                  <a:t>违反义务须担责</a:t>
                </a:r>
                <a:endParaRPr lang="zh-CN" altLang="en-US" sz="3200" b="1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sp>
            <p:nvSpPr>
              <p:cNvPr id="55301" name="TextBox 6"/>
              <p:cNvSpPr txBox="1">
                <a:spLocks noChangeArrowheads="1"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1891341" y="3294059"/>
                <a:ext cx="2260297" cy="4374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等线" panose="02010600030101010101" pitchFamily="2" charset="-122"/>
                    <a:ea typeface="等线" panose="02010600030101010101" pitchFamily="2" charset="-122"/>
                  </a:defRPr>
                </a:lvl9pPr>
              </a:lstStyle>
              <a:p>
                <a:r>
                  <a:rPr lang="zh-CN" altLang="en-US" sz="3200" b="1">
                    <a:latin typeface="黑体" panose="02010609060101010101" charset="-122"/>
                    <a:ea typeface="黑体" panose="02010609060101010101" charset="-122"/>
                  </a:rPr>
                  <a:t>法定义务须履行</a:t>
                </a:r>
                <a:endParaRPr lang="zh-CN" altLang="en-US" sz="3200" b="1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</p:grpSp>
        <p:sp>
          <p:nvSpPr>
            <p:cNvPr id="50" name="任意多边形 49"/>
            <p:cNvSpPr/>
            <p:nvPr>
              <p:custDataLst>
                <p:tags r:id="rId6"/>
              </p:custDataLst>
            </p:nvPr>
          </p:nvSpPr>
          <p:spPr>
            <a:xfrm>
              <a:off x="3567" y="4908"/>
              <a:ext cx="529" cy="5644"/>
            </a:xfrm>
            <a:custGeom>
              <a:avLst/>
              <a:gdLst/>
              <a:ahLst/>
              <a:cxnLst/>
              <a:rect l="l" t="t" r="r" b="b"/>
              <a:pathLst>
                <a:path w="152698" h="565844">
                  <a:moveTo>
                    <a:pt x="152698" y="0"/>
                  </a:moveTo>
                  <a:lnTo>
                    <a:pt x="152698" y="43457"/>
                  </a:lnTo>
                  <a:cubicBezTo>
                    <a:pt x="118567" y="44251"/>
                    <a:pt x="101501" y="65087"/>
                    <a:pt x="101501" y="105965"/>
                  </a:cubicBezTo>
                  <a:lnTo>
                    <a:pt x="101501" y="197346"/>
                  </a:lnTo>
                  <a:cubicBezTo>
                    <a:pt x="101501" y="243185"/>
                    <a:pt x="85428" y="271363"/>
                    <a:pt x="53281" y="281880"/>
                  </a:cubicBezTo>
                  <a:lnTo>
                    <a:pt x="53281" y="283368"/>
                  </a:lnTo>
                  <a:cubicBezTo>
                    <a:pt x="85428" y="293092"/>
                    <a:pt x="101501" y="321071"/>
                    <a:pt x="101501" y="367307"/>
                  </a:cubicBezTo>
                  <a:lnTo>
                    <a:pt x="101501" y="457200"/>
                  </a:lnTo>
                  <a:cubicBezTo>
                    <a:pt x="101501" y="481806"/>
                    <a:pt x="105519" y="498921"/>
                    <a:pt x="113556" y="508545"/>
                  </a:cubicBezTo>
                  <a:cubicBezTo>
                    <a:pt x="121593" y="518170"/>
                    <a:pt x="134640" y="523081"/>
                    <a:pt x="152698" y="523279"/>
                  </a:cubicBezTo>
                  <a:lnTo>
                    <a:pt x="152698" y="565844"/>
                  </a:lnTo>
                  <a:cubicBezTo>
                    <a:pt x="84237" y="565249"/>
                    <a:pt x="50007" y="531316"/>
                    <a:pt x="50007" y="464046"/>
                  </a:cubicBezTo>
                  <a:lnTo>
                    <a:pt x="50007" y="369986"/>
                  </a:lnTo>
                  <a:cubicBezTo>
                    <a:pt x="50007" y="326925"/>
                    <a:pt x="33338" y="304502"/>
                    <a:pt x="0" y="302716"/>
                  </a:cubicBezTo>
                  <a:lnTo>
                    <a:pt x="0" y="263128"/>
                  </a:lnTo>
                  <a:cubicBezTo>
                    <a:pt x="33338" y="260945"/>
                    <a:pt x="50007" y="238125"/>
                    <a:pt x="50007" y="194667"/>
                  </a:cubicBezTo>
                  <a:lnTo>
                    <a:pt x="50007" y="102989"/>
                  </a:lnTo>
                  <a:cubicBezTo>
                    <a:pt x="50007" y="34925"/>
                    <a:pt x="84237" y="595"/>
                    <a:pt x="15269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3B42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5303" name="组合 76"/>
          <p:cNvGrpSpPr/>
          <p:nvPr>
            <p:custDataLst>
              <p:tags r:id="rId7"/>
            </p:custDataLst>
          </p:nvPr>
        </p:nvGrpSpPr>
        <p:grpSpPr>
          <a:xfrm>
            <a:off x="7100888" y="2995613"/>
            <a:ext cx="4127500" cy="1397000"/>
            <a:chOff x="5641183" y="1979557"/>
            <a:chExt cx="3211464" cy="1398050"/>
          </a:xfrm>
        </p:grpSpPr>
        <p:sp>
          <p:nvSpPr>
            <p:cNvPr id="78" name="任意多边形 77"/>
            <p:cNvSpPr/>
            <p:nvPr>
              <p:custDataLst>
                <p:tags r:id="rId8"/>
              </p:custDataLst>
            </p:nvPr>
          </p:nvSpPr>
          <p:spPr>
            <a:xfrm>
              <a:off x="5641183" y="1997032"/>
              <a:ext cx="245800" cy="1259834"/>
            </a:xfrm>
            <a:custGeom>
              <a:avLst/>
              <a:gdLst/>
              <a:ahLst/>
              <a:cxnLst/>
              <a:rect l="l" t="t" r="r" b="b"/>
              <a:pathLst>
                <a:path w="152698" h="565844">
                  <a:moveTo>
                    <a:pt x="152698" y="0"/>
                  </a:moveTo>
                  <a:lnTo>
                    <a:pt x="152698" y="43457"/>
                  </a:lnTo>
                  <a:cubicBezTo>
                    <a:pt x="118567" y="44251"/>
                    <a:pt x="101501" y="65087"/>
                    <a:pt x="101501" y="105965"/>
                  </a:cubicBezTo>
                  <a:lnTo>
                    <a:pt x="101501" y="197346"/>
                  </a:lnTo>
                  <a:cubicBezTo>
                    <a:pt x="101501" y="243185"/>
                    <a:pt x="85428" y="271363"/>
                    <a:pt x="53281" y="281880"/>
                  </a:cubicBezTo>
                  <a:lnTo>
                    <a:pt x="53281" y="283368"/>
                  </a:lnTo>
                  <a:cubicBezTo>
                    <a:pt x="85428" y="293092"/>
                    <a:pt x="101501" y="321071"/>
                    <a:pt x="101501" y="367307"/>
                  </a:cubicBezTo>
                  <a:lnTo>
                    <a:pt x="101501" y="457200"/>
                  </a:lnTo>
                  <a:cubicBezTo>
                    <a:pt x="101501" y="481806"/>
                    <a:pt x="105519" y="498921"/>
                    <a:pt x="113556" y="508545"/>
                  </a:cubicBezTo>
                  <a:cubicBezTo>
                    <a:pt x="121593" y="518170"/>
                    <a:pt x="134640" y="523081"/>
                    <a:pt x="152698" y="523279"/>
                  </a:cubicBezTo>
                  <a:lnTo>
                    <a:pt x="152698" y="565844"/>
                  </a:lnTo>
                  <a:cubicBezTo>
                    <a:pt x="84237" y="565249"/>
                    <a:pt x="50007" y="531316"/>
                    <a:pt x="50007" y="464046"/>
                  </a:cubicBezTo>
                  <a:lnTo>
                    <a:pt x="50007" y="369986"/>
                  </a:lnTo>
                  <a:cubicBezTo>
                    <a:pt x="50007" y="326925"/>
                    <a:pt x="33338" y="304502"/>
                    <a:pt x="0" y="302716"/>
                  </a:cubicBezTo>
                  <a:lnTo>
                    <a:pt x="0" y="263128"/>
                  </a:lnTo>
                  <a:cubicBezTo>
                    <a:pt x="33338" y="260945"/>
                    <a:pt x="50007" y="238125"/>
                    <a:pt x="50007" y="194667"/>
                  </a:cubicBezTo>
                  <a:lnTo>
                    <a:pt x="50007" y="102989"/>
                  </a:lnTo>
                  <a:cubicBezTo>
                    <a:pt x="50007" y="34925"/>
                    <a:pt x="84237" y="595"/>
                    <a:pt x="15269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5305" name="文本框 78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5900212" y="1979557"/>
              <a:ext cx="2952435" cy="460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黑体" panose="02010609060101010101" charset="-122"/>
                  <a:ea typeface="黑体" panose="02010609060101010101" charset="-122"/>
                </a:rPr>
                <a:t>自觉履行法定义务的原因</a:t>
              </a:r>
              <a:endParaRPr lang="zh-CN" altLang="en-US" sz="2400" b="1"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55306" name="文本框 79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918560" y="2448328"/>
              <a:ext cx="2774067" cy="460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黑体" panose="02010609060101010101" charset="-122"/>
                  <a:ea typeface="黑体" panose="02010609060101010101" charset="-122"/>
                </a:rPr>
                <a:t>法律要求做的必须去做</a:t>
              </a:r>
              <a:endParaRPr lang="zh-CN" altLang="en-US" sz="2400" b="1"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55307" name="文本框 80"/>
            <p:cNvSpPr txBox="1"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5918560" y="2917099"/>
              <a:ext cx="2694058" cy="460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黑体" panose="02010609060101010101" charset="-122"/>
                  <a:ea typeface="黑体" panose="02010609060101010101" charset="-122"/>
                </a:rPr>
                <a:t>法律禁止做的坚决不做</a:t>
              </a:r>
              <a:endParaRPr lang="zh-CN" altLang="en-US" sz="2400" b="1"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grpSp>
        <p:nvGrpSpPr>
          <p:cNvPr id="55308" name="组合 81"/>
          <p:cNvGrpSpPr/>
          <p:nvPr>
            <p:custDataLst>
              <p:tags r:id="rId12"/>
            </p:custDataLst>
          </p:nvPr>
        </p:nvGrpSpPr>
        <p:grpSpPr>
          <a:xfrm>
            <a:off x="7177088" y="4697413"/>
            <a:ext cx="4311650" cy="1223962"/>
            <a:chOff x="5615541" y="2070249"/>
            <a:chExt cx="3354571" cy="1223261"/>
          </a:xfrm>
        </p:grpSpPr>
        <p:sp>
          <p:nvSpPr>
            <p:cNvPr id="83" name="任意多边形 82"/>
            <p:cNvSpPr/>
            <p:nvPr>
              <p:custDataLst>
                <p:tags r:id="rId13"/>
              </p:custDataLst>
            </p:nvPr>
          </p:nvSpPr>
          <p:spPr>
            <a:xfrm>
              <a:off x="5615541" y="2070249"/>
              <a:ext cx="259374" cy="1124892"/>
            </a:xfrm>
            <a:custGeom>
              <a:avLst/>
              <a:gdLst/>
              <a:ahLst/>
              <a:cxnLst/>
              <a:rect l="l" t="t" r="r" b="b"/>
              <a:pathLst>
                <a:path w="152698" h="565844">
                  <a:moveTo>
                    <a:pt x="152698" y="0"/>
                  </a:moveTo>
                  <a:lnTo>
                    <a:pt x="152698" y="43457"/>
                  </a:lnTo>
                  <a:cubicBezTo>
                    <a:pt x="118567" y="44251"/>
                    <a:pt x="101501" y="65087"/>
                    <a:pt x="101501" y="105965"/>
                  </a:cubicBezTo>
                  <a:lnTo>
                    <a:pt x="101501" y="197346"/>
                  </a:lnTo>
                  <a:cubicBezTo>
                    <a:pt x="101501" y="243185"/>
                    <a:pt x="85428" y="271363"/>
                    <a:pt x="53281" y="281880"/>
                  </a:cubicBezTo>
                  <a:lnTo>
                    <a:pt x="53281" y="283368"/>
                  </a:lnTo>
                  <a:cubicBezTo>
                    <a:pt x="85428" y="293092"/>
                    <a:pt x="101501" y="321071"/>
                    <a:pt x="101501" y="367307"/>
                  </a:cubicBezTo>
                  <a:lnTo>
                    <a:pt x="101501" y="457200"/>
                  </a:lnTo>
                  <a:cubicBezTo>
                    <a:pt x="101501" y="481806"/>
                    <a:pt x="105519" y="498921"/>
                    <a:pt x="113556" y="508545"/>
                  </a:cubicBezTo>
                  <a:cubicBezTo>
                    <a:pt x="121593" y="518170"/>
                    <a:pt x="134640" y="523081"/>
                    <a:pt x="152698" y="523279"/>
                  </a:cubicBezTo>
                  <a:lnTo>
                    <a:pt x="152698" y="565844"/>
                  </a:lnTo>
                  <a:cubicBezTo>
                    <a:pt x="84237" y="565249"/>
                    <a:pt x="50007" y="531316"/>
                    <a:pt x="50007" y="464046"/>
                  </a:cubicBezTo>
                  <a:lnTo>
                    <a:pt x="50007" y="369986"/>
                  </a:lnTo>
                  <a:cubicBezTo>
                    <a:pt x="50007" y="326925"/>
                    <a:pt x="33338" y="304502"/>
                    <a:pt x="0" y="302716"/>
                  </a:cubicBezTo>
                  <a:lnTo>
                    <a:pt x="0" y="263128"/>
                  </a:lnTo>
                  <a:cubicBezTo>
                    <a:pt x="33338" y="260945"/>
                    <a:pt x="50007" y="238125"/>
                    <a:pt x="50007" y="194667"/>
                  </a:cubicBezTo>
                  <a:lnTo>
                    <a:pt x="50007" y="102989"/>
                  </a:lnTo>
                  <a:cubicBezTo>
                    <a:pt x="50007" y="34925"/>
                    <a:pt x="84237" y="595"/>
                    <a:pt x="15269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5310" name="文本框 83"/>
            <p:cNvSpPr txBox="1"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5888108" y="2070249"/>
              <a:ext cx="2563141" cy="460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黑体" panose="02010609060101010101" charset="-122"/>
                  <a:ea typeface="黑体" panose="02010609060101010101" charset="-122"/>
                </a:rPr>
                <a:t>违反法定义务的行为</a:t>
              </a:r>
              <a:endParaRPr lang="zh-CN" altLang="en-US" sz="2400" b="1"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55311" name="文本框 85"/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5888108" y="2833040"/>
              <a:ext cx="3082004" cy="460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黑体" panose="02010609060101010101" charset="-122"/>
                  <a:ea typeface="黑体" panose="02010609060101010101" charset="-122"/>
                </a:rPr>
                <a:t>违反法定义务要承担的责任</a:t>
              </a:r>
              <a:endParaRPr lang="zh-CN" altLang="en-US" sz="2400" b="1"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55312" name="文本框 1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7500938" y="1139825"/>
            <a:ext cx="4556124" cy="1436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权利和义务的关系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怎样正确处理权利和义务的关系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5313" name="文本框 2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134938" y="3289300"/>
            <a:ext cx="326243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r>
              <a:rPr lang="zh-CN" altLang="en-US" sz="4000" b="1">
                <a:latin typeface="黑体" panose="02010609060101010101" charset="-122"/>
                <a:ea typeface="黑体" panose="02010609060101010101" charset="-122"/>
                <a:sym typeface="等线" panose="02010600030101010101" pitchFamily="2" charset="-122"/>
              </a:rPr>
              <a:t>依法履行义务</a:t>
            </a:r>
            <a:endParaRPr lang="zh-CN" altLang="en-US" sz="4000" b="1">
              <a:latin typeface="黑体" panose="02010609060101010101" charset="-122"/>
              <a:ea typeface="黑体" panose="02010609060101010101" charset="-122"/>
              <a:sym typeface="等线" panose="02010600030101010101" pitchFamily="2" charset="-122"/>
            </a:endParaRPr>
          </a:p>
        </p:txBody>
      </p:sp>
      <p:sp>
        <p:nvSpPr>
          <p:cNvPr id="5" name="任意多边形 4"/>
          <p:cNvSpPr/>
          <p:nvPr>
            <p:custDataLst>
              <p:tags r:id="rId18"/>
            </p:custDataLst>
          </p:nvPr>
        </p:nvSpPr>
        <p:spPr>
          <a:xfrm>
            <a:off x="7100888" y="1512888"/>
            <a:ext cx="315912" cy="1258887"/>
          </a:xfrm>
          <a:custGeom>
            <a:avLst/>
            <a:gdLst/>
            <a:ahLst/>
            <a:cxnLst/>
            <a:rect l="l" t="t" r="r" b="b"/>
            <a:pathLst>
              <a:path w="152698" h="565844">
                <a:moveTo>
                  <a:pt x="152698" y="0"/>
                </a:moveTo>
                <a:lnTo>
                  <a:pt x="152698" y="43457"/>
                </a:lnTo>
                <a:cubicBezTo>
                  <a:pt x="118567" y="44251"/>
                  <a:pt x="101501" y="65087"/>
                  <a:pt x="101501" y="105965"/>
                </a:cubicBezTo>
                <a:lnTo>
                  <a:pt x="101501" y="197346"/>
                </a:lnTo>
                <a:cubicBezTo>
                  <a:pt x="101501" y="243185"/>
                  <a:pt x="85428" y="271363"/>
                  <a:pt x="53281" y="281880"/>
                </a:cubicBezTo>
                <a:lnTo>
                  <a:pt x="53281" y="283368"/>
                </a:lnTo>
                <a:cubicBezTo>
                  <a:pt x="85428" y="293092"/>
                  <a:pt x="101501" y="321071"/>
                  <a:pt x="101501" y="367307"/>
                </a:cubicBezTo>
                <a:lnTo>
                  <a:pt x="101501" y="457200"/>
                </a:lnTo>
                <a:cubicBezTo>
                  <a:pt x="101501" y="481806"/>
                  <a:pt x="105519" y="498921"/>
                  <a:pt x="113556" y="508545"/>
                </a:cubicBezTo>
                <a:cubicBezTo>
                  <a:pt x="121593" y="518170"/>
                  <a:pt x="134640" y="523081"/>
                  <a:pt x="152698" y="523279"/>
                </a:cubicBezTo>
                <a:lnTo>
                  <a:pt x="152698" y="565844"/>
                </a:lnTo>
                <a:cubicBezTo>
                  <a:pt x="84237" y="565249"/>
                  <a:pt x="50007" y="531316"/>
                  <a:pt x="50007" y="464046"/>
                </a:cubicBezTo>
                <a:lnTo>
                  <a:pt x="50007" y="369986"/>
                </a:lnTo>
                <a:cubicBezTo>
                  <a:pt x="50007" y="326925"/>
                  <a:pt x="33338" y="304502"/>
                  <a:pt x="0" y="302716"/>
                </a:cubicBezTo>
                <a:lnTo>
                  <a:pt x="0" y="263128"/>
                </a:lnTo>
                <a:cubicBezTo>
                  <a:pt x="33338" y="260945"/>
                  <a:pt x="50007" y="238125"/>
                  <a:pt x="50007" y="194667"/>
                </a:cubicBezTo>
                <a:lnTo>
                  <a:pt x="50007" y="102989"/>
                </a:lnTo>
                <a:cubicBezTo>
                  <a:pt x="50007" y="34925"/>
                  <a:pt x="84237" y="595"/>
                  <a:pt x="152698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9"/>
            </p:custDataLst>
          </p:nvPr>
        </p:nvSpPr>
        <p:spPr>
          <a:xfrm>
            <a:off x="-277495" y="17399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课堂小结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20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>
            <p:custDataLst>
              <p:tags r:id="rId1"/>
            </p:custDataLst>
          </p:nvPr>
        </p:nvSpPr>
        <p:spPr>
          <a:xfrm>
            <a:off x="506307" y="967740"/>
            <a:ext cx="11018520" cy="3451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95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1.“没有无义务的权利，也没无权利的义务。”这说明（     ）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95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①权力与义务是对立的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②权利义务相统一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95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③权利与义务互为条件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④权利与义务相互依存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95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A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①②③        B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②③④        C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①③④        D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①②④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0" name="矩形 64"/>
          <p:cNvSpPr/>
          <p:nvPr>
            <p:custDataLst>
              <p:tags r:id="rId2"/>
            </p:custDataLst>
          </p:nvPr>
        </p:nvSpPr>
        <p:spPr>
          <a:xfrm>
            <a:off x="9004300" y="1286087"/>
            <a:ext cx="543984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4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sz="4000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-277495" y="17399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课堂检测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>
            <p:custDataLst>
              <p:tags r:id="rId1"/>
            </p:custDataLst>
          </p:nvPr>
        </p:nvSpPr>
        <p:spPr>
          <a:xfrm>
            <a:off x="586952" y="1449070"/>
            <a:ext cx="11018520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+mj-ea"/>
                <a:ea typeface="+mj-ea"/>
                <a:cs typeface="+mj-ea"/>
                <a:sym typeface="微软雅黑" panose="020B0503020204020204" charset="-122"/>
              </a:rPr>
              <a:t>2.</a:t>
            </a:r>
            <a:r>
              <a:rPr lang="zh-CN" altLang="en-US" sz="2800" b="1">
                <a:solidFill>
                  <a:srgbClr val="000000"/>
                </a:solidFill>
                <a:latin typeface="+mj-ea"/>
                <a:ea typeface="+mj-ea"/>
                <a:cs typeface="+mj-ea"/>
                <a:sym typeface="微软雅黑" panose="020B0503020204020204" charset="-122"/>
              </a:rPr>
              <a:t>下列关于权利和义务的说法，不正确的是（    ）。</a:t>
            </a:r>
            <a:endParaRPr lang="en-US" altLang="zh-CN" sz="2800" b="1">
              <a:solidFill>
                <a:srgbClr val="000000"/>
              </a:solidFill>
              <a:latin typeface="+mj-ea"/>
              <a:ea typeface="+mj-ea"/>
              <a:cs typeface="+mj-ea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+mj-ea"/>
                <a:ea typeface="+mj-ea"/>
                <a:cs typeface="+mj-ea"/>
                <a:sym typeface="微软雅黑" panose="020B0503020204020204" charset="-122"/>
              </a:rPr>
              <a:t>A.</a:t>
            </a:r>
            <a:r>
              <a:rPr lang="zh-CN" altLang="en-US" sz="2800" b="1">
                <a:solidFill>
                  <a:srgbClr val="000000"/>
                </a:solidFill>
                <a:latin typeface="+mj-ea"/>
                <a:ea typeface="+mj-ea"/>
                <a:cs typeface="+mj-ea"/>
                <a:sym typeface="微软雅黑" panose="020B0503020204020204" charset="-122"/>
              </a:rPr>
              <a:t>不能只享有权利不承担义务</a:t>
            </a:r>
            <a:endParaRPr lang="zh-CN" altLang="en-US" sz="2800" b="1">
              <a:solidFill>
                <a:srgbClr val="000000"/>
              </a:solidFill>
              <a:latin typeface="+mj-ea"/>
              <a:ea typeface="+mj-ea"/>
              <a:cs typeface="+mj-ea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+mj-ea"/>
                <a:ea typeface="+mj-ea"/>
                <a:cs typeface="+mj-ea"/>
                <a:sym typeface="微软雅黑" panose="020B0503020204020204" charset="-122"/>
              </a:rPr>
              <a:t>B.</a:t>
            </a:r>
            <a:r>
              <a:rPr lang="zh-CN" altLang="en-US" sz="2800" b="1">
                <a:solidFill>
                  <a:srgbClr val="000000"/>
                </a:solidFill>
                <a:latin typeface="+mj-ea"/>
                <a:ea typeface="+mj-ea"/>
                <a:cs typeface="+mj-ea"/>
                <a:sym typeface="微软雅黑" panose="020B0503020204020204" charset="-122"/>
              </a:rPr>
              <a:t>权利和义务没有任何的关系</a:t>
            </a:r>
            <a:endParaRPr lang="zh-CN" altLang="en-US" sz="2800" b="1">
              <a:solidFill>
                <a:srgbClr val="000000"/>
              </a:solidFill>
              <a:latin typeface="+mj-ea"/>
              <a:ea typeface="+mj-ea"/>
              <a:cs typeface="+mj-ea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+mj-ea"/>
                <a:ea typeface="+mj-ea"/>
                <a:cs typeface="+mj-ea"/>
                <a:sym typeface="微软雅黑" panose="020B0503020204020204" charset="-122"/>
              </a:rPr>
              <a:t>C.</a:t>
            </a:r>
            <a:r>
              <a:rPr lang="zh-CN" altLang="en-US" sz="2800" b="1">
                <a:solidFill>
                  <a:srgbClr val="000000"/>
                </a:solidFill>
                <a:latin typeface="+mj-ea"/>
                <a:ea typeface="+mj-ea"/>
                <a:cs typeface="+mj-ea"/>
                <a:sym typeface="微软雅黑" panose="020B0503020204020204" charset="-122"/>
              </a:rPr>
              <a:t>权利和义务是相互依存的</a:t>
            </a:r>
            <a:endParaRPr lang="en-US" altLang="zh-CN" sz="2800" b="1">
              <a:solidFill>
                <a:srgbClr val="000000"/>
              </a:solidFill>
              <a:latin typeface="+mj-ea"/>
              <a:ea typeface="+mj-ea"/>
              <a:cs typeface="+mj-ea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+mj-ea"/>
                <a:ea typeface="+mj-ea"/>
                <a:cs typeface="+mj-ea"/>
                <a:sym typeface="微软雅黑" panose="020B0503020204020204" charset="-122"/>
              </a:rPr>
              <a:t>D.</a:t>
            </a:r>
            <a:r>
              <a:rPr lang="zh-CN" altLang="en-US" sz="2800" b="1">
                <a:solidFill>
                  <a:srgbClr val="000000"/>
                </a:solidFill>
                <a:latin typeface="+mj-ea"/>
                <a:ea typeface="+mj-ea"/>
                <a:cs typeface="+mj-ea"/>
                <a:sym typeface="微软雅黑" panose="020B0503020204020204" charset="-122"/>
              </a:rPr>
              <a:t>公民有权利则必有义务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0" name="矩形 64"/>
          <p:cNvSpPr/>
          <p:nvPr>
            <p:custDataLst>
              <p:tags r:id="rId2"/>
            </p:custDataLst>
          </p:nvPr>
        </p:nvSpPr>
        <p:spPr>
          <a:xfrm>
            <a:off x="7680960" y="1638512"/>
            <a:ext cx="543984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4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sz="4000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-277495" y="17399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课堂检测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>
            <p:custDataLst>
              <p:tags r:id="rId1"/>
            </p:custDataLst>
          </p:nvPr>
        </p:nvSpPr>
        <p:spPr>
          <a:xfrm>
            <a:off x="506307" y="967740"/>
            <a:ext cx="1101852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2667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3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．下列行为体现我国公民依法行使权利、自觉履行义务的是</a:t>
            </a: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(    )</a:t>
            </a:r>
            <a:endParaRPr kumimoji="0" lang="en-US" altLang="zh-CN" sz="2800" b="1" i="0" u="none" strike="noStrike" kern="1200" cap="none" spc="0" normalizeH="0" baseline="0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charset="0"/>
            </a:endParaRPr>
          </a:p>
          <a:p>
            <a:pPr marL="0" marR="0" lvl="0" indent="2667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①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小丽上课认真听讲，刻苦学习　</a:t>
            </a:r>
            <a:endParaRPr kumimoji="0" lang="zh-CN" altLang="en-US" sz="2800" b="1" i="0" u="none" strike="noStrike" kern="1200" cap="none" spc="0" normalizeH="0" baseline="0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charset="0"/>
            </a:endParaRPr>
          </a:p>
          <a:p>
            <a:pPr marL="0" marR="0" lvl="0" indent="2667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②小强在微信上任意发布他人私密信息　</a:t>
            </a:r>
            <a:endParaRPr kumimoji="0" lang="zh-CN" altLang="en-US" sz="2800" b="1" i="0" u="none" strike="noStrike" kern="1200" cap="none" spc="0" normalizeH="0" baseline="0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charset="0"/>
            </a:endParaRPr>
          </a:p>
          <a:p>
            <a:pPr marL="0" marR="0" lvl="0" indent="2667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③小明遵守交通规则，不闯红灯，不乱穿马路　</a:t>
            </a:r>
            <a:endParaRPr kumimoji="0" lang="zh-CN" altLang="en-US" sz="2800" b="1" i="0" u="none" strike="noStrike" kern="1200" cap="none" spc="0" normalizeH="0" baseline="0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charset="0"/>
            </a:endParaRPr>
          </a:p>
          <a:p>
            <a:pPr marL="0" marR="0" lvl="0" indent="2667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④小美孝敬父母，在家中做一些力所能及的家务</a:t>
            </a:r>
            <a:endParaRPr kumimoji="0" lang="zh-CN" altLang="en-US" sz="2800" b="1" i="0" u="none" strike="noStrike" kern="1200" cap="none" spc="0" normalizeH="0" baseline="0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charset="0"/>
            </a:endParaRPr>
          </a:p>
          <a:p>
            <a:pPr marL="0" marR="0" lvl="0" indent="2667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A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．①②③　 </a:t>
            </a: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B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．①②④　 </a:t>
            </a: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C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．①③④　 </a:t>
            </a: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D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．②③④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0" name="矩形 64"/>
          <p:cNvSpPr/>
          <p:nvPr>
            <p:custDataLst>
              <p:tags r:id="rId2"/>
            </p:custDataLst>
          </p:nvPr>
        </p:nvSpPr>
        <p:spPr>
          <a:xfrm>
            <a:off x="10367645" y="1236557"/>
            <a:ext cx="543984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4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sz="4000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-277495" y="17399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课堂检测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>
            <p:custDataLst>
              <p:tags r:id="rId1"/>
            </p:custDataLst>
          </p:nvPr>
        </p:nvSpPr>
        <p:spPr>
          <a:xfrm>
            <a:off x="506307" y="967740"/>
            <a:ext cx="1101852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4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．下列做法中属于公民履行宪法规定的基本义务的是</a:t>
            </a: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(  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　　 </a:t>
            </a: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)</a:t>
            </a:r>
            <a:endParaRPr kumimoji="0" lang="en-US" altLang="zh-CN" sz="2800" b="1" i="0" u="none" strike="noStrike" kern="1200" cap="none" spc="0" normalizeH="0" baseline="0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①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小卓了解爸爸做生意赚了钱，督促他依法纳税　</a:t>
            </a:r>
            <a:endParaRPr kumimoji="0" lang="zh-CN" altLang="en-US" sz="2800" b="1" i="0" u="none" strike="noStrike" kern="1200" cap="none" spc="0" normalizeH="0" baseline="0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②小玥上学过马路走斑马线，右侧通行，不闯红灯　</a:t>
            </a:r>
            <a:endParaRPr lang="zh-CN" altLang="en-US" sz="2800" b="1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③小华在课余时间给敬老院的爷爷奶奶讲故事，读报纸</a:t>
            </a:r>
            <a:endParaRPr lang="zh-CN" altLang="en-US" sz="2800" b="1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④小轩和小玉在火车站侯车大厅保持安静，不喧哗</a:t>
            </a:r>
            <a:endParaRPr kumimoji="0" lang="zh-CN" altLang="en-US" sz="2800" b="1" i="0" u="none" strike="noStrike" kern="1200" cap="none" spc="0" normalizeH="0" baseline="0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Wingdings" panose="05000000000000000000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A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．①②  　</a:t>
            </a: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B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．②③ 　 </a:t>
            </a: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C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．③④  　</a:t>
            </a:r>
            <a:r>
              <a:rPr lang="en-US" altLang="zh-CN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D</a:t>
            </a:r>
            <a:r>
              <a:rPr lang="zh-CN" altLang="en-US" sz="2800" b="1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．②④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0" name="矩形 64"/>
          <p:cNvSpPr/>
          <p:nvPr>
            <p:custDataLst>
              <p:tags r:id="rId2"/>
            </p:custDataLst>
          </p:nvPr>
        </p:nvSpPr>
        <p:spPr>
          <a:xfrm>
            <a:off x="9004300" y="1286087"/>
            <a:ext cx="543984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4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sz="4000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-277495" y="17399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课堂检测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>
            <p:custDataLst>
              <p:tags r:id="rId1"/>
            </p:custDataLst>
          </p:nvPr>
        </p:nvSpPr>
        <p:spPr>
          <a:xfrm>
            <a:off x="506307" y="967740"/>
            <a:ext cx="1101852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6700" fontAlgn="auto">
              <a:lnSpc>
                <a:spcPct val="150000"/>
              </a:lnSpc>
            </a:pPr>
            <a:r>
              <a:rPr lang="en-US" altLang="zh-CN" sz="2800" b="1">
                <a:latin typeface="+mj-ea"/>
                <a:ea typeface="+mj-ea"/>
                <a:cs typeface="+mj-ea"/>
                <a:sym typeface="+mn-ea"/>
              </a:rPr>
              <a:t>5</a:t>
            </a:r>
            <a:r>
              <a:rPr lang="zh-CN" altLang="en-US" sz="2800" b="1">
                <a:latin typeface="+mj-ea"/>
                <a:ea typeface="+mj-ea"/>
                <a:cs typeface="+mj-ea"/>
                <a:sym typeface="+mn-ea"/>
              </a:rPr>
              <a:t>．池某因扰乱公共秩序被处罚款，瞿某因醉驾被处拘役。他们的行为分别承担(　　)</a:t>
            </a:r>
            <a:endParaRPr lang="en-US" sz="2800" b="1">
              <a:latin typeface="+mj-ea"/>
              <a:ea typeface="+mj-ea"/>
              <a:cs typeface="+mj-ea"/>
            </a:endParaRPr>
          </a:p>
          <a:p>
            <a:pPr indent="266700" fontAlgn="auto">
              <a:lnSpc>
                <a:spcPct val="150000"/>
              </a:lnSpc>
            </a:pPr>
            <a:r>
              <a:rPr lang="zh-CN" altLang="zh-CN" sz="2800" b="1">
                <a:latin typeface="+mj-ea"/>
                <a:ea typeface="+mj-ea"/>
                <a:cs typeface="+mj-ea"/>
                <a:sym typeface="+mn-ea"/>
              </a:rPr>
              <a:t>A．民事责任　行政责任</a:t>
            </a:r>
            <a:endParaRPr lang="zh-CN" altLang="zh-CN" sz="2800" b="1">
              <a:latin typeface="+mj-ea"/>
              <a:ea typeface="+mj-ea"/>
              <a:cs typeface="+mj-ea"/>
            </a:endParaRPr>
          </a:p>
          <a:p>
            <a:pPr indent="266700" fontAlgn="auto">
              <a:lnSpc>
                <a:spcPct val="150000"/>
              </a:lnSpc>
            </a:pPr>
            <a:r>
              <a:rPr lang="zh-CN" altLang="zh-CN" sz="2800" b="1">
                <a:latin typeface="+mj-ea"/>
                <a:ea typeface="+mj-ea"/>
                <a:cs typeface="+mj-ea"/>
                <a:sym typeface="+mn-ea"/>
              </a:rPr>
              <a:t>B．行政责任　刑事责任</a:t>
            </a:r>
            <a:endParaRPr lang="zh-CN" altLang="zh-CN" sz="2800" b="1">
              <a:latin typeface="+mj-ea"/>
              <a:ea typeface="+mj-ea"/>
              <a:cs typeface="+mj-ea"/>
            </a:endParaRPr>
          </a:p>
          <a:p>
            <a:pPr indent="266700" fontAlgn="auto">
              <a:lnSpc>
                <a:spcPct val="150000"/>
              </a:lnSpc>
            </a:pPr>
            <a:r>
              <a:rPr lang="zh-CN" altLang="zh-CN" sz="2800" b="1">
                <a:latin typeface="+mj-ea"/>
                <a:ea typeface="+mj-ea"/>
                <a:cs typeface="+mj-ea"/>
                <a:sym typeface="+mn-ea"/>
              </a:rPr>
              <a:t>C．违纪责任　民事责任</a:t>
            </a:r>
            <a:endParaRPr lang="zh-CN" altLang="zh-CN" sz="2800" b="1">
              <a:latin typeface="+mj-ea"/>
              <a:ea typeface="+mj-ea"/>
              <a:cs typeface="+mj-ea"/>
            </a:endParaRPr>
          </a:p>
          <a:p>
            <a:pPr indent="266700" fontAlgn="auto">
              <a:lnSpc>
                <a:spcPct val="150000"/>
              </a:lnSpc>
            </a:pPr>
            <a:r>
              <a:rPr lang="zh-CN" altLang="zh-CN" sz="2800" b="1">
                <a:latin typeface="+mj-ea"/>
                <a:ea typeface="+mj-ea"/>
                <a:cs typeface="+mj-ea"/>
                <a:sym typeface="+mn-ea"/>
              </a:rPr>
              <a:t>D．民事责任　刑事责任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0" name="矩形 64"/>
          <p:cNvSpPr/>
          <p:nvPr>
            <p:custDataLst>
              <p:tags r:id="rId2"/>
            </p:custDataLst>
          </p:nvPr>
        </p:nvSpPr>
        <p:spPr>
          <a:xfrm>
            <a:off x="2515870" y="1689947"/>
            <a:ext cx="543984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4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sz="4000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-277495" y="173990"/>
            <a:ext cx="486600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36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课堂检测</a:t>
            </a:r>
            <a:endParaRPr lang="zh-CN" altLang="en-US" sz="36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890520" y="2076450"/>
            <a:ext cx="4866005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7200" noProof="1" smtClean="0">
                <a:highlight>
                  <a:srgbClr val="FFFF00"/>
                </a:highligh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谢谢！</a:t>
            </a:r>
            <a:endParaRPr lang="zh-CN" altLang="en-US" sz="7200" noProof="1" smtClean="0">
              <a:highlight>
                <a:srgbClr val="FFFF00"/>
              </a:highlight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pic>
        <p:nvPicPr>
          <p:cNvPr id="5" name="New picture"/>
          <p:cNvPicPr/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2242800" y="10452100"/>
            <a:ext cx="355600" cy="2667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tags/tag1.xml><?xml version="1.0" encoding="utf-8"?>
<p:tagLst xmlns:p="http://schemas.openxmlformats.org/presentationml/2006/main">
  <p:tag name="AS_UNIQUEID" val="5801"/>
</p:tagLst>
</file>

<file path=ppt/tags/tag2.xml><?xml version="1.0" encoding="utf-8"?>
<p:tagLst xmlns:p="http://schemas.openxmlformats.org/presentationml/2006/main">
  <p:tag name="AS_UNIQUEID" val="5802"/>
</p:tagLst>
</file>

<file path=ppt/tags/tag3.xml><?xml version="1.0" encoding="utf-8"?>
<p:tagLst xmlns:p="http://schemas.openxmlformats.org/presentationml/2006/main">
  <p:tag name="AS_UNIQUEID" val="5803"/>
</p:tagLst>
</file>

<file path=ppt/tags/tag4.xml><?xml version="1.0" encoding="utf-8"?>
<p:tagLst xmlns:p="http://schemas.openxmlformats.org/presentationml/2006/main">
  <p:tag name="AS_UNIQUEID" val="5804"/>
</p:tagLst>
</file>

<file path=ppt/tags/tag5.xml><?xml version="1.0" encoding="utf-8"?>
<p:tagLst xmlns:p="http://schemas.openxmlformats.org/presentationml/2006/main">
  <p:tag name="AS_UNIQUEID" val="5805"/>
</p:tagLst>
</file>

<file path=ppt/tags/tag6.xml><?xml version="1.0" encoding="utf-8"?>
<p:tagLst xmlns:p="http://schemas.openxmlformats.org/presentationml/2006/main">
  <p:tag name="AS_UNIQUEID" val="5807"/>
</p:tagLst>
</file>

<file path=ppt/tags/tag7.xml><?xml version="1.0" encoding="utf-8"?>
<p:tagLst xmlns:p="http://schemas.openxmlformats.org/presentationml/2006/main">
  <p:tag name="AS_UNIQUEID" val="5808"/>
</p:tagLst>
</file>

<file path=ppt/tags/tag8.xml><?xml version="1.0" encoding="utf-8"?>
<p:tagLst xmlns:p="http://schemas.openxmlformats.org/presentationml/2006/main">
  <p:tag name="AS_UNIQUEID" val="5809"/>
</p:tagLst>
</file>

<file path=ppt/tags/tag9.xml><?xml version="1.0" encoding="utf-8"?>
<p:tagLst xmlns:p="http://schemas.openxmlformats.org/presentationml/2006/main">
  <p:tag name="AS_UNIQUEID" val="5810"/>
</p:tagLst>
</file>

<file path=ppt/tags/tag10.xml><?xml version="1.0" encoding="utf-8"?>
<p:tagLst xmlns:p="http://schemas.openxmlformats.org/presentationml/2006/main">
  <p:tag name="AS_UNIQUEID" val="5811"/>
</p:tagLst>
</file>

<file path=ppt/tags/tag11.xml><?xml version="1.0" encoding="utf-8"?>
<p:tagLst xmlns:p="http://schemas.openxmlformats.org/presentationml/2006/main">
  <p:tag name="AS_UNIQUEID" val="5813"/>
</p:tagLst>
</file>

<file path=ppt/tags/tag12.xml><?xml version="1.0" encoding="utf-8"?>
<p:tagLst xmlns:p="http://schemas.openxmlformats.org/presentationml/2006/main">
  <p:tag name="AS_UNIQUEID" val="5814"/>
</p:tagLst>
</file>

<file path=ppt/tags/tag13.xml><?xml version="1.0" encoding="utf-8"?>
<p:tagLst xmlns:p="http://schemas.openxmlformats.org/presentationml/2006/main">
  <p:tag name="AS_UNIQUEID" val="5815"/>
</p:tagLst>
</file>

<file path=ppt/tags/tag14.xml><?xml version="1.0" encoding="utf-8"?>
<p:tagLst xmlns:p="http://schemas.openxmlformats.org/presentationml/2006/main">
  <p:tag name="AS_UNIQUEID" val="5816"/>
</p:tagLst>
</file>

<file path=ppt/tags/tag15.xml><?xml version="1.0" encoding="utf-8"?>
<p:tagLst xmlns:p="http://schemas.openxmlformats.org/presentationml/2006/main">
  <p:tag name="AS_UNIQUEID" val="5817"/>
</p:tagLst>
</file>

<file path=ppt/tags/tag16.xml><?xml version="1.0" encoding="utf-8"?>
<p:tagLst xmlns:p="http://schemas.openxmlformats.org/presentationml/2006/main">
  <p:tag name="AS_UNIQUEID" val="5819"/>
</p:tagLst>
</file>

<file path=ppt/tags/tag17.xml><?xml version="1.0" encoding="utf-8"?>
<p:tagLst xmlns:p="http://schemas.openxmlformats.org/presentationml/2006/main">
  <p:tag name="AS_UNIQUEID" val="5820"/>
</p:tagLst>
</file>

<file path=ppt/tags/tag18.xml><?xml version="1.0" encoding="utf-8"?>
<p:tagLst xmlns:p="http://schemas.openxmlformats.org/presentationml/2006/main">
  <p:tag name="AS_UNIQUEID" val="5821"/>
</p:tagLst>
</file>

<file path=ppt/tags/tag19.xml><?xml version="1.0" encoding="utf-8"?>
<p:tagLst xmlns:p="http://schemas.openxmlformats.org/presentationml/2006/main">
  <p:tag name="AS_UNIQUEID" val="5822"/>
</p:tagLst>
</file>

<file path=ppt/tags/tag20.xml><?xml version="1.0" encoding="utf-8"?>
<p:tagLst xmlns:p="http://schemas.openxmlformats.org/presentationml/2006/main">
  <p:tag name="AS_UNIQUEID" val="5823"/>
</p:tagLst>
</file>

<file path=ppt/tags/tag21.xml><?xml version="1.0" encoding="utf-8"?>
<p:tagLst xmlns:p="http://schemas.openxmlformats.org/presentationml/2006/main">
  <p:tag name="AS_UNIQUEID" val="5824"/>
</p:tagLst>
</file>

<file path=ppt/tags/tag22.xml><?xml version="1.0" encoding="utf-8"?>
<p:tagLst xmlns:p="http://schemas.openxmlformats.org/presentationml/2006/main">
  <p:tag name="AS_UNIQUEID" val="5826"/>
</p:tagLst>
</file>

<file path=ppt/tags/tag23.xml><?xml version="1.0" encoding="utf-8"?>
<p:tagLst xmlns:p="http://schemas.openxmlformats.org/presentationml/2006/main">
  <p:tag name="AS_UNIQUEID" val="5827"/>
</p:tagLst>
</file>

<file path=ppt/tags/tag24.xml><?xml version="1.0" encoding="utf-8"?>
<p:tagLst xmlns:p="http://schemas.openxmlformats.org/presentationml/2006/main">
  <p:tag name="AS_UNIQUEID" val="5828"/>
</p:tagLst>
</file>

<file path=ppt/tags/tag25.xml><?xml version="1.0" encoding="utf-8"?>
<p:tagLst xmlns:p="http://schemas.openxmlformats.org/presentationml/2006/main">
  <p:tag name="AS_UNIQUEID" val="5829"/>
</p:tagLst>
</file>

<file path=ppt/tags/tag26.xml><?xml version="1.0" encoding="utf-8"?>
<p:tagLst xmlns:p="http://schemas.openxmlformats.org/presentationml/2006/main">
  <p:tag name="AS_UNIQUEID" val="5830"/>
</p:tagLst>
</file>

<file path=ppt/tags/tag27.xml><?xml version="1.0" encoding="utf-8"?>
<p:tagLst xmlns:p="http://schemas.openxmlformats.org/presentationml/2006/main">
  <p:tag name="AS_UNIQUEID" val="5831"/>
</p:tagLst>
</file>

<file path=ppt/tags/tag28.xml><?xml version="1.0" encoding="utf-8"?>
<p:tagLst xmlns:p="http://schemas.openxmlformats.org/presentationml/2006/main">
  <p:tag name="AS_UNIQUEID" val="5832"/>
</p:tagLst>
</file>

<file path=ppt/tags/tag29.xml><?xml version="1.0" encoding="utf-8"?>
<p:tagLst xmlns:p="http://schemas.openxmlformats.org/presentationml/2006/main">
  <p:tag name="AS_UNIQUEID" val="5833"/>
</p:tagLst>
</file>

<file path=ppt/tags/tag30.xml><?xml version="1.0" encoding="utf-8"?>
<p:tagLst xmlns:p="http://schemas.openxmlformats.org/presentationml/2006/main">
  <p:tag name="AS_UNIQUEID" val="5835"/>
</p:tagLst>
</file>

<file path=ppt/tags/tag31.xml><?xml version="1.0" encoding="utf-8"?>
<p:tagLst xmlns:p="http://schemas.openxmlformats.org/presentationml/2006/main">
  <p:tag name="AS_UNIQUEID" val="5836"/>
</p:tagLst>
</file>

<file path=ppt/tags/tag32.xml><?xml version="1.0" encoding="utf-8"?>
<p:tagLst xmlns:p="http://schemas.openxmlformats.org/presentationml/2006/main">
  <p:tag name="AS_UNIQUEID" val="5837"/>
</p:tagLst>
</file>

<file path=ppt/tags/tag33.xml><?xml version="1.0" encoding="utf-8"?>
<p:tagLst xmlns:p="http://schemas.openxmlformats.org/presentationml/2006/main">
  <p:tag name="AS_UNIQUEID" val="5838"/>
</p:tagLst>
</file>

<file path=ppt/tags/tag34.xml><?xml version="1.0" encoding="utf-8"?>
<p:tagLst xmlns:p="http://schemas.openxmlformats.org/presentationml/2006/main">
  <p:tag name="AS_UNIQUEID" val="5840"/>
</p:tagLst>
</file>

<file path=ppt/tags/tag35.xml><?xml version="1.0" encoding="utf-8"?>
<p:tagLst xmlns:p="http://schemas.openxmlformats.org/presentationml/2006/main">
  <p:tag name="AS_UNIQUEID" val="5841"/>
</p:tagLst>
</file>

<file path=ppt/tags/tag36.xml><?xml version="1.0" encoding="utf-8"?>
<p:tagLst xmlns:p="http://schemas.openxmlformats.org/presentationml/2006/main">
  <p:tag name="AS_UNIQUEID" val="5842"/>
</p:tagLst>
</file>

<file path=ppt/tags/tag37.xml><?xml version="1.0" encoding="utf-8"?>
<p:tagLst xmlns:p="http://schemas.openxmlformats.org/presentationml/2006/main">
  <p:tag name="AS_UNIQUEID" val="5844"/>
</p:tagLst>
</file>

<file path=ppt/tags/tag38.xml><?xml version="1.0" encoding="utf-8"?>
<p:tagLst xmlns:p="http://schemas.openxmlformats.org/presentationml/2006/main">
  <p:tag name="AS_UNIQUEID" val="5845"/>
</p:tagLst>
</file>

<file path=ppt/tags/tag39.xml><?xml version="1.0" encoding="utf-8"?>
<p:tagLst xmlns:p="http://schemas.openxmlformats.org/presentationml/2006/main">
  <p:tag name="AS_UNIQUEID" val="5846"/>
</p:tagLst>
</file>

<file path=ppt/tags/tag40.xml><?xml version="1.0" encoding="utf-8"?>
<p:tagLst xmlns:p="http://schemas.openxmlformats.org/presentationml/2006/main">
  <p:tag name="AS_UNIQUEID" val="5847"/>
</p:tagLst>
</file>

<file path=ppt/tags/tag41.xml><?xml version="1.0" encoding="utf-8"?>
<p:tagLst xmlns:p="http://schemas.openxmlformats.org/presentationml/2006/main">
  <p:tag name="AS_UNIQUEID" val="5848"/>
</p:tagLst>
</file>

<file path=ppt/tags/tag42.xml><?xml version="1.0" encoding="utf-8"?>
<p:tagLst xmlns:p="http://schemas.openxmlformats.org/presentationml/2006/main">
  <p:tag name="AS_UNIQUEID" val="5849"/>
</p:tagLst>
</file>

<file path=ppt/tags/tag43.xml><?xml version="1.0" encoding="utf-8"?>
<p:tagLst xmlns:p="http://schemas.openxmlformats.org/presentationml/2006/main">
  <p:tag name="AS_UNIQUEID" val="5851"/>
</p:tagLst>
</file>

<file path=ppt/tags/tag44.xml><?xml version="1.0" encoding="utf-8"?>
<p:tagLst xmlns:p="http://schemas.openxmlformats.org/presentationml/2006/main">
  <p:tag name="AS_UNIQUEID" val="5852"/>
</p:tagLst>
</file>

<file path=ppt/tags/tag45.xml><?xml version="1.0" encoding="utf-8"?>
<p:tagLst xmlns:p="http://schemas.openxmlformats.org/presentationml/2006/main">
  <p:tag name="AS_UNIQUEID" val="5853"/>
</p:tagLst>
</file>

<file path=ppt/tags/tag46.xml><?xml version="1.0" encoding="utf-8"?>
<p:tagLst xmlns:p="http://schemas.openxmlformats.org/presentationml/2006/main">
  <p:tag name="AS_UNIQUEID" val="5854"/>
</p:tagLst>
</file>

<file path=ppt/tags/tag47.xml><?xml version="1.0" encoding="utf-8"?>
<p:tagLst xmlns:p="http://schemas.openxmlformats.org/presentationml/2006/main">
  <p:tag name="AS_UNIQUEID" val="5855"/>
</p:tagLst>
</file>

<file path=ppt/tags/tag48.xml><?xml version="1.0" encoding="utf-8"?>
<p:tagLst xmlns:p="http://schemas.openxmlformats.org/presentationml/2006/main">
  <p:tag name="AS_UNIQUEID" val="5856"/>
</p:tagLst>
</file>

<file path=ppt/tags/tag49.xml><?xml version="1.0" encoding="utf-8"?>
<p:tagLst xmlns:p="http://schemas.openxmlformats.org/presentationml/2006/main">
  <p:tag name="AS_UNIQUEID" val="5858"/>
</p:tagLst>
</file>

<file path=ppt/tags/tag50.xml><?xml version="1.0" encoding="utf-8"?>
<p:tagLst xmlns:p="http://schemas.openxmlformats.org/presentationml/2006/main">
  <p:tag name="AS_UNIQUEID" val="5859"/>
</p:tagLst>
</file>

<file path=ppt/tags/tag51.xml><?xml version="1.0" encoding="utf-8"?>
<p:tagLst xmlns:p="http://schemas.openxmlformats.org/presentationml/2006/main">
  <p:tag name="AS_UNIQUEID" val="5860"/>
</p:tagLst>
</file>

<file path=ppt/tags/tag52.xml><?xml version="1.0" encoding="utf-8"?>
<p:tagLst xmlns:p="http://schemas.openxmlformats.org/presentationml/2006/main">
  <p:tag name="AS_UNIQUEID" val="5861"/>
</p:tagLst>
</file>

<file path=ppt/tags/tag53.xml><?xml version="1.0" encoding="utf-8"?>
<p:tagLst xmlns:p="http://schemas.openxmlformats.org/presentationml/2006/main">
  <p:tag name="AS_UNIQUEID" val="5862"/>
</p:tagLst>
</file>

<file path=ppt/tags/tag54.xml><?xml version="1.0" encoding="utf-8"?>
<p:tagLst xmlns:p="http://schemas.openxmlformats.org/presentationml/2006/main">
  <p:tag name="AS_UNIQUEID" val="5864"/>
</p:tagLst>
</file>

<file path=ppt/tags/tag55.xml><?xml version="1.0" encoding="utf-8"?>
<p:tagLst xmlns:p="http://schemas.openxmlformats.org/presentationml/2006/main">
  <p:tag name="AS_UNIQUEID" val="5865"/>
</p:tagLst>
</file>

<file path=ppt/tags/tag56.xml><?xml version="1.0" encoding="utf-8"?>
<p:tagLst xmlns:p="http://schemas.openxmlformats.org/presentationml/2006/main">
  <p:tag name="AS_UNIQUEID" val="5866"/>
</p:tagLst>
</file>

<file path=ppt/tags/tag57.xml><?xml version="1.0" encoding="utf-8"?>
<p:tagLst xmlns:p="http://schemas.openxmlformats.org/presentationml/2006/main">
  <p:tag name="AS_UNIQUEID" val="5867"/>
</p:tagLst>
</file>

<file path=ppt/tags/tag58.xml><?xml version="1.0" encoding="utf-8"?>
<p:tagLst xmlns:p="http://schemas.openxmlformats.org/presentationml/2006/main">
  <p:tag name="AS_UNIQUEID" val="5868"/>
</p:tagLst>
</file>

<file path=ppt/tags/tag59.xml><?xml version="1.0" encoding="utf-8"?>
<p:tagLst xmlns:p="http://schemas.openxmlformats.org/presentationml/2006/main">
  <p:tag name="AS_UNIQUEID" val="5344"/>
</p:tagLst>
</file>

<file path=ppt/tags/tag60.xml><?xml version="1.0" encoding="utf-8"?>
<p:tagLst xmlns:p="http://schemas.openxmlformats.org/presentationml/2006/main">
  <p:tag name="AS_UNIQUEID" val="5345"/>
</p:tagLst>
</file>

<file path=ppt/tags/tag61.xml><?xml version="1.0" encoding="utf-8"?>
<p:tagLst xmlns:p="http://schemas.openxmlformats.org/presentationml/2006/main">
  <p:tag name="AS_UNIQUEID" val="5346"/>
</p:tagLst>
</file>

<file path=ppt/tags/tag62.xml><?xml version="1.0" encoding="utf-8"?>
<p:tagLst xmlns:p="http://schemas.openxmlformats.org/presentationml/2006/main">
  <p:tag name="AS_UNIQUEID" val="5347"/>
</p:tagLst>
</file>

<file path=ppt/tags/tag63.xml><?xml version="1.0" encoding="utf-8"?>
<p:tagLst xmlns:p="http://schemas.openxmlformats.org/presentationml/2006/main">
  <p:tag name="AS_UNIQUEID" val="4662"/>
</p:tagLst>
</file>

<file path=ppt/tags/tag64.xml><?xml version="1.0" encoding="utf-8"?>
<p:tagLst xmlns:p="http://schemas.openxmlformats.org/presentationml/2006/main">
  <p:tag name="AS_UNIQUEID" val="4663"/>
</p:tagLst>
</file>

<file path=ppt/tags/tag65.xml><?xml version="1.0" encoding="utf-8"?>
<p:tagLst xmlns:p="http://schemas.openxmlformats.org/presentationml/2006/main">
  <p:tag name="AS_UNIQUEID" val="4664"/>
</p:tagLst>
</file>

<file path=ppt/tags/tag66.xml><?xml version="1.0" encoding="utf-8"?>
<p:tagLst xmlns:p="http://schemas.openxmlformats.org/presentationml/2006/main">
  <p:tag name="AS_UNIQUEID" val="4665"/>
</p:tagLst>
</file>

<file path=ppt/tags/tag67.xml><?xml version="1.0" encoding="utf-8"?>
<p:tagLst xmlns:p="http://schemas.openxmlformats.org/presentationml/2006/main">
  <p:tag name="AS_UNIQUEID" val="5379"/>
</p:tagLst>
</file>

<file path=ppt/tags/tag68.xml><?xml version="1.0" encoding="utf-8"?>
<p:tagLst xmlns:p="http://schemas.openxmlformats.org/presentationml/2006/main">
  <p:tag name="AS_UNIQUEID" val="5380"/>
</p:tagLst>
</file>

<file path=ppt/tags/tag69.xml><?xml version="1.0" encoding="utf-8"?>
<p:tagLst xmlns:p="http://schemas.openxmlformats.org/presentationml/2006/main">
  <p:tag name="AS_UNIQUEID" val="5381"/>
</p:tagLst>
</file>

<file path=ppt/tags/tag70.xml><?xml version="1.0" encoding="utf-8"?>
<p:tagLst xmlns:p="http://schemas.openxmlformats.org/presentationml/2006/main">
  <p:tag name="AS_UNIQUEID" val="5382"/>
</p:tagLst>
</file>

<file path=ppt/tags/tag71.xml><?xml version="1.0" encoding="utf-8"?>
<p:tagLst xmlns:p="http://schemas.openxmlformats.org/presentationml/2006/main">
  <p:tag name="AS_UNIQUEID" val="5876"/>
</p:tagLst>
</file>

<file path=ppt/tags/tag72.xml><?xml version="1.0" encoding="utf-8"?>
<p:tagLst xmlns:p="http://schemas.openxmlformats.org/presentationml/2006/main">
  <p:tag name="AS_UNIQUEID" val="5877"/>
</p:tagLst>
</file>

<file path=ppt/tags/tag73.xml><?xml version="1.0" encoding="utf-8"?>
<p:tagLst xmlns:p="http://schemas.openxmlformats.org/presentationml/2006/main">
  <p:tag name="AS_UNIQUEID" val="5878"/>
</p:tagLst>
</file>

<file path=ppt/tags/tag74.xml><?xml version="1.0" encoding="utf-8"?>
<p:tagLst xmlns:p="http://schemas.openxmlformats.org/presentationml/2006/main">
  <p:tag name="AS_UNIQUEID" val="5879"/>
</p:tagLst>
</file>

<file path=ppt/tags/tag75.xml><?xml version="1.0" encoding="utf-8"?>
<p:tagLst xmlns:p="http://schemas.openxmlformats.org/presentationml/2006/main">
  <p:tag name="AS_UNIQUEID" val="5880"/>
</p:tagLst>
</file>

<file path=ppt/tags/tag76.xml><?xml version="1.0" encoding="utf-8"?>
<p:tagLst xmlns:p="http://schemas.openxmlformats.org/presentationml/2006/main">
  <p:tag name="AS_UNIQUEID" val="5881"/>
</p:tagLst>
</file>

<file path=ppt/tags/tag77.xml><?xml version="1.0" encoding="utf-8"?>
<p:tagLst xmlns:p="http://schemas.openxmlformats.org/presentationml/2006/main">
  <p:tag name="AS_UNIQUEID" val="114"/>
</p:tagLst>
</file>

<file path=ppt/tags/tag78.xml><?xml version="1.0" encoding="utf-8"?>
<p:tagLst xmlns:p="http://schemas.openxmlformats.org/presentationml/2006/main">
  <p:tag name="AS_UNIQUEID" val="115"/>
</p:tagLst>
</file>

<file path=ppt/tags/tag79.xml><?xml version="1.0" encoding="utf-8"?>
<p:tagLst xmlns:p="http://schemas.openxmlformats.org/presentationml/2006/main">
  <p:tag name="AS_UNIQUEID" val="377"/>
</p:tagLst>
</file>

<file path=ppt/tags/tag80.xml><?xml version="1.0" encoding="utf-8"?>
<p:tagLst xmlns:p="http://schemas.openxmlformats.org/presentationml/2006/main">
  <p:tag name="AS_UNIQUEID" val="378"/>
</p:tagLst>
</file>

<file path=ppt/tags/tag81.xml><?xml version="1.0" encoding="utf-8"?>
<p:tagLst xmlns:p="http://schemas.openxmlformats.org/presentationml/2006/main">
  <p:tag name="AS_UNIQUEID" val="151"/>
</p:tagLst>
</file>

<file path=ppt/tags/tag82.xml><?xml version="1.0" encoding="utf-8"?>
<p:tagLst xmlns:p="http://schemas.openxmlformats.org/presentationml/2006/main">
  <p:tag name="AS_UNIQUEID" val="155"/>
</p:tagLst>
</file>

<file path=ppt/tags/tag83.xml><?xml version="1.0" encoding="utf-8"?>
<p:tagLst xmlns:p="http://schemas.openxmlformats.org/presentationml/2006/main">
  <p:tag name="AS_UNIQUEID" val="156"/>
</p:tagLst>
</file>

<file path=ppt/tags/tag84.xml><?xml version="1.0" encoding="utf-8"?>
<p:tagLst xmlns:p="http://schemas.openxmlformats.org/presentationml/2006/main">
  <p:tag name="AS_UNIQUEID" val="378"/>
</p:tagLst>
</file>

<file path=ppt/tags/tag85.xml><?xml version="1.0" encoding="utf-8"?>
<p:tagLst xmlns:p="http://schemas.openxmlformats.org/presentationml/2006/main">
  <p:tag name="AS_UNIQUEID" val="5893"/>
</p:tagLst>
</file>

<file path=ppt/tags/tag86.xml><?xml version="1.0" encoding="utf-8"?>
<p:tagLst xmlns:p="http://schemas.openxmlformats.org/presentationml/2006/main">
  <p:tag name="AS_UNIQUEID" val="984"/>
</p:tagLst>
</file>

<file path=ppt/tags/tag87.xml><?xml version="1.0" encoding="utf-8"?>
<p:tagLst xmlns:p="http://schemas.openxmlformats.org/presentationml/2006/main">
  <p:tag name="AS_UNIQUEID" val="985"/>
</p:tagLst>
</file>

<file path=ppt/tags/tag88.xml><?xml version="1.0" encoding="utf-8"?>
<p:tagLst xmlns:p="http://schemas.openxmlformats.org/presentationml/2006/main">
  <p:tag name="AS_UNIQUEID" val="986"/>
</p:tagLst>
</file>

<file path=ppt/tags/tag89.xml><?xml version="1.0" encoding="utf-8"?>
<p:tagLst xmlns:p="http://schemas.openxmlformats.org/presentationml/2006/main">
  <p:tag name="AS_UNIQUEID" val="987"/>
</p:tagLst>
</file>

<file path=ppt/tags/tag90.xml><?xml version="1.0" encoding="utf-8"?>
<p:tagLst xmlns:p="http://schemas.openxmlformats.org/presentationml/2006/main">
  <p:tag name="AS_UNIQUEID" val="988"/>
</p:tagLst>
</file>

<file path=ppt/tags/tag91.xml><?xml version="1.0" encoding="utf-8"?>
<p:tagLst xmlns:p="http://schemas.openxmlformats.org/presentationml/2006/main">
  <p:tag name="AS_UNIQUEID" val="989"/>
</p:tagLst>
</file>

<file path=ppt/tags/tag92.xml><?xml version="1.0" encoding="utf-8"?>
<p:tagLst xmlns:p="http://schemas.openxmlformats.org/presentationml/2006/main">
  <p:tag name="AS_UNIQUEID" val="990"/>
</p:tagLst>
</file>

<file path=ppt/tags/tag93.xml><?xml version="1.0" encoding="utf-8"?>
<p:tagLst xmlns:p="http://schemas.openxmlformats.org/presentationml/2006/main">
  <p:tag name="AS_UNIQUEID" val="991"/>
</p:tagLst>
</file>

<file path=ppt/tags/tag94.xml><?xml version="1.0" encoding="utf-8"?>
<p:tagLst xmlns:p="http://schemas.openxmlformats.org/presentationml/2006/main">
  <p:tag name="AS_UNIQUEID" val="992"/>
</p:tagLst>
</file>

<file path=ppt/tags/tag95.xml><?xml version="1.0" encoding="utf-8"?>
<p:tagLst xmlns:p="http://schemas.openxmlformats.org/presentationml/2006/main">
  <p:tag name="AS_UNIQUEID" val="993"/>
</p:tagLst>
</file>

<file path=ppt/tags/tag96.xml><?xml version="1.0" encoding="utf-8"?>
<p:tagLst xmlns:p="http://schemas.openxmlformats.org/presentationml/2006/main">
  <p:tag name="AS_UNIQUEID" val="994"/>
</p:tagLst>
</file>

<file path=ppt/tags/tag97.xml><?xml version="1.0" encoding="utf-8"?>
<p:tagLst xmlns:p="http://schemas.openxmlformats.org/presentationml/2006/main">
  <p:tag name="AS_UNIQUEID" val="995"/>
</p:tagLst>
</file>

<file path=ppt/tags/tag98.xml><?xml version="1.0" encoding="utf-8"?>
<p:tagLst xmlns:p="http://schemas.openxmlformats.org/presentationml/2006/main">
  <p:tag name="AS_UNIQUEID" val="996"/>
</p:tagLst>
</file>

<file path=ppt/tags/tag99.xml><?xml version="1.0" encoding="utf-8"?>
<p:tagLst xmlns:p="http://schemas.openxmlformats.org/presentationml/2006/main">
  <p:tag name="AS_UNIQUEID" val="997"/>
</p:tagLst>
</file>

<file path=ppt/tags/tag100.xml><?xml version="1.0" encoding="utf-8"?>
<p:tagLst xmlns:p="http://schemas.openxmlformats.org/presentationml/2006/main">
  <p:tag name="AS_UNIQUEID" val="998"/>
</p:tagLst>
</file>

<file path=ppt/tags/tag101.xml><?xml version="1.0" encoding="utf-8"?>
<p:tagLst xmlns:p="http://schemas.openxmlformats.org/presentationml/2006/main">
  <p:tag name="AS_UNIQUEID" val="999"/>
</p:tagLst>
</file>

<file path=ppt/tags/tag102.xml><?xml version="1.0" encoding="utf-8"?>
<p:tagLst xmlns:p="http://schemas.openxmlformats.org/presentationml/2006/main">
  <p:tag name="AS_UNIQUEID" val="378"/>
</p:tagLst>
</file>

<file path=ppt/tags/tag103.xml><?xml version="1.0" encoding="utf-8"?>
<p:tagLst xmlns:p="http://schemas.openxmlformats.org/presentationml/2006/main">
  <p:tag name="KSO_WM_SPECIAL_SOURCE" val="bdnull"/>
</p:tagLst>
</file>

<file path=ppt/tags/tag104.xml><?xml version="1.0" encoding="utf-8"?>
<p:tagLst xmlns:p="http://schemas.openxmlformats.org/presentationml/2006/main">
  <p:tag name="AS_UNIQUEID" val="5798"/>
</p:tagLst>
</file>

<file path=ppt/tags/tag105.xml><?xml version="1.0" encoding="utf-8"?>
<p:tagLst xmlns:p="http://schemas.openxmlformats.org/presentationml/2006/main">
  <p:tag name="AS_UNIQUEID" val="5799"/>
</p:tagLst>
</file>

<file path=ppt/tags/tag106.xml><?xml version="1.0" encoding="utf-8"?>
<p:tagLst xmlns:p="http://schemas.openxmlformats.org/presentationml/2006/main">
  <p:tag name="AS_UNIQUEID" val="378"/>
</p:tagLst>
</file>

<file path=ppt/tags/tag107.xml><?xml version="1.0" encoding="utf-8"?>
<p:tagLst xmlns:p="http://schemas.openxmlformats.org/presentationml/2006/main">
  <p:tag name="AS_UNIQUEID" val="3470"/>
</p:tagLst>
</file>

<file path=ppt/tags/tag108.xml><?xml version="1.0" encoding="utf-8"?>
<p:tagLst xmlns:p="http://schemas.openxmlformats.org/presentationml/2006/main">
  <p:tag name="AS_UNIQUEID" val="3471"/>
</p:tagLst>
</file>

<file path=ppt/tags/tag109.xml><?xml version="1.0" encoding="utf-8"?>
<p:tagLst xmlns:p="http://schemas.openxmlformats.org/presentationml/2006/main">
  <p:tag name="AS_UNIQUEID" val="3472"/>
</p:tagLst>
</file>

<file path=ppt/tags/tag110.xml><?xml version="1.0" encoding="utf-8"?>
<p:tagLst xmlns:p="http://schemas.openxmlformats.org/presentationml/2006/main">
  <p:tag name="AS_UNIQUEID" val="3473"/>
</p:tagLst>
</file>

<file path=ppt/tags/tag111.xml><?xml version="1.0" encoding="utf-8"?>
<p:tagLst xmlns:p="http://schemas.openxmlformats.org/presentationml/2006/main">
  <p:tag name="AS_UNIQUEID" val="3474"/>
</p:tagLst>
</file>

<file path=ppt/tags/tag112.xml><?xml version="1.0" encoding="utf-8"?>
<p:tagLst xmlns:p="http://schemas.openxmlformats.org/presentationml/2006/main">
  <p:tag name="AS_UNIQUEID" val="3475"/>
</p:tagLst>
</file>

<file path=ppt/tags/tag113.xml><?xml version="1.0" encoding="utf-8"?>
<p:tagLst xmlns:p="http://schemas.openxmlformats.org/presentationml/2006/main">
  <p:tag name="AS_UNIQUEID" val="378"/>
</p:tagLst>
</file>

<file path=ppt/tags/tag114.xml><?xml version="1.0" encoding="utf-8"?>
<p:tagLst xmlns:p="http://schemas.openxmlformats.org/presentationml/2006/main">
  <p:tag name="AS_UNIQUEID" val="432"/>
</p:tagLst>
</file>

<file path=ppt/tags/tag115.xml><?xml version="1.0" encoding="utf-8"?>
<p:tagLst xmlns:p="http://schemas.openxmlformats.org/presentationml/2006/main">
  <p:tag name="AS_UNIQUEID" val="433"/>
</p:tagLst>
</file>

<file path=ppt/tags/tag116.xml><?xml version="1.0" encoding="utf-8"?>
<p:tagLst xmlns:p="http://schemas.openxmlformats.org/presentationml/2006/main">
  <p:tag name="AS_UNIQUEID" val="434"/>
</p:tagLst>
</file>

<file path=ppt/tags/tag117.xml><?xml version="1.0" encoding="utf-8"?>
<p:tagLst xmlns:p="http://schemas.openxmlformats.org/presentationml/2006/main">
  <p:tag name="AS_UNIQUEID" val="378"/>
</p:tagLst>
</file>

<file path=ppt/tags/tag118.xml><?xml version="1.0" encoding="utf-8"?>
<p:tagLst xmlns:p="http://schemas.openxmlformats.org/presentationml/2006/main">
  <p:tag name="AS_UNIQUEID" val="173"/>
</p:tagLst>
</file>

<file path=ppt/tags/tag119.xml><?xml version="1.0" encoding="utf-8"?>
<p:tagLst xmlns:p="http://schemas.openxmlformats.org/presentationml/2006/main">
  <p:tag name="AS_UNIQUEID" val="175"/>
</p:tagLst>
</file>

<file path=ppt/tags/tag120.xml><?xml version="1.0" encoding="utf-8"?>
<p:tagLst xmlns:p="http://schemas.openxmlformats.org/presentationml/2006/main">
  <p:tag name="AS_UNIQUEID" val="176"/>
</p:tagLst>
</file>

<file path=ppt/tags/tag121.xml><?xml version="1.0" encoding="utf-8"?>
<p:tagLst xmlns:p="http://schemas.openxmlformats.org/presentationml/2006/main">
  <p:tag name="AS_UNIQUEID" val="177"/>
</p:tagLst>
</file>

<file path=ppt/tags/tag122.xml><?xml version="1.0" encoding="utf-8"?>
<p:tagLst xmlns:p="http://schemas.openxmlformats.org/presentationml/2006/main">
  <p:tag name="AS_UNIQUEID" val="178"/>
</p:tagLst>
</file>

<file path=ppt/tags/tag123.xml><?xml version="1.0" encoding="utf-8"?>
<p:tagLst xmlns:p="http://schemas.openxmlformats.org/presentationml/2006/main">
  <p:tag name="AS_UNIQUEID" val="378"/>
</p:tagLst>
</file>

<file path=ppt/tags/tag124.xml><?xml version="1.0" encoding="utf-8"?>
<p:tagLst xmlns:p="http://schemas.openxmlformats.org/presentationml/2006/main">
  <p:tag name="AS_UNIQUEID" val="5902"/>
</p:tagLst>
</file>

<file path=ppt/tags/tag125.xml><?xml version="1.0" encoding="utf-8"?>
<p:tagLst xmlns:p="http://schemas.openxmlformats.org/presentationml/2006/main">
  <p:tag name="AS_UNIQUEID" val="5903"/>
</p:tagLst>
</file>

<file path=ppt/tags/tag126.xml><?xml version="1.0" encoding="utf-8"?>
<p:tagLst xmlns:p="http://schemas.openxmlformats.org/presentationml/2006/main">
  <p:tag name="AS_UNIQUEID" val="378"/>
</p:tagLst>
</file>

<file path=ppt/tags/tag127.xml><?xml version="1.0" encoding="utf-8"?>
<p:tagLst xmlns:p="http://schemas.openxmlformats.org/presentationml/2006/main">
  <p:tag name="AS_UNIQUEID" val="183"/>
</p:tagLst>
</file>

<file path=ppt/tags/tag128.xml><?xml version="1.0" encoding="utf-8"?>
<p:tagLst xmlns:p="http://schemas.openxmlformats.org/presentationml/2006/main">
  <p:tag name="AS_UNIQUEID" val="5909"/>
</p:tagLst>
</file>

<file path=ppt/tags/tag129.xml><?xml version="1.0" encoding="utf-8"?>
<p:tagLst xmlns:p="http://schemas.openxmlformats.org/presentationml/2006/main">
  <p:tag name="AS_UNIQUEID" val="679"/>
</p:tagLst>
</file>

<file path=ppt/tags/tag130.xml><?xml version="1.0" encoding="utf-8"?>
<p:tagLst xmlns:p="http://schemas.openxmlformats.org/presentationml/2006/main">
  <p:tag name="AS_UNIQUEID" val="680"/>
</p:tagLst>
</file>

<file path=ppt/tags/tag131.xml><?xml version="1.0" encoding="utf-8"?>
<p:tagLst xmlns:p="http://schemas.openxmlformats.org/presentationml/2006/main">
  <p:tag name="AS_UNIQUEID" val="682"/>
</p:tagLst>
</file>

<file path=ppt/tags/tag132.xml><?xml version="1.0" encoding="utf-8"?>
<p:tagLst xmlns:p="http://schemas.openxmlformats.org/presentationml/2006/main">
  <p:tag name="AS_UNIQUEID" val="5910"/>
</p:tagLst>
</file>

<file path=ppt/tags/tag133.xml><?xml version="1.0" encoding="utf-8"?>
<p:tagLst xmlns:p="http://schemas.openxmlformats.org/presentationml/2006/main">
  <p:tag name="AS_UNIQUEID" val="683"/>
</p:tagLst>
</file>

<file path=ppt/tags/tag134.xml><?xml version="1.0" encoding="utf-8"?>
<p:tagLst xmlns:p="http://schemas.openxmlformats.org/presentationml/2006/main">
  <p:tag name="AS_UNIQUEID" val="684"/>
</p:tagLst>
</file>

<file path=ppt/tags/tag135.xml><?xml version="1.0" encoding="utf-8"?>
<p:tagLst xmlns:p="http://schemas.openxmlformats.org/presentationml/2006/main">
  <p:tag name="AS_UNIQUEID" val="686"/>
</p:tagLst>
</file>

<file path=ppt/tags/tag136.xml><?xml version="1.0" encoding="utf-8"?>
<p:tagLst xmlns:p="http://schemas.openxmlformats.org/presentationml/2006/main">
  <p:tag name="AS_UNIQUEID" val="5911"/>
</p:tagLst>
</file>

<file path=ppt/tags/tag137.xml><?xml version="1.0" encoding="utf-8"?>
<p:tagLst xmlns:p="http://schemas.openxmlformats.org/presentationml/2006/main">
  <p:tag name="AS_UNIQUEID" val="687"/>
</p:tagLst>
</file>

<file path=ppt/tags/tag138.xml><?xml version="1.0" encoding="utf-8"?>
<p:tagLst xmlns:p="http://schemas.openxmlformats.org/presentationml/2006/main">
  <p:tag name="AS_UNIQUEID" val="688"/>
</p:tagLst>
</file>

<file path=ppt/tags/tag139.xml><?xml version="1.0" encoding="utf-8"?>
<p:tagLst xmlns:p="http://schemas.openxmlformats.org/presentationml/2006/main">
  <p:tag name="AS_UNIQUEID" val="5912"/>
</p:tagLst>
</file>

<file path=ppt/tags/tag140.xml><?xml version="1.0" encoding="utf-8"?>
<p:tagLst xmlns:p="http://schemas.openxmlformats.org/presentationml/2006/main">
  <p:tag name="AS_UNIQUEID" val="689"/>
</p:tagLst>
</file>

<file path=ppt/tags/tag141.xml><?xml version="1.0" encoding="utf-8"?>
<p:tagLst xmlns:p="http://schemas.openxmlformats.org/presentationml/2006/main">
  <p:tag name="AS_UNIQUEID" val="5913"/>
</p:tagLst>
</file>

<file path=ppt/tags/tag142.xml><?xml version="1.0" encoding="utf-8"?>
<p:tagLst xmlns:p="http://schemas.openxmlformats.org/presentationml/2006/main">
  <p:tag name="AS_UNIQUEID" val="690"/>
</p:tagLst>
</file>

<file path=ppt/tags/tag143.xml><?xml version="1.0" encoding="utf-8"?>
<p:tagLst xmlns:p="http://schemas.openxmlformats.org/presentationml/2006/main">
  <p:tag name="AS_UNIQUEID" val="691"/>
</p:tagLst>
</file>

<file path=ppt/tags/tag144.xml><?xml version="1.0" encoding="utf-8"?>
<p:tagLst xmlns:p="http://schemas.openxmlformats.org/presentationml/2006/main">
  <p:tag name="AS_UNIQUEID" val="5914"/>
</p:tagLst>
</file>

<file path=ppt/tags/tag145.xml><?xml version="1.0" encoding="utf-8"?>
<p:tagLst xmlns:p="http://schemas.openxmlformats.org/presentationml/2006/main">
  <p:tag name="AS_UNIQUEID" val="692"/>
</p:tagLst>
</file>

<file path=ppt/tags/tag146.xml><?xml version="1.0" encoding="utf-8"?>
<p:tagLst xmlns:p="http://schemas.openxmlformats.org/presentationml/2006/main">
  <p:tag name="AS_UNIQUEID" val="5915"/>
</p:tagLst>
</file>

<file path=ppt/tags/tag147.xml><?xml version="1.0" encoding="utf-8"?>
<p:tagLst xmlns:p="http://schemas.openxmlformats.org/presentationml/2006/main">
  <p:tag name="AS_UNIQUEID" val="693"/>
</p:tagLst>
</file>

<file path=ppt/tags/tag148.xml><?xml version="1.0" encoding="utf-8"?>
<p:tagLst xmlns:p="http://schemas.openxmlformats.org/presentationml/2006/main">
  <p:tag name="AS_UNIQUEID" val="694"/>
</p:tagLst>
</file>

<file path=ppt/tags/tag149.xml><?xml version="1.0" encoding="utf-8"?>
<p:tagLst xmlns:p="http://schemas.openxmlformats.org/presentationml/2006/main">
  <p:tag name="AS_UNIQUEID" val="1061"/>
</p:tagLst>
</file>

<file path=ppt/tags/tag150.xml><?xml version="1.0" encoding="utf-8"?>
<p:tagLst xmlns:p="http://schemas.openxmlformats.org/presentationml/2006/main">
  <p:tag name="AS_UNIQUEID" val="1062"/>
</p:tagLst>
</file>

<file path=ppt/tags/tag151.xml><?xml version="1.0" encoding="utf-8"?>
<p:tagLst xmlns:p="http://schemas.openxmlformats.org/presentationml/2006/main">
  <p:tag name="AS_UNIQUEID" val="4186"/>
</p:tagLst>
</file>

<file path=ppt/tags/tag152.xml><?xml version="1.0" encoding="utf-8"?>
<p:tagLst xmlns:p="http://schemas.openxmlformats.org/presentationml/2006/main">
  <p:tag name="AS_UNIQUEID" val="4187"/>
</p:tagLst>
</file>

<file path=ppt/tags/tag153.xml><?xml version="1.0" encoding="utf-8"?>
<p:tagLst xmlns:p="http://schemas.openxmlformats.org/presentationml/2006/main">
  <p:tag name="AS_UNIQUEID" val="695"/>
</p:tagLst>
</file>

<file path=ppt/tags/tag154.xml><?xml version="1.0" encoding="utf-8"?>
<p:tagLst xmlns:p="http://schemas.openxmlformats.org/presentationml/2006/main">
  <p:tag name="AS_UNIQUEID" val="378"/>
</p:tagLst>
</file>

<file path=ppt/tags/tag155.xml><?xml version="1.0" encoding="utf-8"?>
<p:tagLst xmlns:p="http://schemas.openxmlformats.org/presentationml/2006/main">
  <p:tag name="AS_UNIQUEID" val="4908"/>
</p:tagLst>
</file>

<file path=ppt/tags/tag156.xml><?xml version="1.0" encoding="utf-8"?>
<p:tagLst xmlns:p="http://schemas.openxmlformats.org/presentationml/2006/main">
  <p:tag name="AS_UNIQUEID" val="4910"/>
</p:tagLst>
</file>

<file path=ppt/tags/tag157.xml><?xml version="1.0" encoding="utf-8"?>
<p:tagLst xmlns:p="http://schemas.openxmlformats.org/presentationml/2006/main">
  <p:tag name="AS_UNIQUEID" val="3780"/>
</p:tagLst>
</file>

<file path=ppt/tags/tag158.xml><?xml version="1.0" encoding="utf-8"?>
<p:tagLst xmlns:p="http://schemas.openxmlformats.org/presentationml/2006/main">
  <p:tag name="AS_UNIQUEID" val="378"/>
</p:tagLst>
</file>

<file path=ppt/tags/tag159.xml><?xml version="1.0" encoding="utf-8"?>
<p:tagLst xmlns:p="http://schemas.openxmlformats.org/presentationml/2006/main">
  <p:tag name="AS_UNIQUEID" val="4925"/>
</p:tagLst>
</file>

<file path=ppt/tags/tag160.xml><?xml version="1.0" encoding="utf-8"?>
<p:tagLst xmlns:p="http://schemas.openxmlformats.org/presentationml/2006/main">
  <p:tag name="AS_UNIQUEID" val="4926"/>
</p:tagLst>
</file>

<file path=ppt/tags/tag161.xml><?xml version="1.0" encoding="utf-8"?>
<p:tagLst xmlns:p="http://schemas.openxmlformats.org/presentationml/2006/main">
  <p:tag name="AS_UNIQUEID" val="4927"/>
</p:tagLst>
</file>

<file path=ppt/tags/tag162.xml><?xml version="1.0" encoding="utf-8"?>
<p:tagLst xmlns:p="http://schemas.openxmlformats.org/presentationml/2006/main">
  <p:tag name="AS_UNIQUEID" val="4928"/>
</p:tagLst>
</file>

<file path=ppt/tags/tag163.xml><?xml version="1.0" encoding="utf-8"?>
<p:tagLst xmlns:p="http://schemas.openxmlformats.org/presentationml/2006/main">
  <p:tag name="AS_UNIQUEID" val="4929"/>
</p:tagLst>
</file>

<file path=ppt/tags/tag164.xml><?xml version="1.0" encoding="utf-8"?>
<p:tagLst xmlns:p="http://schemas.openxmlformats.org/presentationml/2006/main">
  <p:tag name="AS_UNIQUEID" val="4930"/>
</p:tagLst>
</file>

<file path=ppt/tags/tag165.xml><?xml version="1.0" encoding="utf-8"?>
<p:tagLst xmlns:p="http://schemas.openxmlformats.org/presentationml/2006/main">
  <p:tag name="AS_UNIQUEID" val="4931"/>
</p:tagLst>
</file>

<file path=ppt/tags/tag166.xml><?xml version="1.0" encoding="utf-8"?>
<p:tagLst xmlns:p="http://schemas.openxmlformats.org/presentationml/2006/main">
  <p:tag name="AS_UNIQUEID" val="4932"/>
</p:tagLst>
</file>

<file path=ppt/tags/tag167.xml><?xml version="1.0" encoding="utf-8"?>
<p:tagLst xmlns:p="http://schemas.openxmlformats.org/presentationml/2006/main">
  <p:tag name="AS_UNIQUEID" val="4933"/>
</p:tagLst>
</file>

<file path=ppt/tags/tag168.xml><?xml version="1.0" encoding="utf-8"?>
<p:tagLst xmlns:p="http://schemas.openxmlformats.org/presentationml/2006/main">
  <p:tag name="AS_UNIQUEID" val="4934"/>
</p:tagLst>
</file>

<file path=ppt/tags/tag169.xml><?xml version="1.0" encoding="utf-8"?>
<p:tagLst xmlns:p="http://schemas.openxmlformats.org/presentationml/2006/main">
  <p:tag name="AS_UNIQUEID" val="4935"/>
</p:tagLst>
</file>

<file path=ppt/tags/tag170.xml><?xml version="1.0" encoding="utf-8"?>
<p:tagLst xmlns:p="http://schemas.openxmlformats.org/presentationml/2006/main">
  <p:tag name="AS_UNIQUEID" val="4936"/>
</p:tagLst>
</file>

<file path=ppt/tags/tag171.xml><?xml version="1.0" encoding="utf-8"?>
<p:tagLst xmlns:p="http://schemas.openxmlformats.org/presentationml/2006/main">
  <p:tag name="AS_UNIQUEID" val="4937"/>
</p:tagLst>
</file>

<file path=ppt/tags/tag172.xml><?xml version="1.0" encoding="utf-8"?>
<p:tagLst xmlns:p="http://schemas.openxmlformats.org/presentationml/2006/main">
  <p:tag name="AS_UNIQUEID" val="4938"/>
</p:tagLst>
</file>

<file path=ppt/tags/tag173.xml><?xml version="1.0" encoding="utf-8"?>
<p:tagLst xmlns:p="http://schemas.openxmlformats.org/presentationml/2006/main">
  <p:tag name="AS_UNIQUEID" val="4939"/>
</p:tagLst>
</file>

<file path=ppt/tags/tag174.xml><?xml version="1.0" encoding="utf-8"?>
<p:tagLst xmlns:p="http://schemas.openxmlformats.org/presentationml/2006/main">
  <p:tag name="AS_UNIQUEID" val="4940"/>
</p:tagLst>
</file>

<file path=ppt/tags/tag175.xml><?xml version="1.0" encoding="utf-8"?>
<p:tagLst xmlns:p="http://schemas.openxmlformats.org/presentationml/2006/main">
  <p:tag name="AS_UNIQUEID" val="4941"/>
</p:tagLst>
</file>

<file path=ppt/tags/tag176.xml><?xml version="1.0" encoding="utf-8"?>
<p:tagLst xmlns:p="http://schemas.openxmlformats.org/presentationml/2006/main">
  <p:tag name="AS_UNIQUEID" val="4942"/>
</p:tagLst>
</file>

<file path=ppt/tags/tag177.xml><?xml version="1.0" encoding="utf-8"?>
<p:tagLst xmlns:p="http://schemas.openxmlformats.org/presentationml/2006/main">
  <p:tag name="AS_UNIQUEID" val="4943"/>
</p:tagLst>
</file>

<file path=ppt/tags/tag178.xml><?xml version="1.0" encoding="utf-8"?>
<p:tagLst xmlns:p="http://schemas.openxmlformats.org/presentationml/2006/main">
  <p:tag name="AS_UNIQUEID" val="4944"/>
</p:tagLst>
</file>

<file path=ppt/tags/tag179.xml><?xml version="1.0" encoding="utf-8"?>
<p:tagLst xmlns:p="http://schemas.openxmlformats.org/presentationml/2006/main">
  <p:tag name="AS_UNIQUEID" val="4945"/>
</p:tagLst>
</file>

<file path=ppt/tags/tag180.xml><?xml version="1.0" encoding="utf-8"?>
<p:tagLst xmlns:p="http://schemas.openxmlformats.org/presentationml/2006/main">
  <p:tag name="AS_UNIQUEID" val="4946"/>
</p:tagLst>
</file>

<file path=ppt/tags/tag181.xml><?xml version="1.0" encoding="utf-8"?>
<p:tagLst xmlns:p="http://schemas.openxmlformats.org/presentationml/2006/main">
  <p:tag name="AS_UNIQUEID" val="4947"/>
</p:tagLst>
</file>

<file path=ppt/tags/tag182.xml><?xml version="1.0" encoding="utf-8"?>
<p:tagLst xmlns:p="http://schemas.openxmlformats.org/presentationml/2006/main">
  <p:tag name="AS_UNIQUEID" val="4948"/>
</p:tagLst>
</file>

<file path=ppt/tags/tag183.xml><?xml version="1.0" encoding="utf-8"?>
<p:tagLst xmlns:p="http://schemas.openxmlformats.org/presentationml/2006/main">
  <p:tag name="AS_UNIQUEID" val="4949"/>
</p:tagLst>
</file>

<file path=ppt/tags/tag184.xml><?xml version="1.0" encoding="utf-8"?>
<p:tagLst xmlns:p="http://schemas.openxmlformats.org/presentationml/2006/main">
  <p:tag name="AS_UNIQUEID" val="4950"/>
</p:tagLst>
</file>

<file path=ppt/tags/tag185.xml><?xml version="1.0" encoding="utf-8"?>
<p:tagLst xmlns:p="http://schemas.openxmlformats.org/presentationml/2006/main">
  <p:tag name="AS_UNIQUEID" val="4951"/>
</p:tagLst>
</file>

<file path=ppt/tags/tag186.xml><?xml version="1.0" encoding="utf-8"?>
<p:tagLst xmlns:p="http://schemas.openxmlformats.org/presentationml/2006/main">
  <p:tag name="AS_UNIQUEID" val="4952"/>
</p:tagLst>
</file>

<file path=ppt/tags/tag187.xml><?xml version="1.0" encoding="utf-8"?>
<p:tagLst xmlns:p="http://schemas.openxmlformats.org/presentationml/2006/main">
  <p:tag name="AS_UNIQUEID" val="4953"/>
</p:tagLst>
</file>

<file path=ppt/tags/tag188.xml><?xml version="1.0" encoding="utf-8"?>
<p:tagLst xmlns:p="http://schemas.openxmlformats.org/presentationml/2006/main">
  <p:tag name="AS_UNIQUEID" val="4954"/>
</p:tagLst>
</file>

<file path=ppt/tags/tag189.xml><?xml version="1.0" encoding="utf-8"?>
<p:tagLst xmlns:p="http://schemas.openxmlformats.org/presentationml/2006/main">
  <p:tag name="AS_UNIQUEID" val="378"/>
</p:tagLst>
</file>

<file path=ppt/tags/tag190.xml><?xml version="1.0" encoding="utf-8"?>
<p:tagLst xmlns:p="http://schemas.openxmlformats.org/presentationml/2006/main">
  <p:tag name="AS_UNIQUEID" val="12"/>
</p:tagLst>
</file>

<file path=ppt/tags/tag191.xml><?xml version="1.0" encoding="utf-8"?>
<p:tagLst xmlns:p="http://schemas.openxmlformats.org/presentationml/2006/main">
  <p:tag name="AS_UNIQUEID" val="14"/>
</p:tagLst>
</file>

<file path=ppt/tags/tag192.xml><?xml version="1.0" encoding="utf-8"?>
<p:tagLst xmlns:p="http://schemas.openxmlformats.org/presentationml/2006/main">
  <p:tag name="AS_UNIQUEID" val="15"/>
</p:tagLst>
</file>

<file path=ppt/tags/tag193.xml><?xml version="1.0" encoding="utf-8"?>
<p:tagLst xmlns:p="http://schemas.openxmlformats.org/presentationml/2006/main">
  <p:tag name="AS_UNIQUEID" val="378"/>
</p:tagLst>
</file>

<file path=ppt/tags/tag194.xml><?xml version="1.0" encoding="utf-8"?>
<p:tagLst xmlns:p="http://schemas.openxmlformats.org/presentationml/2006/main">
  <p:tag name="AS_UNIQUEID" val="472"/>
</p:tagLst>
</file>

<file path=ppt/tags/tag195.xml><?xml version="1.0" encoding="utf-8"?>
<p:tagLst xmlns:p="http://schemas.openxmlformats.org/presentationml/2006/main">
  <p:tag name="AS_UNIQUEID" val="473"/>
</p:tagLst>
</file>

<file path=ppt/tags/tag196.xml><?xml version="1.0" encoding="utf-8"?>
<p:tagLst xmlns:p="http://schemas.openxmlformats.org/presentationml/2006/main">
  <p:tag name="AS_UNIQUEID" val="475"/>
</p:tagLst>
</file>

<file path=ppt/tags/tag197.xml><?xml version="1.0" encoding="utf-8"?>
<p:tagLst xmlns:p="http://schemas.openxmlformats.org/presentationml/2006/main">
  <p:tag name="AS_UNIQUEID" val="476"/>
</p:tagLst>
</file>

<file path=ppt/tags/tag198.xml><?xml version="1.0" encoding="utf-8"?>
<p:tagLst xmlns:p="http://schemas.openxmlformats.org/presentationml/2006/main">
  <p:tag name="AS_UNIQUEID" val="278"/>
</p:tagLst>
</file>

<file path=ppt/tags/tag199.xml><?xml version="1.0" encoding="utf-8"?>
<p:tagLst xmlns:p="http://schemas.openxmlformats.org/presentationml/2006/main">
  <p:tag name="AS_UNIQUEID" val="477"/>
</p:tagLst>
</file>

<file path=ppt/tags/tag200.xml><?xml version="1.0" encoding="utf-8"?>
<p:tagLst xmlns:p="http://schemas.openxmlformats.org/presentationml/2006/main">
  <p:tag name="AS_UNIQUEID" val="378"/>
</p:tagLst>
</file>

<file path=ppt/tags/tag201.xml><?xml version="1.0" encoding="utf-8"?>
<p:tagLst xmlns:p="http://schemas.openxmlformats.org/presentationml/2006/main">
  <p:tag name="AS_UNIQUEID" val="4240"/>
</p:tagLst>
</file>

<file path=ppt/tags/tag202.xml><?xml version="1.0" encoding="utf-8"?>
<p:tagLst xmlns:p="http://schemas.openxmlformats.org/presentationml/2006/main">
  <p:tag name="AS_UNIQUEID" val="4241"/>
</p:tagLst>
</file>

<file path=ppt/tags/tag203.xml><?xml version="1.0" encoding="utf-8"?>
<p:tagLst xmlns:p="http://schemas.openxmlformats.org/presentationml/2006/main">
  <p:tag name="AS_UNIQUEID" val="378"/>
</p:tagLst>
</file>

<file path=ppt/tags/tag204.xml><?xml version="1.0" encoding="utf-8"?>
<p:tagLst xmlns:p="http://schemas.openxmlformats.org/presentationml/2006/main">
  <p:tag name="KSO_WM_SPECIAL_SOURCE" val="bdnull"/>
</p:tagLst>
</file>

<file path=ppt/tags/tag205.xml><?xml version="1.0" encoding="utf-8"?>
<p:tagLst xmlns:p="http://schemas.openxmlformats.org/presentationml/2006/main">
  <p:tag name="AS_UNIQUEID" val="484"/>
</p:tagLst>
</file>

<file path=ppt/tags/tag206.xml><?xml version="1.0" encoding="utf-8"?>
<p:tagLst xmlns:p="http://schemas.openxmlformats.org/presentationml/2006/main">
  <p:tag name="AS_UNIQUEID" val="485"/>
</p:tagLst>
</file>

<file path=ppt/tags/tag207.xml><?xml version="1.0" encoding="utf-8"?>
<p:tagLst xmlns:p="http://schemas.openxmlformats.org/presentationml/2006/main">
  <p:tag name="AS_UNIQUEID" val="486"/>
</p:tagLst>
</file>

<file path=ppt/tags/tag208.xml><?xml version="1.0" encoding="utf-8"?>
<p:tagLst xmlns:p="http://schemas.openxmlformats.org/presentationml/2006/main">
  <p:tag name="AS_UNIQUEID" val="183"/>
</p:tagLst>
</file>

<file path=ppt/tags/tag209.xml><?xml version="1.0" encoding="utf-8"?>
<p:tagLst xmlns:p="http://schemas.openxmlformats.org/presentationml/2006/main">
  <p:tag name="AS_UNIQUEID" val="5101"/>
</p:tagLst>
</file>

<file path=ppt/tags/tag210.xml><?xml version="1.0" encoding="utf-8"?>
<p:tagLst xmlns:p="http://schemas.openxmlformats.org/presentationml/2006/main">
  <p:tag name="AS_UNIQUEID" val="5102"/>
</p:tagLst>
</file>

<file path=ppt/tags/tag211.xml><?xml version="1.0" encoding="utf-8"?>
<p:tagLst xmlns:p="http://schemas.openxmlformats.org/presentationml/2006/main">
  <p:tag name="AS_UNIQUEID" val="5194"/>
</p:tagLst>
</file>

<file path=ppt/tags/tag212.xml><?xml version="1.0" encoding="utf-8"?>
<p:tagLst xmlns:p="http://schemas.openxmlformats.org/presentationml/2006/main">
  <p:tag name="AS_UNIQUEID" val="5095"/>
</p:tagLst>
</file>

<file path=ppt/tags/tag213.xml><?xml version="1.0" encoding="utf-8"?>
<p:tagLst xmlns:p="http://schemas.openxmlformats.org/presentationml/2006/main">
  <p:tag name="AS_UNIQUEID" val="5100"/>
</p:tagLst>
</file>

<file path=ppt/tags/tag214.xml><?xml version="1.0" encoding="utf-8"?>
<p:tagLst xmlns:p="http://schemas.openxmlformats.org/presentationml/2006/main">
  <p:tag name="AS_UNIQUEID" val="5109"/>
</p:tagLst>
</file>

<file path=ppt/tags/tag215.xml><?xml version="1.0" encoding="utf-8"?>
<p:tagLst xmlns:p="http://schemas.openxmlformats.org/presentationml/2006/main">
  <p:tag name="AS_UNIQUEID" val="5110"/>
</p:tagLst>
</file>

<file path=ppt/tags/tag216.xml><?xml version="1.0" encoding="utf-8"?>
<p:tagLst xmlns:p="http://schemas.openxmlformats.org/presentationml/2006/main">
  <p:tag name="AS_UNIQUEID" val="5111"/>
</p:tagLst>
</file>

<file path=ppt/tags/tag217.xml><?xml version="1.0" encoding="utf-8"?>
<p:tagLst xmlns:p="http://schemas.openxmlformats.org/presentationml/2006/main">
  <p:tag name="AS_UNIQUEID" val="5195"/>
</p:tagLst>
</file>

<file path=ppt/tags/tag218.xml><?xml version="1.0" encoding="utf-8"?>
<p:tagLst xmlns:p="http://schemas.openxmlformats.org/presentationml/2006/main">
  <p:tag name="AS_UNIQUEID" val="5077"/>
</p:tagLst>
</file>

<file path=ppt/tags/tag219.xml><?xml version="1.0" encoding="utf-8"?>
<p:tagLst xmlns:p="http://schemas.openxmlformats.org/presentationml/2006/main">
  <p:tag name="AS_UNIQUEID" val="5112"/>
</p:tagLst>
</file>

<file path=ppt/tags/tag220.xml><?xml version="1.0" encoding="utf-8"?>
<p:tagLst xmlns:p="http://schemas.openxmlformats.org/presentationml/2006/main">
  <p:tag name="AS_UNIQUEID" val="3780"/>
</p:tagLst>
</file>

<file path=ppt/tags/tag221.xml><?xml version="1.0" encoding="utf-8"?>
<p:tagLst xmlns:p="http://schemas.openxmlformats.org/presentationml/2006/main">
  <p:tag name="AS_UNIQUEID" val="378"/>
</p:tagLst>
</file>

<file path=ppt/tags/tag222.xml><?xml version="1.0" encoding="utf-8"?>
<p:tagLst xmlns:p="http://schemas.openxmlformats.org/presentationml/2006/main">
  <p:tag name="AS_UNIQUEID" val="5118"/>
</p:tagLst>
</file>

<file path=ppt/tags/tag223.xml><?xml version="1.0" encoding="utf-8"?>
<p:tagLst xmlns:p="http://schemas.openxmlformats.org/presentationml/2006/main">
  <p:tag name="AS_UNIQUEID" val="357"/>
</p:tagLst>
</file>

<file path=ppt/tags/tag224.xml><?xml version="1.0" encoding="utf-8"?>
<p:tagLst xmlns:p="http://schemas.openxmlformats.org/presentationml/2006/main">
  <p:tag name="AS_UNIQUEID" val="358"/>
</p:tagLst>
</file>

<file path=ppt/tags/tag225.xml><?xml version="1.0" encoding="utf-8"?>
<p:tagLst xmlns:p="http://schemas.openxmlformats.org/presentationml/2006/main">
  <p:tag name="AS_UNIQUEID" val="359"/>
</p:tagLst>
</file>

<file path=ppt/tags/tag226.xml><?xml version="1.0" encoding="utf-8"?>
<p:tagLst xmlns:p="http://schemas.openxmlformats.org/presentationml/2006/main">
  <p:tag name="AS_UNIQUEID" val="5136"/>
</p:tagLst>
</file>

<file path=ppt/tags/tag227.xml><?xml version="1.0" encoding="utf-8"?>
<p:tagLst xmlns:p="http://schemas.openxmlformats.org/presentationml/2006/main">
  <p:tag name="AS_UNIQUEID" val="5141"/>
</p:tagLst>
</file>

<file path=ppt/tags/tag228.xml><?xml version="1.0" encoding="utf-8"?>
<p:tagLst xmlns:p="http://schemas.openxmlformats.org/presentationml/2006/main">
  <p:tag name="AS_UNIQUEID" val="3780"/>
</p:tagLst>
</file>

<file path=ppt/tags/tag229.xml><?xml version="1.0" encoding="utf-8"?>
<p:tagLst xmlns:p="http://schemas.openxmlformats.org/presentationml/2006/main">
  <p:tag name="AS_UNIQUEID" val="378"/>
</p:tagLst>
</file>

<file path=ppt/tags/tag230.xml><?xml version="1.0" encoding="utf-8"?>
<p:tagLst xmlns:p="http://schemas.openxmlformats.org/presentationml/2006/main">
  <p:tag name="AS_UNIQUEID" val="5581"/>
</p:tagLst>
</file>

<file path=ppt/tags/tag231.xml><?xml version="1.0" encoding="utf-8"?>
<p:tagLst xmlns:p="http://schemas.openxmlformats.org/presentationml/2006/main">
  <p:tag name="AS_UNIQUEID" val="5582"/>
</p:tagLst>
</file>

<file path=ppt/tags/tag232.xml><?xml version="1.0" encoding="utf-8"?>
<p:tagLst xmlns:p="http://schemas.openxmlformats.org/presentationml/2006/main">
  <p:tag name="AS_UNIQUEID" val="5583"/>
</p:tagLst>
</file>

<file path=ppt/tags/tag233.xml><?xml version="1.0" encoding="utf-8"?>
<p:tagLst xmlns:p="http://schemas.openxmlformats.org/presentationml/2006/main">
  <p:tag name="AS_UNIQUEID" val="5585"/>
</p:tagLst>
</file>

<file path=ppt/tags/tag234.xml><?xml version="1.0" encoding="utf-8"?>
<p:tagLst xmlns:p="http://schemas.openxmlformats.org/presentationml/2006/main">
  <p:tag name="AS_UNIQUEID" val="5589"/>
</p:tagLst>
</file>

<file path=ppt/tags/tag235.xml><?xml version="1.0" encoding="utf-8"?>
<p:tagLst xmlns:p="http://schemas.openxmlformats.org/presentationml/2006/main">
  <p:tag name="AS_UNIQUEID" val="5590"/>
</p:tagLst>
</file>

<file path=ppt/tags/tag236.xml><?xml version="1.0" encoding="utf-8"?>
<p:tagLst xmlns:p="http://schemas.openxmlformats.org/presentationml/2006/main">
  <p:tag name="AS_UNIQUEID" val="5591"/>
</p:tagLst>
</file>

<file path=ppt/tags/tag237.xml><?xml version="1.0" encoding="utf-8"?>
<p:tagLst xmlns:p="http://schemas.openxmlformats.org/presentationml/2006/main">
  <p:tag name="AS_UNIQUEID" val="5592"/>
</p:tagLst>
</file>

<file path=ppt/tags/tag238.xml><?xml version="1.0" encoding="utf-8"?>
<p:tagLst xmlns:p="http://schemas.openxmlformats.org/presentationml/2006/main">
  <p:tag name="AS_UNIQUEID" val="5593"/>
</p:tagLst>
</file>

<file path=ppt/tags/tag239.xml><?xml version="1.0" encoding="utf-8"?>
<p:tagLst xmlns:p="http://schemas.openxmlformats.org/presentationml/2006/main">
  <p:tag name="AS_UNIQUEID" val="5594"/>
</p:tagLst>
</file>

<file path=ppt/tags/tag240.xml><?xml version="1.0" encoding="utf-8"?>
<p:tagLst xmlns:p="http://schemas.openxmlformats.org/presentationml/2006/main">
  <p:tag name="AS_UNIQUEID" val="5595"/>
</p:tagLst>
</file>

<file path=ppt/tags/tag241.xml><?xml version="1.0" encoding="utf-8"?>
<p:tagLst xmlns:p="http://schemas.openxmlformats.org/presentationml/2006/main">
  <p:tag name="AS_UNIQUEID" val="5596"/>
</p:tagLst>
</file>

<file path=ppt/tags/tag242.xml><?xml version="1.0" encoding="utf-8"?>
<p:tagLst xmlns:p="http://schemas.openxmlformats.org/presentationml/2006/main">
  <p:tag name="AS_UNIQUEID" val="5597"/>
</p:tagLst>
</file>

<file path=ppt/tags/tag243.xml><?xml version="1.0" encoding="utf-8"?>
<p:tagLst xmlns:p="http://schemas.openxmlformats.org/presentationml/2006/main">
  <p:tag name="AS_UNIQUEID" val="5598"/>
</p:tagLst>
</file>

<file path=ppt/tags/tag244.xml><?xml version="1.0" encoding="utf-8"?>
<p:tagLst xmlns:p="http://schemas.openxmlformats.org/presentationml/2006/main">
  <p:tag name="AS_UNIQUEID" val="378"/>
</p:tagLst>
</file>

<file path=ppt/tags/tag245.xml><?xml version="1.0" encoding="utf-8"?>
<p:tagLst xmlns:p="http://schemas.openxmlformats.org/presentationml/2006/main">
  <p:tag name="AS_UNIQUEID" val="5589"/>
</p:tagLst>
</file>

<file path=ppt/tags/tag246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2544"/>
</p:tagLst>
</file>

<file path=ppt/tags/tag247.xml><?xml version="1.0" encoding="utf-8"?>
<p:tagLst xmlns:p="http://schemas.openxmlformats.org/presentationml/2006/main">
  <p:tag name="AS_UNIQUEID" val="2"/>
</p:tagLst>
</file>

<file path=ppt/tags/tag248.xml><?xml version="1.0" encoding="utf-8"?>
<p:tagLst xmlns:p="http://schemas.openxmlformats.org/presentationml/2006/main">
  <p:tag name="AS_UNIQUEID" val="3"/>
</p:tagLst>
</file>

<file path=ppt/tags/tag249.xml><?xml version="1.0" encoding="utf-8"?>
<p:tagLst xmlns:p="http://schemas.openxmlformats.org/presentationml/2006/main">
  <p:tag name="AS_UNIQUEID" val="4"/>
</p:tagLst>
</file>

<file path=ppt/tags/tag250.xml><?xml version="1.0" encoding="utf-8"?>
<p:tagLst xmlns:p="http://schemas.openxmlformats.org/presentationml/2006/main">
  <p:tag name="AS_UNIQUEID" val="5"/>
</p:tagLst>
</file>

<file path=ppt/tags/tag251.xml><?xml version="1.0" encoding="utf-8"?>
<p:tagLst xmlns:p="http://schemas.openxmlformats.org/presentationml/2006/main">
  <p:tag name="AS_UNIQUEID" val="6"/>
</p:tagLst>
</file>

<file path=ppt/tags/tag252.xml><?xml version="1.0" encoding="utf-8"?>
<p:tagLst xmlns:p="http://schemas.openxmlformats.org/presentationml/2006/main">
  <p:tag name="AS_UNIQUEID" val="7"/>
</p:tagLst>
</file>

<file path=ppt/tags/tag253.xml><?xml version="1.0" encoding="utf-8"?>
<p:tagLst xmlns:p="http://schemas.openxmlformats.org/presentationml/2006/main">
  <p:tag name="AS_UNIQUEID" val="8"/>
</p:tagLst>
</file>

<file path=ppt/tags/tag254.xml><?xml version="1.0" encoding="utf-8"?>
<p:tagLst xmlns:p="http://schemas.openxmlformats.org/presentationml/2006/main">
  <p:tag name="AS_UNIQUEID" val="9"/>
</p:tagLst>
</file>

<file path=ppt/tags/tag255.xml><?xml version="1.0" encoding="utf-8"?>
<p:tagLst xmlns:p="http://schemas.openxmlformats.org/presentationml/2006/main">
  <p:tag name="AS_UNIQUEID" val="10"/>
</p:tagLst>
</file>

<file path=ppt/tags/tag256.xml><?xml version="1.0" encoding="utf-8"?>
<p:tagLst xmlns:p="http://schemas.openxmlformats.org/presentationml/2006/main">
  <p:tag name="AS_UNIQUEID" val="11"/>
</p:tagLst>
</file>

<file path=ppt/tags/tag257.xml><?xml version="1.0" encoding="utf-8"?>
<p:tagLst xmlns:p="http://schemas.openxmlformats.org/presentationml/2006/main">
  <p:tag name="AS_UNIQUEID" val="12"/>
</p:tagLst>
</file>

<file path=ppt/tags/tag258.xml><?xml version="1.0" encoding="utf-8"?>
<p:tagLst xmlns:p="http://schemas.openxmlformats.org/presentationml/2006/main">
  <p:tag name="AS_UNIQUEID" val="13"/>
</p:tagLst>
</file>

<file path=ppt/tags/tag259.xml><?xml version="1.0" encoding="utf-8"?>
<p:tagLst xmlns:p="http://schemas.openxmlformats.org/presentationml/2006/main">
  <p:tag name="AS_UNIQUEID" val="14"/>
</p:tagLst>
</file>

<file path=ppt/tags/tag260.xml><?xml version="1.0" encoding="utf-8"?>
<p:tagLst xmlns:p="http://schemas.openxmlformats.org/presentationml/2006/main">
  <p:tag name="AS_UNIQUEID" val="15"/>
</p:tagLst>
</file>

<file path=ppt/tags/tag261.xml><?xml version="1.0" encoding="utf-8"?>
<p:tagLst xmlns:p="http://schemas.openxmlformats.org/presentationml/2006/main">
  <p:tag name="AS_UNIQUEID" val="16"/>
</p:tagLst>
</file>

<file path=ppt/tags/tag262.xml><?xml version="1.0" encoding="utf-8"?>
<p:tagLst xmlns:p="http://schemas.openxmlformats.org/presentationml/2006/main">
  <p:tag name="AS_UNIQUEID" val="17"/>
</p:tagLst>
</file>

<file path=ppt/tags/tag263.xml><?xml version="1.0" encoding="utf-8"?>
<p:tagLst xmlns:p="http://schemas.openxmlformats.org/presentationml/2006/main">
  <p:tag name="AS_UNIQUEID" val="18"/>
</p:tagLst>
</file>

<file path=ppt/tags/tag264.xml><?xml version="1.0" encoding="utf-8"?>
<p:tagLst xmlns:p="http://schemas.openxmlformats.org/presentationml/2006/main">
  <p:tag name="AS_UNIQUEID" val="20"/>
</p:tagLst>
</file>

<file path=ppt/tags/tag265.xml><?xml version="1.0" encoding="utf-8"?>
<p:tagLst xmlns:p="http://schemas.openxmlformats.org/presentationml/2006/main">
  <p:tag name="AS_UNIQUEID" val="378"/>
</p:tagLst>
</file>

<file path=ppt/tags/tag266.xml><?xml version="1.0" encoding="utf-8"?>
<p:tagLst xmlns:p="http://schemas.openxmlformats.org/presentationml/2006/main">
  <p:tag name="KSO_WM_SLIDE_MODEL_TYPE" val="timeline"/>
</p:tagLst>
</file>

<file path=ppt/tags/tag267.xml><?xml version="1.0" encoding="utf-8"?>
<p:tagLst xmlns:p="http://schemas.openxmlformats.org/presentationml/2006/main">
  <p:tag name="AS_UNIQUEID" val="5171"/>
</p:tagLst>
</file>

<file path=ppt/tags/tag268.xml><?xml version="1.0" encoding="utf-8"?>
<p:tagLst xmlns:p="http://schemas.openxmlformats.org/presentationml/2006/main">
  <p:tag name="AS_UNIQUEID" val="5542"/>
</p:tagLst>
</file>

<file path=ppt/tags/tag269.xml><?xml version="1.0" encoding="utf-8"?>
<p:tagLst xmlns:p="http://schemas.openxmlformats.org/presentationml/2006/main">
  <p:tag name="AS_UNIQUEID" val="378"/>
</p:tagLst>
</file>

<file path=ppt/tags/tag270.xml><?xml version="1.0" encoding="utf-8"?>
<p:tagLst xmlns:p="http://schemas.openxmlformats.org/presentationml/2006/main">
  <p:tag name="AS_UNIQUEID" val="5171"/>
</p:tagLst>
</file>

<file path=ppt/tags/tag271.xml><?xml version="1.0" encoding="utf-8"?>
<p:tagLst xmlns:p="http://schemas.openxmlformats.org/presentationml/2006/main">
  <p:tag name="AS_UNIQUEID" val="5542"/>
</p:tagLst>
</file>

<file path=ppt/tags/tag272.xml><?xml version="1.0" encoding="utf-8"?>
<p:tagLst xmlns:p="http://schemas.openxmlformats.org/presentationml/2006/main">
  <p:tag name="AS_UNIQUEID" val="378"/>
</p:tagLst>
</file>

<file path=ppt/tags/tag273.xml><?xml version="1.0" encoding="utf-8"?>
<p:tagLst xmlns:p="http://schemas.openxmlformats.org/presentationml/2006/main">
  <p:tag name="AS_UNIQUEID" val="5171"/>
</p:tagLst>
</file>

<file path=ppt/tags/tag274.xml><?xml version="1.0" encoding="utf-8"?>
<p:tagLst xmlns:p="http://schemas.openxmlformats.org/presentationml/2006/main">
  <p:tag name="AS_UNIQUEID" val="5542"/>
</p:tagLst>
</file>

<file path=ppt/tags/tag275.xml><?xml version="1.0" encoding="utf-8"?>
<p:tagLst xmlns:p="http://schemas.openxmlformats.org/presentationml/2006/main">
  <p:tag name="AS_UNIQUEID" val="378"/>
</p:tagLst>
</file>

<file path=ppt/tags/tag276.xml><?xml version="1.0" encoding="utf-8"?>
<p:tagLst xmlns:p="http://schemas.openxmlformats.org/presentationml/2006/main">
  <p:tag name="AS_UNIQUEID" val="5171"/>
</p:tagLst>
</file>

<file path=ppt/tags/tag277.xml><?xml version="1.0" encoding="utf-8"?>
<p:tagLst xmlns:p="http://schemas.openxmlformats.org/presentationml/2006/main">
  <p:tag name="AS_UNIQUEID" val="5542"/>
</p:tagLst>
</file>

<file path=ppt/tags/tag278.xml><?xml version="1.0" encoding="utf-8"?>
<p:tagLst xmlns:p="http://schemas.openxmlformats.org/presentationml/2006/main">
  <p:tag name="AS_UNIQUEID" val="378"/>
</p:tagLst>
</file>

<file path=ppt/tags/tag279.xml><?xml version="1.0" encoding="utf-8"?>
<p:tagLst xmlns:p="http://schemas.openxmlformats.org/presentationml/2006/main">
  <p:tag name="AS_UNIQUEID" val="5171"/>
</p:tagLst>
</file>

<file path=ppt/tags/tag280.xml><?xml version="1.0" encoding="utf-8"?>
<p:tagLst xmlns:p="http://schemas.openxmlformats.org/presentationml/2006/main">
  <p:tag name="AS_UNIQUEID" val="5542"/>
</p:tagLst>
</file>

<file path=ppt/tags/tag281.xml><?xml version="1.0" encoding="utf-8"?>
<p:tagLst xmlns:p="http://schemas.openxmlformats.org/presentationml/2006/main">
  <p:tag name="AS_UNIQUEID" val="378"/>
</p:tagLst>
</file>

<file path=ppt/tags/tag282.xml><?xml version="1.0" encoding="utf-8"?>
<p:tagLst xmlns:p="http://schemas.openxmlformats.org/presentationml/2006/main">
  <p:tag name="AS_UNIQUEID" val="378"/>
</p:tagLst>
</file>

<file path=ppt/tags/tag283.xml><?xml version="1.0" encoding="utf-8"?>
<p:tagLst xmlns:p="http://schemas.openxmlformats.org/presentationml/2006/main">
  <p:tag name="AS_UNIQUEID" val="5933"/>
</p:tagLst>
</file>

<file path=ppt/tags/tag284.xml><?xml version="1.0" encoding="utf-8"?>
<p:tagLst xmlns:p="http://schemas.openxmlformats.org/presentationml/2006/main">
  <p:tag name="AS_UNIQUEID" val="5883"/>
</p:tagLst>
</file>

<file path=ppt/tags/tag285.xml><?xml version="1.0" encoding="utf-8"?>
<p:tagLst xmlns:p="http://schemas.openxmlformats.org/presentationml/2006/main">
  <p:tag name="AS_UNIQUEID" val="5884"/>
</p:tagLst>
</file>

<file path=ppt/tags/tag286.xml><?xml version="1.0" encoding="utf-8"?>
<p:tagLst xmlns:p="http://schemas.openxmlformats.org/presentationml/2006/main">
  <p:tag name="AS_UNIQUEID" val="5885"/>
</p:tagLst>
</file>

<file path=ppt/tags/tag287.xml><?xml version="1.0" encoding="utf-8"?>
<p:tagLst xmlns:p="http://schemas.openxmlformats.org/presentationml/2006/main">
  <p:tag name="AS_UNIQUEID" val="5886"/>
</p:tagLst>
</file>

<file path=ppt/tags/tag288.xml><?xml version="1.0" encoding="utf-8"?>
<p:tagLst xmlns:p="http://schemas.openxmlformats.org/presentationml/2006/main">
  <p:tag name="AS_UNIQUEID" val="5887"/>
</p:tagLst>
</file>

<file path=ppt/tags/tag289.xml><?xml version="1.0" encoding="utf-8"?>
<p:tagLst xmlns:p="http://schemas.openxmlformats.org/presentationml/2006/main">
  <p:tag name="AS_UNIQUEID" val="5888"/>
</p:tagLst>
</file>

<file path=ppt/tags/tag29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KSO_WPP_MARK_KEY" val="ba0d0492-9a22-4b86-8dc0-934f0c618587"/>
  <p:tag name="COMMONDATA" val="eyJoZGlkIjoiZTA4NzIyN2MxYTlmMzQ1NGE2MjU5NWRkMjhlOGMxYTA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2832</Words>
  <Application>WPS 演示</Application>
  <PresentationFormat/>
  <Paragraphs>312</Paragraphs>
  <Slides>28</Slides>
  <Notes>2</Notes>
  <HiddenSlides>0</HiddenSlides>
  <MMClips>2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50" baseType="lpstr">
      <vt:lpstr>Arial</vt:lpstr>
      <vt:lpstr>宋体</vt:lpstr>
      <vt:lpstr>Wingdings</vt:lpstr>
      <vt:lpstr>思源黑体 CN Regular</vt:lpstr>
      <vt:lpstr>黑体</vt:lpstr>
      <vt:lpstr>微软雅黑</vt:lpstr>
      <vt:lpstr>Times New Roman</vt:lpstr>
      <vt:lpstr>幼圆</vt:lpstr>
      <vt:lpstr>华文行楷</vt:lpstr>
      <vt:lpstr>等线</vt:lpstr>
      <vt:lpstr>Arial</vt:lpstr>
      <vt:lpstr>Wingdings</vt:lpstr>
      <vt:lpstr>楷体</vt:lpstr>
      <vt:lpstr>Microsoft YaHei UI</vt:lpstr>
      <vt:lpstr>Arial Unicode MS</vt:lpstr>
      <vt:lpstr>Calibri</vt:lpstr>
      <vt:lpstr>隶书</vt:lpstr>
      <vt:lpstr>华文新魏</vt:lpstr>
      <vt:lpstr>华文隶书</vt:lpstr>
      <vt:lpstr>Microsoft JhengHei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予之</cp:lastModifiedBy>
  <cp:revision>2</cp:revision>
  <cp:lastPrinted>2022-03-07T11:21:00Z</cp:lastPrinted>
  <dcterms:created xsi:type="dcterms:W3CDTF">2022-03-07T11:21:00Z</dcterms:created>
  <dcterms:modified xsi:type="dcterms:W3CDTF">2022-07-10T03:19:40Z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026583025C8C4648A3ADC5CB330979BB</vt:lpwstr>
  </property>
  <property fmtid="{D5CDD505-2E9C-101B-9397-08002B2CF9AE}" pid="7" name="KSOProductBuildVer">
    <vt:lpwstr>2052-11.1.0.11830</vt:lpwstr>
  </property>
</Properties>
</file>