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84" r:id="rId3"/>
    <p:sldId id="320" r:id="rId4"/>
    <p:sldId id="286" r:id="rId5"/>
    <p:sldId id="331" r:id="rId6"/>
    <p:sldId id="287" r:id="rId7"/>
    <p:sldId id="321" r:id="rId8"/>
    <p:sldId id="289" r:id="rId9"/>
    <p:sldId id="294" r:id="rId10"/>
    <p:sldId id="323" r:id="rId11"/>
    <p:sldId id="324" r:id="rId12"/>
    <p:sldId id="325" r:id="rId13"/>
    <p:sldId id="292" r:id="rId14"/>
    <p:sldId id="293" r:id="rId15"/>
    <p:sldId id="326" r:id="rId16"/>
    <p:sldId id="327" r:id="rId17"/>
    <p:sldId id="332" r:id="rId18"/>
    <p:sldId id="322" r:id="rId19"/>
    <p:sldId id="328" r:id="rId20"/>
    <p:sldId id="329"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张 明" initials="张" lastIdx="4" clrIdx="0">
    <p:extLst>
      <p:ext uri="{19B8F6BF-5375-455C-9EA6-DF929625EA0E}">
        <p15:presenceInfo xmlns:p15="http://schemas.microsoft.com/office/powerpoint/2012/main" userId="d04bd998b37e06ce" providerId="Windows Live"/>
      </p:ext>
    </p:extLst>
  </p:cmAuthor>
  <p:cmAuthor id="2" name="个人用户" initials="个人用户" lastIdx="1" clrIdx="1">
    <p:extLst>
      <p:ext uri="{19B8F6BF-5375-455C-9EA6-DF929625EA0E}">
        <p15:presenceInfo xmlns:p15="http://schemas.microsoft.com/office/powerpoint/2012/main" userId="个人用户"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843C0C"/>
    <a:srgbClr val="490509"/>
    <a:srgbClr val="FFFFFF"/>
    <a:srgbClr val="F0F0F0"/>
    <a:srgbClr val="F2F2F2"/>
    <a:srgbClr val="FFCC66"/>
    <a:srgbClr val="FF99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showGuides="1">
      <p:cViewPr varScale="1">
        <p:scale>
          <a:sx n="74" d="100"/>
          <a:sy n="74" d="100"/>
        </p:scale>
        <p:origin x="534" y="66"/>
      </p:cViewPr>
      <p:guideLst>
        <p:guide orient="horz" pos="2183"/>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686570-8039-4DA6-8C61-3B401B3DFA3D}" type="datetimeFigureOut">
              <a:rPr lang="zh-CN" altLang="en-US" smtClean="0"/>
              <a:pPr/>
              <a:t>2021/3/4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7814C8-D37A-48B2-B8B1-1CB3671B7203}" type="slidenum">
              <a:rPr lang="zh-CN" altLang="en-US" smtClean="0"/>
              <a:pPr/>
              <a:t>‹#›</a:t>
            </a:fld>
            <a:endParaRPr lang="zh-CN" altLang="en-US"/>
          </a:p>
        </p:txBody>
      </p:sp>
    </p:spTree>
    <p:extLst>
      <p:ext uri="{BB962C8B-B14F-4D97-AF65-F5344CB8AC3E}">
        <p14:creationId xmlns:p14="http://schemas.microsoft.com/office/powerpoint/2010/main" val="15569283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7814C8-D37A-48B2-B8B1-1CB3671B7203}" type="slidenum">
              <a:rPr lang="zh-CN" altLang="en-US" smtClean="0"/>
              <a:pPr/>
              <a:t>1</a:t>
            </a:fld>
            <a:endParaRPr lang="zh-CN" altLang="en-US"/>
          </a:p>
        </p:txBody>
      </p:sp>
    </p:spTree>
    <p:extLst>
      <p:ext uri="{BB962C8B-B14F-4D97-AF65-F5344CB8AC3E}">
        <p14:creationId xmlns:p14="http://schemas.microsoft.com/office/powerpoint/2010/main" val="34673843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幻灯片图像占位符 1"/>
          <p:cNvSpPr>
            <a:spLocks noGrp="1" noRot="1" noChangeAspect="1" noTextEdit="1"/>
          </p:cNvSpPr>
          <p:nvPr>
            <p:ph type="sldImg"/>
          </p:nvPr>
        </p:nvSpPr>
        <p:spPr>
          <a:xfrm>
            <a:off x="685800" y="1143000"/>
            <a:ext cx="5486400" cy="3086100"/>
          </a:xfrm>
        </p:spPr>
      </p:sp>
      <p:sp>
        <p:nvSpPr>
          <p:cNvPr id="13315" name="备注占位符 2"/>
          <p:cNvSpPr>
            <a:spLocks noGrp="1" noChangeArrowheads="1"/>
          </p:cNvSpPr>
          <p:nvPr>
            <p:ph type="body"/>
          </p:nvPr>
        </p:nvSpPr>
        <p:spPr>
          <a:xfrm>
            <a:off x="685800" y="4400550"/>
            <a:ext cx="5486400" cy="36004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a:p>
        </p:txBody>
      </p:sp>
      <p:sp>
        <p:nvSpPr>
          <p:cNvPr id="13316"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buFont typeface="Arial" panose="020B0604020202020204" pitchFamily="34" charset="0"/>
              <a:buNone/>
            </a:pPr>
            <a:fld id="{0EA49A69-6812-4A4F-847F-6410D6C3F271}" type="slidenum">
              <a:rPr lang="zh-CN" altLang="en-US" sz="1200"/>
              <a:pPr algn="r" eaLnBrk="1" hangingPunct="1">
                <a:buFont typeface="Arial" panose="020B0604020202020204" pitchFamily="34" charset="0"/>
                <a:buNone/>
              </a:pPr>
              <a:t>2</a:t>
            </a:fld>
            <a:endParaRPr lang="zh-CN" altLang="en-US" sz="1200"/>
          </a:p>
        </p:txBody>
      </p:sp>
    </p:spTree>
    <p:extLst>
      <p:ext uri="{BB962C8B-B14F-4D97-AF65-F5344CB8AC3E}">
        <p14:creationId xmlns:p14="http://schemas.microsoft.com/office/powerpoint/2010/main" val="1662618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幻灯片图像占位符 1"/>
          <p:cNvSpPr>
            <a:spLocks noGrp="1" noRot="1" noChangeAspect="1" noTextEdit="1"/>
          </p:cNvSpPr>
          <p:nvPr>
            <p:ph type="sldImg"/>
          </p:nvPr>
        </p:nvSpPr>
        <p:spPr/>
      </p:sp>
      <p:sp>
        <p:nvSpPr>
          <p:cNvPr id="15363" name="备注占位符 2"/>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Tree>
    <p:extLst>
      <p:ext uri="{BB962C8B-B14F-4D97-AF65-F5344CB8AC3E}">
        <p14:creationId xmlns:p14="http://schemas.microsoft.com/office/powerpoint/2010/main" val="17044970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139D3C-55F1-453B-BE49-D4DBF8FE557E}" type="slidenum">
              <a:rPr lang="zh-CN" altLang="en-US" smtClean="0"/>
              <a:pPr/>
              <a:t>4</a:t>
            </a:fld>
            <a:endParaRPr lang="zh-CN" altLang="en-US"/>
          </a:p>
        </p:txBody>
      </p:sp>
    </p:spTree>
    <p:extLst>
      <p:ext uri="{BB962C8B-B14F-4D97-AF65-F5344CB8AC3E}">
        <p14:creationId xmlns:p14="http://schemas.microsoft.com/office/powerpoint/2010/main" val="34691878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7814C8-D37A-48B2-B8B1-1CB3671B7203}" type="slidenum">
              <a:rPr lang="zh-CN" altLang="en-US" smtClean="0"/>
              <a:pPr/>
              <a:t>6</a:t>
            </a:fld>
            <a:endParaRPr lang="zh-CN" altLang="en-US"/>
          </a:p>
        </p:txBody>
      </p:sp>
    </p:spTree>
    <p:extLst>
      <p:ext uri="{BB962C8B-B14F-4D97-AF65-F5344CB8AC3E}">
        <p14:creationId xmlns:p14="http://schemas.microsoft.com/office/powerpoint/2010/main" val="18160061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1"/>
          <p:cNvSpPr>
            <a:spLocks noGrp="1" noRot="1" noChangeAspect="1" noTextEdit="1"/>
          </p:cNvSpPr>
          <p:nvPr>
            <p:ph type="sldImg"/>
          </p:nvPr>
        </p:nvSpPr>
        <p:spPr/>
      </p:sp>
      <p:sp>
        <p:nvSpPr>
          <p:cNvPr id="28675" name="备注占位符 2"/>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Tree>
    <p:extLst>
      <p:ext uri="{BB962C8B-B14F-4D97-AF65-F5344CB8AC3E}">
        <p14:creationId xmlns:p14="http://schemas.microsoft.com/office/powerpoint/2010/main" val="6576501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幻灯片图像占位符 1"/>
          <p:cNvSpPr>
            <a:spLocks noGrp="1" noRot="1" noChangeAspect="1" noTextEdit="1"/>
          </p:cNvSpPr>
          <p:nvPr>
            <p:ph type="sldImg"/>
          </p:nvPr>
        </p:nvSpPr>
        <p:spPr/>
      </p:sp>
      <p:sp>
        <p:nvSpPr>
          <p:cNvPr id="82947" name="备注占位符 2"/>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Tree>
    <p:extLst>
      <p:ext uri="{BB962C8B-B14F-4D97-AF65-F5344CB8AC3E}">
        <p14:creationId xmlns:p14="http://schemas.microsoft.com/office/powerpoint/2010/main" val="2448926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幻灯片图像占位符 1"/>
          <p:cNvSpPr>
            <a:spLocks noGrp="1" noRot="1" noChangeAspect="1" noTextEdit="1"/>
          </p:cNvSpPr>
          <p:nvPr>
            <p:ph type="sldImg"/>
          </p:nvPr>
        </p:nvSpPr>
        <p:spPr/>
      </p:sp>
      <p:sp>
        <p:nvSpPr>
          <p:cNvPr id="82947" name="备注占位符 2"/>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Tree>
    <p:extLst>
      <p:ext uri="{BB962C8B-B14F-4D97-AF65-F5344CB8AC3E}">
        <p14:creationId xmlns:p14="http://schemas.microsoft.com/office/powerpoint/2010/main" val="23567895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幻灯片图像占位符 1"/>
          <p:cNvSpPr>
            <a:spLocks noGrp="1" noRot="1" noChangeAspect="1" noTextEdit="1"/>
          </p:cNvSpPr>
          <p:nvPr>
            <p:ph type="sldImg"/>
          </p:nvPr>
        </p:nvSpPr>
        <p:spPr/>
      </p:sp>
      <p:sp>
        <p:nvSpPr>
          <p:cNvPr id="82947" name="备注占位符 2"/>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Tree>
    <p:extLst>
      <p:ext uri="{BB962C8B-B14F-4D97-AF65-F5344CB8AC3E}">
        <p14:creationId xmlns:p14="http://schemas.microsoft.com/office/powerpoint/2010/main" val="23989697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TextEdit="1"/>
          </p:cNvSpPr>
          <p:nvPr>
            <p:ph type="sldImg"/>
          </p:nvPr>
        </p:nvSpPr>
        <p:spPr/>
      </p:sp>
      <p:sp>
        <p:nvSpPr>
          <p:cNvPr id="35843" name="备注占位符 2"/>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solidFill>
                <a:schemeClr val="bg1"/>
              </a:solidFill>
              <a:latin typeface="Times New Roman" panose="02020603050405020304" pitchFamily="18" charset="0"/>
            </a:endParaRPr>
          </a:p>
          <a:p>
            <a:pPr eaLnBrk="1" hangingPunct="1"/>
            <a:endParaRPr lang="zh-CN" altLang="en-US"/>
          </a:p>
        </p:txBody>
      </p:sp>
    </p:spTree>
    <p:extLst>
      <p:ext uri="{BB962C8B-B14F-4D97-AF65-F5344CB8AC3E}">
        <p14:creationId xmlns:p14="http://schemas.microsoft.com/office/powerpoint/2010/main" val="14449057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幻灯片图像占位符 1"/>
          <p:cNvSpPr>
            <a:spLocks noGrp="1" noRot="1" noChangeAspect="1" noTextEdit="1"/>
          </p:cNvSpPr>
          <p:nvPr>
            <p:ph type="sldImg"/>
          </p:nvPr>
        </p:nvSpPr>
        <p:spPr/>
      </p:sp>
      <p:sp>
        <p:nvSpPr>
          <p:cNvPr id="82947" name="备注占位符 2"/>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Tree>
    <p:extLst>
      <p:ext uri="{BB962C8B-B14F-4D97-AF65-F5344CB8AC3E}">
        <p14:creationId xmlns:p14="http://schemas.microsoft.com/office/powerpoint/2010/main" val="9876623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幻灯片图像占位符 1"/>
          <p:cNvSpPr>
            <a:spLocks noGrp="1" noRot="1" noChangeAspect="1" noTextEdit="1"/>
          </p:cNvSpPr>
          <p:nvPr>
            <p:ph type="sldImg"/>
          </p:nvPr>
        </p:nvSpPr>
        <p:spPr/>
      </p:sp>
      <p:sp>
        <p:nvSpPr>
          <p:cNvPr id="82947" name="备注占位符 2"/>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Tree>
    <p:extLst>
      <p:ext uri="{BB962C8B-B14F-4D97-AF65-F5344CB8AC3E}">
        <p14:creationId xmlns:p14="http://schemas.microsoft.com/office/powerpoint/2010/main" val="25917217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幻灯片图像占位符 1"/>
          <p:cNvSpPr>
            <a:spLocks noGrp="1" noRot="1" noChangeAspect="1" noTextEdit="1"/>
          </p:cNvSpPr>
          <p:nvPr>
            <p:ph type="sldImg"/>
          </p:nvPr>
        </p:nvSpPr>
        <p:spPr/>
      </p:sp>
      <p:sp>
        <p:nvSpPr>
          <p:cNvPr id="82947" name="备注占位符 2"/>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p:txBody>
      </p:sp>
    </p:spTree>
    <p:extLst>
      <p:ext uri="{BB962C8B-B14F-4D97-AF65-F5344CB8AC3E}">
        <p14:creationId xmlns:p14="http://schemas.microsoft.com/office/powerpoint/2010/main" val="4325200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TextEdit="1"/>
          </p:cNvSpPr>
          <p:nvPr>
            <p:ph type="sldImg"/>
          </p:nvPr>
        </p:nvSpPr>
        <p:spPr/>
      </p:sp>
      <p:sp>
        <p:nvSpPr>
          <p:cNvPr id="35843" name="备注占位符 2"/>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solidFill>
                <a:schemeClr val="bg1"/>
              </a:solidFill>
              <a:latin typeface="Times New Roman" panose="02020603050405020304" pitchFamily="18" charset="0"/>
            </a:endParaRPr>
          </a:p>
          <a:p>
            <a:pPr eaLnBrk="1" hangingPunct="1"/>
            <a:endParaRPr lang="zh-CN" altLang="en-US"/>
          </a:p>
        </p:txBody>
      </p:sp>
    </p:spTree>
    <p:extLst>
      <p:ext uri="{BB962C8B-B14F-4D97-AF65-F5344CB8AC3E}">
        <p14:creationId xmlns:p14="http://schemas.microsoft.com/office/powerpoint/2010/main" val="39173123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幻灯片图像占位符 1"/>
          <p:cNvSpPr>
            <a:spLocks noGrp="1" noRot="1" noChangeAspect="1" noTextEdit="1"/>
          </p:cNvSpPr>
          <p:nvPr>
            <p:ph type="sldImg"/>
          </p:nvPr>
        </p:nvSpPr>
        <p:spPr/>
      </p:sp>
      <p:sp>
        <p:nvSpPr>
          <p:cNvPr id="94211" name="备注占位符 2"/>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a:p>
            <a:pPr eaLnBrk="1" hangingPunct="1"/>
            <a:endParaRPr lang="zh-CN" altLang="en-US"/>
          </a:p>
        </p:txBody>
      </p:sp>
    </p:spTree>
    <p:extLst>
      <p:ext uri="{BB962C8B-B14F-4D97-AF65-F5344CB8AC3E}">
        <p14:creationId xmlns:p14="http://schemas.microsoft.com/office/powerpoint/2010/main" val="15230579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幻灯片图像占位符 1"/>
          <p:cNvSpPr>
            <a:spLocks noGrp="1" noRot="1" noChangeAspect="1" noTextEdit="1"/>
          </p:cNvSpPr>
          <p:nvPr>
            <p:ph type="sldImg"/>
          </p:nvPr>
        </p:nvSpPr>
        <p:spPr/>
      </p:sp>
      <p:sp>
        <p:nvSpPr>
          <p:cNvPr id="94211" name="备注占位符 2"/>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a:p>
          <a:p>
            <a:pPr eaLnBrk="1" hangingPunct="1"/>
            <a:endParaRPr lang="zh-CN" altLang="en-US"/>
          </a:p>
        </p:txBody>
      </p:sp>
    </p:spTree>
    <p:extLst>
      <p:ext uri="{BB962C8B-B14F-4D97-AF65-F5344CB8AC3E}">
        <p14:creationId xmlns:p14="http://schemas.microsoft.com/office/powerpoint/2010/main" val="1562717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A5A69AA-1FA0-485B-9429-D6EC79E52CFD}"/>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C053925C-6ADD-4357-8117-B74A4CEEA7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 xmlns:a16="http://schemas.microsoft.com/office/drawing/2014/main" id="{F25D2642-6E09-4B59-B476-FC51F12513CC}"/>
              </a:ext>
            </a:extLst>
          </p:cNvPr>
          <p:cNvSpPr>
            <a:spLocks noGrp="1"/>
          </p:cNvSpPr>
          <p:nvPr>
            <p:ph type="dt" sz="half" idx="10"/>
          </p:nvPr>
        </p:nvSpPr>
        <p:spPr/>
        <p:txBody>
          <a:bodyPr/>
          <a:lstStyle/>
          <a:p>
            <a:fld id="{83F7A696-97CB-4BC4-8533-84130454C122}" type="datetimeFigureOut">
              <a:rPr lang="zh-CN" altLang="en-US" smtClean="0"/>
              <a:pPr/>
              <a:t>2021/3/4</a:t>
            </a:fld>
            <a:endParaRPr lang="zh-CN" altLang="en-US"/>
          </a:p>
        </p:txBody>
      </p:sp>
      <p:sp>
        <p:nvSpPr>
          <p:cNvPr id="5" name="页脚占位符 4">
            <a:extLst>
              <a:ext uri="{FF2B5EF4-FFF2-40B4-BE49-F238E27FC236}">
                <a16:creationId xmlns="" xmlns:a16="http://schemas.microsoft.com/office/drawing/2014/main" id="{311C1246-8CBB-4485-A745-C59E577049C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D0D26441-CF42-4E86-BAAF-DD23FE06B6EF}"/>
              </a:ext>
            </a:extLst>
          </p:cNvPr>
          <p:cNvSpPr>
            <a:spLocks noGrp="1"/>
          </p:cNvSpPr>
          <p:nvPr>
            <p:ph type="sldNum" sz="quarter" idx="12"/>
          </p:nvPr>
        </p:nvSpPr>
        <p:spPr/>
        <p:txBody>
          <a:bodyPr/>
          <a:lstStyle/>
          <a:p>
            <a:fld id="{DDEA435A-E27D-4668-94FD-8789F186106E}" type="slidenum">
              <a:rPr lang="zh-CN" altLang="en-US" smtClean="0"/>
              <a:pPr/>
              <a:t>‹#›</a:t>
            </a:fld>
            <a:endParaRPr lang="zh-CN" altLang="en-US"/>
          </a:p>
        </p:txBody>
      </p:sp>
    </p:spTree>
    <p:extLst>
      <p:ext uri="{BB962C8B-B14F-4D97-AF65-F5344CB8AC3E}">
        <p14:creationId xmlns:p14="http://schemas.microsoft.com/office/powerpoint/2010/main" val="3618286643"/>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544A931-8A7E-4D85-A75A-E32C22179619}"/>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E9A52152-E82E-4443-9743-28B2826BCC13}"/>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3F6BE934-7C2B-45DD-B5DD-0CCDA2F93903}"/>
              </a:ext>
            </a:extLst>
          </p:cNvPr>
          <p:cNvSpPr>
            <a:spLocks noGrp="1"/>
          </p:cNvSpPr>
          <p:nvPr>
            <p:ph type="dt" sz="half" idx="10"/>
          </p:nvPr>
        </p:nvSpPr>
        <p:spPr/>
        <p:txBody>
          <a:bodyPr/>
          <a:lstStyle/>
          <a:p>
            <a:fld id="{83F7A696-97CB-4BC4-8533-84130454C122}" type="datetimeFigureOut">
              <a:rPr lang="zh-CN" altLang="en-US" smtClean="0"/>
              <a:pPr/>
              <a:t>2021/3/4</a:t>
            </a:fld>
            <a:endParaRPr lang="zh-CN" altLang="en-US"/>
          </a:p>
        </p:txBody>
      </p:sp>
      <p:sp>
        <p:nvSpPr>
          <p:cNvPr id="5" name="页脚占位符 4">
            <a:extLst>
              <a:ext uri="{FF2B5EF4-FFF2-40B4-BE49-F238E27FC236}">
                <a16:creationId xmlns="" xmlns:a16="http://schemas.microsoft.com/office/drawing/2014/main" id="{989AF1A5-9F2E-47D9-A715-FA47A82F5F0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CA6D029C-693F-4A6B-BD76-E6DB3B4AD4FB}"/>
              </a:ext>
            </a:extLst>
          </p:cNvPr>
          <p:cNvSpPr>
            <a:spLocks noGrp="1"/>
          </p:cNvSpPr>
          <p:nvPr>
            <p:ph type="sldNum" sz="quarter" idx="12"/>
          </p:nvPr>
        </p:nvSpPr>
        <p:spPr/>
        <p:txBody>
          <a:bodyPr/>
          <a:lstStyle/>
          <a:p>
            <a:fld id="{DDEA435A-E27D-4668-94FD-8789F186106E}" type="slidenum">
              <a:rPr lang="zh-CN" altLang="en-US" smtClean="0"/>
              <a:pPr/>
              <a:t>‹#›</a:t>
            </a:fld>
            <a:endParaRPr lang="zh-CN" altLang="en-US"/>
          </a:p>
        </p:txBody>
      </p:sp>
    </p:spTree>
    <p:extLst>
      <p:ext uri="{BB962C8B-B14F-4D97-AF65-F5344CB8AC3E}">
        <p14:creationId xmlns:p14="http://schemas.microsoft.com/office/powerpoint/2010/main" val="1125545052"/>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20E7E1B-126F-4207-9BE6-E3D804C227A3}"/>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6DF66656-EEED-47AE-A63B-AFBE41A164C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DD7D7DA5-9364-46B4-B2E8-E26133788F86}"/>
              </a:ext>
            </a:extLst>
          </p:cNvPr>
          <p:cNvSpPr>
            <a:spLocks noGrp="1"/>
          </p:cNvSpPr>
          <p:nvPr>
            <p:ph type="dt" sz="half" idx="10"/>
          </p:nvPr>
        </p:nvSpPr>
        <p:spPr/>
        <p:txBody>
          <a:bodyPr/>
          <a:lstStyle/>
          <a:p>
            <a:fld id="{83F7A696-97CB-4BC4-8533-84130454C122}" type="datetimeFigureOut">
              <a:rPr lang="zh-CN" altLang="en-US" smtClean="0"/>
              <a:pPr/>
              <a:t>2021/3/4</a:t>
            </a:fld>
            <a:endParaRPr lang="zh-CN" altLang="en-US"/>
          </a:p>
        </p:txBody>
      </p:sp>
      <p:sp>
        <p:nvSpPr>
          <p:cNvPr id="5" name="页脚占位符 4">
            <a:extLst>
              <a:ext uri="{FF2B5EF4-FFF2-40B4-BE49-F238E27FC236}">
                <a16:creationId xmlns="" xmlns:a16="http://schemas.microsoft.com/office/drawing/2014/main" id="{342F7FBF-734A-483A-8E54-67BCB5D42C7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CC4C9B35-D82D-44EE-B286-5174DC7EF7EE}"/>
              </a:ext>
            </a:extLst>
          </p:cNvPr>
          <p:cNvSpPr>
            <a:spLocks noGrp="1"/>
          </p:cNvSpPr>
          <p:nvPr>
            <p:ph type="sldNum" sz="quarter" idx="12"/>
          </p:nvPr>
        </p:nvSpPr>
        <p:spPr/>
        <p:txBody>
          <a:bodyPr/>
          <a:lstStyle/>
          <a:p>
            <a:fld id="{DDEA435A-E27D-4668-94FD-8789F186106E}" type="slidenum">
              <a:rPr lang="zh-CN" altLang="en-US" smtClean="0"/>
              <a:pPr/>
              <a:t>‹#›</a:t>
            </a:fld>
            <a:endParaRPr lang="zh-CN" altLang="en-US"/>
          </a:p>
        </p:txBody>
      </p:sp>
    </p:spTree>
    <p:extLst>
      <p:ext uri="{BB962C8B-B14F-4D97-AF65-F5344CB8AC3E}">
        <p14:creationId xmlns:p14="http://schemas.microsoft.com/office/powerpoint/2010/main" val="369370992"/>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2100686-6BDD-4395-A283-B67309704D68}"/>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A758A814-9FA7-48F5-8927-53169CE81BEF}"/>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39C44810-9951-4220-8460-2B6CCA217A56}"/>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3C339B39-6CC9-491C-9607-0FBCBBB07E73}"/>
              </a:ext>
            </a:extLst>
          </p:cNvPr>
          <p:cNvSpPr>
            <a:spLocks noGrp="1"/>
          </p:cNvSpPr>
          <p:nvPr>
            <p:ph type="dt" sz="half" idx="10"/>
          </p:nvPr>
        </p:nvSpPr>
        <p:spPr/>
        <p:txBody>
          <a:bodyPr/>
          <a:lstStyle/>
          <a:p>
            <a:fld id="{83F7A696-97CB-4BC4-8533-84130454C122}" type="datetimeFigureOut">
              <a:rPr lang="zh-CN" altLang="en-US" smtClean="0"/>
              <a:pPr/>
              <a:t>2021/3/4</a:t>
            </a:fld>
            <a:endParaRPr lang="zh-CN" altLang="en-US"/>
          </a:p>
        </p:txBody>
      </p:sp>
      <p:sp>
        <p:nvSpPr>
          <p:cNvPr id="6" name="页脚占位符 5">
            <a:extLst>
              <a:ext uri="{FF2B5EF4-FFF2-40B4-BE49-F238E27FC236}">
                <a16:creationId xmlns="" xmlns:a16="http://schemas.microsoft.com/office/drawing/2014/main" id="{E309F41C-1473-4F46-A005-61600F6B734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2D745944-6CD1-4967-B72A-2324AB2CA40B}"/>
              </a:ext>
            </a:extLst>
          </p:cNvPr>
          <p:cNvSpPr>
            <a:spLocks noGrp="1"/>
          </p:cNvSpPr>
          <p:nvPr>
            <p:ph type="sldNum" sz="quarter" idx="12"/>
          </p:nvPr>
        </p:nvSpPr>
        <p:spPr/>
        <p:txBody>
          <a:bodyPr/>
          <a:lstStyle/>
          <a:p>
            <a:fld id="{DDEA435A-E27D-4668-94FD-8789F186106E}" type="slidenum">
              <a:rPr lang="zh-CN" altLang="en-US" smtClean="0"/>
              <a:pPr/>
              <a:t>‹#›</a:t>
            </a:fld>
            <a:endParaRPr lang="zh-CN" altLang="en-US"/>
          </a:p>
        </p:txBody>
      </p:sp>
    </p:spTree>
    <p:extLst>
      <p:ext uri="{BB962C8B-B14F-4D97-AF65-F5344CB8AC3E}">
        <p14:creationId xmlns:p14="http://schemas.microsoft.com/office/powerpoint/2010/main" val="3082540620"/>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5A1B3650-4BE0-40BF-B683-18BA98F7B211}"/>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AB409752-2B34-4EBB-99A2-12EFA310F66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F17A4201-CD0F-4E1C-9110-7EAD5269F42A}"/>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4C3957C3-6FAA-4289-8C2D-9F61E147DF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370EEDFB-F37D-4F7F-839F-C445A74A1139}"/>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42EF0425-8737-40FA-82BE-7CC7B4E84FFC}"/>
              </a:ext>
            </a:extLst>
          </p:cNvPr>
          <p:cNvSpPr>
            <a:spLocks noGrp="1"/>
          </p:cNvSpPr>
          <p:nvPr>
            <p:ph type="dt" sz="half" idx="10"/>
          </p:nvPr>
        </p:nvSpPr>
        <p:spPr/>
        <p:txBody>
          <a:bodyPr/>
          <a:lstStyle/>
          <a:p>
            <a:fld id="{83F7A696-97CB-4BC4-8533-84130454C122}" type="datetimeFigureOut">
              <a:rPr lang="zh-CN" altLang="en-US" smtClean="0"/>
              <a:pPr/>
              <a:t>2021/3/4</a:t>
            </a:fld>
            <a:endParaRPr lang="zh-CN" altLang="en-US"/>
          </a:p>
        </p:txBody>
      </p:sp>
      <p:sp>
        <p:nvSpPr>
          <p:cNvPr id="8" name="页脚占位符 7">
            <a:extLst>
              <a:ext uri="{FF2B5EF4-FFF2-40B4-BE49-F238E27FC236}">
                <a16:creationId xmlns="" xmlns:a16="http://schemas.microsoft.com/office/drawing/2014/main" id="{8BF92166-566C-462D-88C5-69494F8B7771}"/>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5B182786-53BB-4177-9DB2-390C3966DC3B}"/>
              </a:ext>
            </a:extLst>
          </p:cNvPr>
          <p:cNvSpPr>
            <a:spLocks noGrp="1"/>
          </p:cNvSpPr>
          <p:nvPr>
            <p:ph type="sldNum" sz="quarter" idx="12"/>
          </p:nvPr>
        </p:nvSpPr>
        <p:spPr/>
        <p:txBody>
          <a:bodyPr/>
          <a:lstStyle/>
          <a:p>
            <a:fld id="{DDEA435A-E27D-4668-94FD-8789F186106E}" type="slidenum">
              <a:rPr lang="zh-CN" altLang="en-US" smtClean="0"/>
              <a:pPr/>
              <a:t>‹#›</a:t>
            </a:fld>
            <a:endParaRPr lang="zh-CN" altLang="en-US"/>
          </a:p>
        </p:txBody>
      </p:sp>
    </p:spTree>
    <p:extLst>
      <p:ext uri="{BB962C8B-B14F-4D97-AF65-F5344CB8AC3E}">
        <p14:creationId xmlns:p14="http://schemas.microsoft.com/office/powerpoint/2010/main" val="2134383473"/>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AB9CB9C6-8CCC-467E-9858-BDE48BA2F752}"/>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D3528D75-9DA8-475A-8D5F-A45B9CB47C17}"/>
              </a:ext>
            </a:extLst>
          </p:cNvPr>
          <p:cNvSpPr>
            <a:spLocks noGrp="1"/>
          </p:cNvSpPr>
          <p:nvPr>
            <p:ph type="dt" sz="half" idx="10"/>
          </p:nvPr>
        </p:nvSpPr>
        <p:spPr/>
        <p:txBody>
          <a:bodyPr/>
          <a:lstStyle/>
          <a:p>
            <a:fld id="{83F7A696-97CB-4BC4-8533-84130454C122}" type="datetimeFigureOut">
              <a:rPr lang="zh-CN" altLang="en-US" smtClean="0"/>
              <a:pPr/>
              <a:t>2021/3/4</a:t>
            </a:fld>
            <a:endParaRPr lang="zh-CN" altLang="en-US"/>
          </a:p>
        </p:txBody>
      </p:sp>
      <p:sp>
        <p:nvSpPr>
          <p:cNvPr id="4" name="页脚占位符 3">
            <a:extLst>
              <a:ext uri="{FF2B5EF4-FFF2-40B4-BE49-F238E27FC236}">
                <a16:creationId xmlns="" xmlns:a16="http://schemas.microsoft.com/office/drawing/2014/main" id="{64E61537-C6BF-4594-8BA0-DB7031D03716}"/>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8C28D4B9-ACC3-4EEA-89E0-DD6D8159785F}"/>
              </a:ext>
            </a:extLst>
          </p:cNvPr>
          <p:cNvSpPr>
            <a:spLocks noGrp="1"/>
          </p:cNvSpPr>
          <p:nvPr>
            <p:ph type="sldNum" sz="quarter" idx="12"/>
          </p:nvPr>
        </p:nvSpPr>
        <p:spPr/>
        <p:txBody>
          <a:bodyPr/>
          <a:lstStyle/>
          <a:p>
            <a:fld id="{DDEA435A-E27D-4668-94FD-8789F186106E}" type="slidenum">
              <a:rPr lang="zh-CN" altLang="en-US" smtClean="0"/>
              <a:pPr/>
              <a:t>‹#›</a:t>
            </a:fld>
            <a:endParaRPr lang="zh-CN" altLang="en-US"/>
          </a:p>
        </p:txBody>
      </p:sp>
    </p:spTree>
    <p:extLst>
      <p:ext uri="{BB962C8B-B14F-4D97-AF65-F5344CB8AC3E}">
        <p14:creationId xmlns:p14="http://schemas.microsoft.com/office/powerpoint/2010/main" val="990685602"/>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ABE0E4FA-F0D3-47F0-9492-E56E3D8A3A6E}"/>
              </a:ext>
            </a:extLst>
          </p:cNvPr>
          <p:cNvSpPr>
            <a:spLocks noGrp="1"/>
          </p:cNvSpPr>
          <p:nvPr>
            <p:ph type="dt" sz="half" idx="10"/>
          </p:nvPr>
        </p:nvSpPr>
        <p:spPr/>
        <p:txBody>
          <a:bodyPr/>
          <a:lstStyle/>
          <a:p>
            <a:fld id="{83F7A696-97CB-4BC4-8533-84130454C122}" type="datetimeFigureOut">
              <a:rPr lang="zh-CN" altLang="en-US" smtClean="0"/>
              <a:pPr/>
              <a:t>2021/3/4</a:t>
            </a:fld>
            <a:endParaRPr lang="zh-CN" altLang="en-US"/>
          </a:p>
        </p:txBody>
      </p:sp>
      <p:sp>
        <p:nvSpPr>
          <p:cNvPr id="3" name="页脚占位符 2">
            <a:extLst>
              <a:ext uri="{FF2B5EF4-FFF2-40B4-BE49-F238E27FC236}">
                <a16:creationId xmlns="" xmlns:a16="http://schemas.microsoft.com/office/drawing/2014/main" id="{2EE1FAB7-A134-4DC1-854D-F00BA3FAD7F5}"/>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E2B72C0A-A171-4701-B0EC-F172F8FC19D2}"/>
              </a:ext>
            </a:extLst>
          </p:cNvPr>
          <p:cNvSpPr>
            <a:spLocks noGrp="1"/>
          </p:cNvSpPr>
          <p:nvPr>
            <p:ph type="sldNum" sz="quarter" idx="12"/>
          </p:nvPr>
        </p:nvSpPr>
        <p:spPr/>
        <p:txBody>
          <a:bodyPr/>
          <a:lstStyle/>
          <a:p>
            <a:fld id="{DDEA435A-E27D-4668-94FD-8789F186106E}" type="slidenum">
              <a:rPr lang="zh-CN" altLang="en-US" smtClean="0"/>
              <a:pPr/>
              <a:t>‹#›</a:t>
            </a:fld>
            <a:endParaRPr lang="zh-CN" altLang="en-US"/>
          </a:p>
        </p:txBody>
      </p:sp>
    </p:spTree>
    <p:extLst>
      <p:ext uri="{BB962C8B-B14F-4D97-AF65-F5344CB8AC3E}">
        <p14:creationId xmlns:p14="http://schemas.microsoft.com/office/powerpoint/2010/main" val="3364709262"/>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F7ADBC5-E2A2-46C7-B64A-67F7C6E7389A}"/>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1E638768-5FD4-42E2-90A4-2C22C0BB514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3E84F1C9-D776-4EC2-8543-C1DFB5E1F1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554AE8D1-9A0D-4982-A085-0720456E474F}"/>
              </a:ext>
            </a:extLst>
          </p:cNvPr>
          <p:cNvSpPr>
            <a:spLocks noGrp="1"/>
          </p:cNvSpPr>
          <p:nvPr>
            <p:ph type="dt" sz="half" idx="10"/>
          </p:nvPr>
        </p:nvSpPr>
        <p:spPr/>
        <p:txBody>
          <a:bodyPr/>
          <a:lstStyle/>
          <a:p>
            <a:fld id="{83F7A696-97CB-4BC4-8533-84130454C122}" type="datetimeFigureOut">
              <a:rPr lang="zh-CN" altLang="en-US" smtClean="0"/>
              <a:pPr/>
              <a:t>2021/3/4</a:t>
            </a:fld>
            <a:endParaRPr lang="zh-CN" altLang="en-US"/>
          </a:p>
        </p:txBody>
      </p:sp>
      <p:sp>
        <p:nvSpPr>
          <p:cNvPr id="6" name="页脚占位符 5">
            <a:extLst>
              <a:ext uri="{FF2B5EF4-FFF2-40B4-BE49-F238E27FC236}">
                <a16:creationId xmlns="" xmlns:a16="http://schemas.microsoft.com/office/drawing/2014/main" id="{9C1D1A0F-8667-44E2-BB0F-FF1D6EC91D3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2DF506F0-595D-4225-A0FC-1C31C1D831F6}"/>
              </a:ext>
            </a:extLst>
          </p:cNvPr>
          <p:cNvSpPr>
            <a:spLocks noGrp="1"/>
          </p:cNvSpPr>
          <p:nvPr>
            <p:ph type="sldNum" sz="quarter" idx="12"/>
          </p:nvPr>
        </p:nvSpPr>
        <p:spPr/>
        <p:txBody>
          <a:bodyPr/>
          <a:lstStyle/>
          <a:p>
            <a:fld id="{DDEA435A-E27D-4668-94FD-8789F186106E}" type="slidenum">
              <a:rPr lang="zh-CN" altLang="en-US" smtClean="0"/>
              <a:pPr/>
              <a:t>‹#›</a:t>
            </a:fld>
            <a:endParaRPr lang="zh-CN" altLang="en-US"/>
          </a:p>
        </p:txBody>
      </p:sp>
    </p:spTree>
    <p:extLst>
      <p:ext uri="{BB962C8B-B14F-4D97-AF65-F5344CB8AC3E}">
        <p14:creationId xmlns:p14="http://schemas.microsoft.com/office/powerpoint/2010/main" val="62245374"/>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348A513-3E24-4B45-AB99-B28CE302D9D2}"/>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EEE34652-C2ED-4E47-84A7-9E247E1DFD1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A5A08983-943B-49B8-9257-00A07D2DF8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C47B2EDD-0E0D-49F8-AC3C-F487548E733D}"/>
              </a:ext>
            </a:extLst>
          </p:cNvPr>
          <p:cNvSpPr>
            <a:spLocks noGrp="1"/>
          </p:cNvSpPr>
          <p:nvPr>
            <p:ph type="dt" sz="half" idx="10"/>
          </p:nvPr>
        </p:nvSpPr>
        <p:spPr/>
        <p:txBody>
          <a:bodyPr/>
          <a:lstStyle/>
          <a:p>
            <a:fld id="{83F7A696-97CB-4BC4-8533-84130454C122}" type="datetimeFigureOut">
              <a:rPr lang="zh-CN" altLang="en-US" smtClean="0"/>
              <a:pPr/>
              <a:t>2021/3/4</a:t>
            </a:fld>
            <a:endParaRPr lang="zh-CN" altLang="en-US"/>
          </a:p>
        </p:txBody>
      </p:sp>
      <p:sp>
        <p:nvSpPr>
          <p:cNvPr id="6" name="页脚占位符 5">
            <a:extLst>
              <a:ext uri="{FF2B5EF4-FFF2-40B4-BE49-F238E27FC236}">
                <a16:creationId xmlns="" xmlns:a16="http://schemas.microsoft.com/office/drawing/2014/main" id="{C9CA1175-138D-4D48-B36D-88783D172AE6}"/>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41EF3297-72F5-4255-8A1C-06C5F7208D64}"/>
              </a:ext>
            </a:extLst>
          </p:cNvPr>
          <p:cNvSpPr>
            <a:spLocks noGrp="1"/>
          </p:cNvSpPr>
          <p:nvPr>
            <p:ph type="sldNum" sz="quarter" idx="12"/>
          </p:nvPr>
        </p:nvSpPr>
        <p:spPr/>
        <p:txBody>
          <a:bodyPr/>
          <a:lstStyle/>
          <a:p>
            <a:fld id="{DDEA435A-E27D-4668-94FD-8789F186106E}" type="slidenum">
              <a:rPr lang="zh-CN" altLang="en-US" smtClean="0"/>
              <a:pPr/>
              <a:t>‹#›</a:t>
            </a:fld>
            <a:endParaRPr lang="zh-CN" altLang="en-US"/>
          </a:p>
        </p:txBody>
      </p:sp>
    </p:spTree>
    <p:extLst>
      <p:ext uri="{BB962C8B-B14F-4D97-AF65-F5344CB8AC3E}">
        <p14:creationId xmlns:p14="http://schemas.microsoft.com/office/powerpoint/2010/main" val="715319188"/>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1A2D286-C5D8-40AD-ABDD-6189602CEB1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E4A11B69-8F31-4E35-85B4-4A6BA6E707FA}"/>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963A9BF8-EEC3-4F39-8FCB-A8A8F2DA236B}"/>
              </a:ext>
            </a:extLst>
          </p:cNvPr>
          <p:cNvSpPr>
            <a:spLocks noGrp="1"/>
          </p:cNvSpPr>
          <p:nvPr>
            <p:ph type="dt" sz="half" idx="10"/>
          </p:nvPr>
        </p:nvSpPr>
        <p:spPr/>
        <p:txBody>
          <a:bodyPr/>
          <a:lstStyle/>
          <a:p>
            <a:fld id="{83F7A696-97CB-4BC4-8533-84130454C122}" type="datetimeFigureOut">
              <a:rPr lang="zh-CN" altLang="en-US" smtClean="0"/>
              <a:pPr/>
              <a:t>2021/3/4</a:t>
            </a:fld>
            <a:endParaRPr lang="zh-CN" altLang="en-US"/>
          </a:p>
        </p:txBody>
      </p:sp>
      <p:sp>
        <p:nvSpPr>
          <p:cNvPr id="5" name="页脚占位符 4">
            <a:extLst>
              <a:ext uri="{FF2B5EF4-FFF2-40B4-BE49-F238E27FC236}">
                <a16:creationId xmlns="" xmlns:a16="http://schemas.microsoft.com/office/drawing/2014/main" id="{AA409CD6-80B6-42AC-B973-F93FD4157A4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60DC0F51-707A-4536-8095-DB92A7F5BB10}"/>
              </a:ext>
            </a:extLst>
          </p:cNvPr>
          <p:cNvSpPr>
            <a:spLocks noGrp="1"/>
          </p:cNvSpPr>
          <p:nvPr>
            <p:ph type="sldNum" sz="quarter" idx="12"/>
          </p:nvPr>
        </p:nvSpPr>
        <p:spPr/>
        <p:txBody>
          <a:bodyPr/>
          <a:lstStyle/>
          <a:p>
            <a:fld id="{DDEA435A-E27D-4668-94FD-8789F186106E}" type="slidenum">
              <a:rPr lang="zh-CN" altLang="en-US" smtClean="0"/>
              <a:pPr/>
              <a:t>‹#›</a:t>
            </a:fld>
            <a:endParaRPr lang="zh-CN" altLang="en-US"/>
          </a:p>
        </p:txBody>
      </p:sp>
    </p:spTree>
    <p:extLst>
      <p:ext uri="{BB962C8B-B14F-4D97-AF65-F5344CB8AC3E}">
        <p14:creationId xmlns:p14="http://schemas.microsoft.com/office/powerpoint/2010/main" val="1127490534"/>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2FE812B0-25BE-4953-B34F-89BC7C61E0A5}"/>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2DAE61D7-71AA-4E1B-9C9A-0DB369A7D831}"/>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0D6E69B9-7AD3-4741-ACA7-EC4755802EC1}"/>
              </a:ext>
            </a:extLst>
          </p:cNvPr>
          <p:cNvSpPr>
            <a:spLocks noGrp="1"/>
          </p:cNvSpPr>
          <p:nvPr>
            <p:ph type="dt" sz="half" idx="10"/>
          </p:nvPr>
        </p:nvSpPr>
        <p:spPr/>
        <p:txBody>
          <a:bodyPr/>
          <a:lstStyle/>
          <a:p>
            <a:fld id="{83F7A696-97CB-4BC4-8533-84130454C122}" type="datetimeFigureOut">
              <a:rPr lang="zh-CN" altLang="en-US" smtClean="0"/>
              <a:pPr/>
              <a:t>2021/3/4</a:t>
            </a:fld>
            <a:endParaRPr lang="zh-CN" altLang="en-US"/>
          </a:p>
        </p:txBody>
      </p:sp>
      <p:sp>
        <p:nvSpPr>
          <p:cNvPr id="5" name="页脚占位符 4">
            <a:extLst>
              <a:ext uri="{FF2B5EF4-FFF2-40B4-BE49-F238E27FC236}">
                <a16:creationId xmlns="" xmlns:a16="http://schemas.microsoft.com/office/drawing/2014/main" id="{5A92EF62-B1B1-4EF4-809E-8E04E697F08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853B0287-A399-4B7F-BB96-C61410311F68}"/>
              </a:ext>
            </a:extLst>
          </p:cNvPr>
          <p:cNvSpPr>
            <a:spLocks noGrp="1"/>
          </p:cNvSpPr>
          <p:nvPr>
            <p:ph type="sldNum" sz="quarter" idx="12"/>
          </p:nvPr>
        </p:nvSpPr>
        <p:spPr/>
        <p:txBody>
          <a:bodyPr/>
          <a:lstStyle/>
          <a:p>
            <a:fld id="{DDEA435A-E27D-4668-94FD-8789F186106E}" type="slidenum">
              <a:rPr lang="zh-CN" altLang="en-US" smtClean="0"/>
              <a:pPr/>
              <a:t>‹#›</a:t>
            </a:fld>
            <a:endParaRPr lang="zh-CN" altLang="en-US"/>
          </a:p>
        </p:txBody>
      </p:sp>
    </p:spTree>
    <p:extLst>
      <p:ext uri="{BB962C8B-B14F-4D97-AF65-F5344CB8AC3E}">
        <p14:creationId xmlns:p14="http://schemas.microsoft.com/office/powerpoint/2010/main" val="2754076655"/>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776996014"/>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7774641"/>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087758874"/>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949720819"/>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7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808320219"/>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7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9464124"/>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6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8306644"/>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0DCBCB03-CE4B-49FC-B04C-F1289BA88D8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E30BB20D-B245-4F88-9B6C-7FE202ADA80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F52F78FD-A005-4E8F-802A-7DEAFDD5A7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F7A696-97CB-4BC4-8533-84130454C122}" type="datetimeFigureOut">
              <a:rPr lang="zh-CN" altLang="en-US" smtClean="0"/>
              <a:pPr/>
              <a:t>2021/3/4</a:t>
            </a:fld>
            <a:endParaRPr lang="zh-CN" altLang="en-US"/>
          </a:p>
        </p:txBody>
      </p:sp>
      <p:sp>
        <p:nvSpPr>
          <p:cNvPr id="5" name="页脚占位符 4">
            <a:extLst>
              <a:ext uri="{FF2B5EF4-FFF2-40B4-BE49-F238E27FC236}">
                <a16:creationId xmlns="" xmlns:a16="http://schemas.microsoft.com/office/drawing/2014/main" id="{844DDC13-473B-446C-A0D8-5C6D780320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6101BCC8-AAAB-4118-9761-A610542ED15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EA435A-E27D-4668-94FD-8789F186106E}" type="slidenum">
              <a:rPr lang="zh-CN" altLang="en-US" smtClean="0"/>
              <a:pPr/>
              <a:t>‹#›</a:t>
            </a:fld>
            <a:endParaRPr lang="zh-CN" altLang="en-US"/>
          </a:p>
        </p:txBody>
      </p:sp>
      <p:pic>
        <p:nvPicPr>
          <p:cNvPr id="7" name="图片 6" descr="图标.png"/>
          <p:cNvPicPr>
            <a:picLocks noChangeAspect="1"/>
          </p:cNvPicPr>
          <p:nvPr userDrawn="1"/>
        </p:nvPicPr>
        <p:blipFill>
          <a:blip r:embed="rId20"/>
          <a:stretch>
            <a:fillRect/>
          </a:stretch>
        </p:blipFill>
        <p:spPr>
          <a:xfrm>
            <a:off x="11125199" y="141514"/>
            <a:ext cx="881743" cy="881743"/>
          </a:xfrm>
          <a:prstGeom prst="rect">
            <a:avLst/>
          </a:prstGeom>
        </p:spPr>
      </p:pic>
    </p:spTree>
    <p:extLst>
      <p:ext uri="{BB962C8B-B14F-4D97-AF65-F5344CB8AC3E}">
        <p14:creationId xmlns:p14="http://schemas.microsoft.com/office/powerpoint/2010/main" val="12523664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 id="2147483666" r:id="rId16"/>
    <p:sldLayoutId id="2147483676" r:id="rId17"/>
    <p:sldLayoutId id="2147483685" r:id="rId18"/>
  </p:sldLayoutIdLst>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 xmlns:a16="http://schemas.microsoft.com/office/drawing/2014/main" id="{4ABE66DB-1837-4048-9F04-F0C67523DD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2759" y="0"/>
            <a:ext cx="11719033" cy="6858000"/>
          </a:xfrm>
          <a:prstGeom prst="rect">
            <a:avLst/>
          </a:prstGeom>
        </p:spPr>
      </p:pic>
      <p:sp>
        <p:nvSpPr>
          <p:cNvPr id="8" name="文本框 7">
            <a:extLst>
              <a:ext uri="{FF2B5EF4-FFF2-40B4-BE49-F238E27FC236}">
                <a16:creationId xmlns="" xmlns:a16="http://schemas.microsoft.com/office/drawing/2014/main" id="{610EA569-ED79-4709-A6DA-4442E5461835}"/>
              </a:ext>
            </a:extLst>
          </p:cNvPr>
          <p:cNvSpPr txBox="1"/>
          <p:nvPr/>
        </p:nvSpPr>
        <p:spPr>
          <a:xfrm>
            <a:off x="3173269" y="1940725"/>
            <a:ext cx="5247860" cy="3139321"/>
          </a:xfrm>
          <a:prstGeom prst="rect">
            <a:avLst/>
          </a:prstGeom>
          <a:noFill/>
        </p:spPr>
        <p:txBody>
          <a:bodyPr wrap="square" rtlCol="0">
            <a:spAutoFit/>
          </a:bodyPr>
          <a:lstStyle/>
          <a:p>
            <a:pPr algn="ctr"/>
            <a:r>
              <a:rPr lang="zh-CN" altLang="en-US" sz="3600" dirty="0">
                <a:solidFill>
                  <a:schemeClr val="bg1"/>
                </a:solidFill>
                <a:latin typeface="黑体" panose="02010609060101010101" pitchFamily="49" charset="-122"/>
                <a:ea typeface="黑体" panose="02010609060101010101" pitchFamily="49" charset="-122"/>
              </a:rPr>
              <a:t>维克多英语</a:t>
            </a:r>
            <a:endParaRPr lang="en-US" altLang="zh-CN" sz="3600" dirty="0">
              <a:solidFill>
                <a:schemeClr val="bg1"/>
              </a:solidFill>
              <a:latin typeface="黑体" panose="02010609060101010101" pitchFamily="49" charset="-122"/>
              <a:ea typeface="黑体" panose="02010609060101010101" pitchFamily="49" charset="-122"/>
            </a:endParaRPr>
          </a:p>
          <a:p>
            <a:pPr algn="ctr"/>
            <a:r>
              <a:rPr lang="zh-CN" altLang="en-US" sz="3600" dirty="0">
                <a:solidFill>
                  <a:schemeClr val="bg1"/>
                </a:solidFill>
                <a:latin typeface="黑体" panose="02010609060101010101" pitchFamily="49" charset="-122"/>
                <a:ea typeface="黑体" panose="02010609060101010101" pitchFamily="49" charset="-122"/>
              </a:rPr>
              <a:t>新方略基础课件</a:t>
            </a:r>
          </a:p>
          <a:p>
            <a:pPr algn="ctr"/>
            <a:r>
              <a:rPr lang="en-US" altLang="zh-CN" sz="54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Unit 33 </a:t>
            </a:r>
          </a:p>
          <a:p>
            <a:pPr algn="ctr"/>
            <a:r>
              <a:rPr lang="zh-CN" altLang="en-US" sz="5400" b="1" dirty="0">
                <a:solidFill>
                  <a:schemeClr val="bg1"/>
                </a:solidFill>
                <a:latin typeface="黑体" panose="02010609060101010101" pitchFamily="49" charset="-122"/>
                <a:ea typeface="黑体" panose="02010609060101010101" pitchFamily="49" charset="-122"/>
              </a:rPr>
              <a:t>刑事与战争</a:t>
            </a:r>
          </a:p>
          <a:p>
            <a:endParaRPr lang="zh-CN" altLang="en-US" dirty="0"/>
          </a:p>
        </p:txBody>
      </p:sp>
    </p:spTree>
    <p:extLst>
      <p:ext uri="{BB962C8B-B14F-4D97-AF65-F5344CB8AC3E}">
        <p14:creationId xmlns:p14="http://schemas.microsoft.com/office/powerpoint/2010/main" val="832402538"/>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l="-1000" t="-2000" r="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1754028"/>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直接连接符 199730"/>
          <p:cNvSpPr>
            <a:spLocks noChangeShapeType="1"/>
          </p:cNvSpPr>
          <p:nvPr/>
        </p:nvSpPr>
        <p:spPr bwMode="auto">
          <a:xfrm>
            <a:off x="3391749" y="1876452"/>
            <a:ext cx="690563" cy="611188"/>
          </a:xfrm>
          <a:prstGeom prst="line">
            <a:avLst/>
          </a:prstGeom>
          <a:noFill/>
          <a:ln w="25400">
            <a:solidFill>
              <a:srgbClr val="843C0C"/>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6" name="八边形 10268"/>
          <p:cNvSpPr>
            <a:spLocks noChangeArrowheads="1"/>
          </p:cNvSpPr>
          <p:nvPr/>
        </p:nvSpPr>
        <p:spPr bwMode="auto">
          <a:xfrm>
            <a:off x="3707653" y="2273093"/>
            <a:ext cx="4231597" cy="2189121"/>
          </a:xfrm>
          <a:prstGeom prst="octagon">
            <a:avLst>
              <a:gd name="adj" fmla="val 29287"/>
            </a:avLst>
          </a:prstGeom>
          <a:solidFill>
            <a:srgbClr val="843C0C"/>
          </a:solidFill>
          <a:ln w="9525">
            <a:noFill/>
            <a:round/>
            <a:headEnd/>
            <a:tailEnd/>
          </a:ln>
          <a:effectLst>
            <a:outerShdw blurRad="50800" dist="38100" dir="8100000" algn="tr" rotWithShape="0">
              <a:prstClr val="black">
                <a:alpha val="40000"/>
              </a:prstClr>
            </a:outerShdw>
          </a:effectLst>
        </p:spPr>
        <p:txBody>
          <a:bodyPr/>
          <a:lstStyle/>
          <a:p>
            <a:pPr algn="ctr">
              <a:buFont typeface="Arial" panose="020B0604020202020204" pitchFamily="34" charset="0"/>
              <a:buNone/>
            </a:pPr>
            <a:endParaRPr lang="zh-CN" altLang="en-US">
              <a:latin typeface="Calibri" panose="020F0502020204030204" pitchFamily="34" charset="0"/>
              <a:ea typeface="宋体" panose="02010600030101010101" pitchFamily="2" charset="-122"/>
            </a:endParaRPr>
          </a:p>
        </p:txBody>
      </p:sp>
      <p:sp>
        <p:nvSpPr>
          <p:cNvPr id="7" name="文本框 10267"/>
          <p:cNvSpPr txBox="1">
            <a:spLocks noChangeArrowheads="1"/>
          </p:cNvSpPr>
          <p:nvPr/>
        </p:nvSpPr>
        <p:spPr bwMode="auto">
          <a:xfrm>
            <a:off x="3391749" y="2952154"/>
            <a:ext cx="454750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en-US" altLang="zh-CN" sz="3200" dirty="0">
                <a:solidFill>
                  <a:schemeClr val="bg1"/>
                </a:solidFill>
                <a:latin typeface="Times New Roman" panose="02020603050405020304" pitchFamily="18" charset="0"/>
                <a:cs typeface="Times New Roman" panose="02020603050405020304" pitchFamily="18" charset="0"/>
              </a:rPr>
              <a:t>   </a:t>
            </a:r>
            <a:r>
              <a:rPr lang="en-US" altLang="zh-CN" sz="4800" b="1" dirty="0">
                <a:solidFill>
                  <a:schemeClr val="bg1"/>
                </a:solidFill>
                <a:latin typeface="Times New Roman" panose="02020603050405020304" pitchFamily="18" charset="0"/>
                <a:cs typeface="Times New Roman" panose="02020603050405020304" pitchFamily="18" charset="0"/>
              </a:rPr>
              <a:t>crimes &amp; wars</a:t>
            </a:r>
          </a:p>
        </p:txBody>
      </p:sp>
      <p:sp>
        <p:nvSpPr>
          <p:cNvPr id="8" name="直接连接符 199730"/>
          <p:cNvSpPr>
            <a:spLocks noChangeShapeType="1"/>
          </p:cNvSpPr>
          <p:nvPr/>
        </p:nvSpPr>
        <p:spPr bwMode="auto">
          <a:xfrm>
            <a:off x="1230887" y="1314832"/>
            <a:ext cx="431800" cy="431800"/>
          </a:xfrm>
          <a:prstGeom prst="line">
            <a:avLst/>
          </a:prstGeom>
          <a:noFill/>
          <a:ln w="25400">
            <a:solidFill>
              <a:srgbClr val="99CC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2" name="直接连接符 199730"/>
          <p:cNvSpPr>
            <a:spLocks noChangeShapeType="1"/>
          </p:cNvSpPr>
          <p:nvPr/>
        </p:nvSpPr>
        <p:spPr bwMode="auto">
          <a:xfrm>
            <a:off x="7240097" y="4482635"/>
            <a:ext cx="619125" cy="850900"/>
          </a:xfrm>
          <a:prstGeom prst="line">
            <a:avLst/>
          </a:prstGeom>
          <a:noFill/>
          <a:ln w="25400">
            <a:solidFill>
              <a:srgbClr val="843C0C"/>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 name="椭圆 199729"/>
          <p:cNvSpPr>
            <a:spLocks noChangeArrowheads="1"/>
          </p:cNvSpPr>
          <p:nvPr/>
        </p:nvSpPr>
        <p:spPr bwMode="auto">
          <a:xfrm>
            <a:off x="7717659" y="4637361"/>
            <a:ext cx="3578936" cy="2045356"/>
          </a:xfrm>
          <a:prstGeom prst="ellipse">
            <a:avLst/>
          </a:prstGeom>
          <a:solidFill>
            <a:srgbClr val="490509"/>
          </a:solidFill>
          <a:ln w="9525">
            <a:solidFill>
              <a:schemeClr val="tx1"/>
            </a:solidFill>
            <a:round/>
            <a:headEnd/>
            <a:tailEnd/>
          </a:ln>
        </p:spPr>
        <p:txBody>
          <a:bodyPr/>
          <a:lstStyle/>
          <a:p>
            <a:pPr algn="ctr">
              <a:buFont typeface="Arial" panose="020B0604020202020204" pitchFamily="34" charset="0"/>
              <a:buNone/>
            </a:pPr>
            <a:endParaRPr lang="zh-CN" altLang="en-US">
              <a:latin typeface="Calibri" panose="020F0502020204030204" pitchFamily="34" charset="0"/>
              <a:ea typeface="宋体" panose="02010600030101010101" pitchFamily="2" charset="-122"/>
            </a:endParaRPr>
          </a:p>
        </p:txBody>
      </p:sp>
      <p:sp>
        <p:nvSpPr>
          <p:cNvPr id="15" name="椭圆 199729"/>
          <p:cNvSpPr>
            <a:spLocks noChangeArrowheads="1"/>
          </p:cNvSpPr>
          <p:nvPr/>
        </p:nvSpPr>
        <p:spPr bwMode="auto">
          <a:xfrm>
            <a:off x="830261" y="693545"/>
            <a:ext cx="2956309" cy="1519457"/>
          </a:xfrm>
          <a:prstGeom prst="ellipse">
            <a:avLst/>
          </a:prstGeom>
          <a:solidFill>
            <a:srgbClr val="490509"/>
          </a:solidFill>
          <a:ln w="9525">
            <a:solidFill>
              <a:schemeClr val="tx1"/>
            </a:solidFill>
            <a:round/>
            <a:headEnd/>
            <a:tailEnd/>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p>
        </p:txBody>
      </p:sp>
      <p:sp>
        <p:nvSpPr>
          <p:cNvPr id="16" name="文本框 10270"/>
          <p:cNvSpPr txBox="1">
            <a:spLocks noChangeArrowheads="1"/>
          </p:cNvSpPr>
          <p:nvPr/>
        </p:nvSpPr>
        <p:spPr bwMode="auto">
          <a:xfrm>
            <a:off x="659933" y="1057995"/>
            <a:ext cx="329696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en-US" altLang="zh-CN" sz="4000" dirty="0">
                <a:solidFill>
                  <a:schemeClr val="bg1"/>
                </a:solidFill>
                <a:latin typeface="Times New Roman" panose="02020603050405020304" pitchFamily="18" charset="0"/>
                <a:cs typeface="Times New Roman" panose="02020603050405020304" pitchFamily="18" charset="0"/>
              </a:rPr>
              <a:t>crimes &amp; laws</a:t>
            </a:r>
          </a:p>
        </p:txBody>
      </p:sp>
      <p:sp>
        <p:nvSpPr>
          <p:cNvPr id="19" name="文本框 10278"/>
          <p:cNvSpPr txBox="1">
            <a:spLocks noChangeArrowheads="1"/>
          </p:cNvSpPr>
          <p:nvPr/>
        </p:nvSpPr>
        <p:spPr bwMode="auto">
          <a:xfrm>
            <a:off x="8092547" y="5367651"/>
            <a:ext cx="301276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en-US" altLang="zh-CN" sz="4000" dirty="0">
                <a:solidFill>
                  <a:schemeClr val="bg1"/>
                </a:solidFill>
                <a:latin typeface="Times New Roman" panose="02020603050405020304" pitchFamily="18" charset="0"/>
                <a:cs typeface="Times New Roman" panose="02020603050405020304" pitchFamily="18" charset="0"/>
              </a:rPr>
              <a:t>war &amp; peace</a:t>
            </a:r>
          </a:p>
        </p:txBody>
      </p:sp>
    </p:spTree>
    <p:extLst>
      <p:ext uri="{BB962C8B-B14F-4D97-AF65-F5344CB8AC3E}">
        <p14:creationId xmlns:p14="http://schemas.microsoft.com/office/powerpoint/2010/main" val="2823974150"/>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p:cNvSpPr/>
          <p:nvPr/>
        </p:nvSpPr>
        <p:spPr>
          <a:xfrm>
            <a:off x="160213" y="363604"/>
            <a:ext cx="11374909" cy="830997"/>
          </a:xfrm>
          <a:prstGeom prst="rect">
            <a:avLst/>
          </a:prstGeom>
        </p:spPr>
        <p:txBody>
          <a:bodyPr wrap="none">
            <a:spAutoFit/>
          </a:bodyPr>
          <a:lstStyle/>
          <a:p>
            <a:pPr algn="ctr"/>
            <a:r>
              <a:rPr lang="en-US" altLang="zh-CN" sz="4800" b="1" dirty="0">
                <a:solidFill>
                  <a:srgbClr val="490509"/>
                </a:solidFill>
                <a:latin typeface="Times New Roman" panose="02020603050405020304" pitchFamily="18" charset="0"/>
                <a:cs typeface="Times New Roman" panose="02020603050405020304" pitchFamily="18" charset="0"/>
              </a:rPr>
              <a:t>Warm up: </a:t>
            </a:r>
            <a:r>
              <a:rPr lang="en-US" altLang="zh-CN" sz="4000" b="1" dirty="0">
                <a:solidFill>
                  <a:srgbClr val="490509"/>
                </a:solidFill>
                <a:latin typeface="Times New Roman" panose="02020603050405020304" pitchFamily="18" charset="0"/>
                <a:cs typeface="Times New Roman" panose="02020603050405020304" pitchFamily="18" charset="0"/>
              </a:rPr>
              <a:t>Assassination(</a:t>
            </a:r>
            <a:r>
              <a:rPr lang="zh-CN" altLang="en-US" sz="4000" b="1" dirty="0">
                <a:solidFill>
                  <a:srgbClr val="490509"/>
                </a:solidFill>
                <a:latin typeface="Times New Roman" panose="02020603050405020304" pitchFamily="18" charset="0"/>
                <a:cs typeface="Times New Roman" panose="02020603050405020304" pitchFamily="18" charset="0"/>
              </a:rPr>
              <a:t>刺杀</a:t>
            </a:r>
            <a:r>
              <a:rPr lang="en-US" altLang="zh-CN" sz="4000" b="1" dirty="0">
                <a:solidFill>
                  <a:srgbClr val="490509"/>
                </a:solidFill>
                <a:latin typeface="Times New Roman" panose="02020603050405020304" pitchFamily="18" charset="0"/>
                <a:cs typeface="Times New Roman" panose="02020603050405020304" pitchFamily="18" charset="0"/>
              </a:rPr>
              <a:t>) of Kim Jong-</a:t>
            </a:r>
            <a:r>
              <a:rPr lang="en-US" altLang="zh-CN" sz="4000" b="1" dirty="0" err="1">
                <a:solidFill>
                  <a:srgbClr val="490509"/>
                </a:solidFill>
                <a:latin typeface="Times New Roman" panose="02020603050405020304" pitchFamily="18" charset="0"/>
                <a:cs typeface="Times New Roman" panose="02020603050405020304" pitchFamily="18" charset="0"/>
              </a:rPr>
              <a:t>nam</a:t>
            </a:r>
            <a:endParaRPr lang="en-US" altLang="zh-CN" sz="4000" b="1" dirty="0">
              <a:solidFill>
                <a:srgbClr val="490509"/>
              </a:solidFill>
              <a:latin typeface="Times New Roman" panose="02020603050405020304" pitchFamily="18" charset="0"/>
              <a:cs typeface="Times New Roman" panose="02020603050405020304" pitchFamily="18" charset="0"/>
            </a:endParaRPr>
          </a:p>
        </p:txBody>
      </p:sp>
      <p:sp>
        <p:nvSpPr>
          <p:cNvPr id="44" name="文本框 43"/>
          <p:cNvSpPr txBox="1"/>
          <p:nvPr/>
        </p:nvSpPr>
        <p:spPr>
          <a:xfrm>
            <a:off x="3274938" y="1411852"/>
            <a:ext cx="8518524" cy="5262979"/>
          </a:xfrm>
          <a:prstGeom prst="rect">
            <a:avLst/>
          </a:prstGeom>
          <a:noFill/>
        </p:spPr>
        <p:txBody>
          <a:bodyPr wrap="square" rtlCol="0">
            <a:spAutoFit/>
          </a:bodyPr>
          <a:lstStyle/>
          <a:p>
            <a:pPr algn="just">
              <a:spcBef>
                <a:spcPct val="50000"/>
              </a:spcBef>
            </a:pPr>
            <a:r>
              <a:rPr lang="en-US" altLang="zh-CN" sz="2800" dirty="0">
                <a:latin typeface="Times New Roman" panose="02020603050405020304" pitchFamily="18" charset="0"/>
                <a:ea typeface="黑体" panose="02010609060101010101" pitchFamily="49" charset="-122"/>
                <a:cs typeface="Times New Roman" panose="02020603050405020304" pitchFamily="18" charset="0"/>
              </a:rPr>
              <a:t>Two women accused of killing Kim Jong-</a:t>
            </a:r>
            <a:r>
              <a:rPr lang="en-US" altLang="zh-CN" sz="2800" dirty="0" err="1">
                <a:latin typeface="Times New Roman" panose="02020603050405020304" pitchFamily="18" charset="0"/>
                <a:ea typeface="黑体" panose="02010609060101010101" pitchFamily="49" charset="-122"/>
                <a:cs typeface="Times New Roman" panose="02020603050405020304" pitchFamily="18" charset="0"/>
              </a:rPr>
              <a:t>nam</a:t>
            </a:r>
            <a:r>
              <a:rPr lang="en-US" altLang="zh-CN" sz="2800" dirty="0">
                <a:latin typeface="Times New Roman" panose="02020603050405020304" pitchFamily="18" charset="0"/>
                <a:ea typeface="黑体" panose="02010609060101010101" pitchFamily="49" charset="-122"/>
                <a:cs typeface="Times New Roman" panose="02020603050405020304" pitchFamily="18" charset="0"/>
              </a:rPr>
              <a:t>,  half brother of North Korean leader Kim Jong-un, were _______ (</a:t>
            </a:r>
            <a:r>
              <a:rPr lang="zh-CN" altLang="en-US" sz="2800" dirty="0">
                <a:latin typeface="Times New Roman" panose="02020603050405020304" pitchFamily="18" charset="0"/>
                <a:ea typeface="黑体" panose="02010609060101010101" pitchFamily="49" charset="-122"/>
                <a:cs typeface="Times New Roman" panose="02020603050405020304" pitchFamily="18" charset="0"/>
              </a:rPr>
              <a:t>指控</a:t>
            </a:r>
            <a:r>
              <a:rPr lang="en-US" altLang="zh-CN" sz="2800" dirty="0">
                <a:latin typeface="Times New Roman" panose="02020603050405020304" pitchFamily="18" charset="0"/>
                <a:ea typeface="黑体" panose="02010609060101010101" pitchFamily="49" charset="-122"/>
                <a:cs typeface="Times New Roman" panose="02020603050405020304" pitchFamily="18" charset="0"/>
              </a:rPr>
              <a:t>) </a:t>
            </a:r>
            <a:r>
              <a:rPr lang="en-US" altLang="zh-CN" sz="2800" b="1" u="sng" dirty="0">
                <a:latin typeface="Times New Roman" panose="02020603050405020304" pitchFamily="18" charset="0"/>
                <a:ea typeface="黑体" panose="02010609060101010101" pitchFamily="49" charset="-122"/>
                <a:cs typeface="Times New Roman" panose="02020603050405020304" pitchFamily="18" charset="0"/>
              </a:rPr>
              <a:t>with murder</a:t>
            </a:r>
            <a:r>
              <a:rPr lang="en-US" altLang="zh-CN" sz="2800" dirty="0">
                <a:latin typeface="Times New Roman" panose="02020603050405020304" pitchFamily="18" charset="0"/>
                <a:ea typeface="黑体" panose="02010609060101010101" pitchFamily="49" charset="-122"/>
                <a:cs typeface="Times New Roman" panose="02020603050405020304" pitchFamily="18" charset="0"/>
              </a:rPr>
              <a:t>. If </a:t>
            </a:r>
            <a:r>
              <a:rPr lang="en-US" altLang="zh-CN" sz="2800" b="1" u="sng" dirty="0">
                <a:latin typeface="Times New Roman" panose="02020603050405020304" pitchFamily="18" charset="0"/>
                <a:ea typeface="黑体" panose="02010609060101010101" pitchFamily="49" charset="-122"/>
                <a:cs typeface="Times New Roman" panose="02020603050405020304" pitchFamily="18" charset="0"/>
              </a:rPr>
              <a:t>found guilty</a:t>
            </a:r>
            <a:r>
              <a:rPr lang="en-US" altLang="zh-CN" sz="2800" dirty="0">
                <a:latin typeface="Times New Roman" panose="02020603050405020304" pitchFamily="18" charset="0"/>
                <a:ea typeface="黑体" panose="02010609060101010101" pitchFamily="49" charset="-122"/>
                <a:cs typeface="Times New Roman" panose="02020603050405020304" pitchFamily="18" charset="0"/>
              </a:rPr>
              <a:t>, they will face the </a:t>
            </a:r>
            <a:r>
              <a:rPr lang="en-US" altLang="zh-CN" sz="2800" b="1" u="sng" dirty="0">
                <a:latin typeface="Times New Roman" panose="02020603050405020304" pitchFamily="18" charset="0"/>
                <a:ea typeface="黑体" panose="02010609060101010101" pitchFamily="49" charset="-122"/>
                <a:cs typeface="Times New Roman" panose="02020603050405020304" pitchFamily="18" charset="0"/>
              </a:rPr>
              <a:t>death penalty</a:t>
            </a:r>
            <a:r>
              <a:rPr lang="en-US" altLang="zh-CN" sz="2800" dirty="0">
                <a:latin typeface="Times New Roman" panose="02020603050405020304" pitchFamily="18" charset="0"/>
                <a:ea typeface="黑体" panose="02010609060101010101" pitchFamily="49" charset="-122"/>
                <a:cs typeface="Times New Roman" panose="02020603050405020304" pitchFamily="18" charset="0"/>
              </a:rPr>
              <a:t>. The women have not entered formal pleas (</a:t>
            </a:r>
            <a:r>
              <a:rPr lang="zh-CN" altLang="en-US" sz="2800" dirty="0">
                <a:latin typeface="Times New Roman" panose="02020603050405020304" pitchFamily="18" charset="0"/>
                <a:ea typeface="黑体" panose="02010609060101010101" pitchFamily="49" charset="-122"/>
                <a:cs typeface="Times New Roman" panose="02020603050405020304" pitchFamily="18" charset="0"/>
              </a:rPr>
              <a:t>有罪</a:t>
            </a:r>
            <a:r>
              <a:rPr lang="en-US" altLang="zh-CN" sz="2800" dirty="0">
                <a:latin typeface="Times New Roman" panose="02020603050405020304" pitchFamily="18" charset="0"/>
                <a:ea typeface="黑体" panose="02010609060101010101" pitchFamily="49" charset="-122"/>
                <a:cs typeface="Times New Roman" panose="02020603050405020304" pitchFamily="18" charset="0"/>
              </a:rPr>
              <a:t>/</a:t>
            </a:r>
            <a:r>
              <a:rPr lang="zh-CN" altLang="en-US" sz="2800" dirty="0">
                <a:latin typeface="Times New Roman" panose="02020603050405020304" pitchFamily="18" charset="0"/>
                <a:ea typeface="黑体" panose="02010609060101010101" pitchFamily="49" charset="-122"/>
                <a:cs typeface="Times New Roman" panose="02020603050405020304" pitchFamily="18" charset="0"/>
              </a:rPr>
              <a:t>无罪陈述</a:t>
            </a:r>
            <a:r>
              <a:rPr lang="en-US" altLang="zh-CN" sz="2800" dirty="0">
                <a:latin typeface="Times New Roman" panose="02020603050405020304" pitchFamily="18" charset="0"/>
                <a:ea typeface="黑体" panose="02010609060101010101" pitchFamily="49" charset="-122"/>
                <a:cs typeface="Times New Roman" panose="02020603050405020304" pitchFamily="18" charset="0"/>
              </a:rPr>
              <a:t>), which will take place when the _____ (</a:t>
            </a:r>
            <a:r>
              <a:rPr lang="zh-CN" altLang="en-US" sz="2800" dirty="0">
                <a:latin typeface="Times New Roman" panose="02020603050405020304" pitchFamily="18" charset="0"/>
                <a:ea typeface="黑体" panose="02010609060101010101" pitchFamily="49" charset="-122"/>
                <a:cs typeface="Times New Roman" panose="02020603050405020304" pitchFamily="18" charset="0"/>
              </a:rPr>
              <a:t>案件</a:t>
            </a:r>
            <a:r>
              <a:rPr lang="en-US" altLang="zh-CN" sz="2800" dirty="0">
                <a:latin typeface="Times New Roman" panose="02020603050405020304" pitchFamily="18" charset="0"/>
                <a:ea typeface="黑体" panose="02010609060101010101" pitchFamily="49" charset="-122"/>
                <a:cs typeface="Times New Roman" panose="02020603050405020304" pitchFamily="18" charset="0"/>
              </a:rPr>
              <a:t>) reaches </a:t>
            </a:r>
            <a:r>
              <a:rPr lang="en-US" altLang="zh-CN" sz="2800" b="1" u="sng" dirty="0">
                <a:latin typeface="Times New Roman" panose="02020603050405020304" pitchFamily="18" charset="0"/>
                <a:ea typeface="黑体" panose="02010609060101010101" pitchFamily="49" charset="-122"/>
                <a:cs typeface="Times New Roman" panose="02020603050405020304" pitchFamily="18" charset="0"/>
              </a:rPr>
              <a:t>the High Court</a:t>
            </a:r>
            <a:r>
              <a:rPr lang="en-US" altLang="zh-CN" sz="2800" dirty="0">
                <a:latin typeface="Times New Roman" panose="02020603050405020304" pitchFamily="18" charset="0"/>
                <a:ea typeface="黑体" panose="02010609060101010101" pitchFamily="49" charset="-122"/>
                <a:cs typeface="Times New Roman" panose="02020603050405020304" pitchFamily="18" charset="0"/>
              </a:rPr>
              <a:t>. But both of them </a:t>
            </a:r>
            <a:r>
              <a:rPr lang="en-US" altLang="zh-CN" sz="2800" b="1" u="sng" dirty="0">
                <a:latin typeface="Times New Roman" panose="02020603050405020304" pitchFamily="18" charset="0"/>
                <a:ea typeface="黑体" panose="02010609060101010101" pitchFamily="49" charset="-122"/>
                <a:cs typeface="Times New Roman" panose="02020603050405020304" pitchFamily="18" charset="0"/>
              </a:rPr>
              <a:t>denied</a:t>
            </a:r>
            <a:r>
              <a:rPr lang="en-US" altLang="zh-CN" sz="2800" dirty="0">
                <a:latin typeface="Times New Roman" panose="02020603050405020304" pitchFamily="18" charset="0"/>
                <a:ea typeface="黑体" panose="02010609060101010101" pitchFamily="49" charset="-122"/>
                <a:cs typeface="Times New Roman" panose="02020603050405020304" pitchFamily="18" charset="0"/>
              </a:rPr>
              <a:t> the ______ (</a:t>
            </a:r>
            <a:r>
              <a:rPr lang="zh-CN" altLang="en-US" sz="2800" dirty="0">
                <a:latin typeface="Times New Roman" panose="02020603050405020304" pitchFamily="18" charset="0"/>
                <a:ea typeface="黑体" panose="02010609060101010101" pitchFamily="49" charset="-122"/>
                <a:cs typeface="Times New Roman" panose="02020603050405020304" pitchFamily="18" charset="0"/>
              </a:rPr>
              <a:t>罪行</a:t>
            </a:r>
            <a:r>
              <a:rPr lang="en-US" altLang="zh-CN" sz="2800" dirty="0">
                <a:latin typeface="Times New Roman" panose="02020603050405020304" pitchFamily="18" charset="0"/>
                <a:ea typeface="黑体" panose="02010609060101010101" pitchFamily="49" charset="-122"/>
                <a:cs typeface="Times New Roman" panose="02020603050405020304" pitchFamily="18" charset="0"/>
              </a:rPr>
              <a:t>) when interviewed. In March 2019, </a:t>
            </a:r>
            <a:r>
              <a:rPr lang="en-US" altLang="zh-CN" sz="2800" dirty="0" err="1">
                <a:latin typeface="Times New Roman" panose="02020603050405020304" pitchFamily="18" charset="0"/>
                <a:ea typeface="黑体" panose="02010609060101010101" pitchFamily="49" charset="-122"/>
                <a:cs typeface="Times New Roman" panose="02020603050405020304" pitchFamily="18" charset="0"/>
              </a:rPr>
              <a:t>Siti</a:t>
            </a:r>
            <a:r>
              <a:rPr lang="en-US" altLang="zh-CN" sz="2800" dirty="0">
                <a:latin typeface="Times New Roman" panose="02020603050405020304" pitchFamily="18" charset="0"/>
                <a:ea typeface="黑体" panose="02010609060101010101" pitchFamily="49" charset="-122"/>
                <a:cs typeface="Times New Roman" panose="02020603050405020304" pitchFamily="18" charset="0"/>
              </a:rPr>
              <a:t> was set free after the </a:t>
            </a:r>
            <a:r>
              <a:rPr lang="en-US" altLang="zh-CN" sz="2800" b="1" u="sng" dirty="0">
                <a:latin typeface="Times New Roman" panose="02020603050405020304" pitchFamily="18" charset="0"/>
                <a:ea typeface="黑体" panose="02010609060101010101" pitchFamily="49" charset="-122"/>
                <a:cs typeface="Times New Roman" panose="02020603050405020304" pitchFamily="18" charset="0"/>
              </a:rPr>
              <a:t>charge was dropped</a:t>
            </a:r>
            <a:r>
              <a:rPr lang="en-US" altLang="zh-CN" sz="2800" dirty="0">
                <a:latin typeface="Times New Roman" panose="02020603050405020304" pitchFamily="18" charset="0"/>
                <a:ea typeface="黑体" panose="02010609060101010101" pitchFamily="49" charset="-122"/>
                <a:cs typeface="Times New Roman" panose="02020603050405020304" pitchFamily="18" charset="0"/>
              </a:rPr>
              <a:t>. In April, the </a:t>
            </a:r>
            <a:r>
              <a:rPr lang="en-US" altLang="zh-CN" sz="2800" b="1" u="sng" dirty="0">
                <a:latin typeface="Times New Roman" panose="02020603050405020304" pitchFamily="18" charset="0"/>
                <a:ea typeface="黑体" panose="02010609060101010101" pitchFamily="49" charset="-122"/>
                <a:cs typeface="Times New Roman" panose="02020603050405020304" pitchFamily="18" charset="0"/>
              </a:rPr>
              <a:t>murder charge</a:t>
            </a:r>
            <a:r>
              <a:rPr lang="en-US" altLang="zh-CN" sz="2800" b="1" dirty="0">
                <a:latin typeface="Times New Roman" panose="02020603050405020304" pitchFamily="18" charset="0"/>
                <a:ea typeface="黑体" panose="02010609060101010101" pitchFamily="49" charset="-122"/>
                <a:cs typeface="Times New Roman" panose="02020603050405020304" pitchFamily="18" charset="0"/>
              </a:rPr>
              <a:t> </a:t>
            </a:r>
            <a:r>
              <a:rPr lang="en-US" altLang="zh-CN" sz="2800" dirty="0">
                <a:latin typeface="Times New Roman" panose="02020603050405020304" pitchFamily="18" charset="0"/>
                <a:ea typeface="黑体" panose="02010609060101010101" pitchFamily="49" charset="-122"/>
                <a:cs typeface="Times New Roman" panose="02020603050405020304" pitchFamily="18" charset="0"/>
              </a:rPr>
              <a:t>against </a:t>
            </a:r>
            <a:r>
              <a:rPr lang="en-US" altLang="zh-CN" sz="2800" dirty="0" err="1">
                <a:latin typeface="Times New Roman" panose="02020603050405020304" pitchFamily="18" charset="0"/>
                <a:ea typeface="黑体" panose="02010609060101010101" pitchFamily="49" charset="-122"/>
                <a:cs typeface="Times New Roman" panose="02020603050405020304" pitchFamily="18" charset="0"/>
              </a:rPr>
              <a:t>Huong</a:t>
            </a:r>
            <a:r>
              <a:rPr lang="en-US" altLang="zh-CN" sz="2800" dirty="0">
                <a:latin typeface="Times New Roman" panose="02020603050405020304" pitchFamily="18" charset="0"/>
                <a:ea typeface="黑体" panose="02010609060101010101" pitchFamily="49" charset="-122"/>
                <a:cs typeface="Times New Roman" panose="02020603050405020304" pitchFamily="18" charset="0"/>
              </a:rPr>
              <a:t> was also </a:t>
            </a:r>
            <a:r>
              <a:rPr lang="en-US" altLang="zh-CN" sz="2800" b="1" u="sng" dirty="0">
                <a:latin typeface="Times New Roman" panose="02020603050405020304" pitchFamily="18" charset="0"/>
                <a:ea typeface="黑体" panose="02010609060101010101" pitchFamily="49" charset="-122"/>
                <a:cs typeface="Times New Roman" panose="02020603050405020304" pitchFamily="18" charset="0"/>
              </a:rPr>
              <a:t>dropped </a:t>
            </a:r>
            <a:r>
              <a:rPr lang="en-US" altLang="zh-CN" sz="2800" dirty="0">
                <a:latin typeface="Times New Roman" panose="02020603050405020304" pitchFamily="18" charset="0"/>
                <a:ea typeface="黑体" panose="02010609060101010101" pitchFamily="49" charset="-122"/>
                <a:cs typeface="Times New Roman" panose="02020603050405020304" pitchFamily="18" charset="0"/>
              </a:rPr>
              <a:t>but she pleaded </a:t>
            </a:r>
            <a:r>
              <a:rPr lang="en-US" altLang="zh-CN" sz="2800" b="1" u="sng" dirty="0">
                <a:latin typeface="Times New Roman" panose="02020603050405020304" pitchFamily="18" charset="0"/>
                <a:ea typeface="黑体" panose="02010609060101010101" pitchFamily="49" charset="-122"/>
                <a:cs typeface="Times New Roman" panose="02020603050405020304" pitchFamily="18" charset="0"/>
              </a:rPr>
              <a:t>guilty</a:t>
            </a:r>
            <a:r>
              <a:rPr lang="en-US" altLang="zh-CN" sz="2800" dirty="0">
                <a:latin typeface="Times New Roman" panose="02020603050405020304" pitchFamily="18" charset="0"/>
                <a:ea typeface="黑体" panose="02010609060101010101" pitchFamily="49" charset="-122"/>
                <a:cs typeface="Times New Roman" panose="02020603050405020304" pitchFamily="18" charset="0"/>
              </a:rPr>
              <a:t> to a lesser </a:t>
            </a:r>
            <a:r>
              <a:rPr lang="en-US" altLang="zh-CN" sz="2800" b="1" u="sng" dirty="0">
                <a:latin typeface="Times New Roman" panose="02020603050405020304" pitchFamily="18" charset="0"/>
                <a:ea typeface="黑体" panose="02010609060101010101" pitchFamily="49" charset="-122"/>
                <a:cs typeface="Times New Roman" panose="02020603050405020304" pitchFamily="18" charset="0"/>
              </a:rPr>
              <a:t>charge</a:t>
            </a:r>
            <a:r>
              <a:rPr lang="en-US" altLang="zh-CN" sz="2800" b="1" dirty="0">
                <a:latin typeface="Times New Roman" panose="02020603050405020304" pitchFamily="18" charset="0"/>
                <a:ea typeface="黑体" panose="02010609060101010101" pitchFamily="49" charset="-122"/>
                <a:cs typeface="Times New Roman" panose="02020603050405020304" pitchFamily="18" charset="0"/>
              </a:rPr>
              <a:t> </a:t>
            </a:r>
            <a:r>
              <a:rPr lang="en-US" altLang="zh-CN" sz="2800" dirty="0">
                <a:latin typeface="Times New Roman" panose="02020603050405020304" pitchFamily="18" charset="0"/>
                <a:ea typeface="黑体" panose="02010609060101010101" pitchFamily="49" charset="-122"/>
                <a:cs typeface="Times New Roman" panose="02020603050405020304" pitchFamily="18" charset="0"/>
              </a:rPr>
              <a:t>and </a:t>
            </a:r>
            <a:r>
              <a:rPr lang="en-US" altLang="zh-CN" sz="2800" b="1" u="sng" dirty="0">
                <a:latin typeface="Times New Roman" panose="02020603050405020304" pitchFamily="18" charset="0"/>
                <a:ea typeface="黑体" panose="02010609060101010101" pitchFamily="49" charset="-122"/>
                <a:cs typeface="Times New Roman" panose="02020603050405020304" pitchFamily="18" charset="0"/>
              </a:rPr>
              <a:t>was sentenced to</a:t>
            </a:r>
            <a:r>
              <a:rPr lang="en-US" altLang="zh-CN" sz="2800" b="1" dirty="0">
                <a:latin typeface="Times New Roman" panose="02020603050405020304" pitchFamily="18" charset="0"/>
                <a:ea typeface="黑体" panose="02010609060101010101" pitchFamily="49" charset="-122"/>
                <a:cs typeface="Times New Roman" panose="02020603050405020304" pitchFamily="18" charset="0"/>
              </a:rPr>
              <a:t> </a:t>
            </a:r>
            <a:r>
              <a:rPr lang="en-US" altLang="zh-CN" sz="2800" dirty="0">
                <a:latin typeface="Times New Roman" panose="02020603050405020304" pitchFamily="18" charset="0"/>
                <a:ea typeface="黑体" panose="02010609060101010101" pitchFamily="49" charset="-122"/>
                <a:cs typeface="Times New Roman" panose="02020603050405020304" pitchFamily="18" charset="0"/>
              </a:rPr>
              <a:t>three years and four months </a:t>
            </a:r>
            <a:r>
              <a:rPr lang="en-US" altLang="zh-CN" sz="2800" b="1" u="sng" dirty="0">
                <a:latin typeface="Times New Roman" panose="02020603050405020304" pitchFamily="18" charset="0"/>
                <a:ea typeface="黑体" panose="02010609060101010101" pitchFamily="49" charset="-122"/>
                <a:cs typeface="Times New Roman" panose="02020603050405020304" pitchFamily="18" charset="0"/>
              </a:rPr>
              <a:t>in prison</a:t>
            </a:r>
            <a:r>
              <a:rPr lang="en-US" altLang="zh-CN" sz="2800" dirty="0">
                <a:latin typeface="Times New Roman" panose="02020603050405020304" pitchFamily="18" charset="0"/>
                <a:ea typeface="黑体" panose="02010609060101010101" pitchFamily="49" charset="-122"/>
                <a:cs typeface="Times New Roman" panose="02020603050405020304" pitchFamily="18" charset="0"/>
              </a:rPr>
              <a:t>.</a:t>
            </a:r>
          </a:p>
        </p:txBody>
      </p:sp>
      <p:sp>
        <p:nvSpPr>
          <p:cNvPr id="15" name="矩形 14">
            <a:extLst>
              <a:ext uri="{FF2B5EF4-FFF2-40B4-BE49-F238E27FC236}">
                <a16:creationId xmlns="" xmlns:a16="http://schemas.microsoft.com/office/drawing/2014/main" id="{7E1AA493-352B-4150-ADF1-0E07E142016A}"/>
              </a:ext>
            </a:extLst>
          </p:cNvPr>
          <p:cNvSpPr/>
          <p:nvPr/>
        </p:nvSpPr>
        <p:spPr>
          <a:xfrm>
            <a:off x="159025" y="49810"/>
            <a:ext cx="11847444" cy="6599583"/>
          </a:xfrm>
          <a:prstGeom prst="rect">
            <a:avLst/>
          </a:prstGeom>
          <a:noFill/>
          <a:ln w="76200">
            <a:solidFill>
              <a:schemeClr val="accent2">
                <a:lumMod val="50000"/>
              </a:schemeClr>
            </a:solidFill>
          </a:ln>
        </p:spPr>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9" name="文本框 8"/>
          <p:cNvSpPr txBox="1">
            <a:spLocks noChangeArrowheads="1"/>
          </p:cNvSpPr>
          <p:nvPr/>
        </p:nvSpPr>
        <p:spPr bwMode="auto">
          <a:xfrm>
            <a:off x="3353968" y="2242843"/>
            <a:ext cx="182763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50000"/>
              </a:spcBef>
              <a:buFont typeface="Arial" panose="020B0604020202020204" pitchFamily="34" charset="0"/>
              <a:buNone/>
            </a:pPr>
            <a:r>
              <a:rPr lang="en-US" altLang="zh-CN" sz="2800" b="1" dirty="0">
                <a:solidFill>
                  <a:srgbClr val="843C0C"/>
                </a:solidFill>
                <a:latin typeface="Times New Roman" panose="02020603050405020304" pitchFamily="18" charset="0"/>
                <a:ea typeface="+mn-ea"/>
                <a:cs typeface="Times New Roman" panose="02020603050405020304" pitchFamily="18" charset="0"/>
              </a:rPr>
              <a:t>charged</a:t>
            </a:r>
            <a:endParaRPr lang="zh-CN" altLang="en-US" sz="2800" b="1" dirty="0">
              <a:solidFill>
                <a:srgbClr val="843C0C"/>
              </a:solidFill>
              <a:latin typeface="Times New Roman" panose="02020603050405020304" pitchFamily="18" charset="0"/>
              <a:ea typeface="+mn-ea"/>
              <a:cs typeface="Times New Roman" panose="02020603050405020304" pitchFamily="18" charset="0"/>
            </a:endParaRPr>
          </a:p>
        </p:txBody>
      </p:sp>
      <p:sp>
        <p:nvSpPr>
          <p:cNvPr id="10" name="文本框 9"/>
          <p:cNvSpPr txBox="1">
            <a:spLocks noChangeArrowheads="1"/>
          </p:cNvSpPr>
          <p:nvPr/>
        </p:nvSpPr>
        <p:spPr bwMode="auto">
          <a:xfrm>
            <a:off x="4829765" y="3566288"/>
            <a:ext cx="134808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800" b="1" dirty="0">
                <a:solidFill>
                  <a:srgbClr val="843C0C"/>
                </a:solidFill>
                <a:latin typeface="Times New Roman" panose="02020603050405020304" pitchFamily="18" charset="0"/>
                <a:ea typeface="+mn-ea"/>
                <a:cs typeface="Times New Roman" panose="02020603050405020304" pitchFamily="18" charset="0"/>
              </a:rPr>
              <a:t>case</a:t>
            </a:r>
            <a:endParaRPr lang="zh-CN" altLang="en-US" sz="2800" b="1" dirty="0">
              <a:solidFill>
                <a:srgbClr val="843C0C"/>
              </a:solidFill>
              <a:latin typeface="Times New Roman" panose="02020603050405020304" pitchFamily="18" charset="0"/>
              <a:ea typeface="+mn-ea"/>
              <a:cs typeface="Times New Roman" panose="02020603050405020304" pitchFamily="18" charset="0"/>
            </a:endParaRPr>
          </a:p>
        </p:txBody>
      </p:sp>
      <p:sp>
        <p:nvSpPr>
          <p:cNvPr id="11" name="文本框 10"/>
          <p:cNvSpPr txBox="1">
            <a:spLocks noChangeArrowheads="1"/>
          </p:cNvSpPr>
          <p:nvPr/>
        </p:nvSpPr>
        <p:spPr bwMode="auto">
          <a:xfrm>
            <a:off x="6264467" y="3987705"/>
            <a:ext cx="159711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50000"/>
              </a:spcBef>
              <a:buFont typeface="Arial" panose="020B0604020202020204" pitchFamily="34" charset="0"/>
              <a:buNone/>
            </a:pPr>
            <a:r>
              <a:rPr lang="en-US" altLang="zh-CN" sz="2800" b="1" dirty="0">
                <a:solidFill>
                  <a:srgbClr val="843C0C"/>
                </a:solidFill>
                <a:latin typeface="Times New Roman" panose="02020603050405020304" pitchFamily="18" charset="0"/>
                <a:ea typeface="+mn-ea"/>
                <a:cs typeface="Times New Roman" panose="02020603050405020304" pitchFamily="18" charset="0"/>
              </a:rPr>
              <a:t>crime</a:t>
            </a:r>
            <a:endParaRPr lang="zh-CN" altLang="en-US" sz="2800" b="1" dirty="0">
              <a:solidFill>
                <a:srgbClr val="843C0C"/>
              </a:solidFill>
              <a:latin typeface="Times New Roman" panose="02020603050405020304" pitchFamily="18" charset="0"/>
              <a:ea typeface="+mn-ea"/>
              <a:cs typeface="Times New Roman" panose="02020603050405020304" pitchFamily="18" charset="0"/>
            </a:endParaRPr>
          </a:p>
        </p:txBody>
      </p:sp>
      <p:pic>
        <p:nvPicPr>
          <p:cNvPr id="13" name="图片 2" descr="/Users/jichenchen/Downloads/JJ's office/新方略/新方略ppt/pic/未命名_meitu_0.jpg未命名_meitu_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705" y="4128375"/>
            <a:ext cx="2703226" cy="1841500"/>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pic>
        <p:nvPicPr>
          <p:cNvPr id="14" name="图片 1" descr="/Users/jichenchen/Downloads/JJ's office/新方略/新方略ppt/pic/未命名_meitu_0.jpg未命名_meitu_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8705" y="1648590"/>
            <a:ext cx="2703226" cy="2025796"/>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33075"/>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2000"/>
            <a:lum/>
          </a:blip>
          <a:srcRect/>
          <a:stretch>
            <a:fillRect l="1000" t="2000" r="1000" b="3000"/>
          </a:stretch>
        </a:blipFill>
        <a:effectLst/>
      </p:bgPr>
    </p:bg>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37A7ECC8-4764-457B-BB89-521AF7614750}"/>
              </a:ext>
            </a:extLst>
          </p:cNvPr>
          <p:cNvSpPr/>
          <p:nvPr/>
        </p:nvSpPr>
        <p:spPr>
          <a:xfrm>
            <a:off x="159025" y="49810"/>
            <a:ext cx="11847444" cy="6599583"/>
          </a:xfrm>
          <a:prstGeom prst="rect">
            <a:avLst/>
          </a:prstGeom>
          <a:noFill/>
          <a:ln w="76200">
            <a:solidFill>
              <a:schemeClr val="accent2">
                <a:lumMod val="50000"/>
              </a:schemeClr>
            </a:solidFill>
          </a:ln>
        </p:spPr>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4" name="矩形 3"/>
          <p:cNvSpPr/>
          <p:nvPr/>
        </p:nvSpPr>
        <p:spPr>
          <a:xfrm>
            <a:off x="1407787" y="0"/>
            <a:ext cx="8949566" cy="830997"/>
          </a:xfrm>
          <a:prstGeom prst="rect">
            <a:avLst/>
          </a:prstGeom>
        </p:spPr>
        <p:txBody>
          <a:bodyPr wrap="none">
            <a:spAutoFit/>
          </a:bodyPr>
          <a:lstStyle/>
          <a:p>
            <a:pPr algn="ctr"/>
            <a:r>
              <a:rPr lang="en-US" altLang="zh-CN" sz="4800" b="1" dirty="0">
                <a:solidFill>
                  <a:srgbClr val="490509"/>
                </a:solidFill>
                <a:latin typeface="Times New Roman" panose="02020603050405020304" pitchFamily="18" charset="0"/>
                <a:cs typeface="Times New Roman" panose="02020603050405020304" pitchFamily="18" charset="0"/>
              </a:rPr>
              <a:t>Warm up: </a:t>
            </a:r>
            <a:r>
              <a:rPr lang="en-US" altLang="zh-CN" sz="4000" b="1" dirty="0">
                <a:solidFill>
                  <a:srgbClr val="490509"/>
                </a:solidFill>
                <a:latin typeface="Times New Roman" panose="02020603050405020304" pitchFamily="18" charset="0"/>
                <a:cs typeface="Times New Roman" panose="02020603050405020304" pitchFamily="18" charset="0"/>
              </a:rPr>
              <a:t>famous sayings about wars</a:t>
            </a:r>
          </a:p>
        </p:txBody>
      </p:sp>
      <p:sp>
        <p:nvSpPr>
          <p:cNvPr id="10" name="矩形 9"/>
          <p:cNvSpPr/>
          <p:nvPr/>
        </p:nvSpPr>
        <p:spPr>
          <a:xfrm>
            <a:off x="452778" y="2813955"/>
            <a:ext cx="9926198" cy="1384995"/>
          </a:xfrm>
          <a:prstGeom prst="rect">
            <a:avLst/>
          </a:prstGeom>
        </p:spPr>
        <p:txBody>
          <a:bodyPr wrap="square">
            <a:spAutoFit/>
          </a:bodyPr>
          <a:lstStyle/>
          <a:p>
            <a:r>
              <a:rPr lang="en-US" sz="2800" b="1" dirty="0">
                <a:latin typeface="Times New Roman" pitchFamily="18" charset="0"/>
                <a:ea typeface="黑体" pitchFamily="49" charset="-122"/>
                <a:cs typeface="Times New Roman" pitchFamily="18" charset="0"/>
              </a:rPr>
              <a:t>2. War has no winners, only losers.</a:t>
            </a:r>
          </a:p>
          <a:p>
            <a:r>
              <a:rPr lang="en-US" altLang="zh-CN" sz="2800" b="1" dirty="0">
                <a:latin typeface="Times New Roman" pitchFamily="18" charset="0"/>
                <a:ea typeface="黑体" pitchFamily="49" charset="-122"/>
                <a:cs typeface="Times New Roman" pitchFamily="18" charset="0"/>
              </a:rPr>
              <a:t>    </a:t>
            </a:r>
            <a:r>
              <a:rPr lang="zh-CN" altLang="en-US" sz="2800" b="1" dirty="0">
                <a:latin typeface="Times New Roman" pitchFamily="18" charset="0"/>
                <a:ea typeface="黑体" pitchFamily="49" charset="-122"/>
                <a:cs typeface="Times New Roman" pitchFamily="18" charset="0"/>
              </a:rPr>
              <a:t>战争没有胜利者，只有失败者。</a:t>
            </a:r>
          </a:p>
          <a:p>
            <a:endParaRPr lang="en-US" sz="2800" b="1" dirty="0">
              <a:latin typeface="Times New Roman" pitchFamily="18" charset="0"/>
              <a:ea typeface="黑体" pitchFamily="49" charset="-122"/>
              <a:cs typeface="Times New Roman" pitchFamily="18" charset="0"/>
            </a:endParaRPr>
          </a:p>
        </p:txBody>
      </p:sp>
      <p:sp>
        <p:nvSpPr>
          <p:cNvPr id="11" name="矩形 10"/>
          <p:cNvSpPr/>
          <p:nvPr/>
        </p:nvSpPr>
        <p:spPr>
          <a:xfrm>
            <a:off x="460123" y="4169032"/>
            <a:ext cx="9830717" cy="1384995"/>
          </a:xfrm>
          <a:prstGeom prst="rect">
            <a:avLst/>
          </a:prstGeom>
        </p:spPr>
        <p:txBody>
          <a:bodyPr wrap="square">
            <a:spAutoFit/>
          </a:bodyPr>
          <a:lstStyle/>
          <a:p>
            <a:r>
              <a:rPr lang="en-US" sz="2800" b="1" dirty="0">
                <a:latin typeface="Times New Roman" pitchFamily="18" charset="0"/>
                <a:ea typeface="黑体" pitchFamily="49" charset="-122"/>
                <a:cs typeface="Times New Roman" pitchFamily="18" charset="0"/>
              </a:rPr>
              <a:t>3. The war came, and the truth is the first victim. </a:t>
            </a:r>
          </a:p>
          <a:p>
            <a:r>
              <a:rPr lang="zh-CN" altLang="en-US" sz="2800" b="1" dirty="0">
                <a:latin typeface="Times New Roman" pitchFamily="18" charset="0"/>
                <a:ea typeface="黑体" pitchFamily="49" charset="-122"/>
                <a:cs typeface="Times New Roman" pitchFamily="18" charset="0"/>
              </a:rPr>
              <a:t>    战争来临时，真理是第一个牺牲品。</a:t>
            </a:r>
          </a:p>
          <a:p>
            <a:endParaRPr lang="en-US" sz="2800" b="1" dirty="0">
              <a:latin typeface="Times New Roman" pitchFamily="18" charset="0"/>
              <a:ea typeface="黑体" pitchFamily="49" charset="-122"/>
              <a:cs typeface="Times New Roman" pitchFamily="18" charset="0"/>
            </a:endParaRPr>
          </a:p>
        </p:txBody>
      </p:sp>
      <p:sp>
        <p:nvSpPr>
          <p:cNvPr id="13" name="矩形 12"/>
          <p:cNvSpPr/>
          <p:nvPr/>
        </p:nvSpPr>
        <p:spPr>
          <a:xfrm>
            <a:off x="490864" y="899211"/>
            <a:ext cx="11242100" cy="2246769"/>
          </a:xfrm>
          <a:prstGeom prst="rect">
            <a:avLst/>
          </a:prstGeom>
        </p:spPr>
        <p:txBody>
          <a:bodyPr wrap="square">
            <a:spAutoFit/>
          </a:bodyPr>
          <a:lstStyle/>
          <a:p>
            <a:pPr marL="514350" indent="-514350"/>
            <a:r>
              <a:rPr lang="en-US" altLang="en-US" sz="2800" b="1" dirty="0">
                <a:latin typeface="Times New Roman" pitchFamily="18" charset="0"/>
                <a:ea typeface="黑体" pitchFamily="49" charset="-122"/>
                <a:cs typeface="Times New Roman" pitchFamily="18" charset="0"/>
              </a:rPr>
              <a:t>1. War is a kind of killing each other between humans, so it must be a</a:t>
            </a:r>
          </a:p>
          <a:p>
            <a:pPr marL="514350" indent="-514350"/>
            <a:r>
              <a:rPr lang="en-US" altLang="en-US" sz="2800" b="1" dirty="0">
                <a:latin typeface="Times New Roman" pitchFamily="18" charset="0"/>
                <a:ea typeface="黑体" pitchFamily="49" charset="-122"/>
                <a:cs typeface="Times New Roman" pitchFamily="18" charset="0"/>
              </a:rPr>
              <a:t>    very bloody, very bad thing.</a:t>
            </a:r>
          </a:p>
          <a:p>
            <a:pPr marL="514350" indent="-514350"/>
            <a:r>
              <a:rPr lang="en-US" altLang="zh-CN" sz="2800" b="1" dirty="0">
                <a:latin typeface="Times New Roman" pitchFamily="18" charset="0"/>
                <a:ea typeface="黑体" pitchFamily="49" charset="-122"/>
                <a:cs typeface="Times New Roman" pitchFamily="18" charset="0"/>
              </a:rPr>
              <a:t>    </a:t>
            </a:r>
            <a:r>
              <a:rPr lang="zh-CN" altLang="en-US" sz="2800" b="1" dirty="0">
                <a:latin typeface="Times New Roman" pitchFamily="18" charset="0"/>
                <a:ea typeface="黑体" pitchFamily="49" charset="-122"/>
                <a:cs typeface="Times New Roman" pitchFamily="18" charset="0"/>
              </a:rPr>
              <a:t>战争是人类之间的一种互相残杀，因此它一定是一件非常血腥、非</a:t>
            </a:r>
            <a:endParaRPr lang="en-US" altLang="zh-CN" sz="2800" b="1" dirty="0">
              <a:latin typeface="Times New Roman" pitchFamily="18" charset="0"/>
              <a:ea typeface="黑体" pitchFamily="49" charset="-122"/>
              <a:cs typeface="Times New Roman" pitchFamily="18" charset="0"/>
            </a:endParaRPr>
          </a:p>
          <a:p>
            <a:pPr marL="514350" indent="-514350"/>
            <a:r>
              <a:rPr lang="en-US" altLang="zh-CN" sz="2800" b="1" dirty="0">
                <a:latin typeface="Times New Roman" pitchFamily="18" charset="0"/>
                <a:ea typeface="黑体" pitchFamily="49" charset="-122"/>
                <a:cs typeface="Times New Roman" pitchFamily="18" charset="0"/>
              </a:rPr>
              <a:t>    </a:t>
            </a:r>
            <a:r>
              <a:rPr lang="zh-CN" altLang="en-US" sz="2800" b="1" dirty="0">
                <a:latin typeface="Times New Roman" pitchFamily="18" charset="0"/>
                <a:ea typeface="黑体" pitchFamily="49" charset="-122"/>
                <a:cs typeface="Times New Roman" pitchFamily="18" charset="0"/>
              </a:rPr>
              <a:t>常坏的事。</a:t>
            </a:r>
            <a:endParaRPr lang="en-US" altLang="en-US" sz="2800" b="1" dirty="0">
              <a:latin typeface="Times New Roman" pitchFamily="18" charset="0"/>
              <a:ea typeface="黑体" pitchFamily="49" charset="-122"/>
              <a:cs typeface="Times New Roman" pitchFamily="18" charset="0"/>
            </a:endParaRPr>
          </a:p>
          <a:p>
            <a:endParaRPr lang="zh-CN" altLang="en-US" sz="2800" b="1" dirty="0">
              <a:latin typeface="Times New Roman" pitchFamily="18" charset="0"/>
              <a:ea typeface="黑体" pitchFamily="49" charset="-122"/>
              <a:cs typeface="Times New Roman" pitchFamily="18" charset="0"/>
            </a:endParaRPr>
          </a:p>
        </p:txBody>
      </p:sp>
      <p:sp>
        <p:nvSpPr>
          <p:cNvPr id="14" name="TextBox 13"/>
          <p:cNvSpPr txBox="1"/>
          <p:nvPr/>
        </p:nvSpPr>
        <p:spPr>
          <a:xfrm>
            <a:off x="452778" y="5436893"/>
            <a:ext cx="10399924" cy="954107"/>
          </a:xfrm>
          <a:prstGeom prst="rect">
            <a:avLst/>
          </a:prstGeom>
          <a:noFill/>
        </p:spPr>
        <p:txBody>
          <a:bodyPr wrap="square" rtlCol="0">
            <a:spAutoFit/>
          </a:bodyPr>
          <a:lstStyle/>
          <a:p>
            <a:r>
              <a:rPr lang="en-US" altLang="zh-CN" sz="2800" b="1" dirty="0">
                <a:latin typeface="Times New Roman" pitchFamily="18" charset="0"/>
                <a:ea typeface="黑体" pitchFamily="49" charset="-122"/>
                <a:cs typeface="Times New Roman" pitchFamily="18" charset="0"/>
              </a:rPr>
              <a:t>4. The real and lasting victories are those of peace, and not of war.   </a:t>
            </a:r>
          </a:p>
          <a:p>
            <a:r>
              <a:rPr lang="en-US" altLang="zh-CN" sz="2800" b="1" dirty="0">
                <a:latin typeface="Times New Roman" pitchFamily="18" charset="0"/>
                <a:ea typeface="黑体" pitchFamily="49" charset="-122"/>
                <a:cs typeface="Times New Roman" pitchFamily="18" charset="0"/>
              </a:rPr>
              <a:t>   </a:t>
            </a:r>
            <a:r>
              <a:rPr lang="zh-CN" altLang="en-US" sz="2800" b="1" dirty="0">
                <a:latin typeface="Times New Roman" pitchFamily="18" charset="0"/>
                <a:ea typeface="黑体" pitchFamily="49" charset="-122"/>
                <a:cs typeface="Times New Roman" pitchFamily="18" charset="0"/>
              </a:rPr>
              <a:t>真正而持久的胜利就是和平，而不是战争。</a:t>
            </a:r>
          </a:p>
        </p:txBody>
      </p:sp>
    </p:spTree>
    <p:extLst>
      <p:ext uri="{BB962C8B-B14F-4D97-AF65-F5344CB8AC3E}">
        <p14:creationId xmlns:p14="http://schemas.microsoft.com/office/powerpoint/2010/main" val="3768250816"/>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xEl>
                                              <p:pRg st="2" end="2"/>
                                            </p:txEl>
                                          </p:spTgt>
                                        </p:tgtEl>
                                        <p:attrNameLst>
                                          <p:attrName>style.visibility</p:attrName>
                                        </p:attrNameLst>
                                      </p:cBhvr>
                                      <p:to>
                                        <p:strVal val="visible"/>
                                      </p:to>
                                    </p:set>
                                    <p:animEffect transition="in" filter="fade">
                                      <p:cBhvr>
                                        <p:cTn id="7" dur="500"/>
                                        <p:tgtEl>
                                          <p:spTgt spid="1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3">
                                            <p:txEl>
                                              <p:pRg st="3" end="3"/>
                                            </p:txEl>
                                          </p:spTgt>
                                        </p:tgtEl>
                                        <p:attrNameLst>
                                          <p:attrName>style.visibility</p:attrName>
                                        </p:attrNameLst>
                                      </p:cBhvr>
                                      <p:to>
                                        <p:strVal val="visible"/>
                                      </p:to>
                                    </p:set>
                                    <p:animEffect transition="in" filter="fade">
                                      <p:cBhvr>
                                        <p:cTn id="10" dur="500"/>
                                        <p:tgtEl>
                                          <p:spTgt spid="1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0">
                                            <p:txEl>
                                              <p:pRg st="1" end="1"/>
                                            </p:txEl>
                                          </p:spTgt>
                                        </p:tgtEl>
                                        <p:attrNameLst>
                                          <p:attrName>style.visibility</p:attrName>
                                        </p:attrNameLst>
                                      </p:cBhvr>
                                      <p:to>
                                        <p:strVal val="visible"/>
                                      </p:to>
                                    </p:set>
                                    <p:animEffect transition="in" filter="fade">
                                      <p:cBhvr>
                                        <p:cTn id="15" dur="500"/>
                                        <p:tgtEl>
                                          <p:spTgt spid="10">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1">
                                            <p:txEl>
                                              <p:pRg st="1" end="1"/>
                                            </p:txEl>
                                          </p:spTgt>
                                        </p:tgtEl>
                                        <p:attrNameLst>
                                          <p:attrName>style.visibility</p:attrName>
                                        </p:attrNameLst>
                                      </p:cBhvr>
                                      <p:to>
                                        <p:strVal val="visible"/>
                                      </p:to>
                                    </p:set>
                                    <p:animEffect transition="in" filter="fade">
                                      <p:cBhvr>
                                        <p:cTn id="20" dur="500"/>
                                        <p:tgtEl>
                                          <p:spTgt spid="11">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4">
                                            <p:txEl>
                                              <p:pRg st="1" end="1"/>
                                            </p:txEl>
                                          </p:spTgt>
                                        </p:tgtEl>
                                        <p:attrNameLst>
                                          <p:attrName>style.visibility</p:attrName>
                                        </p:attrNameLst>
                                      </p:cBhvr>
                                      <p:to>
                                        <p:strVal val="visible"/>
                                      </p:to>
                                    </p:set>
                                    <p:animEffect transition="in" filter="fade">
                                      <p:cBhvr>
                                        <p:cTn id="25" dur="500"/>
                                        <p:tgtEl>
                                          <p:spTgt spid="1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1EBAB270-E735-4EB3-9515-D0A2B278A2DE}"/>
              </a:ext>
            </a:extLst>
          </p:cNvPr>
          <p:cNvSpPr/>
          <p:nvPr/>
        </p:nvSpPr>
        <p:spPr>
          <a:xfrm>
            <a:off x="159025" y="49810"/>
            <a:ext cx="11847444" cy="6599583"/>
          </a:xfrm>
          <a:prstGeom prst="rect">
            <a:avLst/>
          </a:prstGeom>
          <a:noFill/>
          <a:ln w="76200">
            <a:solidFill>
              <a:schemeClr val="accent2">
                <a:lumMod val="50000"/>
              </a:schemeClr>
            </a:solidFill>
          </a:ln>
        </p:spPr>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pic>
        <p:nvPicPr>
          <p:cNvPr id="7" name="图片 6">
            <a:extLst>
              <a:ext uri="{FF2B5EF4-FFF2-40B4-BE49-F238E27FC236}">
                <a16:creationId xmlns="" xmlns:a16="http://schemas.microsoft.com/office/drawing/2014/main" id="{0D4A9C73-B810-44F5-A83A-E348D7E396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445" y="627100"/>
            <a:ext cx="4538433" cy="6230900"/>
          </a:xfrm>
          <a:prstGeom prst="rect">
            <a:avLst/>
          </a:prstGeom>
        </p:spPr>
      </p:pic>
      <p:sp>
        <p:nvSpPr>
          <p:cNvPr id="8" name="文本框 21"/>
          <p:cNvSpPr txBox="1"/>
          <p:nvPr/>
        </p:nvSpPr>
        <p:spPr>
          <a:xfrm>
            <a:off x="6082747" y="1777433"/>
            <a:ext cx="3455481" cy="1736646"/>
          </a:xfrm>
          <a:prstGeom prst="roundRect">
            <a:avLst/>
          </a:prstGeom>
          <a:solidFill>
            <a:srgbClr val="490509"/>
          </a:solidFill>
          <a:ln w="9525">
            <a:noFill/>
          </a:ln>
        </p:spPr>
        <p:txBody>
          <a:bodyPr wrap="none" lIns="91440" tIns="45720" rIns="91440" bIns="45720">
            <a:spAutoFit/>
          </a:bodyPr>
          <a:lstStyle>
            <a:lvl1pPr defTabSz="68580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defTabSz="68580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defTabSz="6858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defTabSz="6858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defTabSz="6858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defTabSz="6858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defTabSz="6858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defTabSz="6858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defTabSz="6858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defRPr/>
            </a:pPr>
            <a:r>
              <a:rPr lang="en-US" altLang="zh-CN" sz="9600" b="1" noProof="1">
                <a:solidFill>
                  <a:schemeClr val="bg1"/>
                </a:solidFill>
                <a:latin typeface="Times New Roman" panose="02020603050405020304" pitchFamily="18" charset="0"/>
                <a:ea typeface="+mn-ea"/>
                <a:cs typeface="Times New Roman" panose="02020603050405020304" pitchFamily="18" charset="0"/>
              </a:rPr>
              <a:t>Part I</a:t>
            </a:r>
          </a:p>
        </p:txBody>
      </p:sp>
      <p:sp>
        <p:nvSpPr>
          <p:cNvPr id="9" name="矩形 8"/>
          <p:cNvSpPr/>
          <p:nvPr/>
        </p:nvSpPr>
        <p:spPr>
          <a:xfrm>
            <a:off x="6535840" y="3850170"/>
            <a:ext cx="2646879" cy="830997"/>
          </a:xfrm>
          <a:prstGeom prst="rect">
            <a:avLst/>
          </a:prstGeom>
        </p:spPr>
        <p:txBody>
          <a:bodyPr wrap="none">
            <a:spAutoFit/>
          </a:bodyPr>
          <a:lstStyle/>
          <a:p>
            <a:pPr algn="ctr"/>
            <a:r>
              <a:rPr lang="zh-CN" altLang="en-US" sz="4800" b="1" dirty="0">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Times New Roman" panose="02020603050405020304" pitchFamily="18" charset="0"/>
              </a:rPr>
              <a:t>基础训练</a:t>
            </a:r>
          </a:p>
        </p:txBody>
      </p:sp>
    </p:spTree>
    <p:extLst>
      <p:ext uri="{BB962C8B-B14F-4D97-AF65-F5344CB8AC3E}">
        <p14:creationId xmlns:p14="http://schemas.microsoft.com/office/powerpoint/2010/main" val="2984620844"/>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2" name="表格 1"/>
          <p:cNvGraphicFramePr/>
          <p:nvPr>
            <p:custDataLst>
              <p:tags r:id="rId1"/>
            </p:custDataLst>
            <p:extLst>
              <p:ext uri="{D42A27DB-BD31-4B8C-83A1-F6EECF244321}">
                <p14:modId xmlns:p14="http://schemas.microsoft.com/office/powerpoint/2010/main" val="2725069443"/>
              </p:ext>
            </p:extLst>
          </p:nvPr>
        </p:nvGraphicFramePr>
        <p:xfrm>
          <a:off x="0" y="4"/>
          <a:ext cx="12192000" cy="6857997"/>
        </p:xfrm>
        <a:graphic>
          <a:graphicData uri="http://schemas.openxmlformats.org/drawingml/2006/table">
            <a:tbl>
              <a:tblPr firstRow="1" bandRow="1">
                <a:tableStyleId>{F5AB1C69-6EDB-4FF4-983F-18BD219EF322}</a:tableStyleId>
              </a:tblPr>
              <a:tblGrid>
                <a:gridCol w="9874508">
                  <a:extLst>
                    <a:ext uri="{9D8B030D-6E8A-4147-A177-3AD203B41FA5}">
                      <a16:colId xmlns="" xmlns:a16="http://schemas.microsoft.com/office/drawing/2014/main" val="20000"/>
                    </a:ext>
                  </a:extLst>
                </a:gridCol>
                <a:gridCol w="2317492">
                  <a:extLst>
                    <a:ext uri="{9D8B030D-6E8A-4147-A177-3AD203B41FA5}">
                      <a16:colId xmlns="" xmlns:a16="http://schemas.microsoft.com/office/drawing/2014/main" val="20001"/>
                    </a:ext>
                  </a:extLst>
                </a:gridCol>
              </a:tblGrid>
              <a:tr h="1461390">
                <a:tc gridSpan="2">
                  <a:txBody>
                    <a:bodyPr/>
                    <a:lstStyle/>
                    <a:p>
                      <a:pPr marL="0" indent="0" algn="ctr">
                        <a:lnSpc>
                          <a:spcPct val="100000"/>
                        </a:lnSpc>
                        <a:buNone/>
                        <a:tabLst>
                          <a:tab pos="1704975" algn="l"/>
                        </a:tabLst>
                      </a:pPr>
                      <a:r>
                        <a:rPr lang="en-US" altLang="zh-CN" sz="4800" b="1" dirty="0">
                          <a:latin typeface="Times New Roman" panose="02020603050405020304" pitchFamily="18" charset="0"/>
                          <a:ea typeface="黑体" panose="02010609060101010101" pitchFamily="49" charset="-122"/>
                          <a:cs typeface="Times New Roman" panose="02020603050405020304" pitchFamily="18" charset="0"/>
                          <a:sym typeface="+mn-ea"/>
                        </a:rPr>
                        <a:t>Teaching Guide</a:t>
                      </a:r>
                    </a:p>
                  </a:txBody>
                  <a:tcPr marL="60968" marR="60968" marT="60959" marB="60959">
                    <a:solidFill>
                      <a:srgbClr val="843C0C"/>
                    </a:solidFill>
                  </a:tcPr>
                </a:tc>
                <a:tc hMerge="1">
                  <a:txBody>
                    <a:bodyPr/>
                    <a:lstStyle/>
                    <a:p>
                      <a:endParaRPr lang="zh-CN"/>
                    </a:p>
                  </a:txBody>
                  <a:tcPr marL="45720" marR="45720"/>
                </a:tc>
                <a:extLst>
                  <a:ext uri="{0D108BD9-81ED-4DB2-BD59-A6C34878D82A}">
                    <a16:rowId xmlns="" xmlns:a16="http://schemas.microsoft.com/office/drawing/2014/main" val="10000"/>
                  </a:ext>
                </a:extLst>
              </a:tr>
              <a:tr h="1178177">
                <a:tc>
                  <a:txBody>
                    <a:bodyPr/>
                    <a:lstStyle/>
                    <a:p>
                      <a:pPr algn="ctr">
                        <a:buNone/>
                      </a:pPr>
                      <a:r>
                        <a:rPr lang="zh-CN" altLang="en-US" sz="3200" b="1" dirty="0">
                          <a:latin typeface="Times New Roman" panose="02020603050405020304" pitchFamily="18" charset="0"/>
                          <a:ea typeface="黑体" panose="02010609060101010101" pitchFamily="49" charset="-122"/>
                          <a:cs typeface="Times New Roman" panose="02020603050405020304" pitchFamily="18" charset="0"/>
                          <a:sym typeface="+mn-ea"/>
                        </a:rPr>
                        <a:t>教学重难点</a:t>
                      </a:r>
                      <a:endParaRPr lang="en-US" altLang="zh-CN" sz="3200" b="1" dirty="0">
                        <a:latin typeface="Times New Roman" panose="02020603050405020304" pitchFamily="18" charset="0"/>
                        <a:ea typeface="黑体" panose="02010609060101010101" pitchFamily="49" charset="-122"/>
                        <a:cs typeface="Times New Roman" panose="02020603050405020304" pitchFamily="18" charset="0"/>
                        <a:sym typeface="+mn-ea"/>
                      </a:endParaRPr>
                    </a:p>
                    <a:p>
                      <a:pPr algn="ctr">
                        <a:buNone/>
                      </a:pPr>
                      <a:endParaRPr lang="zh-CN" altLang="en-US" sz="3200" b="1" dirty="0">
                        <a:latin typeface="Times New Roman" panose="02020603050405020304" pitchFamily="18" charset="0"/>
                        <a:ea typeface="黑体" panose="02010609060101010101" pitchFamily="49" charset="-122"/>
                        <a:cs typeface="Times New Roman" panose="02020603050405020304" pitchFamily="18" charset="0"/>
                        <a:sym typeface="+mn-ea"/>
                      </a:endParaRPr>
                    </a:p>
                  </a:txBody>
                  <a:tcPr marL="60968" marR="60968" marT="60959" marB="60959">
                    <a:solidFill>
                      <a:schemeClr val="accent2">
                        <a:lumMod val="60000"/>
                        <a:lumOff val="40000"/>
                      </a:schemeClr>
                    </a:solidFill>
                  </a:tcPr>
                </a:tc>
                <a:tc>
                  <a:txBody>
                    <a:bodyPr/>
                    <a:lstStyle/>
                    <a:p>
                      <a:pPr algn="ctr">
                        <a:buNone/>
                      </a:pPr>
                      <a:r>
                        <a:rPr lang="zh-CN" altLang="en-US" sz="3200" b="1" dirty="0">
                          <a:latin typeface="Times New Roman" panose="02020603050405020304" pitchFamily="18" charset="0"/>
                          <a:ea typeface="黑体" panose="02010609060101010101" pitchFamily="49" charset="-122"/>
                          <a:cs typeface="Times New Roman" panose="02020603050405020304" pitchFamily="18" charset="0"/>
                        </a:rPr>
                        <a:t>概念意识</a:t>
                      </a:r>
                    </a:p>
                  </a:txBody>
                  <a:tcPr marL="60968" marR="60968" marT="60959" marB="60959">
                    <a:solidFill>
                      <a:schemeClr val="accent2">
                        <a:lumMod val="60000"/>
                        <a:lumOff val="40000"/>
                      </a:schemeClr>
                    </a:solidFill>
                  </a:tcPr>
                </a:tc>
                <a:extLst>
                  <a:ext uri="{0D108BD9-81ED-4DB2-BD59-A6C34878D82A}">
                    <a16:rowId xmlns="" xmlns:a16="http://schemas.microsoft.com/office/drawing/2014/main" val="10001"/>
                  </a:ext>
                </a:extLst>
              </a:tr>
              <a:tr h="1343006">
                <a:tc>
                  <a:txBody>
                    <a:bodyPr/>
                    <a:lstStyle/>
                    <a:p>
                      <a:pPr algn="just">
                        <a:buNone/>
                      </a:pPr>
                      <a:r>
                        <a:rPr lang="en-US" altLang="zh-CN" sz="2800" b="1" dirty="0">
                          <a:latin typeface="Times New Roman" panose="02020603050405020304" pitchFamily="18" charset="0"/>
                          <a:cs typeface="Times New Roman" panose="02020603050405020304" pitchFamily="18" charset="0"/>
                          <a:sym typeface="+mn-ea"/>
                        </a:rPr>
                        <a:t>case</a:t>
                      </a:r>
                      <a:endParaRPr lang="zh-CN" altLang="en-US" sz="2800" b="1" dirty="0">
                        <a:latin typeface="Times New Roman" panose="02020603050405020304" pitchFamily="18" charset="0"/>
                        <a:cs typeface="Times New Roman" panose="02020603050405020304" pitchFamily="18" charset="0"/>
                      </a:endParaRPr>
                    </a:p>
                    <a:p>
                      <a:pPr>
                        <a:buNone/>
                      </a:pPr>
                      <a:endParaRPr lang="zh-CN" altLang="en-US" sz="2800" b="1" dirty="0">
                        <a:latin typeface="Times New Roman" panose="02020603050405020304" pitchFamily="18" charset="0"/>
                        <a:ea typeface="黑体" panose="02010609060101010101" pitchFamily="49" charset="-122"/>
                        <a:cs typeface="Times New Roman" panose="02020603050405020304" pitchFamily="18" charset="0"/>
                      </a:endParaRPr>
                    </a:p>
                  </a:txBody>
                  <a:tcPr marL="60968" marR="60968" marT="60959" marB="60959"/>
                </a:tc>
                <a:tc>
                  <a:txBody>
                    <a:bodyPr/>
                    <a:lstStyle/>
                    <a:p>
                      <a:pPr>
                        <a:buNone/>
                      </a:pPr>
                      <a:r>
                        <a:rPr lang="zh-CN" altLang="en-US" sz="2800" b="1" dirty="0">
                          <a:latin typeface="Times New Roman" panose="02020603050405020304" pitchFamily="18" charset="0"/>
                          <a:ea typeface="黑体" panose="02010609060101010101" pitchFamily="49" charset="-122"/>
                          <a:cs typeface="Times New Roman" panose="02020603050405020304" pitchFamily="18" charset="0"/>
                        </a:rPr>
                        <a:t>词源义 / 基本义</a:t>
                      </a:r>
                    </a:p>
                  </a:txBody>
                  <a:tcPr marL="60968" marR="60968" marT="60959" marB="60959"/>
                </a:tc>
                <a:extLst>
                  <a:ext uri="{0D108BD9-81ED-4DB2-BD59-A6C34878D82A}">
                    <a16:rowId xmlns="" xmlns:a16="http://schemas.microsoft.com/office/drawing/2014/main" val="10002"/>
                  </a:ext>
                </a:extLst>
              </a:tr>
              <a:tr h="1369974">
                <a:tc>
                  <a:txBody>
                    <a:bodyPr/>
                    <a:lstStyle/>
                    <a:p>
                      <a:pPr algn="just">
                        <a:buNone/>
                      </a:pPr>
                      <a:r>
                        <a:rPr lang="en-US" altLang="zh-CN" sz="2800" b="1" dirty="0">
                          <a:latin typeface="Times New Roman" panose="02020603050405020304" pitchFamily="18" charset="0"/>
                          <a:cs typeface="Times New Roman" panose="02020603050405020304" pitchFamily="18" charset="0"/>
                          <a:sym typeface="+mn-ea"/>
                        </a:rPr>
                        <a:t>pardon, attack, just, serve, appropriate, identify</a:t>
                      </a:r>
                    </a:p>
                  </a:txBody>
                  <a:tcPr marL="60968" marR="60968" marT="60959" marB="60959">
                    <a:solidFill>
                      <a:schemeClr val="accent2">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2800" b="1" dirty="0">
                          <a:latin typeface="Times New Roman" panose="02020603050405020304" pitchFamily="18" charset="0"/>
                          <a:ea typeface="黑体" panose="02010609060101010101" pitchFamily="49" charset="-122"/>
                          <a:cs typeface="Times New Roman" panose="02020603050405020304" pitchFamily="18" charset="0"/>
                        </a:rPr>
                        <a:t>熟词生义</a:t>
                      </a:r>
                      <a:endParaRPr lang="en-US" altLang="zh-CN" sz="2800" b="1" dirty="0">
                        <a:latin typeface="Times New Roman" panose="02020603050405020304" pitchFamily="18" charset="0"/>
                        <a:ea typeface="黑体" panose="02010609060101010101" pitchFamily="49" charset="-122"/>
                        <a:cs typeface="Times New Roman" panose="02020603050405020304" pitchFamily="18" charset="0"/>
                      </a:endParaRPr>
                    </a:p>
                    <a:p>
                      <a:pPr>
                        <a:buNone/>
                      </a:pPr>
                      <a:endParaRPr lang="zh-CN" altLang="en-US" sz="2800" b="1" dirty="0">
                        <a:latin typeface="Times New Roman" panose="02020603050405020304" pitchFamily="18" charset="0"/>
                        <a:ea typeface="黑体" panose="02010609060101010101" pitchFamily="49" charset="-122"/>
                        <a:cs typeface="Times New Roman" panose="02020603050405020304" pitchFamily="18" charset="0"/>
                      </a:endParaRPr>
                    </a:p>
                  </a:txBody>
                  <a:tcPr marL="60968" marR="60968" marT="60959" marB="60959">
                    <a:solidFill>
                      <a:schemeClr val="accent2">
                        <a:lumMod val="20000"/>
                        <a:lumOff val="80000"/>
                      </a:schemeClr>
                    </a:solidFill>
                  </a:tcPr>
                </a:tc>
                <a:extLst>
                  <a:ext uri="{0D108BD9-81ED-4DB2-BD59-A6C34878D82A}">
                    <a16:rowId xmlns="" xmlns:a16="http://schemas.microsoft.com/office/drawing/2014/main" val="10005"/>
                  </a:ext>
                </a:extLst>
              </a:tr>
              <a:tr h="1505450">
                <a:tc>
                  <a:txBody>
                    <a:bodyPr/>
                    <a:lstStyle/>
                    <a:p>
                      <a:pPr algn="just">
                        <a:buNone/>
                      </a:pPr>
                      <a:r>
                        <a:rPr lang="en-US" altLang="zh-CN" sz="2800" b="1" dirty="0">
                          <a:latin typeface="Times New Roman" panose="02020603050405020304" pitchFamily="18" charset="0"/>
                          <a:cs typeface="Times New Roman" panose="02020603050405020304" pitchFamily="18" charset="0"/>
                          <a:sym typeface="+mn-ea"/>
                        </a:rPr>
                        <a:t>prove, break out, rob ... of, suspect ... of, defend ... against, sentence ... to, look into, watch over, accuse ... of, be innocent of, be involved in, be found guilty of</a:t>
                      </a:r>
                    </a:p>
                  </a:txBody>
                  <a:tcPr marL="60968" marR="60968" marT="60959" marB="60959"/>
                </a:tc>
                <a:tc>
                  <a:txBody>
                    <a:bodyPr/>
                    <a:lstStyle/>
                    <a:p>
                      <a:pPr>
                        <a:buNone/>
                      </a:pPr>
                      <a:r>
                        <a:rPr lang="zh-CN" altLang="en-US" sz="2800" b="1" dirty="0">
                          <a:latin typeface="Times New Roman" panose="02020603050405020304" pitchFamily="18" charset="0"/>
                          <a:ea typeface="黑体" panose="02010609060101010101" pitchFamily="49" charset="-122"/>
                          <a:cs typeface="Times New Roman" panose="02020603050405020304" pitchFamily="18" charset="0"/>
                        </a:rPr>
                        <a:t>词块</a:t>
                      </a:r>
                    </a:p>
                  </a:txBody>
                  <a:tcPr marL="60968" marR="60968" marT="60959" marB="60959"/>
                </a:tc>
                <a:extLst>
                  <a:ext uri="{0D108BD9-81ED-4DB2-BD59-A6C34878D82A}">
                    <a16:rowId xmlns="" xmlns:a16="http://schemas.microsoft.com/office/drawing/2014/main" val="10006"/>
                  </a:ext>
                </a:extLst>
              </a:tr>
            </a:tbl>
          </a:graphicData>
        </a:graphic>
      </p:graphicFrame>
    </p:spTree>
    <p:extLst>
      <p:ext uri="{BB962C8B-B14F-4D97-AF65-F5344CB8AC3E}">
        <p14:creationId xmlns:p14="http://schemas.microsoft.com/office/powerpoint/2010/main" val="3844477311"/>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9" name="文本框 21"/>
          <p:cNvSpPr txBox="1"/>
          <p:nvPr/>
        </p:nvSpPr>
        <p:spPr>
          <a:xfrm>
            <a:off x="5182314" y="2736667"/>
            <a:ext cx="1800866" cy="1225868"/>
          </a:xfrm>
          <a:prstGeom prst="roundRect">
            <a:avLst/>
          </a:prstGeom>
          <a:solidFill>
            <a:srgbClr val="490509"/>
          </a:solidFill>
          <a:ln w="9525">
            <a:noFill/>
          </a:ln>
        </p:spPr>
        <p:txBody>
          <a:bodyPr wrap="none" lIns="91440" tIns="45720" rIns="91440" bIns="45720">
            <a:spAutoFit/>
          </a:bodyPr>
          <a:lstStyle>
            <a:lvl1pPr defTabSz="68580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defTabSz="68580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defTabSz="6858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defTabSz="6858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defTabSz="6858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defTabSz="6858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defTabSz="6858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defTabSz="6858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defTabSz="6858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l" eaLnBrk="1" hangingPunct="1">
              <a:defRPr/>
            </a:pPr>
            <a:r>
              <a:rPr lang="en-US" altLang="zh-CN" sz="6600" b="1" dirty="0">
                <a:solidFill>
                  <a:schemeClr val="bg1"/>
                </a:solidFill>
                <a:latin typeface="Times New Roman" panose="02020603050405020304" pitchFamily="18" charset="0"/>
                <a:ea typeface="+mn-ea"/>
                <a:cs typeface="Times New Roman" panose="02020603050405020304" pitchFamily="18" charset="0"/>
                <a:sym typeface="+mn-ea"/>
              </a:rPr>
              <a:t>case</a:t>
            </a:r>
            <a:endParaRPr lang="en-US" altLang="zh-CN" sz="6600" b="1" noProof="1">
              <a:solidFill>
                <a:schemeClr val="bg1"/>
              </a:solidFill>
              <a:latin typeface="Times New Roman" panose="02020603050405020304" pitchFamily="18" charset="0"/>
              <a:ea typeface="+mn-ea"/>
              <a:cs typeface="Times New Roman" panose="02020603050405020304" pitchFamily="18" charset="0"/>
              <a:sym typeface="+mn-ea"/>
            </a:endParaRPr>
          </a:p>
        </p:txBody>
      </p:sp>
      <p:sp>
        <p:nvSpPr>
          <p:cNvPr id="3" name="矩形 2">
            <a:extLst>
              <a:ext uri="{FF2B5EF4-FFF2-40B4-BE49-F238E27FC236}">
                <a16:creationId xmlns="" xmlns:a16="http://schemas.microsoft.com/office/drawing/2014/main" id="{37A7ECC8-4764-457B-BB89-521AF7614750}"/>
              </a:ext>
            </a:extLst>
          </p:cNvPr>
          <p:cNvSpPr/>
          <p:nvPr/>
        </p:nvSpPr>
        <p:spPr>
          <a:xfrm>
            <a:off x="159025" y="49810"/>
            <a:ext cx="11847444" cy="6599583"/>
          </a:xfrm>
          <a:prstGeom prst="rect">
            <a:avLst/>
          </a:prstGeom>
          <a:noFill/>
          <a:ln w="76200">
            <a:solidFill>
              <a:schemeClr val="accent2">
                <a:lumMod val="50000"/>
              </a:schemeClr>
            </a:solidFill>
          </a:ln>
        </p:spPr>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Tree>
    <p:extLst>
      <p:ext uri="{BB962C8B-B14F-4D97-AF65-F5344CB8AC3E}">
        <p14:creationId xmlns:p14="http://schemas.microsoft.com/office/powerpoint/2010/main" val="3768250816"/>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左大括号 260102"/>
          <p:cNvSpPr/>
          <p:nvPr/>
        </p:nvSpPr>
        <p:spPr bwMode="auto">
          <a:xfrm>
            <a:off x="3148435" y="790402"/>
            <a:ext cx="575733" cy="4897967"/>
          </a:xfrm>
          <a:prstGeom prst="leftBrace">
            <a:avLst>
              <a:gd name="adj1" fmla="val 70107"/>
              <a:gd name="adj2" fmla="val 50000"/>
            </a:avLst>
          </a:prstGeom>
          <a:noFill/>
          <a:ln w="25400">
            <a:solidFill>
              <a:srgbClr val="490509"/>
            </a:solidFill>
            <a:rou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sz="240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27652" name="圆角矩形 260103"/>
          <p:cNvSpPr>
            <a:spLocks noChangeArrowheads="1"/>
          </p:cNvSpPr>
          <p:nvPr/>
        </p:nvSpPr>
        <p:spPr bwMode="auto">
          <a:xfrm>
            <a:off x="251884" y="1946950"/>
            <a:ext cx="2872317" cy="2690284"/>
          </a:xfrm>
          <a:prstGeom prst="roundRect">
            <a:avLst>
              <a:gd name="adj" fmla="val 16667"/>
            </a:avLst>
          </a:prstGeom>
          <a:solidFill>
            <a:srgbClr val="490509"/>
          </a:solidFill>
          <a:ln w="9525">
            <a:solidFill>
              <a:schemeClr val="tx1"/>
            </a:solidFill>
            <a:rou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36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事例；实例</a:t>
            </a:r>
          </a:p>
          <a:p>
            <a:pPr algn="ctr">
              <a:spcBef>
                <a:spcPct val="50000"/>
              </a:spcBef>
            </a:pPr>
            <a:r>
              <a:rPr lang="zh-CN" altLang="en-US" sz="3600"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sym typeface="+mn-ea"/>
              </a:rPr>
              <a:t>（基本义）</a:t>
            </a:r>
          </a:p>
        </p:txBody>
      </p:sp>
      <p:sp>
        <p:nvSpPr>
          <p:cNvPr id="27654" name="圆角矩形 260105"/>
          <p:cNvSpPr>
            <a:spLocks noChangeArrowheads="1"/>
          </p:cNvSpPr>
          <p:nvPr/>
        </p:nvSpPr>
        <p:spPr bwMode="auto">
          <a:xfrm>
            <a:off x="3748402" y="423237"/>
            <a:ext cx="3506258" cy="1409223"/>
          </a:xfrm>
          <a:prstGeom prst="roundRect">
            <a:avLst>
              <a:gd name="adj" fmla="val 16667"/>
            </a:avLst>
          </a:prstGeom>
          <a:solidFill>
            <a:srgbClr val="490509"/>
          </a:solidFill>
          <a:ln w="9525">
            <a:noFill/>
            <a:prstDash val="dash"/>
            <a:rou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r>
              <a:rPr lang="zh-CN" altLang="en-US" sz="3200" b="1" dirty="0">
                <a:solidFill>
                  <a:prstClr val="white"/>
                </a:solidFill>
                <a:latin typeface="Times New Roman" panose="02020603050405020304" pitchFamily="18" charset="0"/>
                <a:ea typeface="黑体" panose="02010609060101010101" pitchFamily="49" charset="-122"/>
                <a:cs typeface="Times New Roman" panose="02020603050405020304" pitchFamily="18" charset="0"/>
              </a:rPr>
              <a:t>日常生活中或商业领域的“事例；实例”</a:t>
            </a:r>
          </a:p>
        </p:txBody>
      </p:sp>
      <p:sp>
        <p:nvSpPr>
          <p:cNvPr id="27661" name="圆角矩形 260113"/>
          <p:cNvSpPr>
            <a:spLocks noChangeArrowheads="1"/>
          </p:cNvSpPr>
          <p:nvPr/>
        </p:nvSpPr>
        <p:spPr bwMode="auto">
          <a:xfrm>
            <a:off x="8152340" y="408518"/>
            <a:ext cx="3506258" cy="1224555"/>
          </a:xfrm>
          <a:prstGeom prst="roundRect">
            <a:avLst>
              <a:gd name="adj" fmla="val 16667"/>
            </a:avLst>
          </a:prstGeom>
          <a:solidFill>
            <a:srgbClr val="843C0C"/>
          </a:solidFill>
          <a:ln w="9525">
            <a:noFill/>
            <a:prstDash val="dash"/>
            <a:rou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spcBef>
                <a:spcPct val="50000"/>
              </a:spcBef>
            </a:pPr>
            <a:r>
              <a:rPr lang="zh-CN" altLang="en-US" sz="3735" b="1" dirty="0">
                <a:solidFill>
                  <a:prstClr val="white"/>
                </a:solidFill>
                <a:latin typeface="Times New Roman" panose="02020603050405020304" pitchFamily="18" charset="0"/>
                <a:ea typeface="黑体" panose="02010609060101010101" pitchFamily="49" charset="-122"/>
                <a:cs typeface="Times New Roman" panose="02020603050405020304" pitchFamily="18" charset="0"/>
              </a:rPr>
              <a:t>例子；案例</a:t>
            </a:r>
          </a:p>
        </p:txBody>
      </p:sp>
      <p:sp>
        <p:nvSpPr>
          <p:cNvPr id="28694" name="文本框 260125"/>
          <p:cNvSpPr txBox="1">
            <a:spLocks noChangeArrowheads="1"/>
          </p:cNvSpPr>
          <p:nvPr/>
        </p:nvSpPr>
        <p:spPr bwMode="auto">
          <a:xfrm>
            <a:off x="8297331" y="5338321"/>
            <a:ext cx="3361267" cy="1241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3735"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出版；刊登；发表</a:t>
            </a:r>
          </a:p>
        </p:txBody>
      </p:sp>
      <p:sp>
        <p:nvSpPr>
          <p:cNvPr id="27672" name="直接连接符 260126"/>
          <p:cNvSpPr>
            <a:spLocks noChangeShapeType="1"/>
          </p:cNvSpPr>
          <p:nvPr/>
        </p:nvSpPr>
        <p:spPr bwMode="auto">
          <a:xfrm flipV="1">
            <a:off x="7282208" y="5797775"/>
            <a:ext cx="832584" cy="13027"/>
          </a:xfrm>
          <a:prstGeom prst="line">
            <a:avLst/>
          </a:prstGeom>
          <a:noFill/>
          <a:ln w="25400">
            <a:solidFill>
              <a:srgbClr val="490509"/>
            </a:solidFill>
            <a:round/>
            <a:tailEnd type="triangle" w="lg" len="lg"/>
          </a:ln>
          <a:extLst>
            <a:ext uri="{909E8E84-426E-40DD-AFC4-6F175D3DCCD1}">
              <a14:hiddenFill xmlns:a14="http://schemas.microsoft.com/office/drawing/2010/main">
                <a:noFill/>
              </a14:hiddenFill>
            </a:ext>
          </a:extLst>
        </p:spPr>
        <p:txBody>
          <a:bodyPr/>
          <a:lstStyle/>
          <a:p>
            <a:endParaRPr lang="zh-CN" altLang="en-US" sz="240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27673" name="文本框 220174"/>
          <p:cNvSpPr txBox="1">
            <a:spLocks noChangeArrowheads="1"/>
          </p:cNvSpPr>
          <p:nvPr/>
        </p:nvSpPr>
        <p:spPr bwMode="auto">
          <a:xfrm>
            <a:off x="251884" y="69851"/>
            <a:ext cx="25654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60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rPr>
              <a:t>case</a:t>
            </a:r>
          </a:p>
        </p:txBody>
      </p:sp>
      <p:sp>
        <p:nvSpPr>
          <p:cNvPr id="32" name="圆角矩形 260105">
            <a:extLst>
              <a:ext uri="{FF2B5EF4-FFF2-40B4-BE49-F238E27FC236}">
                <a16:creationId xmlns="" xmlns:a16="http://schemas.microsoft.com/office/drawing/2014/main" id="{A782D92F-6EDD-49B2-916D-60C35FEFAD1C}"/>
              </a:ext>
            </a:extLst>
          </p:cNvPr>
          <p:cNvSpPr>
            <a:spLocks noChangeArrowheads="1"/>
          </p:cNvSpPr>
          <p:nvPr/>
        </p:nvSpPr>
        <p:spPr bwMode="auto">
          <a:xfrm>
            <a:off x="3746464" y="1992025"/>
            <a:ext cx="3506258" cy="1410520"/>
          </a:xfrm>
          <a:prstGeom prst="roundRect">
            <a:avLst>
              <a:gd name="adj" fmla="val 16667"/>
            </a:avLst>
          </a:prstGeom>
          <a:solidFill>
            <a:srgbClr val="490509"/>
          </a:solidFill>
          <a:ln w="9525">
            <a:noFill/>
            <a:prstDash val="dash"/>
            <a:rou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3200" b="1" dirty="0">
                <a:solidFill>
                  <a:prstClr val="white"/>
                </a:solidFill>
                <a:latin typeface="Times New Roman" panose="02020603050405020304" pitchFamily="18" charset="0"/>
                <a:ea typeface="黑体" panose="02010609060101010101" pitchFamily="49" charset="-122"/>
                <a:cs typeface="Times New Roman" panose="02020603050405020304" pitchFamily="18" charset="0"/>
              </a:rPr>
              <a:t>医生写的关于病人病情的“事例；实例”</a:t>
            </a:r>
          </a:p>
        </p:txBody>
      </p:sp>
      <p:sp>
        <p:nvSpPr>
          <p:cNvPr id="33" name="圆角矩形 260105">
            <a:extLst>
              <a:ext uri="{FF2B5EF4-FFF2-40B4-BE49-F238E27FC236}">
                <a16:creationId xmlns="" xmlns:a16="http://schemas.microsoft.com/office/drawing/2014/main" id="{25AB9DA2-BD56-4917-90BD-F133B1F736D8}"/>
              </a:ext>
            </a:extLst>
          </p:cNvPr>
          <p:cNvSpPr>
            <a:spLocks noChangeArrowheads="1"/>
          </p:cNvSpPr>
          <p:nvPr/>
        </p:nvSpPr>
        <p:spPr bwMode="auto">
          <a:xfrm>
            <a:off x="3746465" y="3559035"/>
            <a:ext cx="3506258" cy="1497699"/>
          </a:xfrm>
          <a:prstGeom prst="roundRect">
            <a:avLst>
              <a:gd name="adj" fmla="val 16667"/>
            </a:avLst>
          </a:prstGeom>
          <a:solidFill>
            <a:srgbClr val="490509"/>
          </a:solidFill>
          <a:ln w="9525">
            <a:noFill/>
            <a:prstDash val="dash"/>
            <a:rou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3200" b="1" dirty="0">
                <a:solidFill>
                  <a:prstClr val="white"/>
                </a:solidFill>
                <a:latin typeface="Times New Roman" panose="02020603050405020304" pitchFamily="18" charset="0"/>
                <a:ea typeface="黑体" panose="02010609060101010101" pitchFamily="49" charset="-122"/>
                <a:cs typeface="Times New Roman" panose="02020603050405020304" pitchFamily="18" charset="0"/>
              </a:rPr>
              <a:t>与刑事等相关的警察处理的“事例；实例”</a:t>
            </a:r>
          </a:p>
        </p:txBody>
      </p:sp>
      <p:sp>
        <p:nvSpPr>
          <p:cNvPr id="34" name="圆角矩形 260105">
            <a:extLst>
              <a:ext uri="{FF2B5EF4-FFF2-40B4-BE49-F238E27FC236}">
                <a16:creationId xmlns="" xmlns:a16="http://schemas.microsoft.com/office/drawing/2014/main" id="{F1E3D1C0-CD41-4189-8D10-B00EFF895C55}"/>
              </a:ext>
            </a:extLst>
          </p:cNvPr>
          <p:cNvSpPr>
            <a:spLocks noChangeArrowheads="1"/>
          </p:cNvSpPr>
          <p:nvPr/>
        </p:nvSpPr>
        <p:spPr bwMode="auto">
          <a:xfrm>
            <a:off x="3748402" y="5197876"/>
            <a:ext cx="3504320" cy="1225852"/>
          </a:xfrm>
          <a:prstGeom prst="roundRect">
            <a:avLst>
              <a:gd name="adj" fmla="val 16667"/>
            </a:avLst>
          </a:prstGeom>
          <a:solidFill>
            <a:srgbClr val="490509"/>
          </a:solidFill>
          <a:ln w="9525">
            <a:noFill/>
            <a:prstDash val="dash"/>
            <a:rou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spcBef>
                <a:spcPct val="50000"/>
              </a:spcBef>
            </a:pPr>
            <a:r>
              <a:rPr lang="zh-CN" altLang="en-US" sz="3200" b="1" dirty="0">
                <a:solidFill>
                  <a:prstClr val="white"/>
                </a:solidFill>
                <a:latin typeface="Times New Roman" panose="02020603050405020304" pitchFamily="18" charset="0"/>
                <a:ea typeface="黑体" panose="02010609060101010101" pitchFamily="49" charset="-122"/>
                <a:cs typeface="Times New Roman" panose="02020603050405020304" pitchFamily="18" charset="0"/>
              </a:rPr>
              <a:t>法庭或法院处理的“事例；实例”</a:t>
            </a:r>
          </a:p>
        </p:txBody>
      </p:sp>
      <p:sp>
        <p:nvSpPr>
          <p:cNvPr id="35" name="直接连接符 260126">
            <a:extLst>
              <a:ext uri="{FF2B5EF4-FFF2-40B4-BE49-F238E27FC236}">
                <a16:creationId xmlns="" xmlns:a16="http://schemas.microsoft.com/office/drawing/2014/main" id="{67FD5F2D-35ED-4BB4-B137-1A28E9C6EF17}"/>
              </a:ext>
            </a:extLst>
          </p:cNvPr>
          <p:cNvSpPr>
            <a:spLocks noChangeShapeType="1"/>
          </p:cNvSpPr>
          <p:nvPr/>
        </p:nvSpPr>
        <p:spPr bwMode="auto">
          <a:xfrm flipV="1">
            <a:off x="7279798" y="4283139"/>
            <a:ext cx="832584" cy="13027"/>
          </a:xfrm>
          <a:prstGeom prst="line">
            <a:avLst/>
          </a:prstGeom>
          <a:noFill/>
          <a:ln w="25400">
            <a:solidFill>
              <a:srgbClr val="490509"/>
            </a:solidFill>
            <a:round/>
            <a:tailEnd type="triangle" w="lg" len="lg"/>
          </a:ln>
          <a:extLst>
            <a:ext uri="{909E8E84-426E-40DD-AFC4-6F175D3DCCD1}">
              <a14:hiddenFill xmlns:a14="http://schemas.microsoft.com/office/drawing/2010/main">
                <a:noFill/>
              </a14:hiddenFill>
            </a:ext>
          </a:extLst>
        </p:spPr>
        <p:txBody>
          <a:bodyPr/>
          <a:lstStyle/>
          <a:p>
            <a:endParaRPr lang="zh-CN" altLang="en-US" sz="240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36" name="直接连接符 260126">
            <a:extLst>
              <a:ext uri="{FF2B5EF4-FFF2-40B4-BE49-F238E27FC236}">
                <a16:creationId xmlns="" xmlns:a16="http://schemas.microsoft.com/office/drawing/2014/main" id="{0EB9A598-7613-46CD-B291-D7D87C114BC3}"/>
              </a:ext>
            </a:extLst>
          </p:cNvPr>
          <p:cNvSpPr>
            <a:spLocks noChangeShapeType="1"/>
          </p:cNvSpPr>
          <p:nvPr/>
        </p:nvSpPr>
        <p:spPr bwMode="auto">
          <a:xfrm flipV="1">
            <a:off x="7279798" y="2684258"/>
            <a:ext cx="832584" cy="13027"/>
          </a:xfrm>
          <a:prstGeom prst="line">
            <a:avLst/>
          </a:prstGeom>
          <a:noFill/>
          <a:ln w="25400">
            <a:solidFill>
              <a:srgbClr val="490509"/>
            </a:solidFill>
            <a:round/>
            <a:tailEnd type="triangle" w="lg" len="lg"/>
          </a:ln>
          <a:extLst>
            <a:ext uri="{909E8E84-426E-40DD-AFC4-6F175D3DCCD1}">
              <a14:hiddenFill xmlns:a14="http://schemas.microsoft.com/office/drawing/2010/main">
                <a:noFill/>
              </a14:hiddenFill>
            </a:ext>
          </a:extLst>
        </p:spPr>
        <p:txBody>
          <a:bodyPr/>
          <a:lstStyle/>
          <a:p>
            <a:endParaRPr lang="zh-CN" altLang="en-US" sz="2400" dirty="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37" name="直接连接符 260126">
            <a:extLst>
              <a:ext uri="{FF2B5EF4-FFF2-40B4-BE49-F238E27FC236}">
                <a16:creationId xmlns="" xmlns:a16="http://schemas.microsoft.com/office/drawing/2014/main" id="{CE952F93-5094-405E-8517-63BE143EF3F6}"/>
              </a:ext>
            </a:extLst>
          </p:cNvPr>
          <p:cNvSpPr>
            <a:spLocks noChangeShapeType="1"/>
          </p:cNvSpPr>
          <p:nvPr/>
        </p:nvSpPr>
        <p:spPr bwMode="auto">
          <a:xfrm flipV="1">
            <a:off x="7278894" y="926048"/>
            <a:ext cx="832584" cy="13027"/>
          </a:xfrm>
          <a:prstGeom prst="line">
            <a:avLst/>
          </a:prstGeom>
          <a:noFill/>
          <a:ln w="25400">
            <a:solidFill>
              <a:srgbClr val="490509"/>
            </a:solidFill>
            <a:round/>
            <a:tailEnd type="triangle" w="lg" len="lg"/>
          </a:ln>
          <a:extLst>
            <a:ext uri="{909E8E84-426E-40DD-AFC4-6F175D3DCCD1}">
              <a14:hiddenFill xmlns:a14="http://schemas.microsoft.com/office/drawing/2010/main">
                <a:noFill/>
              </a14:hiddenFill>
            </a:ext>
          </a:extLst>
        </p:spPr>
        <p:txBody>
          <a:bodyPr/>
          <a:lstStyle/>
          <a:p>
            <a:endParaRPr lang="zh-CN" altLang="en-US" sz="2400">
              <a:latin typeface="Times New Roman" panose="02020603050405020304" pitchFamily="18" charset="0"/>
              <a:ea typeface="黑体" panose="02010609060101010101" pitchFamily="49" charset="-122"/>
              <a:cs typeface="Times New Roman" panose="02020603050405020304" pitchFamily="18" charset="0"/>
            </a:endParaRPr>
          </a:p>
        </p:txBody>
      </p:sp>
      <p:sp>
        <p:nvSpPr>
          <p:cNvPr id="38" name="圆角矩形 260113">
            <a:extLst>
              <a:ext uri="{FF2B5EF4-FFF2-40B4-BE49-F238E27FC236}">
                <a16:creationId xmlns="" xmlns:a16="http://schemas.microsoft.com/office/drawing/2014/main" id="{2A3501E6-D6F6-4EFD-8D80-E0334B6577FD}"/>
              </a:ext>
            </a:extLst>
          </p:cNvPr>
          <p:cNvSpPr>
            <a:spLocks noChangeArrowheads="1"/>
          </p:cNvSpPr>
          <p:nvPr/>
        </p:nvSpPr>
        <p:spPr bwMode="auto">
          <a:xfrm>
            <a:off x="8134678" y="2071980"/>
            <a:ext cx="3506258" cy="1224555"/>
          </a:xfrm>
          <a:prstGeom prst="roundRect">
            <a:avLst>
              <a:gd name="adj" fmla="val 16667"/>
            </a:avLst>
          </a:prstGeom>
          <a:solidFill>
            <a:srgbClr val="843C0C"/>
          </a:solidFill>
          <a:ln w="9525">
            <a:noFill/>
            <a:prstDash val="dash"/>
            <a:rou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spcBef>
                <a:spcPct val="50000"/>
              </a:spcBef>
            </a:pPr>
            <a:r>
              <a:rPr lang="zh-CN" altLang="en-US" sz="3735" b="1" dirty="0">
                <a:solidFill>
                  <a:prstClr val="white"/>
                </a:solidFill>
                <a:latin typeface="Times New Roman" panose="02020603050405020304" pitchFamily="18" charset="0"/>
                <a:ea typeface="黑体" panose="02010609060101010101" pitchFamily="49" charset="-122"/>
                <a:cs typeface="Times New Roman" panose="02020603050405020304" pitchFamily="18" charset="0"/>
              </a:rPr>
              <a:t>病例</a:t>
            </a:r>
          </a:p>
        </p:txBody>
      </p:sp>
      <p:sp>
        <p:nvSpPr>
          <p:cNvPr id="39" name="圆角矩形 260113">
            <a:extLst>
              <a:ext uri="{FF2B5EF4-FFF2-40B4-BE49-F238E27FC236}">
                <a16:creationId xmlns="" xmlns:a16="http://schemas.microsoft.com/office/drawing/2014/main" id="{A42D0CC5-6D33-470D-A795-734C4FF55A59}"/>
              </a:ext>
            </a:extLst>
          </p:cNvPr>
          <p:cNvSpPr>
            <a:spLocks noChangeArrowheads="1"/>
          </p:cNvSpPr>
          <p:nvPr/>
        </p:nvSpPr>
        <p:spPr bwMode="auto">
          <a:xfrm>
            <a:off x="8134678" y="3695608"/>
            <a:ext cx="3506258" cy="1224555"/>
          </a:xfrm>
          <a:prstGeom prst="roundRect">
            <a:avLst>
              <a:gd name="adj" fmla="val 16667"/>
            </a:avLst>
          </a:prstGeom>
          <a:solidFill>
            <a:srgbClr val="843C0C"/>
          </a:solidFill>
          <a:ln w="9525">
            <a:noFill/>
            <a:prstDash val="dash"/>
            <a:rou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spcBef>
                <a:spcPct val="50000"/>
              </a:spcBef>
            </a:pPr>
            <a:r>
              <a:rPr lang="zh-CN" altLang="en-US" sz="3735" b="1" dirty="0">
                <a:solidFill>
                  <a:prstClr val="white"/>
                </a:solidFill>
                <a:latin typeface="Times New Roman" panose="02020603050405020304" pitchFamily="18" charset="0"/>
                <a:ea typeface="黑体" panose="02010609060101010101" pitchFamily="49" charset="-122"/>
                <a:cs typeface="Times New Roman" panose="02020603050405020304" pitchFamily="18" charset="0"/>
              </a:rPr>
              <a:t>案件</a:t>
            </a:r>
          </a:p>
        </p:txBody>
      </p:sp>
      <p:sp>
        <p:nvSpPr>
          <p:cNvPr id="40" name="圆角矩形 260113">
            <a:extLst>
              <a:ext uri="{FF2B5EF4-FFF2-40B4-BE49-F238E27FC236}">
                <a16:creationId xmlns="" xmlns:a16="http://schemas.microsoft.com/office/drawing/2014/main" id="{6702D167-B905-4CDB-9C06-16B3F9CB1236}"/>
              </a:ext>
            </a:extLst>
          </p:cNvPr>
          <p:cNvSpPr>
            <a:spLocks noChangeArrowheads="1"/>
          </p:cNvSpPr>
          <p:nvPr/>
        </p:nvSpPr>
        <p:spPr bwMode="auto">
          <a:xfrm>
            <a:off x="8142340" y="5192010"/>
            <a:ext cx="3506258" cy="1224555"/>
          </a:xfrm>
          <a:prstGeom prst="roundRect">
            <a:avLst>
              <a:gd name="adj" fmla="val 16667"/>
            </a:avLst>
          </a:prstGeom>
          <a:solidFill>
            <a:srgbClr val="843C0C"/>
          </a:solidFill>
          <a:ln w="9525">
            <a:noFill/>
            <a:prstDash val="dash"/>
            <a:rou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3735" b="1" dirty="0">
                <a:solidFill>
                  <a:schemeClr val="bg1"/>
                </a:solidFill>
                <a:latin typeface="Times New Roman" panose="02020603050405020304" pitchFamily="18" charset="0"/>
                <a:ea typeface="黑体" panose="02010609060101010101" pitchFamily="49" charset="-122"/>
                <a:cs typeface="Times New Roman" panose="02020603050405020304" pitchFamily="18" charset="0"/>
              </a:rPr>
              <a:t>诉讼案；官司</a:t>
            </a:r>
          </a:p>
        </p:txBody>
      </p:sp>
      <p:sp>
        <p:nvSpPr>
          <p:cNvPr id="41" name="矩形 40">
            <a:extLst>
              <a:ext uri="{FF2B5EF4-FFF2-40B4-BE49-F238E27FC236}">
                <a16:creationId xmlns="" xmlns:a16="http://schemas.microsoft.com/office/drawing/2014/main" id="{868FF591-8A3A-411F-A68C-9087533D6690}"/>
              </a:ext>
            </a:extLst>
          </p:cNvPr>
          <p:cNvSpPr/>
          <p:nvPr/>
        </p:nvSpPr>
        <p:spPr>
          <a:xfrm>
            <a:off x="159025" y="49810"/>
            <a:ext cx="11847444" cy="6599583"/>
          </a:xfrm>
          <a:prstGeom prst="rect">
            <a:avLst/>
          </a:prstGeom>
          <a:noFill/>
          <a:ln w="76200">
            <a:solidFill>
              <a:schemeClr val="accent2">
                <a:lumMod val="50000"/>
              </a:schemeClr>
            </a:solidFill>
          </a:ln>
        </p:spPr>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Tree>
    <p:extLst>
      <p:ext uri="{BB962C8B-B14F-4D97-AF65-F5344CB8AC3E}">
        <p14:creationId xmlns:p14="http://schemas.microsoft.com/office/powerpoint/2010/main" val="843698990"/>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654"/>
                                        </p:tgtEl>
                                        <p:attrNameLst>
                                          <p:attrName>style.visibility</p:attrName>
                                        </p:attrNameLst>
                                      </p:cBhvr>
                                      <p:to>
                                        <p:strVal val="visible"/>
                                      </p:to>
                                    </p:set>
                                    <p:animEffect transition="in" filter="fade">
                                      <p:cBhvr>
                                        <p:cTn id="7" dur="500"/>
                                        <p:tgtEl>
                                          <p:spTgt spid="2765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500"/>
                                        <p:tgtEl>
                                          <p:spTgt spid="3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7661"/>
                                        </p:tgtEl>
                                        <p:attrNameLst>
                                          <p:attrName>style.visibility</p:attrName>
                                        </p:attrNameLst>
                                      </p:cBhvr>
                                      <p:to>
                                        <p:strVal val="visible"/>
                                      </p:to>
                                    </p:set>
                                    <p:animEffect transition="in" filter="fade">
                                      <p:cBhvr>
                                        <p:cTn id="15" dur="500"/>
                                        <p:tgtEl>
                                          <p:spTgt spid="27661"/>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fade">
                                      <p:cBhvr>
                                        <p:cTn id="20" dur="500"/>
                                        <p:tgtEl>
                                          <p:spTgt spid="3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500"/>
                                        <p:tgtEl>
                                          <p:spTgt spid="3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fade">
                                      <p:cBhvr>
                                        <p:cTn id="28" dur="500"/>
                                        <p:tgtEl>
                                          <p:spTgt spid="38"/>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fade">
                                      <p:cBhvr>
                                        <p:cTn id="33" dur="500"/>
                                        <p:tgtEl>
                                          <p:spTgt spid="33"/>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34"/>
                                        </p:tgtEl>
                                        <p:attrNameLst>
                                          <p:attrName>style.visibility</p:attrName>
                                        </p:attrNameLst>
                                      </p:cBhvr>
                                      <p:to>
                                        <p:strVal val="visible"/>
                                      </p:to>
                                    </p:set>
                                    <p:animEffect transition="in" filter="fade">
                                      <p:cBhvr>
                                        <p:cTn id="46" dur="500"/>
                                        <p:tgtEl>
                                          <p:spTgt spid="34"/>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27672"/>
                                        </p:tgtEl>
                                        <p:attrNameLst>
                                          <p:attrName>style.visibility</p:attrName>
                                        </p:attrNameLst>
                                      </p:cBhvr>
                                      <p:to>
                                        <p:strVal val="visible"/>
                                      </p:to>
                                    </p:set>
                                    <p:animEffect transition="in" filter="fade">
                                      <p:cBhvr>
                                        <p:cTn id="51" dur="500"/>
                                        <p:tgtEl>
                                          <p:spTgt spid="27672"/>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fade">
                                      <p:cBhvr>
                                        <p:cTn id="54"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4" grpId="0" animBg="1"/>
      <p:bldP spid="27661" grpId="0" animBg="1"/>
      <p:bldP spid="27672" grpId="0" animBg="1"/>
      <p:bldP spid="32" grpId="0" animBg="1"/>
      <p:bldP spid="33" grpId="0" animBg="1"/>
      <p:bldP spid="34" grpId="0" animBg="1"/>
      <p:bldP spid="35" grpId="0" animBg="1"/>
      <p:bldP spid="36" grpId="0" animBg="1"/>
      <p:bldP spid="37" grpId="0" animBg="1"/>
      <p:bldP spid="38" grpId="0" animBg="1"/>
      <p:bldP spid="39" grpId="0" animBg="1"/>
      <p:bldP spid="4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3" name="文本框 250882"/>
          <p:cNvSpPr txBox="1"/>
          <p:nvPr/>
        </p:nvSpPr>
        <p:spPr>
          <a:xfrm>
            <a:off x="333250" y="189381"/>
            <a:ext cx="11185538" cy="6801862"/>
          </a:xfrm>
          <a:prstGeom prst="rect">
            <a:avLst/>
          </a:prstGeom>
          <a:noFill/>
          <a:ln w="9525">
            <a:noFill/>
          </a:ln>
        </p:spPr>
        <p:txBody>
          <a:bodyPr wrap="square">
            <a:spAutoFit/>
          </a:bodyPr>
          <a:lstStyle/>
          <a:p>
            <a:pPr algn="just">
              <a:defRPr/>
            </a:pPr>
            <a:r>
              <a:rPr lang="en-US" altLang="zh-CN" sz="36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mn-ea"/>
              </a:rPr>
              <a:t>case</a:t>
            </a:r>
            <a:endParaRPr lang="en-US" altLang="zh-CN" sz="3600" b="1" noProof="1">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endParaRPr>
          </a:p>
          <a:p>
            <a:pPr algn="just">
              <a:defRPr/>
            </a:pPr>
            <a:r>
              <a:rPr lang="en-US" altLang="zh-CN" sz="3200" b="1" noProof="1">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r>
              <a:rPr lang="en-US" altLang="zh-CN" sz="3200" b="1" i="1" noProof="1">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n </a:t>
            </a:r>
            <a:r>
              <a:rPr lang="en-US" altLang="zh-CN" sz="3200" b="1" noProof="1">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endParaRPr lang="en-US" altLang="zh-CN" sz="3200"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endParaRPr>
          </a:p>
          <a:p>
            <a:pPr algn="just">
              <a:lnSpc>
                <a:spcPct val="150000"/>
              </a:lnSpc>
              <a:defRPr/>
            </a:pPr>
            <a:r>
              <a:rPr lang="en-US" altLang="zh-CN" sz="3200" b="1" noProof="1">
                <a:effectLst>
                  <a:outerShdw blurRad="38100" dist="38100" dir="2700000" algn="tl">
                    <a:srgbClr val="000000">
                      <a:alpha val="43137"/>
                    </a:srgbClr>
                  </a:outerShdw>
                </a:effectLst>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① in any case </a:t>
            </a:r>
            <a:r>
              <a:rPr lang="zh-CN" altLang="en-US" sz="3200" b="1" noProof="1">
                <a:effectLst>
                  <a:outerShdw blurRad="38100" dist="38100" dir="2700000" algn="tl">
                    <a:srgbClr val="000000">
                      <a:alpha val="43137"/>
                    </a:srgbClr>
                  </a:outerShdw>
                </a:effectLst>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在任何情况下；不管怎样</a:t>
            </a:r>
          </a:p>
          <a:p>
            <a:pPr algn="just">
              <a:lnSpc>
                <a:spcPct val="150000"/>
              </a:lnSpc>
              <a:defRPr/>
            </a:pPr>
            <a:r>
              <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I don’t see why I couldn’t do it. </a:t>
            </a:r>
            <a:r>
              <a:rPr lang="en-US" altLang="zh-CN" sz="3200" dirty="0">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______________</a:t>
            </a:r>
            <a:r>
              <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I’m going to try.</a:t>
            </a:r>
          </a:p>
          <a:p>
            <a:pPr algn="just">
              <a:lnSpc>
                <a:spcPct val="150000"/>
              </a:lnSpc>
              <a:defRPr/>
            </a:pPr>
            <a:r>
              <a:rPr lang="zh-CN" altLang="en-US"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我不明白为什么我不能做这件事。</a:t>
            </a:r>
            <a:r>
              <a:rPr lang="zh-CN" altLang="en-US" sz="3200" b="1"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不管怎样</a:t>
            </a:r>
            <a:r>
              <a:rPr lang="zh-CN" altLang="en-US"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，我要试一试。</a:t>
            </a:r>
          </a:p>
          <a:p>
            <a:pPr algn="just">
              <a:lnSpc>
                <a:spcPct val="150000"/>
              </a:lnSpc>
              <a:defRPr/>
            </a:pPr>
            <a:endPar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endParaRPr>
          </a:p>
          <a:p>
            <a:pPr algn="just">
              <a:lnSpc>
                <a:spcPct val="150000"/>
              </a:lnSpc>
              <a:defRPr/>
            </a:pPr>
            <a:r>
              <a:rPr lang="en-US" altLang="zh-CN" sz="3200" b="1" noProof="1">
                <a:effectLst>
                  <a:outerShdw blurRad="38100" dist="38100" dir="2700000" algn="tl">
                    <a:srgbClr val="000000">
                      <a:alpha val="43137"/>
                    </a:srgbClr>
                  </a:outerShdw>
                </a:effectLst>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② in no case </a:t>
            </a:r>
            <a:r>
              <a:rPr lang="zh-CN" altLang="en-US" sz="3200" b="1" noProof="1">
                <a:effectLst>
                  <a:outerShdw blurRad="38100" dist="38100" dir="2700000" algn="tl">
                    <a:srgbClr val="000000">
                      <a:alpha val="43137"/>
                    </a:srgbClr>
                  </a:outerShdw>
                </a:effectLst>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在任何情况下都不；决不</a:t>
            </a:r>
          </a:p>
          <a:p>
            <a:pPr algn="just">
              <a:lnSpc>
                <a:spcPct val="150000"/>
              </a:lnSpc>
              <a:defRPr/>
            </a:pPr>
            <a:r>
              <a:rPr lang="en-US" altLang="zh-CN" sz="3200" dirty="0">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__________________________________________</a:t>
            </a:r>
            <a:r>
              <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p>
          <a:p>
            <a:pPr algn="just">
              <a:lnSpc>
                <a:spcPct val="150000"/>
              </a:lnSpc>
              <a:defRPr/>
            </a:pPr>
            <a:r>
              <a:rPr lang="zh-CN" altLang="en-US" sz="3200" b="1"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在任何情况下你都不应离开岗位</a:t>
            </a:r>
            <a:r>
              <a:rPr lang="zh-CN" altLang="en-US"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a:t>
            </a:r>
            <a:endPar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endParaRPr>
          </a:p>
          <a:p>
            <a:pPr algn="just">
              <a:defRPr/>
            </a:pPr>
            <a:endPar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endParaRPr>
          </a:p>
        </p:txBody>
      </p:sp>
      <p:sp>
        <p:nvSpPr>
          <p:cNvPr id="2" name="文本框 260112"/>
          <p:cNvSpPr txBox="1">
            <a:spLocks noChangeArrowheads="1"/>
          </p:cNvSpPr>
          <p:nvPr/>
        </p:nvSpPr>
        <p:spPr bwMode="auto">
          <a:xfrm>
            <a:off x="4304435" y="2014316"/>
            <a:ext cx="5593612" cy="646331"/>
          </a:xfrm>
          <a:prstGeom prst="rect">
            <a:avLst/>
          </a:prstGeom>
          <a:noFill/>
          <a:ln>
            <a:noFill/>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spcBef>
                <a:spcPct val="50000"/>
              </a:spcBef>
              <a:buFont typeface="Arial" panose="020B0604020202020204" pitchFamily="34" charset="0"/>
            </a:pPr>
            <a:r>
              <a:rPr lang="en-US" altLang="zh-CN" sz="36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In any case</a:t>
            </a:r>
          </a:p>
        </p:txBody>
      </p:sp>
      <p:sp>
        <p:nvSpPr>
          <p:cNvPr id="9" name="矩形 8">
            <a:extLst>
              <a:ext uri="{FF2B5EF4-FFF2-40B4-BE49-F238E27FC236}">
                <a16:creationId xmlns="" xmlns:a16="http://schemas.microsoft.com/office/drawing/2014/main" id="{AE88C988-4D18-4CD0-8B7F-9193E3B7C118}"/>
              </a:ext>
            </a:extLst>
          </p:cNvPr>
          <p:cNvSpPr/>
          <p:nvPr/>
        </p:nvSpPr>
        <p:spPr>
          <a:xfrm>
            <a:off x="159025" y="129206"/>
            <a:ext cx="11847444" cy="6599583"/>
          </a:xfrm>
          <a:prstGeom prst="rect">
            <a:avLst/>
          </a:prstGeom>
          <a:noFill/>
          <a:ln w="76200">
            <a:solidFill>
              <a:schemeClr val="accent2">
                <a:lumMod val="50000"/>
              </a:schemeClr>
            </a:solidFill>
          </a:ln>
        </p:spPr>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pic>
        <p:nvPicPr>
          <p:cNvPr id="10" name="图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31107" y="49810"/>
            <a:ext cx="975362" cy="975362"/>
          </a:xfrm>
          <a:prstGeom prst="rect">
            <a:avLst/>
          </a:prstGeom>
        </p:spPr>
      </p:pic>
      <p:sp>
        <p:nvSpPr>
          <p:cNvPr id="8" name="文本框 260112"/>
          <p:cNvSpPr txBox="1">
            <a:spLocks noChangeArrowheads="1"/>
          </p:cNvSpPr>
          <p:nvPr/>
        </p:nvSpPr>
        <p:spPr bwMode="auto">
          <a:xfrm>
            <a:off x="439972" y="4961898"/>
            <a:ext cx="7975076" cy="646331"/>
          </a:xfrm>
          <a:prstGeom prst="rect">
            <a:avLst/>
          </a:prstGeom>
          <a:noFill/>
          <a:ln>
            <a:noFill/>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spcBef>
                <a:spcPct val="50000"/>
              </a:spcBef>
              <a:buFont typeface="Arial" panose="020B0604020202020204" pitchFamily="34" charset="0"/>
            </a:pPr>
            <a:r>
              <a:rPr lang="en-US" altLang="zh-CN" sz="36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In no case </a:t>
            </a:r>
            <a:r>
              <a:rPr lang="en-US" altLang="zh-CN" sz="3600" b="1" dirty="0">
                <a:solidFill>
                  <a:srgbClr val="FF0000"/>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should you leave </a:t>
            </a:r>
            <a:r>
              <a:rPr lang="en-US" altLang="zh-CN" sz="36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your post</a:t>
            </a:r>
            <a:endParaRPr lang="en-US" altLang="zh-CN" sz="36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endParaRPr>
          </a:p>
        </p:txBody>
      </p:sp>
    </p:spTree>
    <p:extLst>
      <p:ext uri="{BB962C8B-B14F-4D97-AF65-F5344CB8AC3E}">
        <p14:creationId xmlns:p14="http://schemas.microsoft.com/office/powerpoint/2010/main" val="267868259"/>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0883">
                                            <p:txEl>
                                              <p:pRg st="3" end="3"/>
                                            </p:txEl>
                                          </p:spTgt>
                                        </p:tgtEl>
                                        <p:attrNameLst>
                                          <p:attrName>style.visibility</p:attrName>
                                        </p:attrNameLst>
                                      </p:cBhvr>
                                      <p:to>
                                        <p:strVal val="visible"/>
                                      </p:to>
                                    </p:set>
                                    <p:animEffect transition="in" filter="fade">
                                      <p:cBhvr>
                                        <p:cTn id="7" dur="500"/>
                                        <p:tgtEl>
                                          <p:spTgt spid="25088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50883">
                                            <p:txEl>
                                              <p:pRg st="4" end="4"/>
                                            </p:txEl>
                                          </p:spTgt>
                                        </p:tgtEl>
                                        <p:attrNameLst>
                                          <p:attrName>style.visibility</p:attrName>
                                        </p:attrNameLst>
                                      </p:cBhvr>
                                      <p:to>
                                        <p:strVal val="visible"/>
                                      </p:to>
                                    </p:set>
                                    <p:animEffect transition="in" filter="fade">
                                      <p:cBhvr>
                                        <p:cTn id="10" dur="500"/>
                                        <p:tgtEl>
                                          <p:spTgt spid="25088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Effect transition="in" filter="fade">
                                      <p:cBhvr>
                                        <p:cTn id="15" dur="500"/>
                                        <p:tgtEl>
                                          <p:spTgt spid="2">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50883">
                                            <p:txEl>
                                              <p:pRg st="7" end="7"/>
                                            </p:txEl>
                                          </p:spTgt>
                                        </p:tgtEl>
                                        <p:attrNameLst>
                                          <p:attrName>style.visibility</p:attrName>
                                        </p:attrNameLst>
                                      </p:cBhvr>
                                      <p:to>
                                        <p:strVal val="visible"/>
                                      </p:to>
                                    </p:set>
                                    <p:animEffect transition="in" filter="fade">
                                      <p:cBhvr>
                                        <p:cTn id="20" dur="500"/>
                                        <p:tgtEl>
                                          <p:spTgt spid="250883">
                                            <p:txEl>
                                              <p:pRg st="7" end="7"/>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250883">
                                            <p:txEl>
                                              <p:pRg st="8" end="8"/>
                                            </p:txEl>
                                          </p:spTgt>
                                        </p:tgtEl>
                                        <p:attrNameLst>
                                          <p:attrName>style.visibility</p:attrName>
                                        </p:attrNameLst>
                                      </p:cBhvr>
                                      <p:to>
                                        <p:strVal val="visible"/>
                                      </p:to>
                                    </p:set>
                                    <p:animEffect transition="in" filter="fade">
                                      <p:cBhvr>
                                        <p:cTn id="23" dur="500"/>
                                        <p:tgtEl>
                                          <p:spTgt spid="250883">
                                            <p:txEl>
                                              <p:pRg st="8" end="8"/>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8">
                                            <p:txEl>
                                              <p:pRg st="0" end="0"/>
                                            </p:txEl>
                                          </p:spTgt>
                                        </p:tgtEl>
                                        <p:attrNameLst>
                                          <p:attrName>style.visibility</p:attrName>
                                        </p:attrNameLst>
                                      </p:cBhvr>
                                      <p:to>
                                        <p:strVal val="visible"/>
                                      </p:to>
                                    </p:set>
                                    <p:animEffect transition="in" filter="fade">
                                      <p:cBhvr>
                                        <p:cTn id="28"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3" name="文本框 250882"/>
          <p:cNvSpPr txBox="1"/>
          <p:nvPr/>
        </p:nvSpPr>
        <p:spPr>
          <a:xfrm>
            <a:off x="333250" y="189381"/>
            <a:ext cx="11185538" cy="6001643"/>
          </a:xfrm>
          <a:prstGeom prst="rect">
            <a:avLst/>
          </a:prstGeom>
          <a:noFill/>
          <a:ln w="9525">
            <a:noFill/>
          </a:ln>
        </p:spPr>
        <p:txBody>
          <a:bodyPr wrap="square">
            <a:spAutoFit/>
          </a:bodyPr>
          <a:lstStyle/>
          <a:p>
            <a:pPr algn="just">
              <a:lnSpc>
                <a:spcPct val="150000"/>
              </a:lnSpc>
              <a:defRPr/>
            </a:pPr>
            <a:r>
              <a:rPr lang="en-US" altLang="zh-CN" sz="3200" b="1" noProof="1">
                <a:effectLst>
                  <a:outerShdw blurRad="38100" dist="38100" dir="2700000" algn="tl">
                    <a:srgbClr val="000000">
                      <a:alpha val="43137"/>
                    </a:srgbClr>
                  </a:outerShdw>
                </a:effectLst>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③ in that case </a:t>
            </a:r>
            <a:r>
              <a:rPr lang="zh-CN" altLang="en-US" sz="3200" b="1" noProof="1">
                <a:effectLst>
                  <a:outerShdw blurRad="38100" dist="38100" dir="2700000" algn="tl">
                    <a:srgbClr val="000000">
                      <a:alpha val="43137"/>
                    </a:srgbClr>
                  </a:outerShdw>
                </a:effectLst>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既然如此；那样的话</a:t>
            </a:r>
          </a:p>
          <a:p>
            <a:pPr algn="just">
              <a:lnSpc>
                <a:spcPct val="150000"/>
              </a:lnSpc>
              <a:defRPr/>
            </a:pPr>
            <a:r>
              <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He didn’t want to talk to Sally. </a:t>
            </a:r>
            <a:r>
              <a:rPr lang="zh-CN" altLang="en-US"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他不想和萨利说话。</a:t>
            </a:r>
          </a:p>
          <a:p>
            <a:pPr algn="just">
              <a:lnSpc>
                <a:spcPct val="150000"/>
              </a:lnSpc>
              <a:defRPr/>
            </a:pPr>
            <a:r>
              <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r>
              <a:rPr lang="en-US" altLang="zh-CN" sz="3200" dirty="0">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____________________</a:t>
            </a:r>
            <a:r>
              <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why did he agree to meet her? </a:t>
            </a:r>
          </a:p>
          <a:p>
            <a:pPr algn="just">
              <a:lnSpc>
                <a:spcPct val="150000"/>
              </a:lnSpc>
              <a:defRPr/>
            </a:pPr>
            <a:r>
              <a:rPr lang="zh-CN" altLang="en-US" sz="3200" b="1"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既然那样</a:t>
            </a:r>
            <a:r>
              <a:rPr lang="zh-CN" altLang="en-US"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，为什么他还同意和她见面？</a:t>
            </a:r>
          </a:p>
          <a:p>
            <a:pPr algn="just">
              <a:lnSpc>
                <a:spcPct val="150000"/>
              </a:lnSpc>
              <a:defRPr/>
            </a:pPr>
            <a:endParaRPr lang="en-US" altLang="zh-CN" sz="3200" b="1" noProof="1">
              <a:effectLst>
                <a:outerShdw blurRad="38100" dist="38100" dir="2700000" algn="tl">
                  <a:srgbClr val="000000">
                    <a:alpha val="43137"/>
                  </a:srgbClr>
                </a:outerShdw>
              </a:effectLst>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endParaRPr>
          </a:p>
          <a:p>
            <a:pPr algn="just">
              <a:lnSpc>
                <a:spcPct val="150000"/>
              </a:lnSpc>
              <a:defRPr/>
            </a:pPr>
            <a:r>
              <a:rPr lang="en-US" altLang="zh-CN" sz="3200" b="1" noProof="1">
                <a:effectLst>
                  <a:outerShdw blurRad="38100" dist="38100" dir="2700000" algn="tl">
                    <a:srgbClr val="000000">
                      <a:alpha val="43137"/>
                    </a:srgbClr>
                  </a:outerShdw>
                </a:effectLst>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④  in sb’s case </a:t>
            </a:r>
            <a:r>
              <a:rPr lang="zh-CN" altLang="en-US" sz="3200" b="1" noProof="1">
                <a:effectLst>
                  <a:outerShdw blurRad="38100" dist="38100" dir="2700000" algn="tl">
                    <a:srgbClr val="000000">
                      <a:alpha val="43137"/>
                    </a:srgbClr>
                  </a:outerShdw>
                </a:effectLst>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就某人的情况来说</a:t>
            </a:r>
          </a:p>
          <a:p>
            <a:pPr algn="just">
              <a:lnSpc>
                <a:spcPct val="150000"/>
              </a:lnSpc>
              <a:defRPr/>
            </a:pPr>
            <a:r>
              <a:rPr lang="en-US" altLang="zh-CN" sz="3200" dirty="0">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_______________</a:t>
            </a:r>
            <a:r>
              <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she failed the exam because she wasn’t well. </a:t>
            </a:r>
          </a:p>
          <a:p>
            <a:pPr algn="just">
              <a:lnSpc>
                <a:spcPct val="150000"/>
              </a:lnSpc>
              <a:defRPr/>
            </a:pPr>
            <a:r>
              <a:rPr lang="zh-CN" altLang="en-US" sz="3200" b="1"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就她的情况来看</a:t>
            </a:r>
            <a:r>
              <a:rPr lang="zh-CN" altLang="en-US"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，她是因为生病而考试不及格。</a:t>
            </a:r>
          </a:p>
        </p:txBody>
      </p:sp>
      <p:sp>
        <p:nvSpPr>
          <p:cNvPr id="2" name="文本框 260112"/>
          <p:cNvSpPr txBox="1">
            <a:spLocks noChangeArrowheads="1"/>
          </p:cNvSpPr>
          <p:nvPr/>
        </p:nvSpPr>
        <p:spPr bwMode="auto">
          <a:xfrm>
            <a:off x="0" y="1739867"/>
            <a:ext cx="5593612" cy="646331"/>
          </a:xfrm>
          <a:prstGeom prst="rect">
            <a:avLst/>
          </a:prstGeom>
          <a:noFill/>
          <a:ln>
            <a:noFill/>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spcBef>
                <a:spcPct val="50000"/>
              </a:spcBef>
              <a:buFont typeface="Arial" panose="020B0604020202020204" pitchFamily="34" charset="0"/>
            </a:pPr>
            <a:r>
              <a:rPr lang="en-US" altLang="zh-CN" sz="36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In that case</a:t>
            </a:r>
          </a:p>
        </p:txBody>
      </p:sp>
      <p:sp>
        <p:nvSpPr>
          <p:cNvPr id="9" name="矩形 8">
            <a:extLst>
              <a:ext uri="{FF2B5EF4-FFF2-40B4-BE49-F238E27FC236}">
                <a16:creationId xmlns="" xmlns:a16="http://schemas.microsoft.com/office/drawing/2014/main" id="{AE88C988-4D18-4CD0-8B7F-9193E3B7C118}"/>
              </a:ext>
            </a:extLst>
          </p:cNvPr>
          <p:cNvSpPr/>
          <p:nvPr/>
        </p:nvSpPr>
        <p:spPr>
          <a:xfrm>
            <a:off x="159025" y="129206"/>
            <a:ext cx="11847444" cy="6599583"/>
          </a:xfrm>
          <a:prstGeom prst="rect">
            <a:avLst/>
          </a:prstGeom>
          <a:noFill/>
          <a:ln w="76200">
            <a:solidFill>
              <a:schemeClr val="accent2">
                <a:lumMod val="50000"/>
              </a:schemeClr>
            </a:solidFill>
          </a:ln>
        </p:spPr>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pic>
        <p:nvPicPr>
          <p:cNvPr id="10" name="图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31107" y="49810"/>
            <a:ext cx="975362" cy="975362"/>
          </a:xfrm>
          <a:prstGeom prst="rect">
            <a:avLst/>
          </a:prstGeom>
        </p:spPr>
      </p:pic>
      <p:sp>
        <p:nvSpPr>
          <p:cNvPr id="8" name="文本框 260112"/>
          <p:cNvSpPr txBox="1">
            <a:spLocks noChangeArrowheads="1"/>
          </p:cNvSpPr>
          <p:nvPr/>
        </p:nvSpPr>
        <p:spPr bwMode="auto">
          <a:xfrm>
            <a:off x="673939" y="4633017"/>
            <a:ext cx="2989582" cy="646331"/>
          </a:xfrm>
          <a:prstGeom prst="rect">
            <a:avLst/>
          </a:prstGeom>
          <a:noFill/>
          <a:ln>
            <a:noFill/>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spcBef>
                <a:spcPct val="50000"/>
              </a:spcBef>
              <a:buFont typeface="Arial" panose="020B0604020202020204" pitchFamily="34" charset="0"/>
            </a:pPr>
            <a:r>
              <a:rPr lang="en-US" altLang="zh-CN" sz="36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In her case</a:t>
            </a:r>
            <a:endParaRPr lang="en-US" altLang="zh-CN" sz="36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endParaRPr>
          </a:p>
        </p:txBody>
      </p:sp>
    </p:spTree>
    <p:extLst>
      <p:ext uri="{BB962C8B-B14F-4D97-AF65-F5344CB8AC3E}">
        <p14:creationId xmlns:p14="http://schemas.microsoft.com/office/powerpoint/2010/main" val="2570628281"/>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0883">
                                            <p:txEl>
                                              <p:pRg st="1" end="1"/>
                                            </p:txEl>
                                          </p:spTgt>
                                        </p:tgtEl>
                                        <p:attrNameLst>
                                          <p:attrName>style.visibility</p:attrName>
                                        </p:attrNameLst>
                                      </p:cBhvr>
                                      <p:to>
                                        <p:strVal val="visible"/>
                                      </p:to>
                                    </p:set>
                                    <p:animEffect transition="in" filter="fade">
                                      <p:cBhvr>
                                        <p:cTn id="7" dur="500"/>
                                        <p:tgtEl>
                                          <p:spTgt spid="25088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50883">
                                            <p:txEl>
                                              <p:pRg st="2" end="2"/>
                                            </p:txEl>
                                          </p:spTgt>
                                        </p:tgtEl>
                                        <p:attrNameLst>
                                          <p:attrName>style.visibility</p:attrName>
                                        </p:attrNameLst>
                                      </p:cBhvr>
                                      <p:to>
                                        <p:strVal val="visible"/>
                                      </p:to>
                                    </p:set>
                                    <p:animEffect transition="in" filter="fade">
                                      <p:cBhvr>
                                        <p:cTn id="10" dur="500"/>
                                        <p:tgtEl>
                                          <p:spTgt spid="250883">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250883">
                                            <p:txEl>
                                              <p:pRg st="3" end="3"/>
                                            </p:txEl>
                                          </p:spTgt>
                                        </p:tgtEl>
                                        <p:attrNameLst>
                                          <p:attrName>style.visibility</p:attrName>
                                        </p:attrNameLst>
                                      </p:cBhvr>
                                      <p:to>
                                        <p:strVal val="visible"/>
                                      </p:to>
                                    </p:set>
                                    <p:animEffect transition="in" filter="fade">
                                      <p:cBhvr>
                                        <p:cTn id="13" dur="500"/>
                                        <p:tgtEl>
                                          <p:spTgt spid="250883">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2">
                                            <p:txEl>
                                              <p:pRg st="0" end="0"/>
                                            </p:txEl>
                                          </p:spTgt>
                                        </p:tgtEl>
                                        <p:attrNameLst>
                                          <p:attrName>style.visibility</p:attrName>
                                        </p:attrNameLst>
                                      </p:cBhvr>
                                      <p:to>
                                        <p:strVal val="visible"/>
                                      </p:to>
                                    </p:set>
                                    <p:animEffect transition="in" filter="fade">
                                      <p:cBhvr>
                                        <p:cTn id="18" dur="500"/>
                                        <p:tgtEl>
                                          <p:spTgt spid="2">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50883">
                                            <p:txEl>
                                              <p:pRg st="6" end="6"/>
                                            </p:txEl>
                                          </p:spTgt>
                                        </p:tgtEl>
                                        <p:attrNameLst>
                                          <p:attrName>style.visibility</p:attrName>
                                        </p:attrNameLst>
                                      </p:cBhvr>
                                      <p:to>
                                        <p:strVal val="visible"/>
                                      </p:to>
                                    </p:set>
                                    <p:animEffect transition="in" filter="fade">
                                      <p:cBhvr>
                                        <p:cTn id="23" dur="500"/>
                                        <p:tgtEl>
                                          <p:spTgt spid="250883">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250883">
                                            <p:txEl>
                                              <p:pRg st="7" end="7"/>
                                            </p:txEl>
                                          </p:spTgt>
                                        </p:tgtEl>
                                        <p:attrNameLst>
                                          <p:attrName>style.visibility</p:attrName>
                                        </p:attrNameLst>
                                      </p:cBhvr>
                                      <p:to>
                                        <p:strVal val="visible"/>
                                      </p:to>
                                    </p:set>
                                    <p:animEffect transition="in" filter="fade">
                                      <p:cBhvr>
                                        <p:cTn id="26" dur="500"/>
                                        <p:tgtEl>
                                          <p:spTgt spid="250883">
                                            <p:txEl>
                                              <p:pRg st="7" end="7"/>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8">
                                            <p:txEl>
                                              <p:pRg st="0" end="0"/>
                                            </p:txEl>
                                          </p:spTgt>
                                        </p:tgtEl>
                                        <p:attrNameLst>
                                          <p:attrName>style.visibility</p:attrName>
                                        </p:attrNameLst>
                                      </p:cBhvr>
                                      <p:to>
                                        <p:strVal val="visible"/>
                                      </p:to>
                                    </p:set>
                                    <p:animEffect transition="in" filter="fade">
                                      <p:cBhvr>
                                        <p:cTn id="31"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3" name="文本框 250882"/>
          <p:cNvSpPr txBox="1"/>
          <p:nvPr/>
        </p:nvSpPr>
        <p:spPr>
          <a:xfrm>
            <a:off x="333250" y="189381"/>
            <a:ext cx="11345606" cy="6001643"/>
          </a:xfrm>
          <a:prstGeom prst="rect">
            <a:avLst/>
          </a:prstGeom>
          <a:noFill/>
          <a:ln w="9525">
            <a:noFill/>
          </a:ln>
        </p:spPr>
        <p:txBody>
          <a:bodyPr wrap="square">
            <a:spAutoFit/>
          </a:bodyPr>
          <a:lstStyle/>
          <a:p>
            <a:pPr algn="just">
              <a:lnSpc>
                <a:spcPct val="150000"/>
              </a:lnSpc>
              <a:defRPr/>
            </a:pPr>
            <a:r>
              <a:rPr lang="en-US" altLang="zh-CN" sz="3200" b="1" noProof="1">
                <a:effectLst>
                  <a:outerShdw blurRad="38100" dist="38100" dir="2700000" algn="tl">
                    <a:srgbClr val="000000">
                      <a:alpha val="43137"/>
                    </a:srgbClr>
                  </a:outerShdw>
                </a:effectLst>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⑤ in case of [</a:t>
            </a:r>
            <a:r>
              <a:rPr lang="zh-CN" altLang="en-US" sz="3200" b="1" noProof="1">
                <a:effectLst>
                  <a:outerShdw blurRad="38100" dist="38100" dir="2700000" algn="tl">
                    <a:srgbClr val="000000">
                      <a:alpha val="43137"/>
                    </a:srgbClr>
                  </a:outerShdw>
                </a:effectLst>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常用于官方通告</a:t>
            </a:r>
            <a:r>
              <a:rPr lang="en-US" altLang="zh-CN" sz="3200" b="1" noProof="1">
                <a:effectLst>
                  <a:outerShdw blurRad="38100" dist="38100" dir="2700000" algn="tl">
                    <a:srgbClr val="000000">
                      <a:alpha val="43137"/>
                    </a:srgbClr>
                  </a:outerShdw>
                </a:effectLst>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r>
              <a:rPr lang="zh-CN" altLang="en-US" sz="3200" b="1" noProof="1">
                <a:effectLst>
                  <a:outerShdw blurRad="38100" dist="38100" dir="2700000" algn="tl">
                    <a:srgbClr val="000000">
                      <a:alpha val="43137"/>
                    </a:srgbClr>
                  </a:outerShdw>
                </a:effectLst>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在</a:t>
            </a:r>
            <a:r>
              <a:rPr lang="en-US" altLang="zh-CN" sz="3200" b="1" noProof="1">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Times New Roman" panose="02020603050405020304" pitchFamily="18" charset="0"/>
                <a:sym typeface="Wingdings 2" panose="05020102010507070707" pitchFamily="18" charset="2"/>
              </a:rPr>
              <a:t>…</a:t>
            </a:r>
            <a:r>
              <a:rPr lang="zh-CN" altLang="en-US" sz="3200" b="1" noProof="1">
                <a:effectLst>
                  <a:outerShdw blurRad="38100" dist="38100" dir="2700000" algn="tl">
                    <a:srgbClr val="000000">
                      <a:alpha val="43137"/>
                    </a:srgbClr>
                  </a:outerShdw>
                </a:effectLst>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情形时；万一</a:t>
            </a:r>
          </a:p>
          <a:p>
            <a:pPr algn="just">
              <a:lnSpc>
                <a:spcPct val="150000"/>
              </a:lnSpc>
              <a:defRPr/>
            </a:pPr>
            <a:r>
              <a:rPr lang="en-US" altLang="zh-CN" sz="3200" dirty="0">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_______________________</a:t>
            </a:r>
            <a:r>
              <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please call the Help Desk at 926-3736. </a:t>
            </a:r>
          </a:p>
          <a:p>
            <a:pPr algn="just">
              <a:lnSpc>
                <a:spcPct val="150000"/>
              </a:lnSpc>
              <a:defRPr/>
            </a:pPr>
            <a:r>
              <a:rPr lang="zh-CN" altLang="en-US" sz="3200" b="1"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如遇紧急情况</a:t>
            </a:r>
            <a:r>
              <a:rPr lang="zh-CN" altLang="en-US"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，请拨打救助台的电话</a:t>
            </a:r>
            <a:r>
              <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926-3736</a:t>
            </a:r>
            <a:r>
              <a:rPr lang="zh-CN" altLang="en-US"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a:t>
            </a:r>
            <a:r>
              <a:rPr lang="en-US" altLang="zh-CN" sz="3200" i="1"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2008 </a:t>
            </a:r>
            <a:r>
              <a:rPr lang="zh-CN" altLang="en-US" sz="3200" i="1"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湖南</a:t>
            </a:r>
          </a:p>
          <a:p>
            <a:pPr algn="just">
              <a:lnSpc>
                <a:spcPct val="150000"/>
              </a:lnSpc>
              <a:defRPr/>
            </a:pPr>
            <a:endParaRPr lang="zh-CN" altLang="en-US" sz="3200" b="1" noProof="1">
              <a:effectLst>
                <a:outerShdw blurRad="38100" dist="38100" dir="2700000" algn="tl">
                  <a:srgbClr val="000000">
                    <a:alpha val="43137"/>
                  </a:srgbClr>
                </a:outerShdw>
              </a:effectLst>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endParaRPr>
          </a:p>
          <a:p>
            <a:pPr algn="just">
              <a:lnSpc>
                <a:spcPct val="150000"/>
              </a:lnSpc>
              <a:defRPr/>
            </a:pPr>
            <a:r>
              <a:rPr lang="en-US" altLang="zh-CN" sz="3200" b="1" noProof="1">
                <a:effectLst>
                  <a:outerShdw blurRad="38100" dist="38100" dir="2700000" algn="tl">
                    <a:srgbClr val="000000">
                      <a:alpha val="43137"/>
                    </a:srgbClr>
                  </a:outerShdw>
                </a:effectLst>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⑥ in the case of </a:t>
            </a:r>
            <a:r>
              <a:rPr lang="zh-CN" altLang="en-US" sz="3200" b="1" noProof="1">
                <a:effectLst>
                  <a:outerShdw blurRad="38100" dist="38100" dir="2700000" algn="tl">
                    <a:srgbClr val="000000">
                      <a:alpha val="43137"/>
                    </a:srgbClr>
                  </a:outerShdw>
                </a:effectLst>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就</a:t>
            </a:r>
            <a:r>
              <a:rPr lang="en-US" altLang="zh-CN" sz="3200" b="1" noProof="1">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Times New Roman" panose="02020603050405020304" pitchFamily="18" charset="0"/>
                <a:sym typeface="Wingdings 2" panose="05020102010507070707" pitchFamily="18" charset="2"/>
              </a:rPr>
              <a:t>…</a:t>
            </a:r>
            <a:r>
              <a:rPr lang="zh-CN" altLang="en-US" sz="3200" b="1" noProof="1">
                <a:effectLst>
                  <a:outerShdw blurRad="38100" dist="38100" dir="2700000" algn="tl">
                    <a:srgbClr val="000000">
                      <a:alpha val="43137"/>
                    </a:srgbClr>
                  </a:outerShdw>
                </a:effectLst>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来说；至于</a:t>
            </a:r>
          </a:p>
          <a:p>
            <a:pPr>
              <a:lnSpc>
                <a:spcPct val="150000"/>
              </a:lnSpc>
              <a:defRPr/>
            </a:pPr>
            <a:r>
              <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The amount of fruit in fruit juices must be 6% </a:t>
            </a:r>
            <a:r>
              <a:rPr lang="en-US" altLang="zh-CN" sz="3200" dirty="0">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_________________</a:t>
            </a:r>
          </a:p>
          <a:p>
            <a:pPr>
              <a:lnSpc>
                <a:spcPct val="150000"/>
              </a:lnSpc>
              <a:defRPr/>
            </a:pPr>
            <a:r>
              <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oranges. </a:t>
            </a:r>
          </a:p>
          <a:p>
            <a:pPr algn="just">
              <a:lnSpc>
                <a:spcPct val="150000"/>
              </a:lnSpc>
              <a:defRPr/>
            </a:pPr>
            <a:r>
              <a:rPr lang="zh-CN" altLang="en-US"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果汁中的水果含量，</a:t>
            </a:r>
            <a:r>
              <a:rPr lang="zh-CN" altLang="en-US" sz="3200" b="1"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如果是</a:t>
            </a:r>
            <a:r>
              <a:rPr lang="zh-CN" altLang="en-US"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橙汁</a:t>
            </a:r>
            <a:r>
              <a:rPr lang="zh-CN" altLang="en-US" sz="3200" b="1"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的话</a:t>
            </a:r>
            <a:r>
              <a:rPr lang="zh-CN" altLang="en-US"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，必须占</a:t>
            </a:r>
            <a:r>
              <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6%</a:t>
            </a:r>
            <a:r>
              <a:rPr lang="zh-CN" altLang="en-US"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a:t>
            </a:r>
          </a:p>
        </p:txBody>
      </p:sp>
      <p:sp>
        <p:nvSpPr>
          <p:cNvPr id="2" name="文本框 260112"/>
          <p:cNvSpPr txBox="1">
            <a:spLocks noChangeArrowheads="1"/>
          </p:cNvSpPr>
          <p:nvPr/>
        </p:nvSpPr>
        <p:spPr bwMode="auto">
          <a:xfrm>
            <a:off x="0" y="1011659"/>
            <a:ext cx="5593612" cy="646331"/>
          </a:xfrm>
          <a:prstGeom prst="rect">
            <a:avLst/>
          </a:prstGeom>
          <a:noFill/>
          <a:ln>
            <a:noFill/>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spcBef>
                <a:spcPct val="50000"/>
              </a:spcBef>
              <a:buFont typeface="Arial" panose="020B0604020202020204" pitchFamily="34" charset="0"/>
            </a:pPr>
            <a:r>
              <a:rPr lang="en-US" altLang="zh-CN" sz="36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In case of emergency</a:t>
            </a:r>
          </a:p>
        </p:txBody>
      </p:sp>
      <p:sp>
        <p:nvSpPr>
          <p:cNvPr id="9" name="矩形 8">
            <a:extLst>
              <a:ext uri="{FF2B5EF4-FFF2-40B4-BE49-F238E27FC236}">
                <a16:creationId xmlns="" xmlns:a16="http://schemas.microsoft.com/office/drawing/2014/main" id="{AE88C988-4D18-4CD0-8B7F-9193E3B7C118}"/>
              </a:ext>
            </a:extLst>
          </p:cNvPr>
          <p:cNvSpPr/>
          <p:nvPr/>
        </p:nvSpPr>
        <p:spPr>
          <a:xfrm>
            <a:off x="159025" y="129206"/>
            <a:ext cx="11847444" cy="6599583"/>
          </a:xfrm>
          <a:prstGeom prst="rect">
            <a:avLst/>
          </a:prstGeom>
          <a:noFill/>
          <a:ln w="76200">
            <a:solidFill>
              <a:schemeClr val="accent2">
                <a:lumMod val="50000"/>
              </a:schemeClr>
            </a:solidFill>
          </a:ln>
        </p:spPr>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pic>
        <p:nvPicPr>
          <p:cNvPr id="10" name="图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31107" y="49810"/>
            <a:ext cx="975362" cy="975362"/>
          </a:xfrm>
          <a:prstGeom prst="rect">
            <a:avLst/>
          </a:prstGeom>
        </p:spPr>
      </p:pic>
      <p:sp>
        <p:nvSpPr>
          <p:cNvPr id="8" name="文本框 260112"/>
          <p:cNvSpPr txBox="1">
            <a:spLocks noChangeArrowheads="1"/>
          </p:cNvSpPr>
          <p:nvPr/>
        </p:nvSpPr>
        <p:spPr bwMode="auto">
          <a:xfrm>
            <a:off x="8268082" y="3876937"/>
            <a:ext cx="2989582" cy="646331"/>
          </a:xfrm>
          <a:prstGeom prst="rect">
            <a:avLst/>
          </a:prstGeom>
          <a:noFill/>
          <a:ln>
            <a:noFill/>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spcBef>
                <a:spcPct val="50000"/>
              </a:spcBef>
              <a:buFont typeface="Arial" panose="020B0604020202020204" pitchFamily="34" charset="0"/>
            </a:pPr>
            <a:r>
              <a:rPr lang="en-US" altLang="zh-CN" sz="36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in the case of </a:t>
            </a:r>
            <a:endParaRPr lang="en-US" altLang="zh-CN" sz="36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endParaRPr>
          </a:p>
        </p:txBody>
      </p:sp>
    </p:spTree>
    <p:extLst>
      <p:ext uri="{BB962C8B-B14F-4D97-AF65-F5344CB8AC3E}">
        <p14:creationId xmlns:p14="http://schemas.microsoft.com/office/powerpoint/2010/main" val="582253060"/>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0883">
                                            <p:txEl>
                                              <p:pRg st="1" end="1"/>
                                            </p:txEl>
                                          </p:spTgt>
                                        </p:tgtEl>
                                        <p:attrNameLst>
                                          <p:attrName>style.visibility</p:attrName>
                                        </p:attrNameLst>
                                      </p:cBhvr>
                                      <p:to>
                                        <p:strVal val="visible"/>
                                      </p:to>
                                    </p:set>
                                    <p:animEffect transition="in" filter="fade">
                                      <p:cBhvr>
                                        <p:cTn id="7" dur="500"/>
                                        <p:tgtEl>
                                          <p:spTgt spid="25088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50883">
                                            <p:txEl>
                                              <p:pRg st="2" end="2"/>
                                            </p:txEl>
                                          </p:spTgt>
                                        </p:tgtEl>
                                        <p:attrNameLst>
                                          <p:attrName>style.visibility</p:attrName>
                                        </p:attrNameLst>
                                      </p:cBhvr>
                                      <p:to>
                                        <p:strVal val="visible"/>
                                      </p:to>
                                    </p:set>
                                    <p:animEffect transition="in" filter="fade">
                                      <p:cBhvr>
                                        <p:cTn id="10" dur="500"/>
                                        <p:tgtEl>
                                          <p:spTgt spid="25088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Effect transition="in" filter="fade">
                                      <p:cBhvr>
                                        <p:cTn id="15" dur="500"/>
                                        <p:tgtEl>
                                          <p:spTgt spid="2">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50883">
                                            <p:txEl>
                                              <p:pRg st="5" end="5"/>
                                            </p:txEl>
                                          </p:spTgt>
                                        </p:tgtEl>
                                        <p:attrNameLst>
                                          <p:attrName>style.visibility</p:attrName>
                                        </p:attrNameLst>
                                      </p:cBhvr>
                                      <p:to>
                                        <p:strVal val="visible"/>
                                      </p:to>
                                    </p:set>
                                    <p:animEffect transition="in" filter="fade">
                                      <p:cBhvr>
                                        <p:cTn id="20" dur="500"/>
                                        <p:tgtEl>
                                          <p:spTgt spid="250883">
                                            <p:txEl>
                                              <p:pRg st="5" end="5"/>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250883">
                                            <p:txEl>
                                              <p:pRg st="6" end="6"/>
                                            </p:txEl>
                                          </p:spTgt>
                                        </p:tgtEl>
                                        <p:attrNameLst>
                                          <p:attrName>style.visibility</p:attrName>
                                        </p:attrNameLst>
                                      </p:cBhvr>
                                      <p:to>
                                        <p:strVal val="visible"/>
                                      </p:to>
                                    </p:set>
                                    <p:animEffect transition="in" filter="fade">
                                      <p:cBhvr>
                                        <p:cTn id="23" dur="500"/>
                                        <p:tgtEl>
                                          <p:spTgt spid="250883">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250883">
                                            <p:txEl>
                                              <p:pRg st="7" end="7"/>
                                            </p:txEl>
                                          </p:spTgt>
                                        </p:tgtEl>
                                        <p:attrNameLst>
                                          <p:attrName>style.visibility</p:attrName>
                                        </p:attrNameLst>
                                      </p:cBhvr>
                                      <p:to>
                                        <p:strVal val="visible"/>
                                      </p:to>
                                    </p:set>
                                    <p:animEffect transition="in" filter="fade">
                                      <p:cBhvr>
                                        <p:cTn id="26" dur="500"/>
                                        <p:tgtEl>
                                          <p:spTgt spid="250883">
                                            <p:txEl>
                                              <p:pRg st="7" end="7"/>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8">
                                            <p:txEl>
                                              <p:pRg st="0" end="0"/>
                                            </p:txEl>
                                          </p:spTgt>
                                        </p:tgtEl>
                                        <p:attrNameLst>
                                          <p:attrName>style.visibility</p:attrName>
                                        </p:attrNameLst>
                                      </p:cBhvr>
                                      <p:to>
                                        <p:strVal val="visible"/>
                                      </p:to>
                                    </p:set>
                                    <p:animEffect transition="in" filter="fade">
                                      <p:cBhvr>
                                        <p:cTn id="31"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4819" name="文本框 281604"/>
          <p:cNvSpPr txBox="1">
            <a:spLocks noChangeArrowheads="1"/>
          </p:cNvSpPr>
          <p:nvPr/>
        </p:nvSpPr>
        <p:spPr bwMode="auto">
          <a:xfrm>
            <a:off x="-331091" y="-79040"/>
            <a:ext cx="4409909" cy="913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50000"/>
              </a:spcBef>
              <a:buFont typeface="Arial" panose="020B0604020202020204" pitchFamily="34" charset="0"/>
              <a:buNone/>
            </a:pPr>
            <a:r>
              <a:rPr lang="en-US" altLang="zh-CN" sz="5335"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rPr>
              <a:t>【</a:t>
            </a:r>
            <a:r>
              <a:rPr lang="zh-CN" altLang="en-US" sz="5335"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rPr>
              <a:t>备考指导</a:t>
            </a:r>
            <a:r>
              <a:rPr lang="en-US" altLang="zh-CN" sz="5335"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rPr>
              <a:t>】</a:t>
            </a:r>
            <a:endParaRPr lang="zh-CN" altLang="en-US" sz="5335"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endParaRPr>
          </a:p>
        </p:txBody>
      </p:sp>
      <p:sp>
        <p:nvSpPr>
          <p:cNvPr id="34820" name="文本框 2"/>
          <p:cNvSpPr txBox="1">
            <a:spLocks noChangeArrowheads="1"/>
          </p:cNvSpPr>
          <p:nvPr/>
        </p:nvSpPr>
        <p:spPr bwMode="auto">
          <a:xfrm>
            <a:off x="0" y="754362"/>
            <a:ext cx="11952816" cy="5171352"/>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buFont typeface="Arial" panose="020B0604020202020204" pitchFamily="34" charset="0"/>
              <a:buNone/>
            </a:pP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case</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p>
          <a:p>
            <a:pPr algn="just">
              <a:lnSpc>
                <a:spcPct val="150000"/>
              </a:lnSpc>
            </a:pPr>
            <a:r>
              <a:rPr lang="zh-CN" altLang="en-US" sz="3200" b="1" i="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n</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r>
              <a:rPr lang="zh-CN" altLang="en-US" sz="3200"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事例；实例 ① 例子；案例 ② 病例 ③ 案件④ 诉讼案；官司 </a:t>
            </a:r>
          </a:p>
          <a:p>
            <a:pPr algn="just">
              <a:lnSpc>
                <a:spcPct val="150000"/>
              </a:lnSpc>
            </a:pP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情况</a:t>
            </a:r>
            <a:endPar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endParaRPr>
          </a:p>
          <a:p>
            <a:pPr algn="just">
              <a:lnSpc>
                <a:spcPct val="150000"/>
              </a:lnSpc>
            </a:pP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r>
              <a:rPr lang="zh-CN" altLang="en-US" sz="3200"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证据；理由 </a:t>
            </a:r>
            <a:endPar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endParaRPr>
          </a:p>
          <a:p>
            <a:pPr algn="just">
              <a:lnSpc>
                <a:spcPct val="150000"/>
              </a:lnSpc>
            </a:pP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r>
              <a:rPr lang="zh-CN" altLang="en-US" sz="3200"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箱子；盒子</a:t>
            </a:r>
          </a:p>
          <a:p>
            <a:pPr>
              <a:lnSpc>
                <a:spcPct val="150000"/>
              </a:lnSpc>
            </a:pP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rPr>
              <a:t> case的释义</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rPr>
              <a:t>和in case, in case of考频较高；</a:t>
            </a:r>
          </a:p>
          <a:p>
            <a:pPr>
              <a:lnSpc>
                <a:spcPct val="150000"/>
              </a:lnSpc>
            </a:pP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rPr>
              <a:t> case主要出现在高考听力、阅读和完形中。</a:t>
            </a: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16638" y="3998"/>
            <a:ext cx="975362" cy="975362"/>
          </a:xfrm>
          <a:prstGeom prst="rect">
            <a:avLst/>
          </a:prstGeom>
        </p:spPr>
      </p:pic>
    </p:spTree>
    <p:extLst>
      <p:ext uri="{BB962C8B-B14F-4D97-AF65-F5344CB8AC3E}">
        <p14:creationId xmlns:p14="http://schemas.microsoft.com/office/powerpoint/2010/main" val="1847791042"/>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9" name="文本框 21"/>
          <p:cNvSpPr txBox="1"/>
          <p:nvPr/>
        </p:nvSpPr>
        <p:spPr>
          <a:xfrm>
            <a:off x="4910014" y="2736667"/>
            <a:ext cx="2345465" cy="1225868"/>
          </a:xfrm>
          <a:prstGeom prst="roundRect">
            <a:avLst/>
          </a:prstGeom>
          <a:solidFill>
            <a:srgbClr val="490509"/>
          </a:solidFill>
          <a:ln w="9525">
            <a:noFill/>
          </a:ln>
        </p:spPr>
        <p:txBody>
          <a:bodyPr wrap="none" lIns="91440" tIns="45720" rIns="91440" bIns="45720">
            <a:spAutoFit/>
          </a:bodyPr>
          <a:lstStyle>
            <a:lvl1pPr defTabSz="68580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defTabSz="68580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defTabSz="6858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defTabSz="6858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defTabSz="6858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defTabSz="6858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defTabSz="6858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defTabSz="6858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defTabSz="6858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l" eaLnBrk="1" hangingPunct="1">
              <a:defRPr/>
            </a:pPr>
            <a:r>
              <a:rPr lang="en-US" altLang="zh-CN" sz="6600" b="1" dirty="0">
                <a:solidFill>
                  <a:schemeClr val="bg1"/>
                </a:solidFill>
                <a:latin typeface="Times New Roman" panose="02020603050405020304" pitchFamily="18" charset="0"/>
                <a:ea typeface="+mn-ea"/>
                <a:cs typeface="Times New Roman" panose="02020603050405020304" pitchFamily="18" charset="0"/>
                <a:sym typeface="+mn-ea"/>
              </a:rPr>
              <a:t>prove</a:t>
            </a:r>
            <a:endParaRPr lang="en-US" altLang="zh-CN" sz="6600" b="1" noProof="1">
              <a:solidFill>
                <a:schemeClr val="bg1"/>
              </a:solidFill>
              <a:latin typeface="Times New Roman" panose="02020603050405020304" pitchFamily="18" charset="0"/>
              <a:ea typeface="+mn-ea"/>
              <a:cs typeface="Times New Roman" panose="02020603050405020304" pitchFamily="18" charset="0"/>
              <a:sym typeface="+mn-ea"/>
            </a:endParaRPr>
          </a:p>
        </p:txBody>
      </p:sp>
      <p:sp>
        <p:nvSpPr>
          <p:cNvPr id="3" name="矩形 2">
            <a:extLst>
              <a:ext uri="{FF2B5EF4-FFF2-40B4-BE49-F238E27FC236}">
                <a16:creationId xmlns="" xmlns:a16="http://schemas.microsoft.com/office/drawing/2014/main" id="{61EA484A-C066-49F4-B174-5950B37AD63E}"/>
              </a:ext>
            </a:extLst>
          </p:cNvPr>
          <p:cNvSpPr/>
          <p:nvPr/>
        </p:nvSpPr>
        <p:spPr>
          <a:xfrm>
            <a:off x="159025" y="49810"/>
            <a:ext cx="11847444" cy="6599583"/>
          </a:xfrm>
          <a:prstGeom prst="rect">
            <a:avLst/>
          </a:prstGeom>
          <a:noFill/>
          <a:ln w="76200">
            <a:solidFill>
              <a:schemeClr val="accent2">
                <a:lumMod val="50000"/>
              </a:schemeClr>
            </a:solidFill>
          </a:ln>
        </p:spPr>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Tree>
    <p:extLst>
      <p:ext uri="{BB962C8B-B14F-4D97-AF65-F5344CB8AC3E}">
        <p14:creationId xmlns:p14="http://schemas.microsoft.com/office/powerpoint/2010/main" val="131574696"/>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3" name="文本框 250882"/>
          <p:cNvSpPr txBox="1"/>
          <p:nvPr/>
        </p:nvSpPr>
        <p:spPr>
          <a:xfrm>
            <a:off x="333250" y="189381"/>
            <a:ext cx="11484502" cy="5627181"/>
          </a:xfrm>
          <a:prstGeom prst="rect">
            <a:avLst/>
          </a:prstGeom>
          <a:noFill/>
          <a:ln w="9525">
            <a:noFill/>
          </a:ln>
        </p:spPr>
        <p:txBody>
          <a:bodyPr wrap="square">
            <a:spAutoFit/>
          </a:bodyPr>
          <a:lstStyle/>
          <a:p>
            <a:pPr algn="just">
              <a:defRPr/>
            </a:pPr>
            <a:r>
              <a:rPr lang="en-US" altLang="zh-CN" sz="3600" b="1" dirty="0" smtClean="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mn-ea"/>
              </a:rPr>
              <a:t>prove</a:t>
            </a:r>
            <a:r>
              <a:rPr lang="en-US" altLang="zh-CN" sz="3600" b="1" noProof="1" smtClean="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r>
              <a:rPr lang="en-US" altLang="zh-CN" sz="3200" b="1" noProof="1" smtClean="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r>
              <a:rPr lang="en-US" altLang="zh-CN" sz="3200" b="1" i="1" noProof="1">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v </a:t>
            </a:r>
            <a:r>
              <a:rPr lang="en-US" altLang="zh-CN" sz="3200" b="1" noProof="1">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endParaRPr lang="en-US" altLang="zh-CN" sz="3200"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endParaRPr>
          </a:p>
          <a:p>
            <a:pPr>
              <a:defRPr/>
            </a:pPr>
            <a:endParaRPr lang="en-US" altLang="zh-CN" sz="3200" b="1" noProof="1">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endParaRPr>
          </a:p>
          <a:p>
            <a:pPr algn="just">
              <a:lnSpc>
                <a:spcPts val="5000"/>
              </a:lnSpc>
              <a:defRPr/>
            </a:pPr>
            <a:r>
              <a:rPr lang="en-US" altLang="zh-CN" sz="3200" b="1" noProof="1">
                <a:effectLst>
                  <a:outerShdw blurRad="38100" dist="38100" dir="2700000" algn="tl">
                    <a:srgbClr val="000000">
                      <a:alpha val="43137"/>
                    </a:srgbClr>
                  </a:outerShdw>
                </a:effectLst>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① prove sth to sb:</a:t>
            </a:r>
          </a:p>
          <a:p>
            <a:pPr algn="just">
              <a:lnSpc>
                <a:spcPts val="5000"/>
              </a:lnSpc>
              <a:defRPr/>
            </a:pPr>
            <a:r>
              <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Just give me a chance and I’ll </a:t>
            </a:r>
            <a:r>
              <a:rPr lang="en-US" altLang="zh-CN" sz="3200" dirty="0">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____________________</a:t>
            </a:r>
            <a:r>
              <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a:t>
            </a:r>
          </a:p>
          <a:p>
            <a:pPr algn="just">
              <a:lnSpc>
                <a:spcPts val="5000"/>
              </a:lnSpc>
              <a:defRPr/>
            </a:pPr>
            <a:r>
              <a:rPr lang="zh-CN" altLang="en-US"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给我一个机会，我会</a:t>
            </a:r>
            <a:r>
              <a:rPr lang="zh-CN" altLang="en-US" sz="3200" b="1"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向你证明此事</a:t>
            </a:r>
            <a:r>
              <a:rPr lang="zh-CN" altLang="en-US"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的。</a:t>
            </a:r>
          </a:p>
          <a:p>
            <a:pPr algn="just">
              <a:lnSpc>
                <a:spcPts val="5000"/>
              </a:lnSpc>
              <a:defRPr/>
            </a:pPr>
            <a:endParaRPr lang="en-US" altLang="zh-CN" sz="3200" b="1" noProof="1">
              <a:effectLst>
                <a:outerShdw blurRad="38100" dist="38100" dir="2700000" algn="tl">
                  <a:srgbClr val="000000">
                    <a:alpha val="43137"/>
                  </a:srgbClr>
                </a:outerShdw>
              </a:effectLst>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endParaRPr>
          </a:p>
          <a:p>
            <a:pPr algn="just">
              <a:lnSpc>
                <a:spcPts val="5000"/>
              </a:lnSpc>
              <a:defRPr/>
            </a:pPr>
            <a:r>
              <a:rPr lang="en-US" altLang="zh-CN" sz="3200" b="1" noProof="1">
                <a:effectLst>
                  <a:outerShdw blurRad="38100" dist="38100" dir="2700000" algn="tl">
                    <a:srgbClr val="000000">
                      <a:alpha val="43137"/>
                    </a:srgbClr>
                  </a:outerShdw>
                </a:effectLst>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② prove sb / sth (to be) + </a:t>
            </a:r>
            <a:r>
              <a:rPr lang="en-US" altLang="zh-CN" sz="3200" b="1" i="1" noProof="1">
                <a:effectLst>
                  <a:outerShdw blurRad="38100" dist="38100" dir="2700000" algn="tl">
                    <a:srgbClr val="000000">
                      <a:alpha val="43137"/>
                    </a:srgbClr>
                  </a:outerShdw>
                </a:effectLst>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adj / n</a:t>
            </a:r>
            <a:r>
              <a:rPr lang="en-US" altLang="zh-CN" sz="3200" b="1" noProof="1">
                <a:effectLst>
                  <a:outerShdw blurRad="38100" dist="38100" dir="2700000" algn="tl">
                    <a:srgbClr val="000000">
                      <a:alpha val="43137"/>
                    </a:srgbClr>
                  </a:outerShdw>
                </a:effectLst>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a:t>
            </a:r>
          </a:p>
          <a:p>
            <a:pPr algn="just">
              <a:lnSpc>
                <a:spcPts val="5000"/>
              </a:lnSpc>
              <a:defRPr/>
            </a:pPr>
            <a:r>
              <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They put me in prison, but, in the end, </a:t>
            </a:r>
            <a:r>
              <a:rPr lang="en-US" altLang="zh-CN" sz="3200" dirty="0">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______________________</a:t>
            </a:r>
            <a:r>
              <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a:t>
            </a:r>
          </a:p>
          <a:p>
            <a:pPr algn="just">
              <a:lnSpc>
                <a:spcPts val="5000"/>
              </a:lnSpc>
              <a:defRPr/>
            </a:pPr>
            <a:r>
              <a:rPr lang="zh-CN" altLang="en-US"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他们把我关进监狱，但</a:t>
            </a:r>
            <a:r>
              <a:rPr lang="zh-CN" altLang="en-US" sz="3200" b="1"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我</a:t>
            </a:r>
            <a:r>
              <a:rPr lang="zh-CN" altLang="en-US"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最终</a:t>
            </a:r>
            <a:r>
              <a:rPr lang="zh-CN" altLang="en-US" sz="3200" b="1"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被证明是清白的</a:t>
            </a:r>
            <a:r>
              <a:rPr lang="zh-CN" altLang="en-US"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r>
              <a:rPr lang="zh-CN" altLang="en-US" sz="3200" i="1"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北师大③ </a:t>
            </a:r>
            <a:r>
              <a:rPr lang="en-US" altLang="zh-CN" sz="3200" i="1"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3</a:t>
            </a:r>
          </a:p>
        </p:txBody>
      </p:sp>
      <p:sp>
        <p:nvSpPr>
          <p:cNvPr id="2" name="文本框 260112"/>
          <p:cNvSpPr txBox="1">
            <a:spLocks noChangeArrowheads="1"/>
          </p:cNvSpPr>
          <p:nvPr/>
        </p:nvSpPr>
        <p:spPr bwMode="auto">
          <a:xfrm>
            <a:off x="4796893" y="1855789"/>
            <a:ext cx="5593612" cy="646331"/>
          </a:xfrm>
          <a:prstGeom prst="rect">
            <a:avLst/>
          </a:prstGeom>
          <a:noFill/>
          <a:ln>
            <a:noFill/>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spcBef>
                <a:spcPct val="50000"/>
              </a:spcBef>
              <a:buFont typeface="Arial" panose="020B0604020202020204" pitchFamily="34" charset="0"/>
            </a:pPr>
            <a:r>
              <a:rPr lang="en-US" altLang="zh-CN" sz="36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prove it to you</a:t>
            </a:r>
          </a:p>
        </p:txBody>
      </p:sp>
      <p:sp>
        <p:nvSpPr>
          <p:cNvPr id="9" name="矩形 8">
            <a:extLst>
              <a:ext uri="{FF2B5EF4-FFF2-40B4-BE49-F238E27FC236}">
                <a16:creationId xmlns="" xmlns:a16="http://schemas.microsoft.com/office/drawing/2014/main" id="{AE88C988-4D18-4CD0-8B7F-9193E3B7C118}"/>
              </a:ext>
            </a:extLst>
          </p:cNvPr>
          <p:cNvSpPr/>
          <p:nvPr/>
        </p:nvSpPr>
        <p:spPr>
          <a:xfrm>
            <a:off x="159025" y="129206"/>
            <a:ext cx="11847444" cy="6599583"/>
          </a:xfrm>
          <a:prstGeom prst="rect">
            <a:avLst/>
          </a:prstGeom>
          <a:noFill/>
          <a:ln w="76200">
            <a:solidFill>
              <a:schemeClr val="accent2">
                <a:lumMod val="50000"/>
              </a:schemeClr>
            </a:solidFill>
          </a:ln>
        </p:spPr>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pic>
        <p:nvPicPr>
          <p:cNvPr id="10" name="图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31107" y="49810"/>
            <a:ext cx="975362" cy="975362"/>
          </a:xfrm>
          <a:prstGeom prst="rect">
            <a:avLst/>
          </a:prstGeom>
        </p:spPr>
      </p:pic>
      <p:sp>
        <p:nvSpPr>
          <p:cNvPr id="8" name="文本框 260112"/>
          <p:cNvSpPr txBox="1">
            <a:spLocks noChangeArrowheads="1"/>
          </p:cNvSpPr>
          <p:nvPr/>
        </p:nvSpPr>
        <p:spPr bwMode="auto">
          <a:xfrm>
            <a:off x="5127271" y="4375586"/>
            <a:ext cx="7975076" cy="646331"/>
          </a:xfrm>
          <a:prstGeom prst="rect">
            <a:avLst/>
          </a:prstGeom>
          <a:noFill/>
          <a:ln>
            <a:noFill/>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spcBef>
                <a:spcPct val="50000"/>
              </a:spcBef>
              <a:buFont typeface="Arial" panose="020B0604020202020204" pitchFamily="34" charset="0"/>
            </a:pPr>
            <a:r>
              <a:rPr lang="en-US" altLang="zh-CN" sz="36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I was proved innocent</a:t>
            </a:r>
            <a:endParaRPr lang="en-US" altLang="zh-CN" sz="36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endParaRPr>
          </a:p>
        </p:txBody>
      </p:sp>
      <p:sp>
        <p:nvSpPr>
          <p:cNvPr id="11" name="文本框 2"/>
          <p:cNvSpPr txBox="1">
            <a:spLocks noChangeArrowheads="1"/>
          </p:cNvSpPr>
          <p:nvPr/>
        </p:nvSpPr>
        <p:spPr bwMode="auto">
          <a:xfrm>
            <a:off x="2792771" y="224070"/>
            <a:ext cx="11952816" cy="1077218"/>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buFont typeface="Arial" panose="020B0604020202020204" pitchFamily="34" charset="0"/>
              <a:buNone/>
            </a:pP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r>
              <a:rPr lang="zh-CN" altLang="en-US" sz="3200"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r>
              <a:rPr lang="en-US" altLang="zh-CN" sz="3200" b="1" i="1" dirty="0" err="1">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vt</a:t>
            </a: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证明；证实</a:t>
            </a:r>
            <a:endPar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endParaRPr>
          </a:p>
          <a:p>
            <a:pPr algn="just" eaLnBrk="1" hangingPunct="1">
              <a:buFont typeface="Arial" panose="020B0604020202020204" pitchFamily="34" charset="0"/>
              <a:buNone/>
            </a:pP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p>
        </p:txBody>
      </p:sp>
    </p:spTree>
    <p:extLst>
      <p:ext uri="{BB962C8B-B14F-4D97-AF65-F5344CB8AC3E}">
        <p14:creationId xmlns:p14="http://schemas.microsoft.com/office/powerpoint/2010/main" val="2397627289"/>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0883">
                                            <p:txEl>
                                              <p:pRg st="3" end="3"/>
                                            </p:txEl>
                                          </p:spTgt>
                                        </p:tgtEl>
                                        <p:attrNameLst>
                                          <p:attrName>style.visibility</p:attrName>
                                        </p:attrNameLst>
                                      </p:cBhvr>
                                      <p:to>
                                        <p:strVal val="visible"/>
                                      </p:to>
                                    </p:set>
                                    <p:animEffect transition="in" filter="fade">
                                      <p:cBhvr>
                                        <p:cTn id="7" dur="500"/>
                                        <p:tgtEl>
                                          <p:spTgt spid="25088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50883">
                                            <p:txEl>
                                              <p:pRg st="4" end="4"/>
                                            </p:txEl>
                                          </p:spTgt>
                                        </p:tgtEl>
                                        <p:attrNameLst>
                                          <p:attrName>style.visibility</p:attrName>
                                        </p:attrNameLst>
                                      </p:cBhvr>
                                      <p:to>
                                        <p:strVal val="visible"/>
                                      </p:to>
                                    </p:set>
                                    <p:animEffect transition="in" filter="fade">
                                      <p:cBhvr>
                                        <p:cTn id="10" dur="500"/>
                                        <p:tgtEl>
                                          <p:spTgt spid="25088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Effect transition="in" filter="fade">
                                      <p:cBhvr>
                                        <p:cTn id="15" dur="500"/>
                                        <p:tgtEl>
                                          <p:spTgt spid="2">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50883">
                                            <p:txEl>
                                              <p:pRg st="7" end="7"/>
                                            </p:txEl>
                                          </p:spTgt>
                                        </p:tgtEl>
                                        <p:attrNameLst>
                                          <p:attrName>style.visibility</p:attrName>
                                        </p:attrNameLst>
                                      </p:cBhvr>
                                      <p:to>
                                        <p:strVal val="visible"/>
                                      </p:to>
                                    </p:set>
                                    <p:animEffect transition="in" filter="fade">
                                      <p:cBhvr>
                                        <p:cTn id="20" dur="500"/>
                                        <p:tgtEl>
                                          <p:spTgt spid="250883">
                                            <p:txEl>
                                              <p:pRg st="7" end="7"/>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250883">
                                            <p:txEl>
                                              <p:pRg st="8" end="8"/>
                                            </p:txEl>
                                          </p:spTgt>
                                        </p:tgtEl>
                                        <p:attrNameLst>
                                          <p:attrName>style.visibility</p:attrName>
                                        </p:attrNameLst>
                                      </p:cBhvr>
                                      <p:to>
                                        <p:strVal val="visible"/>
                                      </p:to>
                                    </p:set>
                                    <p:animEffect transition="in" filter="fade">
                                      <p:cBhvr>
                                        <p:cTn id="23" dur="500"/>
                                        <p:tgtEl>
                                          <p:spTgt spid="250883">
                                            <p:txEl>
                                              <p:pRg st="8" end="8"/>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8">
                                            <p:txEl>
                                              <p:pRg st="0" end="0"/>
                                            </p:txEl>
                                          </p:spTgt>
                                        </p:tgtEl>
                                        <p:attrNameLst>
                                          <p:attrName>style.visibility</p:attrName>
                                        </p:attrNameLst>
                                      </p:cBhvr>
                                      <p:to>
                                        <p:strVal val="visible"/>
                                      </p:to>
                                    </p:set>
                                    <p:animEffect transition="in" filter="fade">
                                      <p:cBhvr>
                                        <p:cTn id="28"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3" name="文本框 250882"/>
          <p:cNvSpPr txBox="1"/>
          <p:nvPr/>
        </p:nvSpPr>
        <p:spPr>
          <a:xfrm>
            <a:off x="333250" y="1216322"/>
            <a:ext cx="11588674" cy="5778505"/>
          </a:xfrm>
          <a:prstGeom prst="rect">
            <a:avLst/>
          </a:prstGeom>
          <a:noFill/>
          <a:ln w="9525">
            <a:noFill/>
          </a:ln>
        </p:spPr>
        <p:txBody>
          <a:bodyPr wrap="square">
            <a:spAutoFit/>
          </a:bodyPr>
          <a:lstStyle/>
          <a:p>
            <a:pPr>
              <a:lnSpc>
                <a:spcPts val="4500"/>
              </a:lnSpc>
              <a:defRPr/>
            </a:pPr>
            <a:r>
              <a:rPr lang="en-US" altLang="zh-CN" sz="3200" b="1" noProof="1">
                <a:effectLst>
                  <a:outerShdw blurRad="38100" dist="38100" dir="2700000" algn="tl">
                    <a:srgbClr val="000000">
                      <a:alpha val="43137"/>
                    </a:srgbClr>
                  </a:outerShdw>
                </a:effectLst>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③ it is proved that…:</a:t>
            </a:r>
          </a:p>
          <a:p>
            <a:pPr>
              <a:lnSpc>
                <a:spcPts val="4500"/>
              </a:lnSpc>
              <a:defRPr/>
            </a:pPr>
            <a:r>
              <a:rPr lang="en-US" altLang="zh-CN" sz="3200" dirty="0">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____________________________ </a:t>
            </a:r>
            <a:r>
              <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in a stressful situation men are more likely to take risks. </a:t>
            </a:r>
          </a:p>
          <a:p>
            <a:pPr>
              <a:lnSpc>
                <a:spcPts val="4500"/>
              </a:lnSpc>
              <a:defRPr/>
            </a:pPr>
            <a:r>
              <a:rPr lang="zh-CN" altLang="en-US" sz="3200" b="1" spc="-1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经证实</a:t>
            </a:r>
            <a:r>
              <a:rPr lang="zh-CN" altLang="en-US" sz="3200" spc="-1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，在有压力的情况下，男人更有可能去冒风险。 </a:t>
            </a:r>
            <a:r>
              <a:rPr lang="en-US" altLang="zh-CN" sz="3200" i="1" spc="-1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2012 </a:t>
            </a:r>
            <a:r>
              <a:rPr lang="zh-CN" altLang="en-US" sz="3200" i="1" spc="-1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北京</a:t>
            </a:r>
          </a:p>
          <a:p>
            <a:pPr>
              <a:lnSpc>
                <a:spcPts val="4500"/>
              </a:lnSpc>
              <a:defRPr/>
            </a:pPr>
            <a:endPar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endParaRPr>
          </a:p>
          <a:p>
            <a:pPr>
              <a:lnSpc>
                <a:spcPts val="4500"/>
              </a:lnSpc>
              <a:defRPr/>
            </a:pPr>
            <a:r>
              <a:rPr lang="en-US" altLang="zh-CN" sz="3200" b="1" noProof="1">
                <a:effectLst>
                  <a:outerShdw blurRad="38100" dist="38100" dir="2700000" algn="tl">
                    <a:srgbClr val="000000">
                      <a:alpha val="43137"/>
                    </a:srgbClr>
                  </a:outerShdw>
                </a:effectLst>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④ prove oneself (to sb):</a:t>
            </a:r>
          </a:p>
          <a:p>
            <a:pPr>
              <a:lnSpc>
                <a:spcPts val="4500"/>
              </a:lnSpc>
              <a:defRPr/>
            </a:pPr>
            <a:r>
              <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When I first started this job, I felt I had to </a:t>
            </a:r>
            <a:r>
              <a:rPr lang="en-US" altLang="zh-CN" sz="3200" dirty="0">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____________________</a:t>
            </a:r>
            <a:r>
              <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p>
          <a:p>
            <a:pPr>
              <a:lnSpc>
                <a:spcPts val="4500"/>
              </a:lnSpc>
              <a:defRPr/>
            </a:pPr>
            <a:r>
              <a:rPr lang="zh-CN" altLang="en-US"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我刚开始干这份工作的时候，觉得必须</a:t>
            </a:r>
            <a:r>
              <a:rPr lang="zh-CN" altLang="en-US" sz="3200" b="1"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证明一下自己的实力</a:t>
            </a:r>
            <a:r>
              <a:rPr lang="zh-CN" altLang="en-US"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a:t>
            </a:r>
            <a:endPar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endParaRPr>
          </a:p>
          <a:p>
            <a:pPr>
              <a:lnSpc>
                <a:spcPts val="4500"/>
              </a:lnSpc>
              <a:defRPr/>
            </a:pPr>
            <a:endPar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endParaRPr>
          </a:p>
          <a:p>
            <a:pPr algn="just">
              <a:defRPr/>
            </a:pPr>
            <a:endParaRPr lang="zh-CN" altLang="en-US"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endParaRPr>
          </a:p>
        </p:txBody>
      </p:sp>
      <p:sp>
        <p:nvSpPr>
          <p:cNvPr id="2" name="文本框 260112"/>
          <p:cNvSpPr txBox="1">
            <a:spLocks noChangeArrowheads="1"/>
          </p:cNvSpPr>
          <p:nvPr/>
        </p:nvSpPr>
        <p:spPr bwMode="auto">
          <a:xfrm>
            <a:off x="240652" y="1811931"/>
            <a:ext cx="5593612" cy="646331"/>
          </a:xfrm>
          <a:prstGeom prst="rect">
            <a:avLst/>
          </a:prstGeom>
          <a:noFill/>
          <a:ln>
            <a:noFill/>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spcBef>
                <a:spcPct val="50000"/>
              </a:spcBef>
              <a:buFont typeface="Arial" panose="020B0604020202020204" pitchFamily="34" charset="0"/>
            </a:pPr>
            <a:r>
              <a:rPr lang="en-US" altLang="zh-CN" sz="36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It has been proved that </a:t>
            </a:r>
          </a:p>
        </p:txBody>
      </p:sp>
      <p:sp>
        <p:nvSpPr>
          <p:cNvPr id="9" name="矩形 8">
            <a:extLst>
              <a:ext uri="{FF2B5EF4-FFF2-40B4-BE49-F238E27FC236}">
                <a16:creationId xmlns="" xmlns:a16="http://schemas.microsoft.com/office/drawing/2014/main" id="{AE88C988-4D18-4CD0-8B7F-9193E3B7C118}"/>
              </a:ext>
            </a:extLst>
          </p:cNvPr>
          <p:cNvSpPr/>
          <p:nvPr/>
        </p:nvSpPr>
        <p:spPr>
          <a:xfrm>
            <a:off x="159025" y="129206"/>
            <a:ext cx="11847444" cy="6599583"/>
          </a:xfrm>
          <a:prstGeom prst="rect">
            <a:avLst/>
          </a:prstGeom>
          <a:noFill/>
          <a:ln w="76200">
            <a:solidFill>
              <a:schemeClr val="accent2">
                <a:lumMod val="50000"/>
              </a:schemeClr>
            </a:solidFill>
          </a:ln>
        </p:spPr>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pic>
        <p:nvPicPr>
          <p:cNvPr id="10" name="图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31107" y="49810"/>
            <a:ext cx="975362" cy="975362"/>
          </a:xfrm>
          <a:prstGeom prst="rect">
            <a:avLst/>
          </a:prstGeom>
        </p:spPr>
      </p:pic>
      <p:sp>
        <p:nvSpPr>
          <p:cNvPr id="8" name="文本框 260112"/>
          <p:cNvSpPr txBox="1">
            <a:spLocks noChangeArrowheads="1"/>
          </p:cNvSpPr>
          <p:nvPr/>
        </p:nvSpPr>
        <p:spPr bwMode="auto">
          <a:xfrm>
            <a:off x="7048983" y="4541938"/>
            <a:ext cx="3912244" cy="646331"/>
          </a:xfrm>
          <a:prstGeom prst="rect">
            <a:avLst/>
          </a:prstGeom>
          <a:noFill/>
          <a:ln>
            <a:noFill/>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spcBef>
                <a:spcPct val="50000"/>
              </a:spcBef>
              <a:buFont typeface="Arial" panose="020B0604020202020204" pitchFamily="34" charset="0"/>
            </a:pPr>
            <a:r>
              <a:rPr lang="en-US" altLang="zh-CN" sz="36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prove myself</a:t>
            </a:r>
            <a:endParaRPr lang="en-US" altLang="zh-CN" sz="36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endParaRPr>
          </a:p>
        </p:txBody>
      </p:sp>
    </p:spTree>
    <p:extLst>
      <p:ext uri="{BB962C8B-B14F-4D97-AF65-F5344CB8AC3E}">
        <p14:creationId xmlns:p14="http://schemas.microsoft.com/office/powerpoint/2010/main" val="250525827"/>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0883">
                                            <p:txEl>
                                              <p:pRg st="1" end="1"/>
                                            </p:txEl>
                                          </p:spTgt>
                                        </p:tgtEl>
                                        <p:attrNameLst>
                                          <p:attrName>style.visibility</p:attrName>
                                        </p:attrNameLst>
                                      </p:cBhvr>
                                      <p:to>
                                        <p:strVal val="visible"/>
                                      </p:to>
                                    </p:set>
                                    <p:animEffect transition="in" filter="fade">
                                      <p:cBhvr>
                                        <p:cTn id="7" dur="500"/>
                                        <p:tgtEl>
                                          <p:spTgt spid="25088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50883">
                                            <p:txEl>
                                              <p:pRg st="2" end="2"/>
                                            </p:txEl>
                                          </p:spTgt>
                                        </p:tgtEl>
                                        <p:attrNameLst>
                                          <p:attrName>style.visibility</p:attrName>
                                        </p:attrNameLst>
                                      </p:cBhvr>
                                      <p:to>
                                        <p:strVal val="visible"/>
                                      </p:to>
                                    </p:set>
                                    <p:animEffect transition="in" filter="fade">
                                      <p:cBhvr>
                                        <p:cTn id="10" dur="500"/>
                                        <p:tgtEl>
                                          <p:spTgt spid="25088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Effect transition="in" filter="fade">
                                      <p:cBhvr>
                                        <p:cTn id="15" dur="500"/>
                                        <p:tgtEl>
                                          <p:spTgt spid="2">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50883">
                                            <p:txEl>
                                              <p:pRg st="5" end="5"/>
                                            </p:txEl>
                                          </p:spTgt>
                                        </p:tgtEl>
                                        <p:attrNameLst>
                                          <p:attrName>style.visibility</p:attrName>
                                        </p:attrNameLst>
                                      </p:cBhvr>
                                      <p:to>
                                        <p:strVal val="visible"/>
                                      </p:to>
                                    </p:set>
                                    <p:animEffect transition="in" filter="fade">
                                      <p:cBhvr>
                                        <p:cTn id="20" dur="500"/>
                                        <p:tgtEl>
                                          <p:spTgt spid="250883">
                                            <p:txEl>
                                              <p:pRg st="5" end="5"/>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250883">
                                            <p:txEl>
                                              <p:pRg st="6" end="6"/>
                                            </p:txEl>
                                          </p:spTgt>
                                        </p:tgtEl>
                                        <p:attrNameLst>
                                          <p:attrName>style.visibility</p:attrName>
                                        </p:attrNameLst>
                                      </p:cBhvr>
                                      <p:to>
                                        <p:strVal val="visible"/>
                                      </p:to>
                                    </p:set>
                                    <p:animEffect transition="in" filter="fade">
                                      <p:cBhvr>
                                        <p:cTn id="23" dur="500"/>
                                        <p:tgtEl>
                                          <p:spTgt spid="250883">
                                            <p:txEl>
                                              <p:pRg st="6" end="6"/>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8">
                                            <p:txEl>
                                              <p:pRg st="0" end="0"/>
                                            </p:txEl>
                                          </p:spTgt>
                                        </p:tgtEl>
                                        <p:attrNameLst>
                                          <p:attrName>style.visibility</p:attrName>
                                        </p:attrNameLst>
                                      </p:cBhvr>
                                      <p:to>
                                        <p:strVal val="visible"/>
                                      </p:to>
                                    </p:set>
                                    <p:animEffect transition="in" filter="fade">
                                      <p:cBhvr>
                                        <p:cTn id="28"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3" name="文本框 250882"/>
          <p:cNvSpPr txBox="1"/>
          <p:nvPr/>
        </p:nvSpPr>
        <p:spPr>
          <a:xfrm>
            <a:off x="288410" y="1272593"/>
            <a:ext cx="11588674" cy="2808461"/>
          </a:xfrm>
          <a:prstGeom prst="rect">
            <a:avLst/>
          </a:prstGeom>
          <a:noFill/>
          <a:ln w="9525">
            <a:noFill/>
          </a:ln>
        </p:spPr>
        <p:txBody>
          <a:bodyPr wrap="square">
            <a:spAutoFit/>
          </a:bodyPr>
          <a:lstStyle/>
          <a:p>
            <a:pPr lvl="0" algn="just"/>
            <a:r>
              <a:rPr lang="zh-CN" altLang="en-US" sz="3200"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r>
              <a:rPr lang="en-US" altLang="zh-CN" sz="3200" b="1" i="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vi</a:t>
            </a: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用作系动词</a:t>
            </a: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证明是；被发现是 </a:t>
            </a: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反 </a:t>
            </a: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turn out)</a:t>
            </a:r>
          </a:p>
          <a:p>
            <a:pPr>
              <a:lnSpc>
                <a:spcPts val="4500"/>
              </a:lnSpc>
              <a:defRPr/>
            </a:pPr>
            <a:endPar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endParaRPr>
          </a:p>
          <a:p>
            <a:pPr>
              <a:lnSpc>
                <a:spcPts val="4500"/>
              </a:lnSpc>
              <a:defRPr/>
            </a:pPr>
            <a:r>
              <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The book has </a:t>
            </a:r>
            <a:r>
              <a:rPr lang="en-US" altLang="zh-CN" sz="3200" dirty="0">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___________________</a:t>
            </a:r>
            <a:r>
              <a:rPr lang="en-US" altLang="zh-CN"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very successful. </a:t>
            </a:r>
          </a:p>
          <a:p>
            <a:pPr>
              <a:lnSpc>
                <a:spcPts val="4500"/>
              </a:lnSpc>
              <a:defRPr/>
            </a:pPr>
            <a:r>
              <a:rPr lang="zh-CN" altLang="en-US" sz="3200" b="1"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事实证明了</a:t>
            </a:r>
            <a:r>
              <a:rPr lang="zh-CN" altLang="en-US"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这本书非常成功。 </a:t>
            </a:r>
            <a:r>
              <a:rPr lang="zh-CN" altLang="en-US" sz="3200" i="1"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人教⑧ </a:t>
            </a:r>
            <a:r>
              <a:rPr lang="en-US" altLang="zh-CN" sz="3200" i="1"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3</a:t>
            </a:r>
          </a:p>
          <a:p>
            <a:pPr algn="just">
              <a:defRPr/>
            </a:pPr>
            <a:endParaRPr lang="zh-CN" altLang="en-US" sz="3200" noProof="1">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endParaRPr>
          </a:p>
        </p:txBody>
      </p:sp>
      <p:sp>
        <p:nvSpPr>
          <p:cNvPr id="9" name="矩形 8">
            <a:extLst>
              <a:ext uri="{FF2B5EF4-FFF2-40B4-BE49-F238E27FC236}">
                <a16:creationId xmlns="" xmlns:a16="http://schemas.microsoft.com/office/drawing/2014/main" id="{AE88C988-4D18-4CD0-8B7F-9193E3B7C118}"/>
              </a:ext>
            </a:extLst>
          </p:cNvPr>
          <p:cNvSpPr/>
          <p:nvPr/>
        </p:nvSpPr>
        <p:spPr>
          <a:xfrm>
            <a:off x="159025" y="129206"/>
            <a:ext cx="11847444" cy="6599583"/>
          </a:xfrm>
          <a:prstGeom prst="rect">
            <a:avLst/>
          </a:prstGeom>
          <a:noFill/>
          <a:ln w="76200">
            <a:solidFill>
              <a:schemeClr val="accent2">
                <a:lumMod val="50000"/>
              </a:schemeClr>
            </a:solidFill>
          </a:ln>
        </p:spPr>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pic>
        <p:nvPicPr>
          <p:cNvPr id="10" name="图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31107" y="49810"/>
            <a:ext cx="975362" cy="975362"/>
          </a:xfrm>
          <a:prstGeom prst="rect">
            <a:avLst/>
          </a:prstGeom>
        </p:spPr>
      </p:pic>
      <p:sp>
        <p:nvSpPr>
          <p:cNvPr id="7" name="文本框 260112"/>
          <p:cNvSpPr txBox="1">
            <a:spLocks noChangeArrowheads="1"/>
          </p:cNvSpPr>
          <p:nvPr/>
        </p:nvSpPr>
        <p:spPr bwMode="auto">
          <a:xfrm>
            <a:off x="403588" y="2230194"/>
            <a:ext cx="7975076" cy="646331"/>
          </a:xfrm>
          <a:prstGeom prst="rect">
            <a:avLst/>
          </a:prstGeom>
          <a:noFill/>
          <a:ln>
            <a:noFill/>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spcBef>
                <a:spcPct val="50000"/>
              </a:spcBef>
              <a:buFont typeface="Arial" panose="020B0604020202020204" pitchFamily="34" charset="0"/>
            </a:pPr>
            <a:r>
              <a:rPr lang="en-US" altLang="zh-CN" sz="36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proved (to be) </a:t>
            </a:r>
            <a:endParaRPr lang="en-US" altLang="zh-CN" sz="36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endParaRPr>
          </a:p>
        </p:txBody>
      </p:sp>
    </p:spTree>
    <p:extLst>
      <p:ext uri="{BB962C8B-B14F-4D97-AF65-F5344CB8AC3E}">
        <p14:creationId xmlns:p14="http://schemas.microsoft.com/office/powerpoint/2010/main" val="1546134445"/>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0883">
                                            <p:txEl>
                                              <p:pRg st="0" end="0"/>
                                            </p:txEl>
                                          </p:spTgt>
                                        </p:tgtEl>
                                        <p:attrNameLst>
                                          <p:attrName>style.visibility</p:attrName>
                                        </p:attrNameLst>
                                      </p:cBhvr>
                                      <p:to>
                                        <p:strVal val="visible"/>
                                      </p:to>
                                    </p:set>
                                    <p:animEffect transition="in" filter="fade">
                                      <p:cBhvr>
                                        <p:cTn id="7" dur="500"/>
                                        <p:tgtEl>
                                          <p:spTgt spid="25088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50883">
                                            <p:txEl>
                                              <p:pRg st="2" end="2"/>
                                            </p:txEl>
                                          </p:spTgt>
                                        </p:tgtEl>
                                        <p:attrNameLst>
                                          <p:attrName>style.visibility</p:attrName>
                                        </p:attrNameLst>
                                      </p:cBhvr>
                                      <p:to>
                                        <p:strVal val="visible"/>
                                      </p:to>
                                    </p:set>
                                    <p:animEffect transition="in" filter="fade">
                                      <p:cBhvr>
                                        <p:cTn id="12" dur="500"/>
                                        <p:tgtEl>
                                          <p:spTgt spid="250883">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250883">
                                            <p:txEl>
                                              <p:pRg st="3" end="3"/>
                                            </p:txEl>
                                          </p:spTgt>
                                        </p:tgtEl>
                                        <p:attrNameLst>
                                          <p:attrName>style.visibility</p:attrName>
                                        </p:attrNameLst>
                                      </p:cBhvr>
                                      <p:to>
                                        <p:strVal val="visible"/>
                                      </p:to>
                                    </p:set>
                                    <p:animEffect transition="in" filter="fade">
                                      <p:cBhvr>
                                        <p:cTn id="15" dur="500"/>
                                        <p:tgtEl>
                                          <p:spTgt spid="250883">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7">
                                            <p:txEl>
                                              <p:pRg st="0" end="0"/>
                                            </p:txEl>
                                          </p:spTgt>
                                        </p:tgtEl>
                                        <p:attrNameLst>
                                          <p:attrName>style.visibility</p:attrName>
                                        </p:attrNameLst>
                                      </p:cBhvr>
                                      <p:to>
                                        <p:strVal val="visible"/>
                                      </p:to>
                                    </p:set>
                                    <p:animEffect transition="in" filter="fade">
                                      <p:cBhvr>
                                        <p:cTn id="20"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4819" name="文本框 281604"/>
          <p:cNvSpPr txBox="1">
            <a:spLocks noChangeArrowheads="1"/>
          </p:cNvSpPr>
          <p:nvPr/>
        </p:nvSpPr>
        <p:spPr bwMode="auto">
          <a:xfrm>
            <a:off x="-331091" y="-79040"/>
            <a:ext cx="4409909" cy="913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50000"/>
              </a:spcBef>
              <a:buFont typeface="Arial" panose="020B0604020202020204" pitchFamily="34" charset="0"/>
              <a:buNone/>
            </a:pPr>
            <a:r>
              <a:rPr lang="en-US" altLang="zh-CN" sz="5335"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rPr>
              <a:t>【</a:t>
            </a:r>
            <a:r>
              <a:rPr lang="zh-CN" altLang="en-US" sz="5335"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rPr>
              <a:t>备考指导</a:t>
            </a:r>
            <a:r>
              <a:rPr lang="en-US" altLang="zh-CN" sz="5335"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rPr>
              <a:t>】</a:t>
            </a:r>
            <a:endParaRPr lang="zh-CN" altLang="en-US" sz="5335"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endParaRPr>
          </a:p>
        </p:txBody>
      </p:sp>
      <p:sp>
        <p:nvSpPr>
          <p:cNvPr id="34820" name="文本框 2"/>
          <p:cNvSpPr txBox="1">
            <a:spLocks noChangeArrowheads="1"/>
          </p:cNvSpPr>
          <p:nvPr/>
        </p:nvSpPr>
        <p:spPr bwMode="auto">
          <a:xfrm>
            <a:off x="0" y="858534"/>
            <a:ext cx="11952816" cy="5262979"/>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buFont typeface="Arial" panose="020B0604020202020204" pitchFamily="34" charset="0"/>
              <a:buNone/>
            </a:pP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prove</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p>
          <a:p>
            <a:pPr algn="just">
              <a:lnSpc>
                <a:spcPct val="150000"/>
              </a:lnSpc>
            </a:pPr>
            <a:r>
              <a:rPr lang="zh-CN" altLang="en-US" sz="3200" b="1" i="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v</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r>
              <a:rPr lang="zh-CN" altLang="en-US" sz="3200"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r>
              <a:rPr lang="en-US" altLang="zh-CN" sz="3200" b="1" i="1" dirty="0" err="1">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vt</a:t>
            </a: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证明；证实</a:t>
            </a:r>
            <a:endPar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endParaRPr>
          </a:p>
          <a:p>
            <a:pPr algn="just">
              <a:lnSpc>
                <a:spcPct val="150000"/>
              </a:lnSpc>
            </a:pP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r>
              <a:rPr lang="zh-CN" altLang="en-US" sz="3200"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r>
              <a:rPr lang="en-US" altLang="zh-CN" sz="3200" b="1" i="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vi</a:t>
            </a: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用作系动词</a:t>
            </a: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证明是；被发现是 </a:t>
            </a: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反 </a:t>
            </a: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turn out)</a:t>
            </a:r>
          </a:p>
          <a:p>
            <a:pPr algn="just" eaLnBrk="1" hangingPunct="1">
              <a:lnSpc>
                <a:spcPct val="150000"/>
              </a:lnSpc>
              <a:buFont typeface="Arial" panose="020B0604020202020204" pitchFamily="34" charset="0"/>
              <a:buNone/>
            </a:pPr>
            <a:endPar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endParaRPr>
          </a:p>
          <a:p>
            <a:pPr algn="just">
              <a:lnSpc>
                <a:spcPct val="150000"/>
              </a:lnSpc>
              <a:buFont typeface="Wingdings 2" pitchFamily="18" charset="2"/>
              <a:buChar char="è"/>
            </a:pP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释义</a:t>
            </a:r>
            <a:r>
              <a:rPr lang="zh-CN" altLang="en-US" sz="3200"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的用法</a:t>
            </a: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prove </a:t>
            </a:r>
            <a:r>
              <a:rPr lang="en-US" altLang="zh-CN" sz="3200" b="1" dirty="0" err="1">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sth</a:t>
            </a: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(to </a:t>
            </a:r>
            <a:r>
              <a:rPr lang="en-US" altLang="zh-CN" sz="3200" b="1" dirty="0" err="1">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sb</a:t>
            </a: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prove </a:t>
            </a:r>
            <a:r>
              <a:rPr lang="en-US" altLang="zh-CN" sz="3200" b="1" dirty="0" err="1">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sb</a:t>
            </a: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 </a:t>
            </a:r>
            <a:r>
              <a:rPr lang="en-US" altLang="zh-CN" sz="3200" b="1" dirty="0" err="1">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sth</a:t>
            </a: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(to be) + </a:t>
            </a:r>
            <a:r>
              <a:rPr lang="en-US" altLang="zh-CN" sz="3200" b="1" i="1" dirty="0" err="1">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adj</a:t>
            </a:r>
            <a:r>
              <a:rPr lang="en-US" altLang="zh-CN" sz="3200" b="1" i="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 n</a:t>
            </a: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p>
          <a:p>
            <a:pPr algn="just">
              <a:lnSpc>
                <a:spcPct val="150000"/>
              </a:lnSpc>
            </a:pP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prove + that / </a:t>
            </a:r>
            <a:r>
              <a:rPr lang="en-US" altLang="zh-CN" sz="3200" b="1" dirty="0" err="1">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wh</a:t>
            </a: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从句考频较高；</a:t>
            </a:r>
          </a:p>
          <a:p>
            <a:pPr algn="just">
              <a:lnSpc>
                <a:spcPct val="150000"/>
              </a:lnSpc>
            </a:pP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 </a:t>
            </a: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prove</a:t>
            </a:r>
            <a:r>
              <a:rPr lang="zh-CN" altLang="en-US"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2" panose="05020102010507070707" pitchFamily="18" charset="2"/>
              </a:rPr>
              <a:t>在高考各题型中均有出现。</a:t>
            </a: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16638" y="3998"/>
            <a:ext cx="975362" cy="975362"/>
          </a:xfrm>
          <a:prstGeom prst="rect">
            <a:avLst/>
          </a:prstGeom>
        </p:spPr>
      </p:pic>
    </p:spTree>
    <p:extLst>
      <p:ext uri="{BB962C8B-B14F-4D97-AF65-F5344CB8AC3E}">
        <p14:creationId xmlns:p14="http://schemas.microsoft.com/office/powerpoint/2010/main" val="4147808447"/>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8" name="文本框 339973"/>
          <p:cNvSpPr txBox="1">
            <a:spLocks noChangeArrowheads="1"/>
          </p:cNvSpPr>
          <p:nvPr/>
        </p:nvSpPr>
        <p:spPr bwMode="auto">
          <a:xfrm>
            <a:off x="378009" y="1307542"/>
            <a:ext cx="11972925" cy="6617196"/>
          </a:xfrm>
          <a:prstGeom prst="rect">
            <a:avLst/>
          </a:prstGeom>
          <a:noFill/>
          <a:ln>
            <a:noFill/>
          </a:ln>
          <a:extLst>
            <a:ext uri="{909E8E84-426E-40DD-AFC4-6F175D3DCCD1}">
              <a14:hiddenFill xmlns:a14="http://schemas.microsoft.com/office/drawing/2010/main">
                <a:solidFill>
                  <a:srgbClr val="32798F"/>
                </a:solidFill>
              </a14:hiddenFill>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571500" indent="-571500" algn="just">
              <a:buFont typeface="Wingdings" panose="05000000000000000000" pitchFamily="2" charset="2"/>
              <a:buChar char="²"/>
            </a:pPr>
            <a:r>
              <a:rPr lang="en-US" altLang="zh-CN" sz="3600" b="1"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a:t>
            </a:r>
            <a:r>
              <a:rPr lang="zh-CN" altLang="en-US" sz="3600" b="1"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火灾、战争等</a:t>
            </a:r>
            <a:r>
              <a:rPr lang="en-US" altLang="zh-CN" sz="3600" b="1"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 </a:t>
            </a:r>
            <a:r>
              <a:rPr lang="zh-CN" altLang="en-US" sz="3600" b="1"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突然爆发</a:t>
            </a:r>
            <a:r>
              <a:rPr lang="en-US" altLang="zh-CN" sz="3200"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________________________</a:t>
            </a:r>
          </a:p>
          <a:p>
            <a:pPr marL="457200" indent="-457200" algn="just">
              <a:buFont typeface="Wingdings" panose="05000000000000000000" pitchFamily="2" charset="2"/>
              <a:buChar char="²"/>
            </a:pPr>
            <a:endParaRPr lang="zh-CN" altLang="en-US" sz="3200" dirty="0">
              <a:solidFill>
                <a:schemeClr val="tx1"/>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endParaRPr>
          </a:p>
          <a:p>
            <a:pPr marL="457200" indent="-457200" algn="just">
              <a:buFont typeface="Wingdings" panose="05000000000000000000" pitchFamily="2" charset="2"/>
              <a:buChar char="²"/>
            </a:pPr>
            <a:r>
              <a:rPr lang="zh-CN" altLang="en-US" sz="3600" b="1"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 抢走某人的某物 </a:t>
            </a:r>
            <a:r>
              <a:rPr lang="en-US" altLang="zh-CN" sz="3200"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_________________________</a:t>
            </a:r>
          </a:p>
          <a:p>
            <a:pPr marL="457200" indent="-457200" algn="just">
              <a:buFont typeface="Wingdings" panose="05000000000000000000" pitchFamily="2" charset="2"/>
              <a:buChar char="²"/>
            </a:pPr>
            <a:endParaRPr lang="zh-CN" altLang="en-US" sz="3600" b="1" dirty="0">
              <a:solidFill>
                <a:schemeClr val="tx1"/>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endParaRPr>
          </a:p>
          <a:p>
            <a:pPr marL="457200" indent="-457200" algn="just">
              <a:buFont typeface="Wingdings" panose="05000000000000000000" pitchFamily="2" charset="2"/>
              <a:buChar char="²"/>
            </a:pPr>
            <a:r>
              <a:rPr lang="zh-CN" altLang="en-US" sz="3600"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 </a:t>
            </a:r>
            <a:r>
              <a:rPr lang="zh-CN" altLang="en-US" sz="3600" b="1"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怀疑某人 </a:t>
            </a:r>
            <a:r>
              <a:rPr lang="en-US" altLang="zh-CN" sz="3600" b="1"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a:t>
            </a:r>
            <a:r>
              <a:rPr lang="zh-CN" altLang="en-US" sz="3600" b="1"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做</a:t>
            </a:r>
            <a:r>
              <a:rPr lang="en-US" altLang="zh-CN" sz="3600" b="1"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 </a:t>
            </a:r>
            <a:r>
              <a:rPr lang="zh-CN" altLang="en-US" sz="3600" b="1"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某事</a:t>
            </a:r>
            <a:r>
              <a:rPr lang="en-US" altLang="zh-CN" sz="3200"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_________________________</a:t>
            </a:r>
          </a:p>
          <a:p>
            <a:pPr marL="457200" indent="-457200" algn="just">
              <a:buFont typeface="Wingdings" panose="05000000000000000000" pitchFamily="2" charset="2"/>
              <a:buChar char="²"/>
            </a:pPr>
            <a:endParaRPr lang="en-US" altLang="zh-CN" sz="3600"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endParaRPr>
          </a:p>
          <a:p>
            <a:pPr marL="457200" indent="-457200" algn="just">
              <a:buFont typeface="Wingdings" panose="05000000000000000000" pitchFamily="2" charset="2"/>
              <a:buChar char="²"/>
            </a:pPr>
            <a:r>
              <a:rPr lang="zh-CN" altLang="en-US" sz="3600" b="1"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 保护</a:t>
            </a:r>
            <a:r>
              <a:rPr lang="en-US" altLang="zh-CN" sz="3600" b="1" dirty="0">
                <a:latin typeface="宋体" panose="02010600030101010101" pitchFamily="2" charset="-122"/>
                <a:cs typeface="Times New Roman" panose="02020603050405020304" pitchFamily="18" charset="0"/>
                <a:sym typeface="Wingdings" panose="05000000000000000000" pitchFamily="2" charset="2"/>
              </a:rPr>
              <a:t>…</a:t>
            </a:r>
            <a:r>
              <a:rPr lang="zh-CN" altLang="en-US" sz="3600" b="1"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不受到</a:t>
            </a:r>
            <a:r>
              <a:rPr lang="en-US" altLang="zh-CN" sz="3600" b="1" dirty="0">
                <a:latin typeface="宋体" panose="02010600030101010101" pitchFamily="2" charset="-122"/>
                <a:cs typeface="Times New Roman" panose="02020603050405020304" pitchFamily="18" charset="0"/>
                <a:sym typeface="Wingdings" panose="05000000000000000000" pitchFamily="2" charset="2"/>
              </a:rPr>
              <a:t>…</a:t>
            </a:r>
            <a:r>
              <a:rPr lang="en-US" altLang="zh-CN" sz="3600" b="1"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 </a:t>
            </a:r>
            <a:r>
              <a:rPr lang="en-US" altLang="zh-CN" sz="3600"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______________________</a:t>
            </a:r>
          </a:p>
          <a:p>
            <a:pPr marL="457200" indent="-457200" algn="just">
              <a:buFont typeface="Wingdings" panose="05000000000000000000" pitchFamily="2" charset="2"/>
              <a:buChar char="²"/>
            </a:pPr>
            <a:endParaRPr lang="en-US" altLang="zh-CN" sz="3600"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endParaRPr>
          </a:p>
          <a:p>
            <a:pPr marL="457200" indent="-457200" algn="just">
              <a:buFont typeface="Wingdings" panose="05000000000000000000" pitchFamily="2" charset="2"/>
              <a:buChar char="²"/>
            </a:pPr>
            <a:r>
              <a:rPr lang="zh-CN" altLang="en-US" sz="3600" b="1"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 判决；宣判</a:t>
            </a:r>
            <a:r>
              <a:rPr lang="en-US" altLang="zh-CN" sz="3600"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____________________________</a:t>
            </a:r>
            <a:endParaRPr lang="en-US" altLang="zh-CN" sz="3600" dirty="0">
              <a:latin typeface="黑体" panose="02010609060101010101" pitchFamily="49" charset="-122"/>
              <a:ea typeface="黑体" panose="02010609060101010101" pitchFamily="49" charset="-122"/>
              <a:cs typeface="Times New Roman" panose="02020603050405020304" pitchFamily="18" charset="0"/>
              <a:sym typeface="Wingdings" panose="05000000000000000000" pitchFamily="2" charset="2"/>
            </a:endParaRPr>
          </a:p>
          <a:p>
            <a:pPr marL="457200" indent="-457200" algn="just">
              <a:buFont typeface="Wingdings" panose="05000000000000000000" pitchFamily="2" charset="2"/>
              <a:buChar char="²"/>
            </a:pPr>
            <a:endParaRPr lang="en-US" altLang="zh-CN" sz="3600" dirty="0">
              <a:latin typeface="黑体" panose="02010609060101010101" pitchFamily="49" charset="-122"/>
              <a:ea typeface="黑体" panose="02010609060101010101" pitchFamily="49" charset="-122"/>
              <a:cs typeface="Times New Roman" panose="02020603050405020304" pitchFamily="18" charset="0"/>
              <a:sym typeface="Wingdings" panose="05000000000000000000" pitchFamily="2" charset="2"/>
            </a:endParaRPr>
          </a:p>
          <a:p>
            <a:pPr marL="457200" indent="-457200" algn="just">
              <a:buFont typeface="Wingdings" panose="05000000000000000000" pitchFamily="2" charset="2"/>
              <a:buChar char="²"/>
            </a:pPr>
            <a:endParaRPr lang="zh-CN" altLang="en-US" sz="3600"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endParaRPr>
          </a:p>
          <a:p>
            <a:pPr marL="457200" indent="-457200" algn="just">
              <a:buFont typeface="Wingdings" panose="05000000000000000000" pitchFamily="2" charset="2"/>
              <a:buChar char="²"/>
            </a:pPr>
            <a:endParaRPr lang="en-US" altLang="zh-CN" sz="3200"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endParaRPr>
          </a:p>
        </p:txBody>
      </p:sp>
      <p:sp>
        <p:nvSpPr>
          <p:cNvPr id="93193" name="文本框 254978"/>
          <p:cNvSpPr txBox="1">
            <a:spLocks noChangeArrowheads="1"/>
          </p:cNvSpPr>
          <p:nvPr/>
        </p:nvSpPr>
        <p:spPr bwMode="auto">
          <a:xfrm>
            <a:off x="268472" y="303139"/>
            <a:ext cx="12192000" cy="829945"/>
          </a:xfrm>
          <a:prstGeom prst="rect">
            <a:avLst/>
          </a:prstGeom>
          <a:no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50000"/>
              </a:spcBef>
              <a:buFont typeface="Arial" panose="020B0604020202020204" pitchFamily="34" charset="0"/>
              <a:buNone/>
            </a:pPr>
            <a:r>
              <a:rPr lang="en-US" altLang="zh-CN" sz="4800" b="1" dirty="0">
                <a:solidFill>
                  <a:srgbClr val="490509"/>
                </a:solidFill>
                <a:latin typeface="黑体" panose="02010609060101010101" pitchFamily="49" charset="-122"/>
                <a:ea typeface="黑体" panose="02010609060101010101" pitchFamily="49" charset="-122"/>
                <a:cs typeface="Times New Roman" panose="02020603050405020304" pitchFamily="18" charset="0"/>
              </a:rPr>
              <a:t>(</a:t>
            </a:r>
            <a:r>
              <a:rPr lang="zh-CN" altLang="en-US" sz="4400" b="1" dirty="0">
                <a:solidFill>
                  <a:srgbClr val="490509"/>
                </a:solidFill>
                <a:latin typeface="黑体" panose="02010609060101010101" pitchFamily="49" charset="-122"/>
                <a:ea typeface="黑体" panose="02010609060101010101" pitchFamily="49" charset="-122"/>
                <a:cs typeface="Times New Roman" panose="02020603050405020304" pitchFamily="18" charset="0"/>
              </a:rPr>
              <a:t>重点词块</a:t>
            </a:r>
            <a:r>
              <a:rPr lang="en-US" altLang="zh-CN" sz="4800" b="1" dirty="0">
                <a:solidFill>
                  <a:srgbClr val="490509"/>
                </a:solidFill>
                <a:latin typeface="黑体" panose="02010609060101010101" pitchFamily="49" charset="-122"/>
                <a:ea typeface="黑体" panose="02010609060101010101" pitchFamily="49" charset="-122"/>
                <a:cs typeface="Times New Roman" panose="02020603050405020304" pitchFamily="18" charset="0"/>
              </a:rPr>
              <a:t>)</a:t>
            </a:r>
            <a:endParaRPr lang="zh-CN" altLang="en-US" sz="4800" b="1" dirty="0">
              <a:solidFill>
                <a:srgbClr val="490509"/>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3" name="文本框 339972"/>
          <p:cNvSpPr txBox="1">
            <a:spLocks noChangeArrowheads="1"/>
          </p:cNvSpPr>
          <p:nvPr/>
        </p:nvSpPr>
        <p:spPr bwMode="auto">
          <a:xfrm>
            <a:off x="7132695" y="1371075"/>
            <a:ext cx="323405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break out </a:t>
            </a:r>
          </a:p>
        </p:txBody>
      </p:sp>
      <p:sp>
        <p:nvSpPr>
          <p:cNvPr id="7" name="矩形 6">
            <a:extLst>
              <a:ext uri="{FF2B5EF4-FFF2-40B4-BE49-F238E27FC236}">
                <a16:creationId xmlns="" xmlns:a16="http://schemas.microsoft.com/office/drawing/2014/main" id="{3B212322-F528-4A81-87E1-8EAC7B3D33B5}"/>
              </a:ext>
            </a:extLst>
          </p:cNvPr>
          <p:cNvSpPr/>
          <p:nvPr/>
        </p:nvSpPr>
        <p:spPr>
          <a:xfrm>
            <a:off x="159024" y="49810"/>
            <a:ext cx="11923437" cy="6599583"/>
          </a:xfrm>
          <a:prstGeom prst="rect">
            <a:avLst/>
          </a:prstGeom>
          <a:noFill/>
          <a:ln w="76200">
            <a:solidFill>
              <a:schemeClr val="accent2">
                <a:lumMod val="50000"/>
              </a:schemeClr>
            </a:solidFill>
          </a:ln>
        </p:spPr>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8" name="文本框 339972"/>
          <p:cNvSpPr txBox="1">
            <a:spLocks noChangeArrowheads="1"/>
          </p:cNvSpPr>
          <p:nvPr/>
        </p:nvSpPr>
        <p:spPr bwMode="auto">
          <a:xfrm>
            <a:off x="5302380" y="3464697"/>
            <a:ext cx="571518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suspect </a:t>
            </a:r>
            <a:r>
              <a:rPr lang="en-US" altLang="zh-CN" sz="3200" b="1" dirty="0" err="1">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sb</a:t>
            </a: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 of (doing) </a:t>
            </a:r>
            <a:r>
              <a:rPr lang="en-US" altLang="zh-CN" sz="3200" b="1" dirty="0" err="1">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sth</a:t>
            </a: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 </a:t>
            </a:r>
          </a:p>
        </p:txBody>
      </p:sp>
      <p:sp>
        <p:nvSpPr>
          <p:cNvPr id="9" name="文本框 339972"/>
          <p:cNvSpPr txBox="1">
            <a:spLocks noChangeArrowheads="1"/>
          </p:cNvSpPr>
          <p:nvPr/>
        </p:nvSpPr>
        <p:spPr bwMode="auto">
          <a:xfrm>
            <a:off x="4324789" y="4580466"/>
            <a:ext cx="561581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defend </a:t>
            </a:r>
            <a:r>
              <a:rPr lang="en-US" altLang="zh-CN" sz="3200" b="1" dirty="0" err="1">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sb</a:t>
            </a: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 against / from </a:t>
            </a:r>
            <a:r>
              <a:rPr lang="en-US" altLang="zh-CN" sz="3200" b="1" dirty="0" err="1">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sth</a:t>
            </a:r>
            <a:endPar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endParaRPr>
          </a:p>
        </p:txBody>
      </p:sp>
      <p:sp>
        <p:nvSpPr>
          <p:cNvPr id="10" name="文本框 339972"/>
          <p:cNvSpPr txBox="1">
            <a:spLocks noChangeArrowheads="1"/>
          </p:cNvSpPr>
          <p:nvPr/>
        </p:nvSpPr>
        <p:spPr bwMode="auto">
          <a:xfrm>
            <a:off x="5192210" y="2394192"/>
            <a:ext cx="468299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rob </a:t>
            </a:r>
            <a:r>
              <a:rPr lang="en-US" altLang="zh-CN" sz="3200" b="1" dirty="0" err="1">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sb</a:t>
            </a: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 of </a:t>
            </a:r>
            <a:r>
              <a:rPr lang="en-US" altLang="zh-CN" sz="3200" b="1" dirty="0" err="1">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sth</a:t>
            </a: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 </a:t>
            </a:r>
            <a:endParaRPr lang="zh-CN" altLang="en-US" sz="3200" b="1" dirty="0">
              <a:solidFill>
                <a:srgbClr val="490509"/>
              </a:solidFill>
            </a:endParaRPr>
          </a:p>
        </p:txBody>
      </p:sp>
      <p:sp>
        <p:nvSpPr>
          <p:cNvPr id="11" name="文本框 339972"/>
          <p:cNvSpPr txBox="1">
            <a:spLocks noChangeArrowheads="1"/>
          </p:cNvSpPr>
          <p:nvPr/>
        </p:nvSpPr>
        <p:spPr bwMode="auto">
          <a:xfrm>
            <a:off x="4571318" y="5680053"/>
            <a:ext cx="632297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sentence … to</a:t>
            </a:r>
          </a:p>
        </p:txBody>
      </p:sp>
      <p:pic>
        <p:nvPicPr>
          <p:cNvPr id="12" name="图片 11"/>
          <p:cNvPicPr>
            <a:picLocks noChangeAspect="1"/>
          </p:cNvPicPr>
          <p:nvPr/>
        </p:nvPicPr>
        <p:blipFill>
          <a:blip r:embed="rId3"/>
          <a:stretch>
            <a:fillRect/>
          </a:stretch>
        </p:blipFill>
        <p:spPr>
          <a:xfrm>
            <a:off x="9227066" y="4804977"/>
            <a:ext cx="2741014" cy="182448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1076603075"/>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8" name="文本框 339973"/>
          <p:cNvSpPr txBox="1">
            <a:spLocks noChangeArrowheads="1"/>
          </p:cNvSpPr>
          <p:nvPr/>
        </p:nvSpPr>
        <p:spPr bwMode="auto">
          <a:xfrm>
            <a:off x="378009" y="1307542"/>
            <a:ext cx="11972925" cy="6617196"/>
          </a:xfrm>
          <a:prstGeom prst="rect">
            <a:avLst/>
          </a:prstGeom>
          <a:noFill/>
          <a:ln>
            <a:noFill/>
          </a:ln>
          <a:extLst>
            <a:ext uri="{909E8E84-426E-40DD-AFC4-6F175D3DCCD1}">
              <a14:hiddenFill xmlns:a14="http://schemas.microsoft.com/office/drawing/2010/main">
                <a:solidFill>
                  <a:srgbClr val="32798F"/>
                </a:solidFill>
              </a14:hiddenFill>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571500" indent="-571500" algn="just">
              <a:buFont typeface="Wingdings" panose="05000000000000000000" pitchFamily="2" charset="2"/>
              <a:buChar char="²"/>
            </a:pPr>
            <a:r>
              <a:rPr lang="zh-CN" altLang="en-US" sz="3600" b="1"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调查</a:t>
            </a:r>
            <a:r>
              <a:rPr lang="en-US" altLang="zh-CN" sz="3200"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________________________</a:t>
            </a:r>
          </a:p>
          <a:p>
            <a:pPr marL="457200" indent="-457200" algn="just">
              <a:buFont typeface="Wingdings" panose="05000000000000000000" pitchFamily="2" charset="2"/>
              <a:buChar char="²"/>
            </a:pPr>
            <a:endParaRPr lang="zh-CN" altLang="en-US" sz="3200" dirty="0">
              <a:solidFill>
                <a:schemeClr val="tx1"/>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endParaRPr>
          </a:p>
          <a:p>
            <a:pPr marL="457200" indent="-457200" algn="just">
              <a:buFont typeface="Wingdings" panose="05000000000000000000" pitchFamily="2" charset="2"/>
              <a:buChar char="²"/>
            </a:pPr>
            <a:r>
              <a:rPr lang="zh-CN" altLang="en-US" sz="3600" b="1"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 保护；监视；照管</a:t>
            </a:r>
            <a:r>
              <a:rPr lang="en-US" altLang="zh-CN" sz="3200"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__________________</a:t>
            </a:r>
          </a:p>
          <a:p>
            <a:pPr marL="457200" indent="-457200" algn="just">
              <a:buFont typeface="Wingdings" panose="05000000000000000000" pitchFamily="2" charset="2"/>
              <a:buChar char="²"/>
            </a:pPr>
            <a:endParaRPr lang="zh-CN" altLang="en-US" sz="3600" b="1" dirty="0">
              <a:solidFill>
                <a:schemeClr val="tx1"/>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endParaRPr>
          </a:p>
          <a:p>
            <a:pPr marL="457200" indent="-457200" algn="just">
              <a:buFont typeface="Wingdings" panose="05000000000000000000" pitchFamily="2" charset="2"/>
              <a:buChar char="²"/>
            </a:pPr>
            <a:r>
              <a:rPr lang="zh-CN" altLang="en-US" sz="3600"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 </a:t>
            </a:r>
            <a:r>
              <a:rPr lang="zh-CN" altLang="en-US" sz="3600" b="1"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无</a:t>
            </a:r>
            <a:r>
              <a:rPr lang="en-US" altLang="zh-CN" sz="3600" b="1" dirty="0">
                <a:latin typeface="宋体" panose="02010600030101010101" pitchFamily="2" charset="-122"/>
                <a:cs typeface="Times New Roman" panose="02020603050405020304" pitchFamily="18" charset="0"/>
                <a:sym typeface="Wingdings" panose="05000000000000000000" pitchFamily="2" charset="2"/>
              </a:rPr>
              <a:t>…</a:t>
            </a:r>
            <a:r>
              <a:rPr lang="zh-CN" altLang="en-US" sz="3600" b="1"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罪</a:t>
            </a:r>
            <a:r>
              <a:rPr lang="en-US" altLang="zh-CN" sz="3200"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_________________________</a:t>
            </a:r>
          </a:p>
          <a:p>
            <a:pPr marL="457200" indent="-457200" algn="just">
              <a:buFont typeface="Wingdings" panose="05000000000000000000" pitchFamily="2" charset="2"/>
              <a:buChar char="²"/>
            </a:pPr>
            <a:endParaRPr lang="en-US" altLang="zh-CN" sz="3600"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endParaRPr>
          </a:p>
          <a:p>
            <a:pPr marL="457200" indent="-457200" algn="just">
              <a:buFont typeface="Wingdings" panose="05000000000000000000" pitchFamily="2" charset="2"/>
              <a:buChar char="²"/>
            </a:pPr>
            <a:r>
              <a:rPr lang="zh-CN" altLang="en-US" sz="3600" b="1"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 参与</a:t>
            </a:r>
            <a:r>
              <a:rPr lang="en-US" altLang="zh-CN" sz="3600" b="1" dirty="0">
                <a:latin typeface="宋体" panose="02010600030101010101" pitchFamily="2" charset="-122"/>
                <a:cs typeface="Times New Roman" panose="02020603050405020304" pitchFamily="18" charset="0"/>
                <a:sym typeface="Wingdings" panose="05000000000000000000" pitchFamily="2" charset="2"/>
              </a:rPr>
              <a:t>…</a:t>
            </a:r>
            <a:r>
              <a:rPr lang="zh-CN" altLang="en-US" sz="3600" b="1"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；与</a:t>
            </a:r>
            <a:r>
              <a:rPr lang="en-US" altLang="zh-CN" sz="3600" b="1" dirty="0">
                <a:latin typeface="宋体" panose="02010600030101010101" pitchFamily="2" charset="-122"/>
                <a:cs typeface="Times New Roman" panose="02020603050405020304" pitchFamily="18" charset="0"/>
                <a:sym typeface="Wingdings" panose="05000000000000000000" pitchFamily="2" charset="2"/>
              </a:rPr>
              <a:t>…</a:t>
            </a:r>
            <a:r>
              <a:rPr lang="zh-CN" altLang="en-US" sz="3600" b="1"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有关联</a:t>
            </a:r>
            <a:r>
              <a:rPr lang="en-US" altLang="zh-CN" sz="3600"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_________________</a:t>
            </a:r>
          </a:p>
          <a:p>
            <a:pPr marL="457200" indent="-457200" algn="just">
              <a:buFont typeface="Wingdings" panose="05000000000000000000" pitchFamily="2" charset="2"/>
              <a:buChar char="²"/>
            </a:pPr>
            <a:endParaRPr lang="en-US" altLang="zh-CN" sz="3600"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endParaRPr>
          </a:p>
          <a:p>
            <a:pPr marL="457200" indent="-457200" algn="just">
              <a:buFont typeface="Wingdings" panose="05000000000000000000" pitchFamily="2" charset="2"/>
              <a:buChar char="²"/>
            </a:pPr>
            <a:r>
              <a:rPr lang="zh-CN" altLang="en-US" sz="3600" b="1"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 被判</a:t>
            </a:r>
            <a:r>
              <a:rPr lang="en-US" altLang="zh-CN" sz="3600" b="1" dirty="0">
                <a:latin typeface="宋体" panose="02010600030101010101" pitchFamily="2" charset="-122"/>
                <a:cs typeface="Times New Roman" panose="02020603050405020304" pitchFamily="18" charset="0"/>
                <a:sym typeface="Wingdings" panose="05000000000000000000" pitchFamily="2" charset="2"/>
              </a:rPr>
              <a:t>…</a:t>
            </a:r>
            <a:r>
              <a:rPr lang="zh-CN" altLang="en-US" sz="3600" b="1"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罪</a:t>
            </a:r>
            <a:r>
              <a:rPr lang="en-US" altLang="zh-CN" sz="3600"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____________________________</a:t>
            </a:r>
            <a:endParaRPr lang="en-US" altLang="zh-CN" sz="3600" dirty="0">
              <a:latin typeface="黑体" panose="02010609060101010101" pitchFamily="49" charset="-122"/>
              <a:ea typeface="黑体" panose="02010609060101010101" pitchFamily="49" charset="-122"/>
              <a:cs typeface="Times New Roman" panose="02020603050405020304" pitchFamily="18" charset="0"/>
              <a:sym typeface="Wingdings" panose="05000000000000000000" pitchFamily="2" charset="2"/>
            </a:endParaRPr>
          </a:p>
          <a:p>
            <a:pPr marL="457200" indent="-457200" algn="just">
              <a:buFont typeface="Wingdings" panose="05000000000000000000" pitchFamily="2" charset="2"/>
              <a:buChar char="²"/>
            </a:pPr>
            <a:endParaRPr lang="en-US" altLang="zh-CN" sz="3600" dirty="0">
              <a:latin typeface="黑体" panose="02010609060101010101" pitchFamily="49" charset="-122"/>
              <a:ea typeface="黑体" panose="02010609060101010101" pitchFamily="49" charset="-122"/>
              <a:cs typeface="Times New Roman" panose="02020603050405020304" pitchFamily="18" charset="0"/>
              <a:sym typeface="Wingdings" panose="05000000000000000000" pitchFamily="2" charset="2"/>
            </a:endParaRPr>
          </a:p>
          <a:p>
            <a:pPr marL="457200" indent="-457200" algn="just">
              <a:buFont typeface="Wingdings" panose="05000000000000000000" pitchFamily="2" charset="2"/>
              <a:buChar char="²"/>
            </a:pPr>
            <a:endParaRPr lang="zh-CN" altLang="en-US" sz="3600"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endParaRPr>
          </a:p>
          <a:p>
            <a:pPr marL="457200" indent="-457200" algn="just">
              <a:buFont typeface="Wingdings" panose="05000000000000000000" pitchFamily="2" charset="2"/>
              <a:buChar char="²"/>
            </a:pPr>
            <a:endParaRPr lang="en-US" altLang="zh-CN" sz="3200" dirty="0">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endParaRPr>
          </a:p>
        </p:txBody>
      </p:sp>
      <p:sp>
        <p:nvSpPr>
          <p:cNvPr id="93193" name="文本框 254978"/>
          <p:cNvSpPr txBox="1">
            <a:spLocks noChangeArrowheads="1"/>
          </p:cNvSpPr>
          <p:nvPr/>
        </p:nvSpPr>
        <p:spPr bwMode="auto">
          <a:xfrm>
            <a:off x="268472" y="303139"/>
            <a:ext cx="12192000" cy="829945"/>
          </a:xfrm>
          <a:prstGeom prst="rect">
            <a:avLst/>
          </a:prstGeom>
          <a:no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spcBef>
                <a:spcPct val="50000"/>
              </a:spcBef>
              <a:buFont typeface="Arial" panose="020B0604020202020204" pitchFamily="34" charset="0"/>
              <a:buNone/>
            </a:pPr>
            <a:r>
              <a:rPr lang="en-US" altLang="zh-CN" sz="4800" b="1" dirty="0">
                <a:solidFill>
                  <a:srgbClr val="490509"/>
                </a:solidFill>
                <a:latin typeface="黑体" panose="02010609060101010101" pitchFamily="49" charset="-122"/>
                <a:ea typeface="黑体" panose="02010609060101010101" pitchFamily="49" charset="-122"/>
                <a:cs typeface="Times New Roman" panose="02020603050405020304" pitchFamily="18" charset="0"/>
              </a:rPr>
              <a:t>(</a:t>
            </a:r>
            <a:r>
              <a:rPr lang="zh-CN" altLang="en-US" sz="4400" b="1" dirty="0">
                <a:solidFill>
                  <a:srgbClr val="490509"/>
                </a:solidFill>
                <a:latin typeface="黑体" panose="02010609060101010101" pitchFamily="49" charset="-122"/>
                <a:ea typeface="黑体" panose="02010609060101010101" pitchFamily="49" charset="-122"/>
                <a:cs typeface="Times New Roman" panose="02020603050405020304" pitchFamily="18" charset="0"/>
              </a:rPr>
              <a:t>重点词块</a:t>
            </a:r>
            <a:r>
              <a:rPr lang="en-US" altLang="zh-CN" sz="4800" b="1" dirty="0">
                <a:solidFill>
                  <a:srgbClr val="490509"/>
                </a:solidFill>
                <a:latin typeface="黑体" panose="02010609060101010101" pitchFamily="49" charset="-122"/>
                <a:ea typeface="黑体" panose="02010609060101010101" pitchFamily="49" charset="-122"/>
                <a:cs typeface="Times New Roman" panose="02020603050405020304" pitchFamily="18" charset="0"/>
              </a:rPr>
              <a:t>)</a:t>
            </a:r>
            <a:endParaRPr lang="zh-CN" altLang="en-US" sz="4800" b="1" dirty="0">
              <a:solidFill>
                <a:srgbClr val="490509"/>
              </a:solidFill>
              <a:latin typeface="黑体" panose="02010609060101010101" pitchFamily="49" charset="-122"/>
              <a:ea typeface="黑体" panose="02010609060101010101" pitchFamily="49" charset="-122"/>
              <a:cs typeface="Times New Roman" panose="02020603050405020304" pitchFamily="18" charset="0"/>
            </a:endParaRPr>
          </a:p>
        </p:txBody>
      </p:sp>
      <p:sp>
        <p:nvSpPr>
          <p:cNvPr id="3" name="文本框 339972"/>
          <p:cNvSpPr txBox="1">
            <a:spLocks noChangeArrowheads="1"/>
          </p:cNvSpPr>
          <p:nvPr/>
        </p:nvSpPr>
        <p:spPr bwMode="auto">
          <a:xfrm>
            <a:off x="3475095" y="1371690"/>
            <a:ext cx="323405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look into </a:t>
            </a:r>
          </a:p>
        </p:txBody>
      </p:sp>
      <p:sp>
        <p:nvSpPr>
          <p:cNvPr id="7" name="矩形 6">
            <a:extLst>
              <a:ext uri="{FF2B5EF4-FFF2-40B4-BE49-F238E27FC236}">
                <a16:creationId xmlns="" xmlns:a16="http://schemas.microsoft.com/office/drawing/2014/main" id="{3B212322-F528-4A81-87E1-8EAC7B3D33B5}"/>
              </a:ext>
            </a:extLst>
          </p:cNvPr>
          <p:cNvSpPr/>
          <p:nvPr/>
        </p:nvSpPr>
        <p:spPr>
          <a:xfrm>
            <a:off x="159024" y="49810"/>
            <a:ext cx="11923437" cy="6599583"/>
          </a:xfrm>
          <a:prstGeom prst="rect">
            <a:avLst/>
          </a:prstGeom>
          <a:noFill/>
          <a:ln w="76200">
            <a:solidFill>
              <a:schemeClr val="accent2">
                <a:lumMod val="50000"/>
              </a:schemeClr>
            </a:solidFill>
          </a:ln>
        </p:spPr>
        <p:txBody>
          <a:bodyPr wrap="square" rtlCol="0" anchor="ctr">
            <a:spAutoFit/>
          </a:bodyPr>
          <a:lstStyle/>
          <a:p>
            <a:pPr algn="l"/>
            <a:endParaRPr lang="zh-CN" altLang="en-US" sz="2400" dirty="0">
              <a:solidFill>
                <a:srgbClr val="FFCC66"/>
              </a:solidFill>
              <a:latin typeface="迷你简卡通" panose="03000509000000000000" pitchFamily="65" charset="-122"/>
              <a:ea typeface="迷你简卡通" panose="03000509000000000000" pitchFamily="65" charset="-122"/>
            </a:endParaRPr>
          </a:p>
        </p:txBody>
      </p:sp>
      <p:sp>
        <p:nvSpPr>
          <p:cNvPr id="8" name="文本框 339972"/>
          <p:cNvSpPr txBox="1">
            <a:spLocks noChangeArrowheads="1"/>
          </p:cNvSpPr>
          <p:nvPr/>
        </p:nvSpPr>
        <p:spPr bwMode="auto">
          <a:xfrm>
            <a:off x="3263149" y="3464697"/>
            <a:ext cx="571518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be innocent of </a:t>
            </a:r>
          </a:p>
        </p:txBody>
      </p:sp>
      <p:sp>
        <p:nvSpPr>
          <p:cNvPr id="9" name="文本框 339972"/>
          <p:cNvSpPr txBox="1">
            <a:spLocks noChangeArrowheads="1"/>
          </p:cNvSpPr>
          <p:nvPr/>
        </p:nvSpPr>
        <p:spPr bwMode="auto">
          <a:xfrm>
            <a:off x="5445894" y="4589893"/>
            <a:ext cx="561581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(be) involved in </a:t>
            </a:r>
          </a:p>
        </p:txBody>
      </p:sp>
      <p:sp>
        <p:nvSpPr>
          <p:cNvPr id="10" name="文本框 339972"/>
          <p:cNvSpPr txBox="1">
            <a:spLocks noChangeArrowheads="1"/>
          </p:cNvSpPr>
          <p:nvPr/>
        </p:nvSpPr>
        <p:spPr bwMode="auto">
          <a:xfrm>
            <a:off x="5192210" y="2394192"/>
            <a:ext cx="468299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watch over </a:t>
            </a:r>
            <a:endParaRPr lang="zh-CN" altLang="en-US" sz="3200" b="1" dirty="0">
              <a:solidFill>
                <a:srgbClr val="490509"/>
              </a:solidFill>
            </a:endParaRPr>
          </a:p>
        </p:txBody>
      </p:sp>
      <p:sp>
        <p:nvSpPr>
          <p:cNvPr id="11" name="文本框 339972"/>
          <p:cNvSpPr txBox="1">
            <a:spLocks noChangeArrowheads="1"/>
          </p:cNvSpPr>
          <p:nvPr/>
        </p:nvSpPr>
        <p:spPr bwMode="auto">
          <a:xfrm>
            <a:off x="4571318" y="5680053"/>
            <a:ext cx="632297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3200" b="1" dirty="0">
                <a:solidFill>
                  <a:srgbClr val="490509"/>
                </a:solidFill>
                <a:latin typeface="Times New Roman" panose="02020603050405020304" pitchFamily="18" charset="0"/>
                <a:ea typeface="黑体" panose="02010609060101010101" pitchFamily="49" charset="-122"/>
                <a:cs typeface="Times New Roman" panose="02020603050405020304" pitchFamily="18" charset="0"/>
                <a:sym typeface="Wingdings" panose="05000000000000000000" pitchFamily="2" charset="2"/>
              </a:rPr>
              <a:t>be found guilty of </a:t>
            </a:r>
          </a:p>
        </p:txBody>
      </p:sp>
      <p:pic>
        <p:nvPicPr>
          <p:cNvPr id="12" name="图片 2" descr="manhandcuffedbehindba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1886" y="1852495"/>
            <a:ext cx="3850747" cy="284813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65947575"/>
      </p:ext>
    </p:extLst>
  </p:cSld>
  <p:clrMapOvr>
    <a:masterClrMapping/>
  </p:clrMapOvr>
  <mc:AlternateContent xmlns:mc="http://schemas.openxmlformats.org/markup-compatibility/2006" xmlns:p14="http://schemas.microsoft.com/office/powerpoint/2010/main">
    <mc:Choice Requires="p14">
      <p:transition p14:dur="250">
        <p:strips/>
      </p:transition>
    </mc:Choice>
    <mc:Fallback xmlns="">
      <p:transition>
        <p:strip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KSO_WM_UNIT_TABLE_BEAUTIFY" val="smartTable{0591d928-a538-4509-a70d-7ec708a78a80}"/>
</p:tagLst>
</file>

<file path=ppt/theme/theme1.xml><?xml version="1.0" encoding="utf-8"?>
<a:theme xmlns:a="http://schemas.openxmlformats.org/drawingml/2006/main" name="Office 主题​​">
  <a:themeElements>
    <a:clrScheme name="Office">
      <a:dk1>
        <a:sysClr val="windowText" lastClr="000000"/>
      </a:dk1>
      <a:lt1>
        <a:sysClr val="window" lastClr="CAEACE"/>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wrap="none">
        <a:spAutoFit/>
      </a:bodyPr>
      <a:lstStyle>
        <a:defPPr algn="l">
          <a:defRPr sz="2400" dirty="0" smtClean="0">
            <a:solidFill>
              <a:srgbClr val="FFCC66"/>
            </a:solidFill>
            <a:latin typeface="迷你简卡通" panose="03000509000000000000" pitchFamily="65" charset="-122"/>
            <a:ea typeface="迷你简卡通" panose="03000509000000000000" pitchFamily="65" charset="-122"/>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CAEACE"/>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1389</TotalTime>
  <Words>1150</Words>
  <Application>Microsoft Office PowerPoint</Application>
  <PresentationFormat>宽屏</PresentationFormat>
  <Paragraphs>158</Paragraphs>
  <Slides>20</Slides>
  <Notes>16</Notes>
  <HiddenSlides>5</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20</vt:i4>
      </vt:variant>
    </vt:vector>
  </HeadingPairs>
  <TitlesOfParts>
    <vt:vector size="31" baseType="lpstr">
      <vt:lpstr>等线</vt:lpstr>
      <vt:lpstr>等线 Light</vt:lpstr>
      <vt:lpstr>黑体</vt:lpstr>
      <vt:lpstr>迷你简卡通</vt:lpstr>
      <vt:lpstr>宋体</vt:lpstr>
      <vt:lpstr>Arial</vt:lpstr>
      <vt:lpstr>Calibri</vt:lpstr>
      <vt:lpstr>Times New Roman</vt:lpstr>
      <vt:lpstr>Wingdings</vt:lpstr>
      <vt:lpstr>Wingdings 2</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个人用户</cp:lastModifiedBy>
  <cp:revision>287</cp:revision>
  <dcterms:created xsi:type="dcterms:W3CDTF">2017-08-21T08:41:36Z</dcterms:created>
  <dcterms:modified xsi:type="dcterms:W3CDTF">2021-03-04T08:38:07Z</dcterms:modified>
</cp:coreProperties>
</file>