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44"/>
  </p:notesMasterIdLst>
  <p:handoutMasterIdLst>
    <p:handoutMasterId r:id="rId45"/>
  </p:handoutMasterIdLst>
  <p:sldIdLst>
    <p:sldId id="869" r:id="rId3"/>
    <p:sldId id="1059" r:id="rId4"/>
    <p:sldId id="1060" r:id="rId5"/>
    <p:sldId id="804" r:id="rId6"/>
    <p:sldId id="871" r:id="rId7"/>
    <p:sldId id="1061" r:id="rId8"/>
    <p:sldId id="1062" r:id="rId9"/>
    <p:sldId id="1063" r:id="rId10"/>
    <p:sldId id="1064" r:id="rId11"/>
    <p:sldId id="1065" r:id="rId12"/>
    <p:sldId id="1066" r:id="rId13"/>
    <p:sldId id="1067" r:id="rId14"/>
    <p:sldId id="811" r:id="rId15"/>
    <p:sldId id="1068" r:id="rId16"/>
    <p:sldId id="1069" r:id="rId17"/>
    <p:sldId id="1070" r:id="rId18"/>
    <p:sldId id="1071" r:id="rId19"/>
    <p:sldId id="1072" r:id="rId20"/>
    <p:sldId id="887" r:id="rId21"/>
    <p:sldId id="1073" r:id="rId22"/>
    <p:sldId id="1074" r:id="rId23"/>
    <p:sldId id="1075" r:id="rId24"/>
    <p:sldId id="1076" r:id="rId25"/>
    <p:sldId id="1077" r:id="rId26"/>
    <p:sldId id="1078" r:id="rId27"/>
    <p:sldId id="830" r:id="rId28"/>
    <p:sldId id="1079" r:id="rId29"/>
    <p:sldId id="1080" r:id="rId30"/>
    <p:sldId id="1081" r:id="rId31"/>
    <p:sldId id="970" r:id="rId32"/>
    <p:sldId id="1082" r:id="rId33"/>
    <p:sldId id="1083" r:id="rId34"/>
    <p:sldId id="1084" r:id="rId35"/>
    <p:sldId id="1041" r:id="rId36"/>
    <p:sldId id="1047" r:id="rId37"/>
    <p:sldId id="1048" r:id="rId38"/>
    <p:sldId id="1049" r:id="rId39"/>
    <p:sldId id="1050" r:id="rId40"/>
    <p:sldId id="1051" r:id="rId41"/>
    <p:sldId id="772" r:id="rId42"/>
    <p:sldId id="1085" r:id="rId43"/>
  </p:sldIdLst>
  <p:sldSz cx="9144000" cy="6858000" type="screen4x3"/>
  <p:notesSz cx="6858000" cy="9144000"/>
  <p:defaultTextStyle>
    <a:defPPr>
      <a:defRPr lang="zh-CN"/>
    </a:defPPr>
    <a:lvl1pPr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9" autoAdjust="0"/>
    <p:restoredTop sz="97917" autoAdjust="0"/>
  </p:normalViewPr>
  <p:slideViewPr>
    <p:cSldViewPr>
      <p:cViewPr>
        <p:scale>
          <a:sx n="100" d="100"/>
          <a:sy n="100" d="100"/>
        </p:scale>
        <p:origin x="-28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83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image" Target="../media/image53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F1EFC188-E7F1-4EBA-BC8C-A7A94EE6A27D}" type="datetimeFigureOut">
              <a:rPr lang="zh-CN" altLang="en-US"/>
              <a:pPr>
                <a:defRPr/>
              </a:pPr>
              <a:t>2019/10/11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C28D3C17-134D-4E19-AE88-ACF67170ABF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358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D798A81F-494B-4750-A189-6C1D26C1AE96}" type="datetimeFigureOut">
              <a:rPr lang="zh-CN" altLang="en-US"/>
              <a:pPr>
                <a:defRPr/>
              </a:pPr>
              <a:t>2019/10/11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870B0066-DE8A-4008-81A5-39FACCFB408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4618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7C4DDB-F316-4707-863E-64F2BB39E6F0}" type="slidenum">
              <a:rPr lang="zh-CN" altLang="en-US" smtClean="0">
                <a:solidFill>
                  <a:prstClr val="black"/>
                </a:solidFill>
              </a:rPr>
              <a:pPr/>
              <a:t>41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96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827584" y="1799965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</p:spTree>
    <p:extLst>
      <p:ext uri="{BB962C8B-B14F-4D97-AF65-F5344CB8AC3E}">
        <p14:creationId xmlns:p14="http://schemas.microsoft.com/office/powerpoint/2010/main" val="3987507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302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741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665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903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480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80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808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34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667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727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33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" Target="../slides/slide4.xml"/><Relationship Id="rId5" Type="http://schemas.openxmlformats.org/officeDocument/2006/relationships/slide" Target="../slides/slide30.xml"/><Relationship Id="rId4" Type="http://schemas.openxmlformats.org/officeDocument/2006/relationships/slide" Target="../slides/slide2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501063" y="6286500"/>
            <a:ext cx="571500" cy="500063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400" b="1" dirty="0">
                <a:solidFill>
                  <a:srgbClr val="0033CC"/>
                </a:solidFill>
              </a:rPr>
              <a:t>栏目导引</a:t>
            </a:r>
          </a:p>
        </p:txBody>
      </p:sp>
      <p:grpSp>
        <p:nvGrpSpPr>
          <p:cNvPr id="2" name="组合 13"/>
          <p:cNvGrpSpPr>
            <a:grpSpLocks/>
          </p:cNvGrpSpPr>
          <p:nvPr userDrawn="1"/>
        </p:nvGrpSpPr>
        <p:grpSpPr bwMode="auto">
          <a:xfrm>
            <a:off x="-6013450" y="6313488"/>
            <a:ext cx="5935662" cy="500062"/>
            <a:chOff x="-6013176" y="6237312"/>
            <a:chExt cx="5935388" cy="500400"/>
          </a:xfrm>
        </p:grpSpPr>
        <p:grpSp>
          <p:nvGrpSpPr>
            <p:cNvPr id="1030" name="组合 13"/>
            <p:cNvGrpSpPr>
              <a:grpSpLocks/>
            </p:cNvGrpSpPr>
            <p:nvPr userDrawn="1"/>
          </p:nvGrpSpPr>
          <p:grpSpPr bwMode="auto">
            <a:xfrm>
              <a:off x="-4830763" y="6237312"/>
              <a:ext cx="4752975" cy="500400"/>
              <a:chOff x="-4830936" y="6237312"/>
              <a:chExt cx="4753148" cy="500400"/>
            </a:xfrm>
          </p:grpSpPr>
          <p:sp>
            <p:nvSpPr>
              <p:cNvPr id="8" name="五边形 7">
                <a:hlinkClick r:id="rId3" action="ppaction://hlinksldjump"/>
              </p:cNvPr>
              <p:cNvSpPr/>
              <p:nvPr userDrawn="1"/>
            </p:nvSpPr>
            <p:spPr bwMode="auto">
              <a:xfrm>
                <a:off x="-4830717" y="6237312"/>
                <a:ext cx="1144577" cy="498812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课堂讲练互动探究</a:t>
                </a:r>
              </a:p>
            </p:txBody>
          </p:sp>
          <p:sp>
            <p:nvSpPr>
              <p:cNvPr id="9" name="五边形 8">
                <a:hlinkClick r:id="rId4" action="ppaction://hlinksldjump"/>
              </p:cNvPr>
              <p:cNvSpPr/>
              <p:nvPr userDrawn="1"/>
            </p:nvSpPr>
            <p:spPr bwMode="auto">
              <a:xfrm>
                <a:off x="-3617879" y="6237312"/>
                <a:ext cx="1144577" cy="498812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资料搜集生活链接</a:t>
                </a:r>
              </a:p>
            </p:txBody>
          </p:sp>
          <p:sp>
            <p:nvSpPr>
              <p:cNvPr id="10" name="五边形 9">
                <a:hlinkClick r:id="rId5" action="ppaction://hlinksldjump"/>
              </p:cNvPr>
              <p:cNvSpPr/>
              <p:nvPr userDrawn="1"/>
            </p:nvSpPr>
            <p:spPr bwMode="auto">
              <a:xfrm>
                <a:off x="-2406627" y="6237312"/>
                <a:ext cx="1146164" cy="500400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随堂自测巩固提升</a:t>
                </a:r>
              </a:p>
            </p:txBody>
          </p:sp>
          <p:sp>
            <p:nvSpPr>
              <p:cNvPr id="12" name="五边形 11">
                <a:hlinkClick r:id="rId3" action="ppaction://hlinksldjump"/>
              </p:cNvPr>
              <p:cNvSpPr/>
              <p:nvPr userDrawn="1"/>
            </p:nvSpPr>
            <p:spPr bwMode="auto">
              <a:xfrm>
                <a:off x="-1222364" y="6237312"/>
                <a:ext cx="1144576" cy="500400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达标检测速效提能</a:t>
                </a:r>
              </a:p>
            </p:txBody>
          </p:sp>
        </p:grpSp>
        <p:sp>
          <p:nvSpPr>
            <p:cNvPr id="11" name="五边形 10">
              <a:hlinkClick r:id="rId6" action="ppaction://hlinksldjump"/>
            </p:cNvPr>
            <p:cNvSpPr/>
            <p:nvPr userDrawn="1"/>
          </p:nvSpPr>
          <p:spPr bwMode="auto">
            <a:xfrm>
              <a:off x="-6013176" y="6237312"/>
              <a:ext cx="1144534" cy="498812"/>
            </a:xfrm>
            <a:prstGeom prst="homePlate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400" b="1" dirty="0">
                  <a:solidFill>
                    <a:srgbClr val="0033CC"/>
                  </a:solidFill>
                </a:rPr>
                <a:t>预习导学新知初探</a:t>
              </a:r>
            </a:p>
          </p:txBody>
        </p:sp>
      </p:grpSp>
      <p:sp>
        <p:nvSpPr>
          <p:cNvPr id="14" name="燕尾形 13"/>
          <p:cNvSpPr/>
          <p:nvPr userDrawn="1"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15" name="五边形 14"/>
          <p:cNvSpPr/>
          <p:nvPr userDrawn="1"/>
        </p:nvSpPr>
        <p:spPr>
          <a:xfrm>
            <a:off x="5076825" y="25400"/>
            <a:ext cx="3743325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第二课　只有社会主义才能救中国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83299 -3.33333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2019/10/11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67586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Word_97_-_2003___1.doc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__2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.docx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Word___2.docx"/><Relationship Id="rId5" Type="http://schemas.openxmlformats.org/officeDocument/2006/relationships/image" Target="../media/image5.pn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emf"/><Relationship Id="rId5" Type="http://schemas.openxmlformats.org/officeDocument/2006/relationships/package" Target="../embeddings/Microsoft_Word___5.docx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package" Target="../embeddings/Microsoft_Word___6.docx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package" Target="../embeddings/Microsoft_Word___7.docx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1.emf"/><Relationship Id="rId4" Type="http://schemas.openxmlformats.org/officeDocument/2006/relationships/image" Target="../media/image9.emf"/><Relationship Id="rId9" Type="http://schemas.openxmlformats.org/officeDocument/2006/relationships/package" Target="../embeddings/Microsoft_Word___8.doc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3.emf"/><Relationship Id="rId5" Type="http://schemas.openxmlformats.org/officeDocument/2006/relationships/package" Target="../embeddings/Microsoft_Word___10.docx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package" Target="../embeddings/Microsoft_Word___13.docx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package" Target="../embeddings/Microsoft_Word___14.docx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8.emf"/><Relationship Id="rId4" Type="http://schemas.openxmlformats.org/officeDocument/2006/relationships/image" Target="../media/image16.emf"/><Relationship Id="rId9" Type="http://schemas.openxmlformats.org/officeDocument/2006/relationships/package" Target="../embeddings/Microsoft_Word___15.doc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9.emf"/><Relationship Id="rId4" Type="http://schemas.openxmlformats.org/officeDocument/2006/relationships/package" Target="../embeddings/Microsoft_Word___16.doc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1.png"/><Relationship Id="rId4" Type="http://schemas.openxmlformats.org/officeDocument/2006/relationships/image" Target="../media/image2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3.emf"/><Relationship Id="rId5" Type="http://schemas.openxmlformats.org/officeDocument/2006/relationships/package" Target="../embeddings/Microsoft_Word___19.docx"/><Relationship Id="rId4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6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package" Target="../embeddings/Microsoft_Word___23.docx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Relationship Id="rId6" Type="http://schemas.openxmlformats.org/officeDocument/2006/relationships/package" Target="../embeddings/Microsoft_Word___24.docx"/><Relationship Id="rId5" Type="http://schemas.openxmlformats.org/officeDocument/2006/relationships/oleObject" Target="../embeddings/oleObject7.bin"/><Relationship Id="rId10" Type="http://schemas.openxmlformats.org/officeDocument/2006/relationships/image" Target="../media/image29.emf"/><Relationship Id="rId4" Type="http://schemas.openxmlformats.org/officeDocument/2006/relationships/image" Target="../media/image27.emf"/><Relationship Id="rId9" Type="http://schemas.openxmlformats.org/officeDocument/2006/relationships/package" Target="../embeddings/Microsoft_Word___25.docx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30.emf"/><Relationship Id="rId4" Type="http://schemas.openxmlformats.org/officeDocument/2006/relationships/package" Target="../embeddings/Microsoft_Word___26.docx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3" Type="http://schemas.openxmlformats.org/officeDocument/2006/relationships/oleObject" Target="../embeddings/oleObject10.bin"/><Relationship Id="rId7" Type="http://schemas.openxmlformats.org/officeDocument/2006/relationships/package" Target="../embeddings/Microsoft_Word___2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31.emf"/><Relationship Id="rId4" Type="http://schemas.openxmlformats.org/officeDocument/2006/relationships/package" Target="../embeddings/Microsoft_Word___27.docx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33.emf"/><Relationship Id="rId4" Type="http://schemas.openxmlformats.org/officeDocument/2006/relationships/package" Target="../embeddings/Microsoft_Word___29.docx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34.emf"/><Relationship Id="rId4" Type="http://schemas.openxmlformats.org/officeDocument/2006/relationships/package" Target="../embeddings/Microsoft_Word___30.docx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35.emf"/><Relationship Id="rId4" Type="http://schemas.openxmlformats.org/officeDocument/2006/relationships/package" Target="../embeddings/Microsoft_Word___31.docx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36.emf"/><Relationship Id="rId4" Type="http://schemas.openxmlformats.org/officeDocument/2006/relationships/package" Target="../embeddings/Microsoft_Word___32.docx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oleObject" Target="../embeddings/oleObject16.bin"/><Relationship Id="rId7" Type="http://schemas.openxmlformats.org/officeDocument/2006/relationships/package" Target="../embeddings/Microsoft_Word___3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37.emf"/><Relationship Id="rId4" Type="http://schemas.openxmlformats.org/officeDocument/2006/relationships/package" Target="../embeddings/Microsoft_Word___33.docx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40.png"/><Relationship Id="rId4" Type="http://schemas.openxmlformats.org/officeDocument/2006/relationships/image" Target="../media/image3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41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42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43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package" Target="../embeddings/Microsoft_Word___39.docx"/><Relationship Id="rId7" Type="http://schemas.openxmlformats.org/officeDocument/2006/relationships/package" Target="../embeddings/Microsoft_Word___4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46.png"/><Relationship Id="rId4" Type="http://schemas.openxmlformats.org/officeDocument/2006/relationships/image" Target="../media/image44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1.docx"/><Relationship Id="rId7" Type="http://schemas.openxmlformats.org/officeDocument/2006/relationships/image" Target="../media/image48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0.vml"/><Relationship Id="rId6" Type="http://schemas.openxmlformats.org/officeDocument/2006/relationships/package" Target="../embeddings/Microsoft_Word___42.docx"/><Relationship Id="rId5" Type="http://schemas.openxmlformats.org/officeDocument/2006/relationships/oleObject" Target="../embeddings/oleObject19.bin"/><Relationship Id="rId4" Type="http://schemas.openxmlformats.org/officeDocument/2006/relationships/image" Target="../media/image4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3.docx"/><Relationship Id="rId7" Type="http://schemas.openxmlformats.org/officeDocument/2006/relationships/image" Target="../media/image50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1.vml"/><Relationship Id="rId6" Type="http://schemas.openxmlformats.org/officeDocument/2006/relationships/package" Target="../embeddings/Microsoft_Word___44.docx"/><Relationship Id="rId5" Type="http://schemas.openxmlformats.org/officeDocument/2006/relationships/oleObject" Target="../embeddings/oleObject20.bin"/><Relationship Id="rId4" Type="http://schemas.openxmlformats.org/officeDocument/2006/relationships/image" Target="../media/image4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5.docx"/><Relationship Id="rId7" Type="http://schemas.openxmlformats.org/officeDocument/2006/relationships/image" Target="../media/image52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2.vml"/><Relationship Id="rId6" Type="http://schemas.openxmlformats.org/officeDocument/2006/relationships/package" Target="../embeddings/Microsoft_Word___46.docx"/><Relationship Id="rId5" Type="http://schemas.openxmlformats.org/officeDocument/2006/relationships/oleObject" Target="../embeddings/oleObject21.bin"/><Relationship Id="rId4" Type="http://schemas.openxmlformats.org/officeDocument/2006/relationships/image" Target="../media/image51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oleObject" Target="../embeddings/oleObject22.bin"/><Relationship Id="rId7" Type="http://schemas.openxmlformats.org/officeDocument/2006/relationships/package" Target="../embeddings/Microsoft_Word___4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53.emf"/><Relationship Id="rId4" Type="http://schemas.openxmlformats.org/officeDocument/2006/relationships/package" Target="../embeddings/Microsoft_Word___47.docx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55.emf"/><Relationship Id="rId4" Type="http://schemas.openxmlformats.org/officeDocument/2006/relationships/package" Target="../embeddings/Microsoft_Word___49.docx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56.emf"/><Relationship Id="rId4" Type="http://schemas.openxmlformats.org/officeDocument/2006/relationships/package" Target="../embeddings/Microsoft_Word___50.docx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emf"/><Relationship Id="rId3" Type="http://schemas.openxmlformats.org/officeDocument/2006/relationships/oleObject" Target="../embeddings/oleObject26.bin"/><Relationship Id="rId7" Type="http://schemas.openxmlformats.org/officeDocument/2006/relationships/package" Target="../embeddings/Microsoft_Word___5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57.emf"/><Relationship Id="rId4" Type="http://schemas.openxmlformats.org/officeDocument/2006/relationships/package" Target="../embeddings/Microsoft_Word___51.docx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59.emf"/><Relationship Id="rId4" Type="http://schemas.openxmlformats.org/officeDocument/2006/relationships/package" Target="../embeddings/Microsoft_Word___53.docx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60.emf"/><Relationship Id="rId4" Type="http://schemas.openxmlformats.org/officeDocument/2006/relationships/package" Target="../embeddings/Microsoft_Word___54.docx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ziliao/" TargetMode="External"/><Relationship Id="rId18" Type="http://schemas.openxmlformats.org/officeDocument/2006/relationships/hyperlink" Target="http://www.1ppt.cn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image" Target="../media/image63.png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1ppt.com/shiti/" TargetMode="External"/><Relationship Id="rId20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fanwen/" TargetMode="External"/><Relationship Id="rId10" Type="http://schemas.openxmlformats.org/officeDocument/2006/relationships/hyperlink" Target="http://www.1ppt.com/powerpoint/" TargetMode="External"/><Relationship Id="rId19" Type="http://schemas.openxmlformats.org/officeDocument/2006/relationships/image" Target="../media/image61.png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196752"/>
            <a:ext cx="9144000" cy="270843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250000"/>
              </a:lnSpc>
            </a:pPr>
            <a:r>
              <a:rPr lang="zh-CN" altLang="zh-CN" sz="2800" b="1" dirty="0">
                <a:latin typeface="华文楷体" pitchFamily="2" charset="-122"/>
                <a:ea typeface="华文楷体" pitchFamily="2" charset="-122"/>
              </a:rPr>
              <a:t>第二课　只有社会主义才能救中国</a:t>
            </a:r>
            <a:endParaRPr lang="zh-CN" altLang="zh-CN" sz="2800" dirty="0">
              <a:latin typeface="华文楷体" pitchFamily="2" charset="-122"/>
              <a:ea typeface="华文楷体" pitchFamily="2" charset="-122"/>
            </a:endParaRPr>
          </a:p>
          <a:p>
            <a:pPr algn="ctr">
              <a:lnSpc>
                <a:spcPct val="250000"/>
              </a:lnSpc>
            </a:pPr>
            <a:r>
              <a:rPr lang="zh-CN" altLang="zh-CN" sz="4000" b="1" dirty="0" smtClean="0">
                <a:latin typeface="微软雅黑" pitchFamily="34" charset="-122"/>
                <a:ea typeface="微软雅黑" pitchFamily="34" charset="-122"/>
              </a:rPr>
              <a:t>新</a:t>
            </a:r>
            <a:r>
              <a:rPr lang="zh-CN" altLang="zh-CN" sz="4000" b="1" dirty="0">
                <a:latin typeface="微软雅黑" pitchFamily="34" charset="-122"/>
                <a:ea typeface="微软雅黑" pitchFamily="34" charset="-122"/>
              </a:rPr>
              <a:t>民主主义革命的胜利</a:t>
            </a:r>
            <a:endParaRPr lang="zh-CN" altLang="zh-CN" sz="4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589240"/>
            <a:ext cx="9144000" cy="470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模板网</a:t>
            </a:r>
            <a:r>
              <a:rPr lang="en-US" altLang="zh-CN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-WWW.1PPT.COM</a:t>
            </a:r>
            <a:endParaRPr lang="en-US" altLang="zh-CN" b="1" kern="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对象 1"/>
          <p:cNvGraphicFramePr>
            <a:graphicFrameLocks noChangeAspect="1"/>
          </p:cNvGraphicFramePr>
          <p:nvPr/>
        </p:nvGraphicFramePr>
        <p:xfrm>
          <a:off x="395288" y="476250"/>
          <a:ext cx="8420100" cy="633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Document" r:id="rId4" imgW="8429343" imgH="6345194" progId="Word.Document.8">
                  <p:embed/>
                </p:oleObj>
              </mc:Choice>
              <mc:Fallback>
                <p:oleObj name="Document" r:id="rId4" imgW="8429343" imgH="6345194" progId="Word.Document.8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76250"/>
                        <a:ext cx="8420100" cy="6337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燕尾形 4"/>
          <p:cNvSpPr/>
          <p:nvPr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076825" y="25400"/>
            <a:ext cx="3743325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第二课　只有社会主义才能救中国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3199798"/>
              </p:ext>
            </p:extLst>
          </p:nvPr>
        </p:nvGraphicFramePr>
        <p:xfrm>
          <a:off x="393700" y="1557338"/>
          <a:ext cx="8420100" cy="327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Document" r:id="rId3" imgW="8429343" imgH="3281314" progId="Word.Document.8">
                  <p:embed/>
                </p:oleObj>
              </mc:Choice>
              <mc:Fallback>
                <p:oleObj name="Document" r:id="rId3" imgW="8429343" imgH="3281314" progId="Word.Document.8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" y="1557338"/>
                        <a:ext cx="8420100" cy="327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燕尾形 4"/>
          <p:cNvSpPr/>
          <p:nvPr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076825" y="25400"/>
            <a:ext cx="3743325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第二课　只有社会主义才能救中国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2492342"/>
              </p:ext>
            </p:extLst>
          </p:nvPr>
        </p:nvGraphicFramePr>
        <p:xfrm>
          <a:off x="431800" y="1052513"/>
          <a:ext cx="8293100" cy="149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文档" r:id="rId3" imgW="8302978" imgH="1514120" progId="Word.Document.12">
                  <p:embed/>
                </p:oleObj>
              </mc:Choice>
              <mc:Fallback>
                <p:oleObj name="文档" r:id="rId3" imgW="8302978" imgH="151412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800" y="1052513"/>
                        <a:ext cx="8293100" cy="1498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406400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9403778"/>
              </p:ext>
            </p:extLst>
          </p:nvPr>
        </p:nvGraphicFramePr>
        <p:xfrm>
          <a:off x="423863" y="2546350"/>
          <a:ext cx="8293100" cy="361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文档" r:id="rId6" imgW="8302978" imgH="3623305" progId="Word.Document.12">
                  <p:embed/>
                </p:oleObj>
              </mc:Choice>
              <mc:Fallback>
                <p:oleObj name="文档" r:id="rId6" imgW="8302978" imgH="362330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2546350"/>
                        <a:ext cx="8293100" cy="361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4224343"/>
              </p:ext>
            </p:extLst>
          </p:nvPr>
        </p:nvGraphicFramePr>
        <p:xfrm>
          <a:off x="469900" y="995363"/>
          <a:ext cx="8293100" cy="473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文档" r:id="rId3" imgW="8302978" imgH="4743236" progId="Word.Document.12">
                  <p:embed/>
                </p:oleObj>
              </mc:Choice>
              <mc:Fallback>
                <p:oleObj name="文档" r:id="rId3" imgW="8302978" imgH="474323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95363"/>
                        <a:ext cx="8293100" cy="473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3438525" y="1484313"/>
            <a:ext cx="142081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封建制度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094288" y="208597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封建专制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221038" y="443706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民族独立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67400" y="4406900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人民解放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827088" y="501332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国家富强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3203575" y="501332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人民幸福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6614470"/>
              </p:ext>
            </p:extLst>
          </p:nvPr>
        </p:nvGraphicFramePr>
        <p:xfrm>
          <a:off x="468313" y="1773238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文档" r:id="rId3" imgW="8302978" imgH="888817" progId="Word.Document.12">
                  <p:embed/>
                </p:oleObj>
              </mc:Choice>
              <mc:Fallback>
                <p:oleObj name="文档" r:id="rId3" imgW="8302978" imgH="8888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773238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2978225"/>
              </p:ext>
            </p:extLst>
          </p:nvPr>
        </p:nvGraphicFramePr>
        <p:xfrm>
          <a:off x="468313" y="2492375"/>
          <a:ext cx="8293100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文档" r:id="rId5" imgW="8302978" imgH="2595892" progId="Word.Document.12">
                  <p:embed/>
                </p:oleObj>
              </mc:Choice>
              <mc:Fallback>
                <p:oleObj name="文档" r:id="rId5" imgW="8302978" imgH="259589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492375"/>
                        <a:ext cx="8293100" cy="259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5521758"/>
              </p:ext>
            </p:extLst>
          </p:nvPr>
        </p:nvGraphicFramePr>
        <p:xfrm>
          <a:off x="468313" y="657225"/>
          <a:ext cx="8293100" cy="196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文档" r:id="rId3" imgW="8302978" imgH="1976708" progId="Word.Document.12">
                  <p:embed/>
                </p:oleObj>
              </mc:Choice>
              <mc:Fallback>
                <p:oleObj name="文档" r:id="rId3" imgW="8302978" imgH="197670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657225"/>
                        <a:ext cx="8293100" cy="196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3708400" y="170021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社会性质</a:t>
            </a:r>
            <a:endParaRPr lang="zh-CN" altLang="en-US" dirty="0"/>
          </a:p>
        </p:txBody>
      </p:sp>
      <p:graphicFrame>
        <p:nvGraphicFramePr>
          <p:cNvPr id="4" name="对象 1"/>
          <p:cNvGraphicFramePr>
            <a:graphicFrameLocks noChangeAspect="1"/>
          </p:cNvGraphicFramePr>
          <p:nvPr/>
        </p:nvGraphicFramePr>
        <p:xfrm>
          <a:off x="539750" y="2492375"/>
          <a:ext cx="8293100" cy="247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文档" r:id="rId6" imgW="8302978" imgH="2482855" progId="Word.Document.12">
                  <p:embed/>
                </p:oleObj>
              </mc:Choice>
              <mc:Fallback>
                <p:oleObj name="文档" r:id="rId6" imgW="8302978" imgH="248285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492375"/>
                        <a:ext cx="8293100" cy="247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1"/>
          <p:cNvGraphicFramePr>
            <a:graphicFrameLocks noChangeAspect="1"/>
          </p:cNvGraphicFramePr>
          <p:nvPr/>
        </p:nvGraphicFramePr>
        <p:xfrm>
          <a:off x="539750" y="4868863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文档" r:id="rId9" imgW="8302978" imgH="875857" progId="Word.Document.12">
                  <p:embed/>
                </p:oleObj>
              </mc:Choice>
              <mc:Fallback>
                <p:oleObj name="文档" r:id="rId9" imgW="8302978" imgH="87585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4868863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2653389"/>
              </p:ext>
            </p:extLst>
          </p:nvPr>
        </p:nvGraphicFramePr>
        <p:xfrm>
          <a:off x="468313" y="404813"/>
          <a:ext cx="82931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文档" r:id="rId3" imgW="8302978" imgH="1384164" progId="Word.Document.12">
                  <p:embed/>
                </p:oleObj>
              </mc:Choice>
              <mc:Fallback>
                <p:oleObj name="文档" r:id="rId3" imgW="8302978" imgH="138416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04813"/>
                        <a:ext cx="82931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7067580"/>
              </p:ext>
            </p:extLst>
          </p:nvPr>
        </p:nvGraphicFramePr>
        <p:xfrm>
          <a:off x="468313" y="1474788"/>
          <a:ext cx="8293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文档" r:id="rId5" imgW="8302978" imgH="4769515" progId="Word.Document.12">
                  <p:embed/>
                </p:oleObj>
              </mc:Choice>
              <mc:Fallback>
                <p:oleObj name="文档" r:id="rId5" imgW="8302978" imgH="476951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74788"/>
                        <a:ext cx="8293100" cy="476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9165880"/>
              </p:ext>
            </p:extLst>
          </p:nvPr>
        </p:nvGraphicFramePr>
        <p:xfrm>
          <a:off x="469900" y="692150"/>
          <a:ext cx="8293100" cy="513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7" name="文档" r:id="rId3" imgW="8302978" imgH="5138505" progId="Word.Document.12">
                  <p:embed/>
                </p:oleObj>
              </mc:Choice>
              <mc:Fallback>
                <p:oleObj name="文档" r:id="rId3" imgW="8302978" imgH="513850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692150"/>
                        <a:ext cx="8293100" cy="513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1979613" y="109537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十月革命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411788" y="3644900"/>
            <a:ext cx="203993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武装夺取政权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958850" y="4191000"/>
            <a:ext cx="2041525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夺取全国胜利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67400" y="4665663"/>
            <a:ext cx="173196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新民主主义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1545948"/>
              </p:ext>
            </p:extLst>
          </p:nvPr>
        </p:nvGraphicFramePr>
        <p:xfrm>
          <a:off x="455613" y="1268413"/>
          <a:ext cx="8293100" cy="414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1" name="文档" r:id="rId3" imgW="8302978" imgH="4150331" progId="Word.Document.12">
                  <p:embed/>
                </p:oleObj>
              </mc:Choice>
              <mc:Fallback>
                <p:oleObj name="文档" r:id="rId3" imgW="8302978" imgH="415033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1268413"/>
                        <a:ext cx="8293100" cy="414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5381625" y="175101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必要准备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067175" y="2349500"/>
            <a:ext cx="142240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必然趋势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187450" y="3500438"/>
            <a:ext cx="1112838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毛泽东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381625" y="4119563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具体实践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2839719"/>
              </p:ext>
            </p:extLst>
          </p:nvPr>
        </p:nvGraphicFramePr>
        <p:xfrm>
          <a:off x="468313" y="660400"/>
          <a:ext cx="829310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name="文档" r:id="rId3" imgW="8302978" imgH="2371618" progId="Word.Document.12">
                  <p:embed/>
                </p:oleObj>
              </mc:Choice>
              <mc:Fallback>
                <p:oleObj name="文档" r:id="rId3" imgW="8302978" imgH="237161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660400"/>
                        <a:ext cx="8293100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6318250" y="1123950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基本制度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2963863" y="2319338"/>
            <a:ext cx="2039937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根本政治前提</a:t>
            </a:r>
            <a:endParaRPr lang="zh-CN" altLang="en-US" dirty="0"/>
          </a:p>
        </p:txBody>
      </p:sp>
      <p:graphicFrame>
        <p:nvGraphicFramePr>
          <p:cNvPr id="5" name="对象 1"/>
          <p:cNvGraphicFramePr>
            <a:graphicFrameLocks noChangeAspect="1"/>
          </p:cNvGraphicFramePr>
          <p:nvPr/>
        </p:nvGraphicFramePr>
        <p:xfrm>
          <a:off x="468313" y="3022600"/>
          <a:ext cx="8293100" cy="196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文档" r:id="rId6" imgW="8302978" imgH="1968428" progId="Word.Document.12">
                  <p:embed/>
                </p:oleObj>
              </mc:Choice>
              <mc:Fallback>
                <p:oleObj name="文档" r:id="rId6" imgW="8302978" imgH="196842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022600"/>
                        <a:ext cx="8293100" cy="196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1"/>
          <p:cNvGraphicFramePr>
            <a:graphicFrameLocks noChangeAspect="1"/>
          </p:cNvGraphicFramePr>
          <p:nvPr/>
        </p:nvGraphicFramePr>
        <p:xfrm>
          <a:off x="468313" y="4941888"/>
          <a:ext cx="8293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name="文档" r:id="rId9" imgW="8302978" imgH="825098" progId="Word.Document.12">
                  <p:embed/>
                </p:oleObj>
              </mc:Choice>
              <mc:Fallback>
                <p:oleObj name="文档" r:id="rId9" imgW="8302978" imgH="82509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941888"/>
                        <a:ext cx="8293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对象 1"/>
          <p:cNvGraphicFramePr>
            <a:graphicFrameLocks noChangeAspect="1"/>
          </p:cNvGraphicFramePr>
          <p:nvPr/>
        </p:nvGraphicFramePr>
        <p:xfrm>
          <a:off x="468313" y="1989138"/>
          <a:ext cx="82931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5" name="文档" r:id="rId4" imgW="8302978" imgH="2524254" progId="Word.Document.12">
                  <p:embed/>
                </p:oleObj>
              </mc:Choice>
              <mc:Fallback>
                <p:oleObj name="文档" r:id="rId4" imgW="8302978" imgH="252425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989138"/>
                        <a:ext cx="82931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3254450"/>
              </p:ext>
            </p:extLst>
          </p:nvPr>
        </p:nvGraphicFramePr>
        <p:xfrm>
          <a:off x="419100" y="1125538"/>
          <a:ext cx="8293100" cy="468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0" name="文档" r:id="rId3" imgW="8302978" imgH="4689957" progId="Word.Document.12">
                  <p:embed/>
                </p:oleObj>
              </mc:Choice>
              <mc:Fallback>
                <p:oleObj name="文档" r:id="rId3" imgW="8302978" imgH="468995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1125538"/>
                        <a:ext cx="8293100" cy="468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39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406400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1793849"/>
              </p:ext>
            </p:extLst>
          </p:nvPr>
        </p:nvGraphicFramePr>
        <p:xfrm>
          <a:off x="468313" y="2205038"/>
          <a:ext cx="82931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4" name="文档" r:id="rId3" imgW="8302978" imgH="1185809" progId="Word.Document.12">
                  <p:embed/>
                </p:oleObj>
              </mc:Choice>
              <mc:Fallback>
                <p:oleObj name="文档" r:id="rId3" imgW="8302978" imgH="118580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205038"/>
                        <a:ext cx="8293100" cy="118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5840304"/>
              </p:ext>
            </p:extLst>
          </p:nvPr>
        </p:nvGraphicFramePr>
        <p:xfrm>
          <a:off x="468313" y="3500438"/>
          <a:ext cx="8293100" cy="120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文档" r:id="rId5" imgW="8302978" imgH="1212808" progId="Word.Document.12">
                  <p:embed/>
                </p:oleObj>
              </mc:Choice>
              <mc:Fallback>
                <p:oleObj name="文档" r:id="rId5" imgW="8302978" imgH="121280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500438"/>
                        <a:ext cx="8293100" cy="120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3455161"/>
              </p:ext>
            </p:extLst>
          </p:nvPr>
        </p:nvGraphicFramePr>
        <p:xfrm>
          <a:off x="469900" y="914400"/>
          <a:ext cx="8293100" cy="490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7" name="文档" r:id="rId3" imgW="8302978" imgH="4904872" progId="Word.Document.12">
                  <p:embed/>
                </p:oleObj>
              </mc:Choice>
              <mc:Fallback>
                <p:oleObj name="文档" r:id="rId3" imgW="8302978" imgH="490487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90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6462170"/>
              </p:ext>
            </p:extLst>
          </p:nvPr>
        </p:nvGraphicFramePr>
        <p:xfrm>
          <a:off x="468313" y="1700213"/>
          <a:ext cx="8293100" cy="374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1" name="文档" r:id="rId3" imgW="8302978" imgH="3755782" progId="Word.Document.12">
                  <p:embed/>
                </p:oleObj>
              </mc:Choice>
              <mc:Fallback>
                <p:oleObj name="文档" r:id="rId3" imgW="8302978" imgH="375578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700213"/>
                        <a:ext cx="8293100" cy="374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6822194"/>
              </p:ext>
            </p:extLst>
          </p:nvPr>
        </p:nvGraphicFramePr>
        <p:xfrm>
          <a:off x="468313" y="1557338"/>
          <a:ext cx="8293100" cy="374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5" name="文档" r:id="rId3" imgW="8302978" imgH="3755782" progId="Word.Document.12">
                  <p:embed/>
                </p:oleObj>
              </mc:Choice>
              <mc:Fallback>
                <p:oleObj name="文档" r:id="rId3" imgW="8302978" imgH="375578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557338"/>
                        <a:ext cx="8293100" cy="374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0837393"/>
              </p:ext>
            </p:extLst>
          </p:nvPr>
        </p:nvGraphicFramePr>
        <p:xfrm>
          <a:off x="468313" y="476250"/>
          <a:ext cx="8293100" cy="356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name="文档" r:id="rId3" imgW="8302978" imgH="3579746" progId="Word.Document.12">
                  <p:embed/>
                </p:oleObj>
              </mc:Choice>
              <mc:Fallback>
                <p:oleObj name="文档" r:id="rId3" imgW="8302978" imgH="357974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76250"/>
                        <a:ext cx="8293100" cy="356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4076700"/>
          <a:ext cx="82931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" name="文档" r:id="rId6" imgW="8302978" imgH="1624997" progId="Word.Document.12">
                  <p:embed/>
                </p:oleObj>
              </mc:Choice>
              <mc:Fallback>
                <p:oleObj name="文档" r:id="rId6" imgW="8302978" imgH="162499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076700"/>
                        <a:ext cx="8293100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/>
        </p:nvGraphicFramePr>
        <p:xfrm>
          <a:off x="527050" y="5588000"/>
          <a:ext cx="82931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" name="文档" r:id="rId9" imgW="8302978" imgH="596504" progId="Word.Document.12">
                  <p:embed/>
                </p:oleObj>
              </mc:Choice>
              <mc:Fallback>
                <p:oleObj name="文档" r:id="rId9" imgW="8302978" imgH="59650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50" y="5588000"/>
                        <a:ext cx="82931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对象 1"/>
          <p:cNvGraphicFramePr>
            <a:graphicFrameLocks noChangeAspect="1"/>
          </p:cNvGraphicFramePr>
          <p:nvPr/>
        </p:nvGraphicFramePr>
        <p:xfrm>
          <a:off x="469900" y="914400"/>
          <a:ext cx="8293100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" name="文档" r:id="rId4" imgW="8302978" imgH="4799394" progId="Word.Document.12">
                  <p:embed/>
                </p:oleObj>
              </mc:Choice>
              <mc:Fallback>
                <p:oleObj name="文档" r:id="rId4" imgW="8302978" imgH="479939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78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对象 1"/>
          <p:cNvGraphicFramePr>
            <a:graphicFrameLocks noChangeAspect="1"/>
          </p:cNvGraphicFramePr>
          <p:nvPr/>
        </p:nvGraphicFramePr>
        <p:xfrm>
          <a:off x="468313" y="1557338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文档" r:id="rId4" imgW="8302978" imgH="888817" progId="Word.Document.12">
                  <p:embed/>
                </p:oleObj>
              </mc:Choice>
              <mc:Fallback>
                <p:oleObj name="文档" r:id="rId4" imgW="8302978" imgH="8888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557338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2276475"/>
          <a:ext cx="8293100" cy="318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9" name="文档" r:id="rId7" imgW="8302978" imgH="3188796" progId="Word.Document.12">
                  <p:embed/>
                </p:oleObj>
              </mc:Choice>
              <mc:Fallback>
                <p:oleObj name="文档" r:id="rId7" imgW="8302978" imgH="318879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276475"/>
                        <a:ext cx="8293100" cy="318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对象 1"/>
          <p:cNvGraphicFramePr>
            <a:graphicFrameLocks noChangeAspect="1"/>
          </p:cNvGraphicFramePr>
          <p:nvPr/>
        </p:nvGraphicFramePr>
        <p:xfrm>
          <a:off x="469900" y="476250"/>
          <a:ext cx="8293100" cy="561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" name="文档" r:id="rId4" imgW="8302978" imgH="5622333" progId="Word.Document.12">
                  <p:embed/>
                </p:oleObj>
              </mc:Choice>
              <mc:Fallback>
                <p:oleObj name="文档" r:id="rId4" imgW="8302978" imgH="562233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476250"/>
                        <a:ext cx="8293100" cy="561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对象 1"/>
          <p:cNvGraphicFramePr>
            <a:graphicFrameLocks noChangeAspect="1"/>
          </p:cNvGraphicFramePr>
          <p:nvPr/>
        </p:nvGraphicFramePr>
        <p:xfrm>
          <a:off x="469900" y="568325"/>
          <a:ext cx="8293100" cy="552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5" name="文档" r:id="rId4" imgW="8302978" imgH="5533775" progId="Word.Document.12">
                  <p:embed/>
                </p:oleObj>
              </mc:Choice>
              <mc:Fallback>
                <p:oleObj name="文档" r:id="rId4" imgW="8302978" imgH="553377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568325"/>
                        <a:ext cx="8293100" cy="552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对象 1"/>
          <p:cNvGraphicFramePr>
            <a:graphicFrameLocks noChangeAspect="1"/>
          </p:cNvGraphicFramePr>
          <p:nvPr/>
        </p:nvGraphicFramePr>
        <p:xfrm>
          <a:off x="468313" y="1125538"/>
          <a:ext cx="8293100" cy="473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9" name="文档" r:id="rId4" imgW="8302978" imgH="4743596" progId="Word.Document.12">
                  <p:embed/>
                </p:oleObj>
              </mc:Choice>
              <mc:Fallback>
                <p:oleObj name="文档" r:id="rId4" imgW="8302978" imgH="474359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25538"/>
                        <a:ext cx="8293100" cy="473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对象 1"/>
          <p:cNvGraphicFramePr>
            <a:graphicFrameLocks noChangeAspect="1"/>
          </p:cNvGraphicFramePr>
          <p:nvPr/>
        </p:nvGraphicFramePr>
        <p:xfrm>
          <a:off x="468313" y="1125538"/>
          <a:ext cx="8293100" cy="431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name="文档" r:id="rId4" imgW="8302978" imgH="4320247" progId="Word.Document.12">
                  <p:embed/>
                </p:oleObj>
              </mc:Choice>
              <mc:Fallback>
                <p:oleObj name="文档" r:id="rId4" imgW="8302978" imgH="432024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25538"/>
                        <a:ext cx="8293100" cy="431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对象 1"/>
          <p:cNvGraphicFramePr>
            <a:graphicFrameLocks noChangeAspect="1"/>
          </p:cNvGraphicFramePr>
          <p:nvPr/>
        </p:nvGraphicFramePr>
        <p:xfrm>
          <a:off x="468313" y="1484313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8" name="文档" r:id="rId4" imgW="8302978" imgH="3162517" progId="Word.Document.12">
                  <p:embed/>
                </p:oleObj>
              </mc:Choice>
              <mc:Fallback>
                <p:oleObj name="文档" r:id="rId4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84313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539750" y="4437063"/>
          <a:ext cx="55118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name="文档" r:id="rId7" imgW="5517442" imgH="875952" progId="Word.Document.12">
                  <p:embed/>
                </p:oleObj>
              </mc:Choice>
              <mc:Fallback>
                <p:oleObj name="文档" r:id="rId7" imgW="5517442" imgH="87595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4437063"/>
                        <a:ext cx="55118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8565709"/>
              </p:ext>
            </p:extLst>
          </p:nvPr>
        </p:nvGraphicFramePr>
        <p:xfrm>
          <a:off x="423863" y="1773238"/>
          <a:ext cx="8293100" cy="256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2" name="文档" r:id="rId3" imgW="8302978" imgH="2569973" progId="Word.Document.12">
                  <p:embed/>
                </p:oleObj>
              </mc:Choice>
              <mc:Fallback>
                <p:oleObj name="文档" r:id="rId3" imgW="8302978" imgH="256997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1773238"/>
                        <a:ext cx="8293100" cy="256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549275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0032506"/>
              </p:ext>
            </p:extLst>
          </p:nvPr>
        </p:nvGraphicFramePr>
        <p:xfrm>
          <a:off x="469900" y="914400"/>
          <a:ext cx="8293100" cy="473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5" name="文档" r:id="rId3" imgW="8302978" imgH="4743236" progId="Word.Document.12">
                  <p:embed/>
                </p:oleObj>
              </mc:Choice>
              <mc:Fallback>
                <p:oleObj name="文档" r:id="rId3" imgW="8302978" imgH="474323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73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263551"/>
              </p:ext>
            </p:extLst>
          </p:nvPr>
        </p:nvGraphicFramePr>
        <p:xfrm>
          <a:off x="469900" y="914400"/>
          <a:ext cx="8293100" cy="494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9" name="文档" r:id="rId3" imgW="8302978" imgH="4941591" progId="Word.Document.12">
                  <p:embed/>
                </p:oleObj>
              </mc:Choice>
              <mc:Fallback>
                <p:oleObj name="文档" r:id="rId3" imgW="8302978" imgH="494159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94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766801"/>
              </p:ext>
            </p:extLst>
          </p:nvPr>
        </p:nvGraphicFramePr>
        <p:xfrm>
          <a:off x="468313" y="1484313"/>
          <a:ext cx="8293100" cy="377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3" name="文档" r:id="rId3" imgW="8302978" imgH="3781701" progId="Word.Document.12">
                  <p:embed/>
                </p:oleObj>
              </mc:Choice>
              <mc:Fallback>
                <p:oleObj name="文档" r:id="rId3" imgW="8302978" imgH="378170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84313"/>
                        <a:ext cx="8293100" cy="377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2076258"/>
              </p:ext>
            </p:extLst>
          </p:nvPr>
        </p:nvGraphicFramePr>
        <p:xfrm>
          <a:off x="417513" y="1628775"/>
          <a:ext cx="829310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" name="文档" r:id="rId3" imgW="8302978" imgH="2371618" progId="Word.Document.12">
                  <p:embed/>
                </p:oleObj>
              </mc:Choice>
              <mc:Fallback>
                <p:oleObj name="文档" r:id="rId3" imgW="8302978" imgH="237161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513" y="1628775"/>
                        <a:ext cx="8293100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549275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1"/>
          <p:cNvGraphicFramePr>
            <a:graphicFrameLocks noChangeAspect="1"/>
          </p:cNvGraphicFramePr>
          <p:nvPr/>
        </p:nvGraphicFramePr>
        <p:xfrm>
          <a:off x="417513" y="4005263"/>
          <a:ext cx="8293100" cy="147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文档" r:id="rId7" imgW="8302978" imgH="1473081" progId="Word.Document.12">
                  <p:embed/>
                </p:oleObj>
              </mc:Choice>
              <mc:Fallback>
                <p:oleObj name="文档" r:id="rId7" imgW="8302978" imgH="147308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513" y="4005263"/>
                        <a:ext cx="8293100" cy="147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5927203"/>
              </p:ext>
            </p:extLst>
          </p:nvPr>
        </p:nvGraphicFramePr>
        <p:xfrm>
          <a:off x="468313" y="1557338"/>
          <a:ext cx="8293100" cy="256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文档" r:id="rId3" imgW="8302978" imgH="2569973" progId="Word.Document.12">
                  <p:embed/>
                </p:oleObj>
              </mc:Choice>
              <mc:Fallback>
                <p:oleObj name="文档" r:id="rId3" imgW="8302978" imgH="256997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557338"/>
                        <a:ext cx="8293100" cy="256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933825"/>
          <a:ext cx="8293100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3" name="文档" r:id="rId6" imgW="8302978" imgH="1536440" progId="Word.Document.12">
                  <p:embed/>
                </p:oleObj>
              </mc:Choice>
              <mc:Fallback>
                <p:oleObj name="文档" r:id="rId6" imgW="8302978" imgH="15364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933825"/>
                        <a:ext cx="8293100" cy="153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9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0089944"/>
              </p:ext>
            </p:extLst>
          </p:nvPr>
        </p:nvGraphicFramePr>
        <p:xfrm>
          <a:off x="468313" y="549275"/>
          <a:ext cx="8293100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name="文档" r:id="rId3" imgW="8302978" imgH="4348686" progId="Word.Document.12">
                  <p:embed/>
                </p:oleObj>
              </mc:Choice>
              <mc:Fallback>
                <p:oleObj name="文档" r:id="rId3" imgW="8302978" imgH="434868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49275"/>
                        <a:ext cx="8293100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4652963"/>
          <a:ext cx="8293100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7" name="文档" r:id="rId6" imgW="8302978" imgH="1434562" progId="Word.Document.12">
                  <p:embed/>
                </p:oleObj>
              </mc:Choice>
              <mc:Fallback>
                <p:oleObj name="文档" r:id="rId6" imgW="8302978" imgH="143456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652963"/>
                        <a:ext cx="8293100" cy="143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1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0390170"/>
              </p:ext>
            </p:extLst>
          </p:nvPr>
        </p:nvGraphicFramePr>
        <p:xfrm>
          <a:off x="469900" y="914400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0" name="文档" r:id="rId3" imgW="8302978" imgH="3162517" progId="Word.Document.12">
                  <p:embed/>
                </p:oleObj>
              </mc:Choice>
              <mc:Fallback>
                <p:oleObj name="文档" r:id="rId3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789363"/>
          <a:ext cx="8293100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1" name="文档" r:id="rId6" imgW="8302978" imgH="2082545" progId="Word.Document.12">
                  <p:embed/>
                </p:oleObj>
              </mc:Choice>
              <mc:Fallback>
                <p:oleObj name="文档" r:id="rId6" imgW="8302978" imgH="208254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789363"/>
                        <a:ext cx="8293100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2" name="对象 1"/>
          <p:cNvGraphicFramePr>
            <a:graphicFrameLocks noChangeAspect="1"/>
          </p:cNvGraphicFramePr>
          <p:nvPr/>
        </p:nvGraphicFramePr>
        <p:xfrm>
          <a:off x="468313" y="1484313"/>
          <a:ext cx="8293100" cy="196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4" name="文档" r:id="rId4" imgW="8302978" imgH="1976708" progId="Word.Document.12">
                  <p:embed/>
                </p:oleObj>
              </mc:Choice>
              <mc:Fallback>
                <p:oleObj name="文档" r:id="rId4" imgW="8302978" imgH="197670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84313"/>
                        <a:ext cx="8293100" cy="196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357563"/>
          <a:ext cx="8293100" cy="196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5" name="文档" r:id="rId7" imgW="8302978" imgH="1976708" progId="Word.Document.12">
                  <p:embed/>
                </p:oleObj>
              </mc:Choice>
              <mc:Fallback>
                <p:oleObj name="文档" r:id="rId7" imgW="8302978" imgH="197670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357563"/>
                        <a:ext cx="8293100" cy="196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6" name="对象 1"/>
          <p:cNvGraphicFramePr>
            <a:graphicFrameLocks noChangeAspect="1"/>
          </p:cNvGraphicFramePr>
          <p:nvPr/>
        </p:nvGraphicFramePr>
        <p:xfrm>
          <a:off x="468313" y="1844675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7" name="文档" r:id="rId4" imgW="8302978" imgH="3162517" progId="Word.Document.12">
                  <p:embed/>
                </p:oleObj>
              </mc:Choice>
              <mc:Fallback>
                <p:oleObj name="文档" r:id="rId4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844675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对象 1"/>
          <p:cNvGraphicFramePr>
            <a:graphicFrameLocks noChangeAspect="1"/>
          </p:cNvGraphicFramePr>
          <p:nvPr/>
        </p:nvGraphicFramePr>
        <p:xfrm>
          <a:off x="468313" y="1916113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1" name="文档" r:id="rId4" imgW="8302978" imgH="3162517" progId="Word.Document.12">
                  <p:embed/>
                </p:oleObj>
              </mc:Choice>
              <mc:Fallback>
                <p:oleObj name="文档" r:id="rId4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916113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14" name="对象 1"/>
          <p:cNvGraphicFramePr>
            <a:graphicFrameLocks noChangeAspect="1"/>
          </p:cNvGraphicFramePr>
          <p:nvPr/>
        </p:nvGraphicFramePr>
        <p:xfrm>
          <a:off x="468313" y="549275"/>
          <a:ext cx="8293100" cy="374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6" name="文档" r:id="rId4" imgW="8302978" imgH="3755782" progId="Word.Document.12">
                  <p:embed/>
                </p:oleObj>
              </mc:Choice>
              <mc:Fallback>
                <p:oleObj name="文档" r:id="rId4" imgW="8302978" imgH="375578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49275"/>
                        <a:ext cx="8293100" cy="374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4005263"/>
          <a:ext cx="8293100" cy="207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7" name="文档" r:id="rId7" imgW="8302978" imgH="2069586" progId="Word.Document.12">
                  <p:embed/>
                </p:oleObj>
              </mc:Choice>
              <mc:Fallback>
                <p:oleObj name="文档" r:id="rId7" imgW="8302978" imgH="206958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005263"/>
                        <a:ext cx="8293100" cy="207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对象 1"/>
          <p:cNvGraphicFramePr>
            <a:graphicFrameLocks noChangeAspect="1"/>
          </p:cNvGraphicFramePr>
          <p:nvPr/>
        </p:nvGraphicFramePr>
        <p:xfrm>
          <a:off x="468313" y="1989138"/>
          <a:ext cx="8293100" cy="196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9" name="文档" r:id="rId4" imgW="8302978" imgH="1976708" progId="Word.Document.12">
                  <p:embed/>
                </p:oleObj>
              </mc:Choice>
              <mc:Fallback>
                <p:oleObj name="文档" r:id="rId4" imgW="8302978" imgH="197670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989138"/>
                        <a:ext cx="8293100" cy="196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对象 1"/>
          <p:cNvGraphicFramePr>
            <a:graphicFrameLocks noChangeAspect="1"/>
          </p:cNvGraphicFramePr>
          <p:nvPr/>
        </p:nvGraphicFramePr>
        <p:xfrm>
          <a:off x="468313" y="620713"/>
          <a:ext cx="82931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3" name="文档" r:id="rId4" imgW="8302978" imgH="5336140" progId="Word.Document.12">
                  <p:embed/>
                </p:oleObj>
              </mc:Choice>
              <mc:Fallback>
                <p:oleObj name="文档" r:id="rId4" imgW="8302978" imgH="53361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620713"/>
                        <a:ext cx="82931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8700" y="2564904"/>
            <a:ext cx="7086600" cy="914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26797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kern="100" dirty="0">
                <a:solidFill>
                  <a:srgbClr val="2D2D8A">
                    <a:lumMod val="50000"/>
                  </a:srgbClr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本部分内容讲解结束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547664" y="4437112"/>
            <a:ext cx="6455579" cy="169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www.1ppt.com/ziliao/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范文下载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www.1ppt.com/fanwen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试卷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endParaRPr lang="zh-CN" altLang="en-US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gray">
          <a:xfrm>
            <a:off x="0" y="2998275"/>
            <a:ext cx="9144000" cy="1366829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 kern="0" dirty="0">
              <a:solidFill>
                <a:srgbClr val="005397"/>
              </a:solidFill>
              <a:latin typeface="Arial"/>
              <a:ea typeface="微软雅黑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802" y="315180"/>
            <a:ext cx="7711638" cy="268177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468313" y="3097345"/>
            <a:ext cx="4103687" cy="1618679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l"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可以在下列情况使用</a:t>
            </a:r>
            <a:endParaRPr lang="zh-CN" altLang="en-US" sz="12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不限次数的用于您个人</a:t>
            </a:r>
            <a:r>
              <a:rPr lang="en-US" altLang="zh-CN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公司、企业的商业演示。</a:t>
            </a: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拷贝模板中的内容用于其它幻灯片母版中使用。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4572000" y="3097345"/>
            <a:ext cx="4103688" cy="1546671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l"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不可以在以下情况使用</a:t>
            </a:r>
            <a:endParaRPr lang="zh-CN" altLang="en-US" sz="1050" b="1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用于任何形式的在线付费下载。</a:t>
            </a: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收集整理我们发布的免费资源后，刻录光碟销售。</a:t>
            </a:r>
            <a:endParaRPr lang="zh-CN" altLang="en-GB" sz="12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" name="Picture 10" descr="png-064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3097345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 descr="png-065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4001" y="3097345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438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模板网-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1400" b="1" dirty="0" smtClean="0">
            <a:solidFill>
              <a:schemeClr val="accent2"/>
            </a:solidFill>
          </a:defRPr>
        </a:defPPr>
      </a:lstStyle>
      <a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a:style>
    </a:spDef>
    <a:txDef>
      <a:spPr>
        <a:noFill/>
      </a:spPr>
      <a:bodyPr wrap="none" rtlCol="0">
        <a:spAutoFit/>
      </a:bodyPr>
      <a:lstStyle>
        <a:defPPr>
          <a:defRPr sz="2400" b="1" dirty="0">
            <a:solidFill>
              <a:srgbClr val="0033CC"/>
            </a:solidFill>
            <a:latin typeface="+mn-lt"/>
            <a:ea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2041</TotalTime>
  <Words>314</Words>
  <Application>Microsoft Office PowerPoint</Application>
  <PresentationFormat>全屏显示(4:3)</PresentationFormat>
  <Paragraphs>38</Paragraphs>
  <Slides>41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41</vt:i4>
      </vt:variant>
    </vt:vector>
  </HeadingPairs>
  <TitlesOfParts>
    <vt:vector size="53" baseType="lpstr">
      <vt:lpstr>Times New Roman</vt:lpstr>
      <vt:lpstr>宋体</vt:lpstr>
      <vt:lpstr>Arial</vt:lpstr>
      <vt:lpstr>Calibri</vt:lpstr>
      <vt:lpstr>Courier New</vt:lpstr>
      <vt:lpstr>楷体_GB2312</vt:lpstr>
      <vt:lpstr>第一PPT模板网-WWW.1PPT.COM</vt:lpstr>
      <vt:lpstr>1_Office 主题</vt:lpstr>
      <vt:lpstr>Microsoft Word 97 - 2003 Document</vt:lpstr>
      <vt:lpstr>Microsoft Word 97 - 2003 文档</vt:lpstr>
      <vt:lpstr>Microsoft Word 文档</vt:lpstr>
      <vt:lpstr>Microsoft Word 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123</cp:lastModifiedBy>
  <cp:revision>1228</cp:revision>
  <dcterms:modified xsi:type="dcterms:W3CDTF">2019-10-11T08:30:01Z</dcterms:modified>
</cp:coreProperties>
</file>