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76" r:id="rId2"/>
    <p:sldId id="274" r:id="rId3"/>
    <p:sldId id="266" r:id="rId4"/>
    <p:sldId id="262" r:id="rId5"/>
    <p:sldId id="273" r:id="rId6"/>
    <p:sldId id="267" r:id="rId7"/>
    <p:sldId id="268" r:id="rId8"/>
    <p:sldId id="261" r:id="rId9"/>
    <p:sldId id="269" r:id="rId10"/>
    <p:sldId id="264" r:id="rId11"/>
    <p:sldId id="271" r:id="rId12"/>
    <p:sldId id="272" r:id="rId13"/>
    <p:sldId id="270" r:id="rId14"/>
    <p:sldId id="263" r:id="rId15"/>
    <p:sldId id="265" r:id="rId1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99FF"/>
    <a:srgbClr val="969696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354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410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8288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DB7C40A4-E266-4BCD-A18A-9E83DB8E0EB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08266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03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03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3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85F1DE-2988-4068-9BB6-B9813FB8B76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21361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103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03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3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FFBF8-B488-47E9-83BD-FBC038C739F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75918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103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3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03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18A9F3-E0F6-41C7-91D4-3722CDD3429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62413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103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03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03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4FC965-7241-462A-B753-22E1E15CFAB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64665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103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03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03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E224F5-1CEB-40F9-AA89-F3E9357AE23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65506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3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03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03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8A87DF-225C-4B0A-BFC9-D22488C1F15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97228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103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3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03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A3DF00-8A72-45FD-BBAD-8FC3A1B9499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9268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103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3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03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9408B6-5BD9-4D01-8D16-406AA645961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15035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03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03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3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BA2AC-A08B-4660-9F5D-FFE9051E409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72843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617538"/>
            <a:ext cx="1951038" cy="551497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617538"/>
            <a:ext cx="5700712" cy="551497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03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03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3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CAC623-18DB-4381-803F-E37D728E02B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93217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026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zh-CN" altLang="zh-CN"/>
          </a:p>
        </p:txBody>
      </p:sp>
      <p:sp>
        <p:nvSpPr>
          <p:cNvPr id="1027" name="Rectangle 1027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zh-CN" altLang="zh-CN"/>
          </a:p>
        </p:txBody>
      </p:sp>
      <p:sp>
        <p:nvSpPr>
          <p:cNvPr id="1028" name="Rectangle 1028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zh-CN" altLang="zh-CN"/>
          </a:p>
        </p:txBody>
      </p:sp>
      <p:sp>
        <p:nvSpPr>
          <p:cNvPr id="1029" name="Rectangle 1029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zh-CN" altLang="zh-CN"/>
          </a:p>
        </p:txBody>
      </p:sp>
      <p:sp>
        <p:nvSpPr>
          <p:cNvPr id="1030" name="Rectangle 1030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zh-CN" altLang="zh-CN"/>
          </a:p>
        </p:txBody>
      </p:sp>
      <p:sp>
        <p:nvSpPr>
          <p:cNvPr id="1031" name="Rectangle 1031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zh-CN" altLang="zh-CN"/>
          </a:p>
        </p:txBody>
      </p:sp>
      <p:sp>
        <p:nvSpPr>
          <p:cNvPr id="1032" name="Rectangle 1032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zh-CN" altLang="zh-CN"/>
          </a:p>
        </p:txBody>
      </p:sp>
      <p:sp>
        <p:nvSpPr>
          <p:cNvPr id="1033" name="Rectangle 1033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617538"/>
            <a:ext cx="77930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34" name="Rectangle 103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083" name="Rectangle 103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400"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084" name="Rectangle 103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400"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085" name="Rectangle 103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400">
                <a:ea typeface="宋体" charset="-122"/>
              </a:defRPr>
            </a:lvl1pPr>
          </a:lstStyle>
          <a:p>
            <a:pPr>
              <a:defRPr/>
            </a:pPr>
            <a:fld id="{F19EA957-05A0-494A-9447-7BB14300E46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charset="-122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charset="-122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2"/>
          <p:cNvSpPr>
            <a:spLocks noChangeArrowheads="1" noChangeShapeType="1" noTextEdit="1"/>
          </p:cNvSpPr>
          <p:nvPr/>
        </p:nvSpPr>
        <p:spPr bwMode="auto">
          <a:xfrm>
            <a:off x="1828800" y="1066800"/>
            <a:ext cx="5551488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solidFill>
                  <a:schemeClr val="hlink"/>
                </a:solidFill>
                <a:latin typeface="方正粗倩简体"/>
                <a:ea typeface="方正粗倩简体"/>
              </a:rPr>
              <a:t>校园风景</a:t>
            </a:r>
          </a:p>
        </p:txBody>
      </p:sp>
      <p:pic>
        <p:nvPicPr>
          <p:cNvPr id="3075" name="Picture 3" descr="教学楼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9040813" cy="371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WordArt 4"/>
          <p:cNvSpPr>
            <a:spLocks noChangeArrowheads="1" noChangeShapeType="1" noTextEdit="1"/>
          </p:cNvSpPr>
          <p:nvPr/>
        </p:nvSpPr>
        <p:spPr bwMode="auto">
          <a:xfrm>
            <a:off x="4133850" y="1838325"/>
            <a:ext cx="49339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4D4D4D"/>
                  </a:solidFill>
                  <a:miter lim="800000"/>
                  <a:headEnd/>
                  <a:tailEnd/>
                </a:ln>
                <a:solidFill>
                  <a:srgbClr val="9999FF"/>
                </a:solidFill>
                <a:latin typeface="方正大黑简体"/>
                <a:ea typeface="方正大黑简体"/>
              </a:rPr>
              <a:t>XIAOYUAN FENGJING</a:t>
            </a:r>
            <a:endParaRPr lang="zh-CN" altLang="en-US" sz="3600" kern="10">
              <a:ln w="9525">
                <a:solidFill>
                  <a:srgbClr val="4D4D4D"/>
                </a:solidFill>
                <a:miter lim="800000"/>
                <a:headEnd/>
                <a:tailEnd/>
              </a:ln>
              <a:solidFill>
                <a:srgbClr val="9999FF"/>
              </a:solidFill>
              <a:latin typeface="方正大黑简体"/>
              <a:ea typeface="方正大黑简体"/>
            </a:endParaRPr>
          </a:p>
        </p:txBody>
      </p:sp>
    </p:spTree>
    <p:extLst>
      <p:ext uri="{BB962C8B-B14F-4D97-AF65-F5344CB8AC3E}">
        <p14:creationId xmlns:p14="http://schemas.microsoft.com/office/powerpoint/2010/main" val="1710462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教学\教学设计-课件\初一\13-2校园采风\timg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30" b="16406"/>
          <a:stretch/>
        </p:blipFill>
        <p:spPr bwMode="auto">
          <a:xfrm>
            <a:off x="3366084" y="3060536"/>
            <a:ext cx="5667890" cy="3685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D:\教学\教学设计-课件\初一\13-2校园采风\timg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7" y="30342"/>
            <a:ext cx="5201935" cy="3470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68799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D:\1f1b233f09e2d4e755e723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1" t="3879" r="5592" b="5232"/>
          <a:stretch>
            <a:fillRect/>
          </a:stretch>
        </p:blipFill>
        <p:spPr bwMode="auto">
          <a:xfrm>
            <a:off x="971550" y="476250"/>
            <a:ext cx="7615238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直接连接符 2"/>
          <p:cNvCxnSpPr/>
          <p:nvPr/>
        </p:nvCxnSpPr>
        <p:spPr bwMode="auto">
          <a:xfrm>
            <a:off x="251520" y="4869160"/>
            <a:ext cx="8712968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ysDash"/>
            <a:miter lim="800000"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026" descr="DSC00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4800"/>
            <a:ext cx="8610600" cy="645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直接连接符 2"/>
          <p:cNvCxnSpPr/>
          <p:nvPr/>
        </p:nvCxnSpPr>
        <p:spPr bwMode="auto">
          <a:xfrm>
            <a:off x="177416" y="2564904"/>
            <a:ext cx="8712968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ysDash"/>
            <a:miter lim="800000"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D:\教学\教学设计-课件\初一\13-2校园采风\timg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262" y="2639894"/>
            <a:ext cx="8471194" cy="4218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6" name="Picture 4" descr="D:\教学\教学设计-课件\初一\13-2校园采风\timg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262" y="116631"/>
            <a:ext cx="5230834" cy="3240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6033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教学\教学设计-课件\高中《绘画》\IMG_68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260350"/>
            <a:ext cx="4392612" cy="634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D:\教学\教学设计-课件\高中《绘画》\IMG_68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76250"/>
            <a:ext cx="7770812" cy="598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校园全景(w42cm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001"/>
          <a:stretch>
            <a:fillRect/>
          </a:stretch>
        </p:blipFill>
        <p:spPr bwMode="auto">
          <a:xfrm>
            <a:off x="0" y="547688"/>
            <a:ext cx="9144000" cy="523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 descr="D:\教学\教学设计-课件\初一\13-2校园采风\IMG_20131031_07435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254" y="403016"/>
            <a:ext cx="4591746" cy="612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直接连接符 2"/>
          <p:cNvCxnSpPr/>
          <p:nvPr/>
        </p:nvCxnSpPr>
        <p:spPr bwMode="auto">
          <a:xfrm>
            <a:off x="0" y="4365104"/>
            <a:ext cx="9144000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ysDash"/>
            <a:miter lim="800000"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D:\教学\教学设计-课件\高中《绘画》\IMG_68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86600" y="-12115800"/>
            <a:ext cx="1717675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4" descr="D:\教学\教学设计-课件\高中《绘画》\IMG_686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260350"/>
            <a:ext cx="4906962" cy="623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成角透视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85800"/>
            <a:ext cx="73152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 descr="平行透视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124200"/>
            <a:ext cx="7924800" cy="299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教学\教学设计-课件\11163310S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79413"/>
            <a:ext cx="8705850" cy="614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教学\教学设计-课件\d0c8a786c9177f3e748b6eb572cf3bc79e3d56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8" y="765175"/>
            <a:ext cx="9029700" cy="367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:\教学\教学设计-课件\201307041119383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588"/>
          <a:stretch>
            <a:fillRect/>
          </a:stretch>
        </p:blipFill>
        <p:spPr bwMode="auto">
          <a:xfrm>
            <a:off x="114300" y="115888"/>
            <a:ext cx="8705850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B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7863" y="685800"/>
            <a:ext cx="5246687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1282854" y="906463"/>
            <a:ext cx="4801314" cy="869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40000"/>
              </a:lnSpc>
            </a:pPr>
            <a:r>
              <a:rPr lang="zh-CN" altLang="en-US" sz="4000" dirty="0">
                <a:solidFill>
                  <a:schemeClr val="hlink"/>
                </a:solidFill>
                <a:latin typeface="方正大黑简体" pitchFamily="2" charset="-122"/>
                <a:ea typeface="方正大黑简体" pitchFamily="2" charset="-122"/>
              </a:rPr>
              <a:t>作业：校园风景写生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Designs\Blends.pot</Template>
  <TotalTime>1515</TotalTime>
  <Words>9</Words>
  <Application>Microsoft Office PowerPoint</Application>
  <PresentationFormat>全屏显示(4:3)</PresentationFormat>
  <Paragraphs>3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0" baseType="lpstr">
      <vt:lpstr>方正粗倩简体</vt:lpstr>
      <vt:lpstr>方正大黑简体</vt:lpstr>
      <vt:lpstr>Tahoma</vt:lpstr>
      <vt:lpstr>Wingdings</vt:lpstr>
      <vt:lpstr>Blends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zdfz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校园风景</dc:title>
  <dc:creator>tianqiang</dc:creator>
  <cp:lastModifiedBy>john_Tian</cp:lastModifiedBy>
  <cp:revision>31</cp:revision>
  <dcterms:created xsi:type="dcterms:W3CDTF">2005-09-24T04:50:11Z</dcterms:created>
  <dcterms:modified xsi:type="dcterms:W3CDTF">2019-10-15T09:02:14Z</dcterms:modified>
</cp:coreProperties>
</file>