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89" r:id="rId3"/>
    <p:sldId id="259" r:id="rId4"/>
    <p:sldId id="286" r:id="rId5"/>
    <p:sldId id="287" r:id="rId6"/>
    <p:sldId id="291" r:id="rId7"/>
    <p:sldId id="288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92" r:id="rId25"/>
    <p:sldId id="279" r:id="rId26"/>
    <p:sldId id="281" r:id="rId27"/>
    <p:sldId id="282" r:id="rId28"/>
    <p:sldId id="293" r:id="rId29"/>
    <p:sldId id="294" r:id="rId30"/>
    <p:sldId id="284" r:id="rId31"/>
    <p:sldId id="295" r:id="rId32"/>
    <p:sldId id="296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12" Type="http://schemas.openxmlformats.org/officeDocument/2006/relationships/image" Target="../media/image31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5.wmf"/><Relationship Id="rId11" Type="http://schemas.openxmlformats.org/officeDocument/2006/relationships/image" Target="../media/image30.wmf"/><Relationship Id="rId5" Type="http://schemas.openxmlformats.org/officeDocument/2006/relationships/image" Target="../media/image24.wmf"/><Relationship Id="rId10" Type="http://schemas.openxmlformats.org/officeDocument/2006/relationships/image" Target="../media/image29.wmf"/><Relationship Id="rId4" Type="http://schemas.openxmlformats.org/officeDocument/2006/relationships/image" Target="../media/image23.wmf"/><Relationship Id="rId9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02D478-2493-4D96-B46E-B88E7BC08BA0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9C3099-7251-4FD9-94F8-FD53F7AA5D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253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457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2867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072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277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481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686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4096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4301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/>
        </p:spPr>
      </p:sp>
      <p:sp>
        <p:nvSpPr>
          <p:cNvPr id="4301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0F820-5855-412E-B48F-73A47082FA0B}" type="datetimeFigureOut">
              <a:rPr lang="zh-CN" altLang="en-US" smtClean="0"/>
              <a:pPr/>
              <a:t>2017/12/5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C9605-6425-42B4-9BFA-84FD844FCD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6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7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png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oleObject" Target="../embeddings/oleObject21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5.bin"/><Relationship Id="rId12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7.bin"/><Relationship Id="rId14" Type="http://schemas.openxmlformats.org/officeDocument/2006/relationships/oleObject" Target="../embeddings/oleObject22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1556792"/>
            <a:ext cx="7772400" cy="1470025"/>
          </a:xfrm>
        </p:spPr>
        <p:txBody>
          <a:bodyPr/>
          <a:lstStyle/>
          <a:p>
            <a:r>
              <a:rPr lang="zh-CN" altLang="en-US" dirty="0" smtClean="0"/>
              <a:t>直线与平面垂直的判定</a:t>
            </a:r>
            <a:endParaRPr lang="zh-CN" altLang="en-US" dirty="0"/>
          </a:p>
        </p:txBody>
      </p:sp>
      <p:sp>
        <p:nvSpPr>
          <p:cNvPr id="4" name="副标题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广州塔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2520280" cy="2520280"/>
          </a:xfrm>
          <a:prstGeom prst="rect">
            <a:avLst/>
          </a:prstGeom>
        </p:spPr>
      </p:pic>
      <p:pic>
        <p:nvPicPr>
          <p:cNvPr id="3" name="图片 2" descr="灯塔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476672"/>
            <a:ext cx="4111149" cy="2569468"/>
          </a:xfrm>
          <a:prstGeom prst="rect">
            <a:avLst/>
          </a:prstGeom>
        </p:spPr>
      </p:pic>
      <p:pic>
        <p:nvPicPr>
          <p:cNvPr id="4" name="图片 3" descr="人民大会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3645024"/>
            <a:ext cx="3744416" cy="2166769"/>
          </a:xfrm>
          <a:prstGeom prst="rect">
            <a:avLst/>
          </a:prstGeom>
        </p:spPr>
      </p:pic>
      <p:pic>
        <p:nvPicPr>
          <p:cNvPr id="5" name="图片 4" descr="火箭发射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3501008"/>
            <a:ext cx="3811161" cy="25248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93700" y="1116013"/>
            <a:ext cx="8723313" cy="5248275"/>
            <a:chOff x="393337" y="1116013"/>
            <a:chExt cx="8723313" cy="5247996"/>
          </a:xfrm>
        </p:grpSpPr>
        <p:sp>
          <p:nvSpPr>
            <p:cNvPr id="9218" name="Text Box 24"/>
            <p:cNvSpPr txBox="1">
              <a:spLocks noChangeArrowheads="1"/>
            </p:cNvSpPr>
            <p:nvPr/>
          </p:nvSpPr>
          <p:spPr bwMode="auto">
            <a:xfrm>
              <a:off x="393337" y="5409902"/>
              <a:ext cx="8723313" cy="954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3333FF"/>
                  </a:solidFill>
                  <a:latin typeface="宋体" pitchFamily="2" charset="-122"/>
                  <a:sym typeface="宋体" pitchFamily="2" charset="-122"/>
                </a:rPr>
                <a:t>  旗杆与地面的位置关系，给人以直线与平面垂直</a:t>
              </a:r>
              <a:endParaRPr lang="en-US" altLang="zh-CN" sz="2800" b="1">
                <a:solidFill>
                  <a:srgbClr val="3333FF"/>
                </a:solidFill>
                <a:latin typeface="宋体" pitchFamily="2" charset="-122"/>
                <a:sym typeface="宋体" pitchFamily="2" charset="-122"/>
              </a:endParaRPr>
            </a:p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3333FF"/>
                  </a:solidFill>
                  <a:latin typeface="宋体" pitchFamily="2" charset="-122"/>
                  <a:sym typeface="宋体" pitchFamily="2" charset="-122"/>
                </a:rPr>
                <a:t>的形象</a:t>
              </a:r>
              <a:r>
                <a:rPr lang="en-US" altLang="zh-CN" sz="2800" b="1">
                  <a:solidFill>
                    <a:srgbClr val="3333FF"/>
                  </a:solidFill>
                  <a:latin typeface="宋体" pitchFamily="2" charset="-122"/>
                  <a:sym typeface="宋体" pitchFamily="2" charset="-122"/>
                </a:rPr>
                <a:t>.</a:t>
              </a:r>
            </a:p>
          </p:txBody>
        </p:sp>
        <p:pic>
          <p:nvPicPr>
            <p:cNvPr id="9219" name="Picture 26" descr="天安门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38" y="1116013"/>
              <a:ext cx="7434262" cy="4089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72"/>
          <p:cNvSpPr txBox="1">
            <a:spLocks noChangeArrowheads="1"/>
          </p:cNvSpPr>
          <p:nvPr/>
        </p:nvSpPr>
        <p:spPr bwMode="auto">
          <a:xfrm>
            <a:off x="658813" y="1504950"/>
            <a:ext cx="7948612" cy="12033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CC00FF"/>
                </a:solidFill>
                <a:latin typeface="宋体" pitchFamily="2" charset="-122"/>
              </a:rPr>
              <a:t>思考</a:t>
            </a:r>
            <a:r>
              <a:rPr lang="en-US" altLang="zh-CN" sz="2800" b="1">
                <a:solidFill>
                  <a:srgbClr val="CC00FF"/>
                </a:solidFill>
                <a:latin typeface="宋体" pitchFamily="2" charset="-122"/>
              </a:rPr>
              <a:t>1 </a:t>
            </a:r>
            <a:r>
              <a:rPr lang="zh-CN" altLang="en-US" sz="2800" b="1">
                <a:solidFill>
                  <a:srgbClr val="3333FF"/>
                </a:solidFill>
                <a:latin typeface="宋体" pitchFamily="2" charset="-122"/>
              </a:rPr>
              <a:t>阳光下直立于地面的旗杆及它在地面的影子有何位置关系</a:t>
            </a:r>
            <a:r>
              <a:rPr lang="en-US" altLang="zh-CN" sz="2800" b="1">
                <a:solidFill>
                  <a:srgbClr val="3333FF"/>
                </a:solidFill>
                <a:latin typeface="宋体" pitchFamily="2" charset="-122"/>
              </a:rPr>
              <a:t>.</a:t>
            </a:r>
          </a:p>
        </p:txBody>
      </p:sp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4059238" y="2159000"/>
            <a:ext cx="4506912" cy="4044950"/>
            <a:chOff x="2613" y="1032"/>
            <a:chExt cx="2839" cy="2653"/>
          </a:xfrm>
        </p:grpSpPr>
        <p:grpSp>
          <p:nvGrpSpPr>
            <p:cNvPr id="3" name="Group 64"/>
            <p:cNvGrpSpPr>
              <a:grpSpLocks/>
            </p:cNvGrpSpPr>
            <p:nvPr/>
          </p:nvGrpSpPr>
          <p:grpSpPr bwMode="auto">
            <a:xfrm>
              <a:off x="2613" y="1032"/>
              <a:ext cx="2839" cy="2653"/>
              <a:chOff x="0" y="0"/>
              <a:chExt cx="2903" cy="3166"/>
            </a:xfrm>
          </p:grpSpPr>
          <p:sp>
            <p:nvSpPr>
              <p:cNvPr id="11268" name="AutoShape 65"/>
              <p:cNvSpPr>
                <a:spLocks noChangeArrowheads="1"/>
              </p:cNvSpPr>
              <p:nvPr/>
            </p:nvSpPr>
            <p:spPr bwMode="auto">
              <a:xfrm>
                <a:off x="0" y="2024"/>
                <a:ext cx="2903" cy="1089"/>
              </a:xfrm>
              <a:prstGeom prst="parallelogram">
                <a:avLst>
                  <a:gd name="adj" fmla="val 66619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</a:pPr>
                <a:endParaRPr lang="zh-CN" altLang="zh-CN" sz="1800">
                  <a:solidFill>
                    <a:srgbClr val="0000FF"/>
                  </a:solidFill>
                  <a:latin typeface="宋体" pitchFamily="2" charset="-122"/>
                </a:endParaRPr>
              </a:p>
            </p:txBody>
          </p:sp>
          <p:sp>
            <p:nvSpPr>
              <p:cNvPr id="11269" name="Line 66"/>
              <p:cNvSpPr>
                <a:spLocks noChangeShapeType="1"/>
              </p:cNvSpPr>
              <p:nvPr/>
            </p:nvSpPr>
            <p:spPr bwMode="auto">
              <a:xfrm flipV="1">
                <a:off x="1406" y="346"/>
                <a:ext cx="0" cy="2222"/>
              </a:xfrm>
              <a:prstGeom prst="line">
                <a:avLst/>
              </a:prstGeom>
              <a:noFill/>
              <a:ln w="762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70" name="Text Box 67"/>
              <p:cNvSpPr txBox="1">
                <a:spLocks noChangeArrowheads="1"/>
              </p:cNvSpPr>
              <p:nvPr/>
            </p:nvSpPr>
            <p:spPr bwMode="auto">
              <a:xfrm>
                <a:off x="1270" y="0"/>
                <a:ext cx="234" cy="4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800" b="1">
                    <a:solidFill>
                      <a:srgbClr val="0000FF"/>
                    </a:solidFill>
                    <a:latin typeface="宋体" pitchFamily="2" charset="-122"/>
                  </a:rPr>
                  <a:t>A</a:t>
                </a:r>
              </a:p>
            </p:txBody>
          </p:sp>
          <p:sp>
            <p:nvSpPr>
              <p:cNvPr id="11271" name="Text Box 68"/>
              <p:cNvSpPr txBox="1">
                <a:spLocks noChangeArrowheads="1"/>
              </p:cNvSpPr>
              <p:nvPr/>
            </p:nvSpPr>
            <p:spPr bwMode="auto">
              <a:xfrm>
                <a:off x="1315" y="2568"/>
                <a:ext cx="234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800" b="1">
                    <a:solidFill>
                      <a:srgbClr val="0000FF"/>
                    </a:solidFill>
                    <a:latin typeface="宋体" pitchFamily="2" charset="-122"/>
                  </a:rPr>
                  <a:t>B</a:t>
                </a:r>
              </a:p>
            </p:txBody>
          </p:sp>
          <p:sp>
            <p:nvSpPr>
              <p:cNvPr id="11272" name="Text Box 69"/>
              <p:cNvSpPr txBox="1">
                <a:spLocks noChangeArrowheads="1"/>
              </p:cNvSpPr>
              <p:nvPr/>
            </p:nvSpPr>
            <p:spPr bwMode="auto">
              <a:xfrm>
                <a:off x="140" y="2737"/>
                <a:ext cx="394" cy="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3000" b="1">
                    <a:solidFill>
                      <a:srgbClr val="0000FF"/>
                    </a:solidFill>
                    <a:latin typeface="宋体" pitchFamily="2" charset="-122"/>
                  </a:rPr>
                  <a:t>α</a:t>
                </a:r>
              </a:p>
            </p:txBody>
          </p:sp>
        </p:grpSp>
        <p:pic>
          <p:nvPicPr>
            <p:cNvPr id="11273" name="Picture 70" descr="chin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79" y="1314"/>
              <a:ext cx="680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274" name="Line 73"/>
          <p:cNvSpPr>
            <a:spLocks noChangeShapeType="1"/>
          </p:cNvSpPr>
          <p:nvPr/>
        </p:nvSpPr>
        <p:spPr bwMode="auto">
          <a:xfrm flipV="1">
            <a:off x="6291263" y="5245100"/>
            <a:ext cx="1728787" cy="215900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58" name="Line 74"/>
          <p:cNvSpPr>
            <a:spLocks noChangeShapeType="1"/>
          </p:cNvSpPr>
          <p:nvPr/>
        </p:nvSpPr>
        <p:spPr bwMode="auto">
          <a:xfrm flipV="1">
            <a:off x="6265863" y="4932363"/>
            <a:ext cx="1295400" cy="503237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59" name="Line 75"/>
          <p:cNvSpPr>
            <a:spLocks noChangeShapeType="1"/>
          </p:cNvSpPr>
          <p:nvPr/>
        </p:nvSpPr>
        <p:spPr bwMode="auto">
          <a:xfrm flipV="1">
            <a:off x="6253163" y="4805363"/>
            <a:ext cx="762000" cy="604837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60" name="Line 76"/>
          <p:cNvSpPr>
            <a:spLocks noChangeShapeType="1"/>
          </p:cNvSpPr>
          <p:nvPr/>
        </p:nvSpPr>
        <p:spPr bwMode="auto">
          <a:xfrm>
            <a:off x="5465763" y="4889500"/>
            <a:ext cx="812800" cy="576263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71" name="Rectangle 87"/>
          <p:cNvSpPr>
            <a:spLocks noChangeArrowheads="1"/>
          </p:cNvSpPr>
          <p:nvPr/>
        </p:nvSpPr>
        <p:spPr bwMode="auto">
          <a:xfrm>
            <a:off x="688975" y="2727325"/>
            <a:ext cx="4454525" cy="14176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旗杆所在的直线始终与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影子所在的直线垂直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.</a:t>
            </a:r>
          </a:p>
        </p:txBody>
      </p:sp>
      <p:pic>
        <p:nvPicPr>
          <p:cNvPr id="11279" name="Picture 18"/>
          <p:cNvPicPr>
            <a:picLocks noChangeAspect="1" noChangeArrowheads="1"/>
          </p:cNvPicPr>
          <p:nvPr/>
        </p:nvPicPr>
        <p:blipFill>
          <a:blip r:embed="rId3" cstate="print"/>
          <a:srcRect l="7669" r="8023" b="24727"/>
          <a:stretch>
            <a:fillRect/>
          </a:stretch>
        </p:blipFill>
        <p:spPr bwMode="auto">
          <a:xfrm>
            <a:off x="3367088" y="636588"/>
            <a:ext cx="2268537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3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23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3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658" grpId="0" animBg="1"/>
      <p:bldP spid="323659" grpId="0" animBg="1"/>
      <p:bldP spid="323660" grpId="0" animBg="1"/>
      <p:bldP spid="3236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2" name="Rectangle 4"/>
          <p:cNvSpPr>
            <a:spLocks noChangeArrowheads="1"/>
          </p:cNvSpPr>
          <p:nvPr/>
        </p:nvSpPr>
        <p:spPr bwMode="auto">
          <a:xfrm>
            <a:off x="579438" y="1574800"/>
            <a:ext cx="4806950" cy="21875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事实上，旗杆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AB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所在直线与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地面内任意一条不过点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的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直线也是垂直的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.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084638" y="825500"/>
            <a:ext cx="4506912" cy="4310063"/>
            <a:chOff x="2613" y="1032"/>
            <a:chExt cx="2839" cy="2629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613" y="1032"/>
              <a:ext cx="2839" cy="2629"/>
              <a:chOff x="0" y="0"/>
              <a:chExt cx="2903" cy="3137"/>
            </a:xfrm>
          </p:grpSpPr>
          <p:sp>
            <p:nvSpPr>
              <p:cNvPr id="12292" name="AutoShape 7"/>
              <p:cNvSpPr>
                <a:spLocks noChangeArrowheads="1"/>
              </p:cNvSpPr>
              <p:nvPr/>
            </p:nvSpPr>
            <p:spPr bwMode="auto">
              <a:xfrm>
                <a:off x="0" y="2024"/>
                <a:ext cx="2903" cy="1089"/>
              </a:xfrm>
              <a:prstGeom prst="parallelogram">
                <a:avLst>
                  <a:gd name="adj" fmla="val 66619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</a:pPr>
                <a:endParaRPr lang="zh-CN" altLang="zh-CN" sz="1800">
                  <a:solidFill>
                    <a:schemeClr val="tx1"/>
                  </a:solidFill>
                  <a:latin typeface="Garamond" pitchFamily="18" charset="0"/>
                </a:endParaRPr>
              </a:p>
            </p:txBody>
          </p:sp>
          <p:sp>
            <p:nvSpPr>
              <p:cNvPr id="12293" name="Line 8"/>
              <p:cNvSpPr>
                <a:spLocks noChangeShapeType="1"/>
              </p:cNvSpPr>
              <p:nvPr/>
            </p:nvSpPr>
            <p:spPr bwMode="auto">
              <a:xfrm flipV="1">
                <a:off x="1406" y="346"/>
                <a:ext cx="0" cy="2222"/>
              </a:xfrm>
              <a:prstGeom prst="line">
                <a:avLst/>
              </a:prstGeom>
              <a:noFill/>
              <a:ln w="762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294" name="Text Box 9"/>
              <p:cNvSpPr txBox="1">
                <a:spLocks noChangeArrowheads="1"/>
              </p:cNvSpPr>
              <p:nvPr/>
            </p:nvSpPr>
            <p:spPr bwMode="auto">
              <a:xfrm>
                <a:off x="1270" y="0"/>
                <a:ext cx="269" cy="3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800" b="1">
                    <a:solidFill>
                      <a:schemeClr val="tx1"/>
                    </a:solidFill>
                    <a:latin typeface="Garamond" pitchFamily="18" charset="0"/>
                  </a:rPr>
                  <a:t>A</a:t>
                </a:r>
              </a:p>
            </p:txBody>
          </p:sp>
          <p:sp>
            <p:nvSpPr>
              <p:cNvPr id="12295" name="Text Box 10"/>
              <p:cNvSpPr txBox="1">
                <a:spLocks noChangeArrowheads="1"/>
              </p:cNvSpPr>
              <p:nvPr/>
            </p:nvSpPr>
            <p:spPr bwMode="auto">
              <a:xfrm>
                <a:off x="1315" y="2569"/>
                <a:ext cx="274" cy="3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800" b="1">
                    <a:solidFill>
                      <a:srgbClr val="333300"/>
                    </a:solidFill>
                    <a:latin typeface="Garamond" pitchFamily="18" charset="0"/>
                  </a:rPr>
                  <a:t>B</a:t>
                </a:r>
              </a:p>
            </p:txBody>
          </p:sp>
          <p:sp>
            <p:nvSpPr>
              <p:cNvPr id="12296" name="Text Box 11"/>
              <p:cNvSpPr txBox="1">
                <a:spLocks noChangeArrowheads="1"/>
              </p:cNvSpPr>
              <p:nvPr/>
            </p:nvSpPr>
            <p:spPr bwMode="auto">
              <a:xfrm>
                <a:off x="140" y="2737"/>
                <a:ext cx="394" cy="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3000" b="1">
                    <a:solidFill>
                      <a:schemeClr val="tx1"/>
                    </a:solidFill>
                    <a:latin typeface="Garamond" pitchFamily="18" charset="0"/>
                  </a:rPr>
                  <a:t>α</a:t>
                </a:r>
              </a:p>
            </p:txBody>
          </p:sp>
        </p:grpSp>
        <p:pic>
          <p:nvPicPr>
            <p:cNvPr id="12297" name="Picture 12" descr="chin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79" y="1314"/>
              <a:ext cx="680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5354638" y="3421063"/>
            <a:ext cx="1195387" cy="1446212"/>
            <a:chOff x="0" y="0"/>
            <a:chExt cx="786" cy="895"/>
          </a:xfrm>
        </p:grpSpPr>
        <p:sp>
          <p:nvSpPr>
            <p:cNvPr id="12299" name="Line 14"/>
            <p:cNvSpPr>
              <a:spLocks noChangeShapeType="1"/>
            </p:cNvSpPr>
            <p:nvPr/>
          </p:nvSpPr>
          <p:spPr bwMode="auto">
            <a:xfrm flipH="1" flipV="1">
              <a:off x="227" y="226"/>
              <a:ext cx="363" cy="36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0" name="Text Box 15"/>
            <p:cNvSpPr txBox="1">
              <a:spLocks noChangeArrowheads="1"/>
            </p:cNvSpPr>
            <p:nvPr/>
          </p:nvSpPr>
          <p:spPr bwMode="auto">
            <a:xfrm>
              <a:off x="0" y="0"/>
              <a:ext cx="257" cy="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b="1">
                  <a:solidFill>
                    <a:srgbClr val="FF0000"/>
                  </a:solidFill>
                  <a:latin typeface="Garamond" pitchFamily="18" charset="0"/>
                </a:rPr>
                <a:t>C</a:t>
              </a:r>
            </a:p>
          </p:txBody>
        </p:sp>
        <p:sp>
          <p:nvSpPr>
            <p:cNvPr id="12301" name="Text Box 16"/>
            <p:cNvSpPr txBox="1">
              <a:spLocks noChangeArrowheads="1"/>
            </p:cNvSpPr>
            <p:nvPr/>
          </p:nvSpPr>
          <p:spPr bwMode="auto">
            <a:xfrm>
              <a:off x="506" y="574"/>
              <a:ext cx="280" cy="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Garamond" pitchFamily="18" charset="0"/>
                </a:rPr>
                <a:t>B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5016500" y="3578225"/>
            <a:ext cx="1200150" cy="1417638"/>
            <a:chOff x="0" y="0"/>
            <a:chExt cx="748" cy="869"/>
          </a:xfrm>
        </p:grpSpPr>
        <p:sp>
          <p:nvSpPr>
            <p:cNvPr id="12303" name="Line 18"/>
            <p:cNvSpPr>
              <a:spLocks noChangeShapeType="1"/>
            </p:cNvSpPr>
            <p:nvPr/>
          </p:nvSpPr>
          <p:spPr bwMode="auto">
            <a:xfrm>
              <a:off x="182" y="272"/>
              <a:ext cx="363" cy="36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4" name="Text Box 19"/>
            <p:cNvSpPr txBox="1">
              <a:spLocks noChangeArrowheads="1"/>
            </p:cNvSpPr>
            <p:nvPr/>
          </p:nvSpPr>
          <p:spPr bwMode="auto">
            <a:xfrm>
              <a:off x="454" y="589"/>
              <a:ext cx="294" cy="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b="1">
                  <a:solidFill>
                    <a:srgbClr val="0000FF"/>
                  </a:solidFill>
                  <a:latin typeface="Garamond" pitchFamily="18" charset="0"/>
                </a:rPr>
                <a:t>B</a:t>
              </a:r>
              <a:r>
                <a:rPr lang="en-US" altLang="zh-CN" b="1" baseline="-25000">
                  <a:solidFill>
                    <a:srgbClr val="0000FF"/>
                  </a:solidFill>
                  <a:latin typeface="Garamond" pitchFamily="18" charset="0"/>
                </a:rPr>
                <a:t>1</a:t>
              </a:r>
              <a:endParaRPr lang="en-US" altLang="zh-CN" b="1">
                <a:solidFill>
                  <a:srgbClr val="0000FF"/>
                </a:solidFill>
                <a:latin typeface="Garamond" pitchFamily="18" charset="0"/>
              </a:endParaRPr>
            </a:p>
          </p:txBody>
        </p:sp>
        <p:sp>
          <p:nvSpPr>
            <p:cNvPr id="12305" name="Text Box 20"/>
            <p:cNvSpPr txBox="1">
              <a:spLocks noChangeArrowheads="1"/>
            </p:cNvSpPr>
            <p:nvPr/>
          </p:nvSpPr>
          <p:spPr bwMode="auto">
            <a:xfrm>
              <a:off x="0" y="0"/>
              <a:ext cx="294" cy="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b="1">
                  <a:solidFill>
                    <a:srgbClr val="0000FF"/>
                  </a:solidFill>
                  <a:latin typeface="Garamond" pitchFamily="18" charset="0"/>
                </a:rPr>
                <a:t>C</a:t>
              </a:r>
              <a:r>
                <a:rPr lang="en-US" altLang="zh-CN" b="1" baseline="-25000">
                  <a:solidFill>
                    <a:srgbClr val="0000FF"/>
                  </a:solidFill>
                  <a:latin typeface="Garamond" pitchFamily="18" charset="0"/>
                </a:rPr>
                <a:t>1</a:t>
              </a:r>
              <a:endParaRPr lang="en-US" altLang="zh-CN" b="1">
                <a:solidFill>
                  <a:srgbClr val="0000FF"/>
                </a:solidFill>
                <a:latin typeface="Garamond" pitchFamily="18" charset="0"/>
              </a:endParaRPr>
            </a:p>
          </p:txBody>
        </p:sp>
      </p:grpSp>
      <p:pic>
        <p:nvPicPr>
          <p:cNvPr id="12306" name="Picture 41" descr="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538" y="5835650"/>
            <a:ext cx="78279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72"/>
          <p:cNvSpPr txBox="1">
            <a:spLocks noChangeArrowheads="1"/>
          </p:cNvSpPr>
          <p:nvPr/>
        </p:nvSpPr>
        <p:spPr bwMode="auto">
          <a:xfrm>
            <a:off x="658813" y="1504950"/>
            <a:ext cx="7948612" cy="57304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 smtClean="0">
                <a:solidFill>
                  <a:srgbClr val="3333FF"/>
                </a:solidFill>
                <a:latin typeface="宋体" pitchFamily="2" charset="-122"/>
              </a:rPr>
              <a:t>怎样定义直线与平面垂直？</a:t>
            </a:r>
            <a:endParaRPr lang="en-US" altLang="zh-CN" sz="2800" b="1" dirty="0">
              <a:solidFill>
                <a:srgbClr val="3333FF"/>
              </a:solidFill>
              <a:latin typeface="宋体" pitchFamily="2" charset="-122"/>
            </a:endParaRPr>
          </a:p>
        </p:txBody>
      </p:sp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4059238" y="2159000"/>
            <a:ext cx="4506912" cy="4044950"/>
            <a:chOff x="2613" y="1032"/>
            <a:chExt cx="2839" cy="2653"/>
          </a:xfrm>
        </p:grpSpPr>
        <p:grpSp>
          <p:nvGrpSpPr>
            <p:cNvPr id="3" name="Group 64"/>
            <p:cNvGrpSpPr>
              <a:grpSpLocks/>
            </p:cNvGrpSpPr>
            <p:nvPr/>
          </p:nvGrpSpPr>
          <p:grpSpPr bwMode="auto">
            <a:xfrm>
              <a:off x="2613" y="1032"/>
              <a:ext cx="2839" cy="2653"/>
              <a:chOff x="0" y="0"/>
              <a:chExt cx="2903" cy="3166"/>
            </a:xfrm>
          </p:grpSpPr>
          <p:sp>
            <p:nvSpPr>
              <p:cNvPr id="11268" name="AutoShape 65"/>
              <p:cNvSpPr>
                <a:spLocks noChangeArrowheads="1"/>
              </p:cNvSpPr>
              <p:nvPr/>
            </p:nvSpPr>
            <p:spPr bwMode="auto">
              <a:xfrm>
                <a:off x="0" y="2024"/>
                <a:ext cx="2903" cy="1089"/>
              </a:xfrm>
              <a:prstGeom prst="parallelogram">
                <a:avLst>
                  <a:gd name="adj" fmla="val 66619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</a:pPr>
                <a:endParaRPr lang="zh-CN" altLang="zh-CN" sz="1800">
                  <a:solidFill>
                    <a:srgbClr val="0000FF"/>
                  </a:solidFill>
                  <a:latin typeface="宋体" pitchFamily="2" charset="-122"/>
                </a:endParaRPr>
              </a:p>
            </p:txBody>
          </p:sp>
          <p:sp>
            <p:nvSpPr>
              <p:cNvPr id="11269" name="Line 66"/>
              <p:cNvSpPr>
                <a:spLocks noChangeShapeType="1"/>
              </p:cNvSpPr>
              <p:nvPr/>
            </p:nvSpPr>
            <p:spPr bwMode="auto">
              <a:xfrm flipV="1">
                <a:off x="1406" y="346"/>
                <a:ext cx="0" cy="2222"/>
              </a:xfrm>
              <a:prstGeom prst="line">
                <a:avLst/>
              </a:prstGeom>
              <a:noFill/>
              <a:ln w="762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70" name="Text Box 67"/>
              <p:cNvSpPr txBox="1">
                <a:spLocks noChangeArrowheads="1"/>
              </p:cNvSpPr>
              <p:nvPr/>
            </p:nvSpPr>
            <p:spPr bwMode="auto">
              <a:xfrm>
                <a:off x="1270" y="0"/>
                <a:ext cx="234" cy="4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800" b="1">
                    <a:solidFill>
                      <a:srgbClr val="0000FF"/>
                    </a:solidFill>
                    <a:latin typeface="宋体" pitchFamily="2" charset="-122"/>
                  </a:rPr>
                  <a:t>A</a:t>
                </a:r>
              </a:p>
            </p:txBody>
          </p:sp>
          <p:sp>
            <p:nvSpPr>
              <p:cNvPr id="11271" name="Text Box 68"/>
              <p:cNvSpPr txBox="1">
                <a:spLocks noChangeArrowheads="1"/>
              </p:cNvSpPr>
              <p:nvPr/>
            </p:nvSpPr>
            <p:spPr bwMode="auto">
              <a:xfrm>
                <a:off x="1315" y="2568"/>
                <a:ext cx="234" cy="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800" b="1">
                    <a:solidFill>
                      <a:srgbClr val="0000FF"/>
                    </a:solidFill>
                    <a:latin typeface="宋体" pitchFamily="2" charset="-122"/>
                  </a:rPr>
                  <a:t>B</a:t>
                </a:r>
              </a:p>
            </p:txBody>
          </p:sp>
          <p:sp>
            <p:nvSpPr>
              <p:cNvPr id="11272" name="Text Box 69"/>
              <p:cNvSpPr txBox="1">
                <a:spLocks noChangeArrowheads="1"/>
              </p:cNvSpPr>
              <p:nvPr/>
            </p:nvSpPr>
            <p:spPr bwMode="auto">
              <a:xfrm>
                <a:off x="140" y="2737"/>
                <a:ext cx="394" cy="4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3000" b="1">
                    <a:solidFill>
                      <a:srgbClr val="0000FF"/>
                    </a:solidFill>
                    <a:latin typeface="宋体" pitchFamily="2" charset="-122"/>
                  </a:rPr>
                  <a:t>α</a:t>
                </a:r>
              </a:p>
            </p:txBody>
          </p:sp>
        </p:grpSp>
        <p:pic>
          <p:nvPicPr>
            <p:cNvPr id="11273" name="Picture 70" descr="chin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79" y="1314"/>
              <a:ext cx="680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274" name="Line 73"/>
          <p:cNvSpPr>
            <a:spLocks noChangeShapeType="1"/>
          </p:cNvSpPr>
          <p:nvPr/>
        </p:nvSpPr>
        <p:spPr bwMode="auto">
          <a:xfrm flipV="1">
            <a:off x="6291263" y="5245100"/>
            <a:ext cx="1728787" cy="215900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58" name="Line 74"/>
          <p:cNvSpPr>
            <a:spLocks noChangeShapeType="1"/>
          </p:cNvSpPr>
          <p:nvPr/>
        </p:nvSpPr>
        <p:spPr bwMode="auto">
          <a:xfrm flipV="1">
            <a:off x="6265863" y="4932363"/>
            <a:ext cx="1295400" cy="503237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59" name="Line 75"/>
          <p:cNvSpPr>
            <a:spLocks noChangeShapeType="1"/>
          </p:cNvSpPr>
          <p:nvPr/>
        </p:nvSpPr>
        <p:spPr bwMode="auto">
          <a:xfrm flipV="1">
            <a:off x="6253163" y="4805363"/>
            <a:ext cx="762000" cy="604837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3660" name="Line 76"/>
          <p:cNvSpPr>
            <a:spLocks noChangeShapeType="1"/>
          </p:cNvSpPr>
          <p:nvPr/>
        </p:nvSpPr>
        <p:spPr bwMode="auto">
          <a:xfrm>
            <a:off x="5465763" y="4889500"/>
            <a:ext cx="812800" cy="576263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1279" name="Picture 18"/>
          <p:cNvPicPr>
            <a:picLocks noChangeAspect="1" noChangeArrowheads="1"/>
          </p:cNvPicPr>
          <p:nvPr/>
        </p:nvPicPr>
        <p:blipFill>
          <a:blip r:embed="rId3" cstate="print"/>
          <a:srcRect l="7669" r="8023" b="24727"/>
          <a:stretch>
            <a:fillRect/>
          </a:stretch>
        </p:blipFill>
        <p:spPr bwMode="auto">
          <a:xfrm>
            <a:off x="3367088" y="636588"/>
            <a:ext cx="2268537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Line 18"/>
          <p:cNvSpPr>
            <a:spLocks noChangeShapeType="1"/>
          </p:cNvSpPr>
          <p:nvPr/>
        </p:nvSpPr>
        <p:spPr bwMode="auto">
          <a:xfrm>
            <a:off x="5292080" y="5013176"/>
            <a:ext cx="648072" cy="50405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Line 18"/>
          <p:cNvSpPr>
            <a:spLocks noChangeShapeType="1"/>
          </p:cNvSpPr>
          <p:nvPr/>
        </p:nvSpPr>
        <p:spPr bwMode="auto">
          <a:xfrm>
            <a:off x="5220072" y="5229200"/>
            <a:ext cx="648072" cy="50405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>
            <a:off x="5004048" y="5373216"/>
            <a:ext cx="720080" cy="57606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1171575" y="3968750"/>
            <a:ext cx="4500563" cy="1223963"/>
            <a:chOff x="0" y="2614"/>
            <a:chExt cx="2835" cy="771"/>
          </a:xfrm>
        </p:grpSpPr>
        <p:sp>
          <p:nvSpPr>
            <p:cNvPr id="13314" name="AutoShape 23"/>
            <p:cNvSpPr>
              <a:spLocks noChangeArrowheads="1"/>
            </p:cNvSpPr>
            <p:nvPr/>
          </p:nvSpPr>
          <p:spPr bwMode="auto">
            <a:xfrm>
              <a:off x="0" y="2614"/>
              <a:ext cx="2835" cy="771"/>
            </a:xfrm>
            <a:prstGeom prst="parallelogram">
              <a:avLst>
                <a:gd name="adj" fmla="val 9192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sp>
          <p:nvSpPr>
            <p:cNvPr id="13315" name="Text Box 24"/>
            <p:cNvSpPr txBox="1">
              <a:spLocks noChangeArrowheads="1"/>
            </p:cNvSpPr>
            <p:nvPr/>
          </p:nvSpPr>
          <p:spPr bwMode="auto">
            <a:xfrm>
              <a:off x="340" y="3022"/>
              <a:ext cx="25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800" b="1">
                  <a:solidFill>
                    <a:schemeClr val="tx1"/>
                  </a:solidFill>
                  <a:latin typeface="Comic Sans MS" pitchFamily="66" charset="0"/>
                  <a:sym typeface="Symbol" pitchFamily="18" charset="2"/>
                </a:rPr>
                <a:t></a:t>
              </a:r>
            </a:p>
          </p:txBody>
        </p:sp>
      </p:grp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17525" y="823913"/>
            <a:ext cx="43037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rgbClr val="CC00FF"/>
                </a:solidFill>
                <a:latin typeface="Comic Sans MS" pitchFamily="66" charset="0"/>
              </a:rPr>
              <a:t>直线和平面垂直的定义</a:t>
            </a:r>
          </a:p>
        </p:txBody>
      </p:sp>
      <p:sp>
        <p:nvSpPr>
          <p:cNvPr id="13317" name="Text Box 7"/>
          <p:cNvSpPr txBox="1">
            <a:spLocks noChangeArrowheads="1"/>
          </p:cNvSpPr>
          <p:nvPr/>
        </p:nvSpPr>
        <p:spPr bwMode="auto">
          <a:xfrm>
            <a:off x="541338" y="1409700"/>
            <a:ext cx="819943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如果直线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α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内的</a:t>
            </a:r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任意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一条直线都垂直，我们就说直线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α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互相垂直</a:t>
            </a: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记作</a:t>
            </a:r>
            <a:r>
              <a:rPr lang="en-US" altLang="zh-CN" sz="2800" b="1" i="1" dirty="0" err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lang="en-US" altLang="zh-CN" sz="2800" b="1" dirty="0" err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⊥α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.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1171575" y="3968750"/>
            <a:ext cx="4500563" cy="1223963"/>
            <a:chOff x="0" y="2614"/>
            <a:chExt cx="2835" cy="771"/>
          </a:xfrm>
        </p:grpSpPr>
        <p:sp>
          <p:nvSpPr>
            <p:cNvPr id="13319" name="AutoShape 13"/>
            <p:cNvSpPr>
              <a:spLocks noChangeArrowheads="1"/>
            </p:cNvSpPr>
            <p:nvPr/>
          </p:nvSpPr>
          <p:spPr bwMode="auto">
            <a:xfrm>
              <a:off x="0" y="2614"/>
              <a:ext cx="2835" cy="771"/>
            </a:xfrm>
            <a:prstGeom prst="parallelogram">
              <a:avLst>
                <a:gd name="adj" fmla="val 9192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sp>
          <p:nvSpPr>
            <p:cNvPr id="13320" name="Text Box 14"/>
            <p:cNvSpPr txBox="1">
              <a:spLocks noChangeArrowheads="1"/>
            </p:cNvSpPr>
            <p:nvPr/>
          </p:nvSpPr>
          <p:spPr bwMode="auto">
            <a:xfrm>
              <a:off x="340" y="3022"/>
              <a:ext cx="25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800" b="1">
                  <a:solidFill>
                    <a:schemeClr val="tx1"/>
                  </a:solidFill>
                  <a:latin typeface="Comic Sans MS" pitchFamily="66" charset="0"/>
                  <a:sym typeface="Symbol" pitchFamily="18" charset="2"/>
                </a:rPr>
                <a:t></a:t>
              </a: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189288" y="2843213"/>
            <a:ext cx="34925" cy="3214687"/>
            <a:chOff x="1746" y="1888"/>
            <a:chExt cx="22" cy="2025"/>
          </a:xfrm>
        </p:grpSpPr>
        <p:sp>
          <p:nvSpPr>
            <p:cNvPr id="13322" name="Line 16"/>
            <p:cNvSpPr>
              <a:spLocks noChangeShapeType="1"/>
            </p:cNvSpPr>
            <p:nvPr/>
          </p:nvSpPr>
          <p:spPr bwMode="auto">
            <a:xfrm>
              <a:off x="1746" y="1888"/>
              <a:ext cx="0" cy="10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3" name="Line 17"/>
            <p:cNvSpPr>
              <a:spLocks noChangeShapeType="1"/>
            </p:cNvSpPr>
            <p:nvPr/>
          </p:nvSpPr>
          <p:spPr bwMode="auto">
            <a:xfrm>
              <a:off x="1766" y="3385"/>
              <a:ext cx="2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57394" name="Text Box 18"/>
          <p:cNvSpPr txBox="1">
            <a:spLocks noChangeArrowheads="1"/>
          </p:cNvSpPr>
          <p:nvPr/>
        </p:nvSpPr>
        <p:spPr bwMode="auto">
          <a:xfrm>
            <a:off x="2813050" y="2774950"/>
            <a:ext cx="512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i="1">
                <a:solidFill>
                  <a:schemeClr val="tx1"/>
                </a:solidFill>
                <a:latin typeface="Times New Roman" pitchFamily="18" charset="0"/>
              </a:rPr>
              <a:t>l</a:t>
            </a:r>
          </a:p>
        </p:txBody>
      </p:sp>
      <p:sp>
        <p:nvSpPr>
          <p:cNvPr id="357395" name="AutoShape 19"/>
          <p:cNvSpPr>
            <a:spLocks noChangeArrowheads="1"/>
          </p:cNvSpPr>
          <p:nvPr/>
        </p:nvSpPr>
        <p:spPr bwMode="auto">
          <a:xfrm>
            <a:off x="3295650" y="3325813"/>
            <a:ext cx="2016125" cy="144462"/>
          </a:xfrm>
          <a:custGeom>
            <a:avLst/>
            <a:gdLst/>
            <a:ahLst/>
            <a:cxnLst>
              <a:cxn ang="0">
                <a:pos x="16200" y="0"/>
              </a:cxn>
              <a:cxn ang="0">
                <a:pos x="16200" y="5400"/>
              </a:cxn>
              <a:cxn ang="0">
                <a:pos x="3375" y="5400"/>
              </a:cxn>
              <a:cxn ang="0">
                <a:pos x="3375" y="16200"/>
              </a:cxn>
              <a:cxn ang="0">
                <a:pos x="16200" y="16200"/>
              </a:cxn>
              <a:cxn ang="0">
                <a:pos x="16200" y="21600"/>
              </a:cxn>
              <a:cxn ang="0">
                <a:pos x="21600" y="10800"/>
              </a:cxn>
              <a:cxn ang="0">
                <a:pos x="16200" y="0"/>
              </a:cxn>
              <a:cxn ang="0">
                <a:pos x="1350" y="5400"/>
              </a:cxn>
              <a:cxn ang="0">
                <a:pos x="1350" y="16200"/>
              </a:cxn>
              <a:cxn ang="0">
                <a:pos x="2700" y="16200"/>
              </a:cxn>
              <a:cxn ang="0">
                <a:pos x="2700" y="5400"/>
              </a:cxn>
              <a:cxn ang="0">
                <a:pos x="1350" y="5400"/>
              </a:cxn>
              <a:cxn ang="0">
                <a:pos x="0" y="5400"/>
              </a:cxn>
              <a:cxn ang="0">
                <a:pos x="0" y="16200"/>
              </a:cxn>
              <a:cxn ang="0">
                <a:pos x="675" y="16200"/>
              </a:cxn>
              <a:cxn ang="0">
                <a:pos x="675" y="5400"/>
              </a:cxn>
              <a:cxn ang="0">
                <a:pos x="0" y="5400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7396" name="Text Box 20"/>
          <p:cNvSpPr txBox="1">
            <a:spLocks noChangeArrowheads="1"/>
          </p:cNvSpPr>
          <p:nvPr/>
        </p:nvSpPr>
        <p:spPr bwMode="auto">
          <a:xfrm>
            <a:off x="5456238" y="3109913"/>
            <a:ext cx="2198687" cy="469900"/>
          </a:xfrm>
          <a:prstGeom prst="rect">
            <a:avLst/>
          </a:prstGeom>
          <a:solidFill>
            <a:srgbClr val="CCFFFF">
              <a:alpha val="56078"/>
            </a:srgbClr>
          </a:solidFill>
          <a:ln w="127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平面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α</a:t>
            </a:r>
            <a:r>
              <a:rPr lang="zh-CN" altLang="en-US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的垂线</a:t>
            </a:r>
          </a:p>
        </p:txBody>
      </p:sp>
      <p:sp>
        <p:nvSpPr>
          <p:cNvPr id="357401" name="AutoShape 25"/>
          <p:cNvSpPr>
            <a:spLocks noChangeArrowheads="1"/>
          </p:cNvSpPr>
          <p:nvPr/>
        </p:nvSpPr>
        <p:spPr bwMode="auto">
          <a:xfrm>
            <a:off x="4087813" y="4694238"/>
            <a:ext cx="2016125" cy="144462"/>
          </a:xfrm>
          <a:custGeom>
            <a:avLst/>
            <a:gdLst/>
            <a:ahLst/>
            <a:cxnLst>
              <a:cxn ang="0">
                <a:pos x="16200" y="0"/>
              </a:cxn>
              <a:cxn ang="0">
                <a:pos x="16200" y="5400"/>
              </a:cxn>
              <a:cxn ang="0">
                <a:pos x="3375" y="5400"/>
              </a:cxn>
              <a:cxn ang="0">
                <a:pos x="3375" y="16200"/>
              </a:cxn>
              <a:cxn ang="0">
                <a:pos x="16200" y="16200"/>
              </a:cxn>
              <a:cxn ang="0">
                <a:pos x="16200" y="21600"/>
              </a:cxn>
              <a:cxn ang="0">
                <a:pos x="21600" y="10800"/>
              </a:cxn>
              <a:cxn ang="0">
                <a:pos x="16200" y="0"/>
              </a:cxn>
              <a:cxn ang="0">
                <a:pos x="1350" y="5400"/>
              </a:cxn>
              <a:cxn ang="0">
                <a:pos x="1350" y="16200"/>
              </a:cxn>
              <a:cxn ang="0">
                <a:pos x="2700" y="16200"/>
              </a:cxn>
              <a:cxn ang="0">
                <a:pos x="2700" y="5400"/>
              </a:cxn>
              <a:cxn ang="0">
                <a:pos x="1350" y="5400"/>
              </a:cxn>
              <a:cxn ang="0">
                <a:pos x="0" y="5400"/>
              </a:cxn>
              <a:cxn ang="0">
                <a:pos x="0" y="16200"/>
              </a:cxn>
              <a:cxn ang="0">
                <a:pos x="675" y="16200"/>
              </a:cxn>
              <a:cxn ang="0">
                <a:pos x="675" y="5400"/>
              </a:cxn>
              <a:cxn ang="0">
                <a:pos x="0" y="5400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7402" name="Text Box 26"/>
          <p:cNvSpPr txBox="1">
            <a:spLocks noChangeArrowheads="1"/>
          </p:cNvSpPr>
          <p:nvPr/>
        </p:nvSpPr>
        <p:spPr bwMode="auto">
          <a:xfrm>
            <a:off x="6142038" y="4460875"/>
            <a:ext cx="1849437" cy="469900"/>
          </a:xfrm>
          <a:prstGeom prst="rect">
            <a:avLst/>
          </a:prstGeom>
          <a:solidFill>
            <a:srgbClr val="CCFFFF">
              <a:alpha val="56078"/>
            </a:srgbClr>
          </a:solidFill>
          <a:ln w="127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b="1">
                <a:solidFill>
                  <a:srgbClr val="FF0000"/>
                </a:solidFill>
                <a:latin typeface="Comic Sans MS" pitchFamily="66" charset="0"/>
                <a:ea typeface="楷体_GB2312" pitchFamily="49" charset="-122"/>
              </a:rPr>
              <a:t>直线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lang="zh-CN" altLang="en-US" b="1">
                <a:solidFill>
                  <a:srgbClr val="FF0000"/>
                </a:solidFill>
                <a:latin typeface="Comic Sans MS" pitchFamily="66" charset="0"/>
                <a:ea typeface="楷体_GB2312" pitchFamily="49" charset="-122"/>
              </a:rPr>
              <a:t>的垂面</a:t>
            </a:r>
          </a:p>
        </p:txBody>
      </p: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2962275" y="4514850"/>
            <a:ext cx="387350" cy="642938"/>
            <a:chOff x="3152" y="2885"/>
            <a:chExt cx="261" cy="647"/>
          </a:xfrm>
        </p:grpSpPr>
        <p:sp>
          <p:nvSpPr>
            <p:cNvPr id="13330" name="Oval 28"/>
            <p:cNvSpPr>
              <a:spLocks noChangeArrowheads="1"/>
            </p:cNvSpPr>
            <p:nvPr/>
          </p:nvSpPr>
          <p:spPr bwMode="auto">
            <a:xfrm>
              <a:off x="3288" y="2885"/>
              <a:ext cx="46" cy="4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sp>
          <p:nvSpPr>
            <p:cNvPr id="13331" name="Text Box 29"/>
            <p:cNvSpPr txBox="1">
              <a:spLocks noChangeArrowheads="1"/>
            </p:cNvSpPr>
            <p:nvPr/>
          </p:nvSpPr>
          <p:spPr bwMode="auto">
            <a:xfrm>
              <a:off x="3152" y="2887"/>
              <a:ext cx="261" cy="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3600" b="1">
                  <a:solidFill>
                    <a:schemeClr val="tx1"/>
                  </a:solidFill>
                  <a:latin typeface="宋体" pitchFamily="2" charset="-122"/>
                </a:rPr>
                <a:t>A</a:t>
              </a:r>
            </a:p>
          </p:txBody>
        </p:sp>
      </p:grpSp>
      <p:sp>
        <p:nvSpPr>
          <p:cNvPr id="357406" name="AutoShape 30"/>
          <p:cNvSpPr>
            <a:spLocks noChangeArrowheads="1"/>
          </p:cNvSpPr>
          <p:nvPr/>
        </p:nvSpPr>
        <p:spPr bwMode="auto">
          <a:xfrm rot="2363900">
            <a:off x="3013075" y="5213350"/>
            <a:ext cx="2016125" cy="144463"/>
          </a:xfrm>
          <a:custGeom>
            <a:avLst/>
            <a:gdLst/>
            <a:ahLst/>
            <a:cxnLst>
              <a:cxn ang="0">
                <a:pos x="16200" y="0"/>
              </a:cxn>
              <a:cxn ang="0">
                <a:pos x="16200" y="5400"/>
              </a:cxn>
              <a:cxn ang="0">
                <a:pos x="3375" y="5400"/>
              </a:cxn>
              <a:cxn ang="0">
                <a:pos x="3375" y="16200"/>
              </a:cxn>
              <a:cxn ang="0">
                <a:pos x="16200" y="16200"/>
              </a:cxn>
              <a:cxn ang="0">
                <a:pos x="16200" y="21600"/>
              </a:cxn>
              <a:cxn ang="0">
                <a:pos x="21600" y="10800"/>
              </a:cxn>
              <a:cxn ang="0">
                <a:pos x="16200" y="0"/>
              </a:cxn>
              <a:cxn ang="0">
                <a:pos x="1350" y="5400"/>
              </a:cxn>
              <a:cxn ang="0">
                <a:pos x="1350" y="16200"/>
              </a:cxn>
              <a:cxn ang="0">
                <a:pos x="2700" y="16200"/>
              </a:cxn>
              <a:cxn ang="0">
                <a:pos x="2700" y="5400"/>
              </a:cxn>
              <a:cxn ang="0">
                <a:pos x="1350" y="5400"/>
              </a:cxn>
              <a:cxn ang="0">
                <a:pos x="0" y="5400"/>
              </a:cxn>
              <a:cxn ang="0">
                <a:pos x="0" y="16200"/>
              </a:cxn>
              <a:cxn ang="0">
                <a:pos x="675" y="16200"/>
              </a:cxn>
              <a:cxn ang="0">
                <a:pos x="675" y="5400"/>
              </a:cxn>
              <a:cxn ang="0">
                <a:pos x="0" y="5400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7407" name="Text Box 31"/>
          <p:cNvSpPr txBox="1">
            <a:spLocks noChangeArrowheads="1"/>
          </p:cNvSpPr>
          <p:nvPr/>
        </p:nvSpPr>
        <p:spPr bwMode="auto">
          <a:xfrm>
            <a:off x="5002213" y="5602288"/>
            <a:ext cx="931862" cy="469900"/>
          </a:xfrm>
          <a:prstGeom prst="rect">
            <a:avLst/>
          </a:prstGeom>
          <a:solidFill>
            <a:srgbClr val="CCFFFF">
              <a:alpha val="56078"/>
            </a:srgbClr>
          </a:solidFill>
          <a:ln w="127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b="1">
                <a:solidFill>
                  <a:srgbClr val="FF0000"/>
                </a:solidFill>
                <a:latin typeface="Comic Sans MS" pitchFamily="66" charset="0"/>
                <a:ea typeface="楷体_GB2312" pitchFamily="49" charset="-122"/>
              </a:rPr>
              <a:t>垂足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7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7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7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7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7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7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7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7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7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7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repeatCount="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7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7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7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7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7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7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7394" grpId="0"/>
      <p:bldP spid="357396" grpId="0" animBg="1"/>
      <p:bldP spid="357402" grpId="0" animBg="1"/>
      <p:bldP spid="35740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199684"/>
          <p:cNvSpPr txBox="1">
            <a:spLocks noChangeArrowheads="1"/>
          </p:cNvSpPr>
          <p:nvPr/>
        </p:nvSpPr>
        <p:spPr bwMode="auto">
          <a:xfrm>
            <a:off x="2627313" y="765175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4338" name="文本框 199685"/>
          <p:cNvSpPr txBox="1">
            <a:spLocks noChangeArrowheads="1"/>
          </p:cNvSpPr>
          <p:nvPr/>
        </p:nvSpPr>
        <p:spPr bwMode="auto">
          <a:xfrm>
            <a:off x="1527175" y="180975"/>
            <a:ext cx="6121400" cy="727075"/>
          </a:xfrm>
          <a:prstGeom prst="rect">
            <a:avLst/>
          </a:prstGeom>
          <a:noFill/>
          <a:ln w="254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>
                <a:ea typeface="楷体_GB2312" pitchFamily="49" charset="-122"/>
              </a:rPr>
              <a:t>深入理解“线面垂直定义”</a:t>
            </a:r>
          </a:p>
        </p:txBody>
      </p:sp>
      <p:sp>
        <p:nvSpPr>
          <p:cNvPr id="14339" name="文本框 199686"/>
          <p:cNvSpPr txBox="1">
            <a:spLocks noChangeArrowheads="1"/>
          </p:cNvSpPr>
          <p:nvPr/>
        </p:nvSpPr>
        <p:spPr bwMode="auto">
          <a:xfrm>
            <a:off x="250825" y="908050"/>
            <a:ext cx="8675688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判断下列语句是否正确：（若不正确请举反例）</a:t>
            </a: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如果一条直线与一个平面垂直，那么它与平面内所有的直线都垂直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.      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（  ）</a:t>
            </a: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如果一条直线与平面内无数条直线都垂直，那么它与平面垂直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.          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（  ）                             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组合 199687"/>
          <p:cNvGrpSpPr>
            <a:grpSpLocks/>
          </p:cNvGrpSpPr>
          <p:nvPr/>
        </p:nvGrpSpPr>
        <p:grpSpPr bwMode="auto">
          <a:xfrm>
            <a:off x="6804248" y="2996952"/>
            <a:ext cx="215900" cy="503238"/>
            <a:chOff x="1296" y="3120"/>
            <a:chExt cx="336" cy="384"/>
          </a:xfrm>
        </p:grpSpPr>
        <p:sp>
          <p:nvSpPr>
            <p:cNvPr id="14341" name="直接连接符 199688"/>
            <p:cNvSpPr>
              <a:spLocks noChangeShapeType="1"/>
            </p:cNvSpPr>
            <p:nvPr/>
          </p:nvSpPr>
          <p:spPr bwMode="auto">
            <a:xfrm>
              <a:off x="1296" y="3120"/>
              <a:ext cx="336" cy="384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2" name="直接连接符 199689"/>
            <p:cNvSpPr>
              <a:spLocks noChangeShapeType="1"/>
            </p:cNvSpPr>
            <p:nvPr/>
          </p:nvSpPr>
          <p:spPr bwMode="auto">
            <a:xfrm flipH="1">
              <a:off x="1344" y="3120"/>
              <a:ext cx="240" cy="384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199693"/>
          <p:cNvGrpSpPr>
            <a:grpSpLocks/>
          </p:cNvGrpSpPr>
          <p:nvPr/>
        </p:nvGrpSpPr>
        <p:grpSpPr bwMode="auto">
          <a:xfrm>
            <a:off x="6660232" y="2060848"/>
            <a:ext cx="360363" cy="288925"/>
            <a:chOff x="3696" y="2784"/>
            <a:chExt cx="576" cy="384"/>
          </a:xfrm>
        </p:grpSpPr>
        <p:sp>
          <p:nvSpPr>
            <p:cNvPr id="14344" name="直接连接符 199694"/>
            <p:cNvSpPr>
              <a:spLocks noChangeShapeType="1"/>
            </p:cNvSpPr>
            <p:nvPr/>
          </p:nvSpPr>
          <p:spPr bwMode="auto">
            <a:xfrm>
              <a:off x="3696" y="2928"/>
              <a:ext cx="192" cy="240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5" name="直接连接符 199695"/>
            <p:cNvSpPr>
              <a:spLocks noChangeShapeType="1"/>
            </p:cNvSpPr>
            <p:nvPr/>
          </p:nvSpPr>
          <p:spPr bwMode="auto">
            <a:xfrm flipV="1">
              <a:off x="3888" y="2784"/>
              <a:ext cx="384" cy="384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组合 199696"/>
          <p:cNvGrpSpPr>
            <a:grpSpLocks/>
          </p:cNvGrpSpPr>
          <p:nvPr/>
        </p:nvGrpSpPr>
        <p:grpSpPr bwMode="auto">
          <a:xfrm>
            <a:off x="1692275" y="4365625"/>
            <a:ext cx="4376738" cy="2122488"/>
            <a:chOff x="1431" y="2691"/>
            <a:chExt cx="2757" cy="1337"/>
          </a:xfrm>
        </p:grpSpPr>
        <p:sp>
          <p:nvSpPr>
            <p:cNvPr id="14347" name="平行四边形 199697"/>
            <p:cNvSpPr>
              <a:spLocks noChangeArrowheads="1"/>
            </p:cNvSpPr>
            <p:nvPr/>
          </p:nvSpPr>
          <p:spPr bwMode="auto">
            <a:xfrm>
              <a:off x="1431" y="3400"/>
              <a:ext cx="2757" cy="628"/>
            </a:xfrm>
            <a:prstGeom prst="parallelogram">
              <a:avLst>
                <a:gd name="adj" fmla="val 109753"/>
              </a:avLst>
            </a:prstGeom>
            <a:solidFill>
              <a:schemeClr val="accent1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8" name="直接连接符 199698"/>
            <p:cNvSpPr>
              <a:spLocks noChangeShapeType="1"/>
            </p:cNvSpPr>
            <p:nvPr/>
          </p:nvSpPr>
          <p:spPr bwMode="auto">
            <a:xfrm>
              <a:off x="1940" y="2717"/>
              <a:ext cx="542" cy="960"/>
            </a:xfrm>
            <a:prstGeom prst="line">
              <a:avLst/>
            </a:prstGeom>
            <a:noFill/>
            <a:ln w="38100" cap="sq">
              <a:solidFill>
                <a:srgbClr val="000000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9" name="直接连接符 199699"/>
            <p:cNvSpPr>
              <a:spLocks noChangeShapeType="1"/>
            </p:cNvSpPr>
            <p:nvPr/>
          </p:nvSpPr>
          <p:spPr bwMode="auto">
            <a:xfrm flipH="1">
              <a:off x="2285" y="3448"/>
              <a:ext cx="458" cy="486"/>
            </a:xfrm>
            <a:prstGeom prst="line">
              <a:avLst/>
            </a:prstGeom>
            <a:noFill/>
            <a:ln w="38100" cap="sq">
              <a:solidFill>
                <a:srgbClr val="000000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0" name="文本框 199700"/>
            <p:cNvSpPr txBox="1">
              <a:spLocks noChangeArrowheads="1"/>
            </p:cNvSpPr>
            <p:nvPr/>
          </p:nvSpPr>
          <p:spPr bwMode="auto">
            <a:xfrm>
              <a:off x="1761" y="2691"/>
              <a:ext cx="222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b="1" i="1">
                  <a:latin typeface="Garamond" pitchFamily="18" charset="0"/>
                </a:rPr>
                <a:t>b</a:t>
              </a:r>
            </a:p>
          </p:txBody>
        </p:sp>
        <p:sp>
          <p:nvSpPr>
            <p:cNvPr id="14351" name="文本框 199701"/>
            <p:cNvSpPr txBox="1">
              <a:spLocks noChangeArrowheads="1"/>
            </p:cNvSpPr>
            <p:nvPr/>
          </p:nvSpPr>
          <p:spPr bwMode="auto">
            <a:xfrm>
              <a:off x="1581" y="3732"/>
              <a:ext cx="309" cy="28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b="1">
                  <a:latin typeface="Garamond" pitchFamily="18" charset="0"/>
                </a:rPr>
                <a:t>α</a:t>
              </a:r>
            </a:p>
          </p:txBody>
        </p:sp>
        <p:sp>
          <p:nvSpPr>
            <p:cNvPr id="14352" name="文本框 199702"/>
            <p:cNvSpPr txBox="1">
              <a:spLocks noChangeArrowheads="1"/>
            </p:cNvSpPr>
            <p:nvPr/>
          </p:nvSpPr>
          <p:spPr bwMode="auto">
            <a:xfrm>
              <a:off x="2704" y="3334"/>
              <a:ext cx="208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b="1" i="1">
                  <a:solidFill>
                    <a:srgbClr val="FFFF00"/>
                  </a:solidFill>
                  <a:latin typeface="Garamond" pitchFamily="18" charset="0"/>
                </a:rPr>
                <a:t>a</a:t>
              </a:r>
            </a:p>
          </p:txBody>
        </p:sp>
        <p:sp>
          <p:nvSpPr>
            <p:cNvPr id="14353" name="直接连接符 199703"/>
            <p:cNvSpPr>
              <a:spLocks noChangeShapeType="1"/>
            </p:cNvSpPr>
            <p:nvPr/>
          </p:nvSpPr>
          <p:spPr bwMode="auto">
            <a:xfrm flipH="1">
              <a:off x="2921" y="3334"/>
              <a:ext cx="0" cy="0"/>
            </a:xfrm>
            <a:prstGeom prst="line">
              <a:avLst/>
            </a:prstGeom>
            <a:noFill/>
            <a:ln w="38100" cap="sq">
              <a:solidFill>
                <a:schemeClr val="hlink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199704"/>
          <p:cNvGrpSpPr>
            <a:grpSpLocks/>
          </p:cNvGrpSpPr>
          <p:nvPr/>
        </p:nvGrpSpPr>
        <p:grpSpPr bwMode="auto">
          <a:xfrm>
            <a:off x="3563938" y="5589588"/>
            <a:ext cx="1222375" cy="719137"/>
            <a:chOff x="5155" y="3213"/>
            <a:chExt cx="832" cy="402"/>
          </a:xfrm>
        </p:grpSpPr>
        <p:sp>
          <p:nvSpPr>
            <p:cNvPr id="14355" name="直接连接符 199705"/>
            <p:cNvSpPr>
              <a:spLocks noChangeShapeType="1"/>
            </p:cNvSpPr>
            <p:nvPr/>
          </p:nvSpPr>
          <p:spPr bwMode="auto">
            <a:xfrm flipH="1">
              <a:off x="5155" y="3213"/>
              <a:ext cx="393" cy="389"/>
            </a:xfrm>
            <a:prstGeom prst="line">
              <a:avLst/>
            </a:prstGeom>
            <a:noFill/>
            <a:ln w="38100" cap="sq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6" name="直接连接符 199706"/>
            <p:cNvSpPr>
              <a:spLocks noChangeShapeType="1"/>
            </p:cNvSpPr>
            <p:nvPr/>
          </p:nvSpPr>
          <p:spPr bwMode="auto">
            <a:xfrm flipH="1">
              <a:off x="5359" y="3226"/>
              <a:ext cx="393" cy="389"/>
            </a:xfrm>
            <a:prstGeom prst="line">
              <a:avLst/>
            </a:prstGeom>
            <a:noFill/>
            <a:ln w="38100" cap="sq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7" name="直接连接符 199707"/>
            <p:cNvSpPr>
              <a:spLocks noChangeShapeType="1"/>
            </p:cNvSpPr>
            <p:nvPr/>
          </p:nvSpPr>
          <p:spPr bwMode="auto">
            <a:xfrm flipH="1">
              <a:off x="5594" y="3226"/>
              <a:ext cx="393" cy="389"/>
            </a:xfrm>
            <a:prstGeom prst="line">
              <a:avLst/>
            </a:prstGeom>
            <a:noFill/>
            <a:ln w="38100" cap="sq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78" name="Text Box 30"/>
          <p:cNvSpPr txBox="1">
            <a:spLocks noChangeArrowheads="1"/>
          </p:cNvSpPr>
          <p:nvPr/>
        </p:nvSpPr>
        <p:spPr bwMode="auto">
          <a:xfrm>
            <a:off x="3707904" y="2276872"/>
            <a:ext cx="1293812" cy="5191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0000"/>
                </a:solidFill>
                <a:ea typeface="楷体_GB2312" pitchFamily="49" charset="-122"/>
              </a:rPr>
              <a:t>不一定</a:t>
            </a:r>
          </a:p>
        </p:txBody>
      </p:sp>
      <p:grpSp>
        <p:nvGrpSpPr>
          <p:cNvPr id="2" name="Group 75"/>
          <p:cNvGrpSpPr>
            <a:grpSpLocks/>
          </p:cNvGrpSpPr>
          <p:nvPr/>
        </p:nvGrpSpPr>
        <p:grpSpPr bwMode="auto">
          <a:xfrm>
            <a:off x="5018088" y="3935413"/>
            <a:ext cx="3370262" cy="838200"/>
            <a:chOff x="3224" y="2479"/>
            <a:chExt cx="2123" cy="528"/>
          </a:xfrm>
        </p:grpSpPr>
        <p:grpSp>
          <p:nvGrpSpPr>
            <p:cNvPr id="3" name="Group 71"/>
            <p:cNvGrpSpPr>
              <a:grpSpLocks/>
            </p:cNvGrpSpPr>
            <p:nvPr/>
          </p:nvGrpSpPr>
          <p:grpSpPr bwMode="auto">
            <a:xfrm>
              <a:off x="4248" y="2768"/>
              <a:ext cx="72" cy="80"/>
              <a:chOff x="2952" y="1784"/>
              <a:chExt cx="72" cy="80"/>
            </a:xfrm>
          </p:grpSpPr>
          <p:sp>
            <p:nvSpPr>
              <p:cNvPr id="16390" name="Line 42"/>
              <p:cNvSpPr>
                <a:spLocks noChangeShapeType="1"/>
              </p:cNvSpPr>
              <p:nvPr/>
            </p:nvSpPr>
            <p:spPr bwMode="auto">
              <a:xfrm>
                <a:off x="2960" y="1784"/>
                <a:ext cx="64" cy="57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1" name="Line 43"/>
              <p:cNvSpPr>
                <a:spLocks noChangeShapeType="1"/>
              </p:cNvSpPr>
              <p:nvPr/>
            </p:nvSpPr>
            <p:spPr bwMode="auto">
              <a:xfrm flipV="1">
                <a:off x="2952" y="1844"/>
                <a:ext cx="64" cy="2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6392" name="Line 48"/>
            <p:cNvSpPr>
              <a:spLocks noChangeShapeType="1"/>
            </p:cNvSpPr>
            <p:nvPr/>
          </p:nvSpPr>
          <p:spPr bwMode="auto">
            <a:xfrm rot="-2700000">
              <a:off x="4621" y="2740"/>
              <a:ext cx="726" cy="0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3" name="Line 49"/>
            <p:cNvSpPr>
              <a:spLocks noChangeShapeType="1"/>
            </p:cNvSpPr>
            <p:nvPr/>
          </p:nvSpPr>
          <p:spPr bwMode="auto">
            <a:xfrm>
              <a:off x="3329" y="2996"/>
              <a:ext cx="1401" cy="0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16394" name="Object 50"/>
            <p:cNvGraphicFramePr>
              <a:graphicFrameLocks noChangeAspect="1"/>
            </p:cNvGraphicFramePr>
            <p:nvPr/>
          </p:nvGraphicFramePr>
          <p:xfrm>
            <a:off x="3450" y="2755"/>
            <a:ext cx="275" cy="252"/>
          </p:xfrm>
          <a:graphic>
            <a:graphicData uri="http://schemas.openxmlformats.org/presentationml/2006/ole">
              <p:oleObj spid="_x0000_s1027" r:id="rId3" imgW="153332" imgH="140554" progId="Equation.DSMT4">
                <p:embed/>
              </p:oleObj>
            </a:graphicData>
          </a:graphic>
        </p:graphicFrame>
        <p:sp>
          <p:nvSpPr>
            <p:cNvPr id="16395" name="Line 51"/>
            <p:cNvSpPr>
              <a:spLocks noChangeShapeType="1"/>
            </p:cNvSpPr>
            <p:nvPr/>
          </p:nvSpPr>
          <p:spPr bwMode="auto">
            <a:xfrm rot="-2700000">
              <a:off x="3224" y="2733"/>
              <a:ext cx="72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6" name="Line 52"/>
            <p:cNvSpPr>
              <a:spLocks noChangeShapeType="1"/>
            </p:cNvSpPr>
            <p:nvPr/>
          </p:nvSpPr>
          <p:spPr bwMode="auto">
            <a:xfrm>
              <a:off x="3841" y="2479"/>
              <a:ext cx="140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7" name="Text Box 53"/>
            <p:cNvSpPr txBox="1">
              <a:spLocks noChangeArrowheads="1"/>
            </p:cNvSpPr>
            <p:nvPr/>
          </p:nvSpPr>
          <p:spPr bwMode="auto">
            <a:xfrm>
              <a:off x="4276" y="2736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000" b="1" i="1">
                  <a:solidFill>
                    <a:schemeClr val="tx1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</a:p>
          </p:txBody>
        </p:sp>
        <p:grpSp>
          <p:nvGrpSpPr>
            <p:cNvPr id="4" name="Group 54"/>
            <p:cNvGrpSpPr>
              <a:grpSpLocks/>
            </p:cNvGrpSpPr>
            <p:nvPr/>
          </p:nvGrpSpPr>
          <p:grpSpPr bwMode="auto">
            <a:xfrm>
              <a:off x="4012" y="2486"/>
              <a:ext cx="517" cy="299"/>
              <a:chOff x="4014" y="1480"/>
              <a:chExt cx="517" cy="299"/>
            </a:xfrm>
          </p:grpSpPr>
          <p:sp>
            <p:nvSpPr>
              <p:cNvPr id="16399" name="Line 55"/>
              <p:cNvSpPr>
                <a:spLocks noChangeShapeType="1"/>
              </p:cNvSpPr>
              <p:nvPr/>
            </p:nvSpPr>
            <p:spPr bwMode="auto">
              <a:xfrm>
                <a:off x="4195" y="1625"/>
                <a:ext cx="336" cy="154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0" name="Text Box 56"/>
              <p:cNvSpPr txBox="1">
                <a:spLocks noChangeArrowheads="1"/>
              </p:cNvSpPr>
              <p:nvPr/>
            </p:nvSpPr>
            <p:spPr bwMode="auto">
              <a:xfrm>
                <a:off x="4014" y="1480"/>
                <a:ext cx="223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000" b="1" i="1">
                    <a:solidFill>
                      <a:schemeClr val="tx1"/>
                    </a:solidFill>
                    <a:latin typeface="Times New Roman" pitchFamily="18" charset="0"/>
                    <a:ea typeface="黑体" pitchFamily="49" charset="-122"/>
                  </a:rPr>
                  <a:t>C</a:t>
                </a:r>
              </a:p>
            </p:txBody>
          </p:sp>
        </p:grpSp>
        <p:sp>
          <p:nvSpPr>
            <p:cNvPr id="16401" name="Line 57"/>
            <p:cNvSpPr>
              <a:spLocks noChangeShapeType="1"/>
            </p:cNvSpPr>
            <p:nvPr/>
          </p:nvSpPr>
          <p:spPr bwMode="auto">
            <a:xfrm>
              <a:off x="4003" y="2727"/>
              <a:ext cx="312" cy="152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2" name="Line 58"/>
            <p:cNvSpPr>
              <a:spLocks noChangeShapeType="1"/>
            </p:cNvSpPr>
            <p:nvPr/>
          </p:nvSpPr>
          <p:spPr bwMode="auto">
            <a:xfrm>
              <a:off x="4376" y="2554"/>
              <a:ext cx="336" cy="144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3" name="Line 59"/>
            <p:cNvSpPr>
              <a:spLocks noChangeShapeType="1"/>
            </p:cNvSpPr>
            <p:nvPr/>
          </p:nvSpPr>
          <p:spPr bwMode="auto">
            <a:xfrm flipH="1">
              <a:off x="3931" y="2485"/>
              <a:ext cx="1014" cy="418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4" name="Line 60"/>
            <p:cNvSpPr>
              <a:spLocks noChangeShapeType="1"/>
            </p:cNvSpPr>
            <p:nvPr/>
          </p:nvSpPr>
          <p:spPr bwMode="auto">
            <a:xfrm>
              <a:off x="4603" y="2522"/>
              <a:ext cx="336" cy="144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5" name="Line 61"/>
            <p:cNvSpPr>
              <a:spLocks noChangeShapeType="1"/>
            </p:cNvSpPr>
            <p:nvPr/>
          </p:nvSpPr>
          <p:spPr bwMode="auto">
            <a:xfrm>
              <a:off x="3803" y="2799"/>
              <a:ext cx="336" cy="144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6" name="Oval 63"/>
            <p:cNvSpPr>
              <a:spLocks noChangeArrowheads="1"/>
            </p:cNvSpPr>
            <p:nvPr/>
          </p:nvSpPr>
          <p:spPr bwMode="auto">
            <a:xfrm>
              <a:off x="4135" y="2774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043608" y="2924944"/>
            <a:ext cx="3370263" cy="1738312"/>
            <a:chOff x="1263" y="1823"/>
            <a:chExt cx="2123" cy="1095"/>
          </a:xfrm>
        </p:grpSpPr>
        <p:sp>
          <p:nvSpPr>
            <p:cNvPr id="16408" name="Line 9"/>
            <p:cNvSpPr>
              <a:spLocks noChangeShapeType="1"/>
            </p:cNvSpPr>
            <p:nvPr/>
          </p:nvSpPr>
          <p:spPr bwMode="auto">
            <a:xfrm rot="-2700000">
              <a:off x="2660" y="2651"/>
              <a:ext cx="726" cy="0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9" name="Line 10"/>
            <p:cNvSpPr>
              <a:spLocks noChangeShapeType="1"/>
            </p:cNvSpPr>
            <p:nvPr/>
          </p:nvSpPr>
          <p:spPr bwMode="auto">
            <a:xfrm>
              <a:off x="1368" y="2907"/>
              <a:ext cx="1401" cy="0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16410" name="Object 11"/>
            <p:cNvGraphicFramePr>
              <a:graphicFrameLocks noChangeAspect="1"/>
            </p:cNvGraphicFramePr>
            <p:nvPr/>
          </p:nvGraphicFramePr>
          <p:xfrm>
            <a:off x="1489" y="2666"/>
            <a:ext cx="275" cy="252"/>
          </p:xfrm>
          <a:graphic>
            <a:graphicData uri="http://schemas.openxmlformats.org/presentationml/2006/ole">
              <p:oleObj spid="_x0000_s1026" r:id="rId4" imgW="153332" imgH="140554" progId="Equation.DSMT4">
                <p:embed/>
              </p:oleObj>
            </a:graphicData>
          </a:graphic>
        </p:graphicFrame>
        <p:sp>
          <p:nvSpPr>
            <p:cNvPr id="16411" name="Line 12"/>
            <p:cNvSpPr>
              <a:spLocks noChangeShapeType="1"/>
            </p:cNvSpPr>
            <p:nvPr/>
          </p:nvSpPr>
          <p:spPr bwMode="auto">
            <a:xfrm rot="-2700000">
              <a:off x="1263" y="2644"/>
              <a:ext cx="72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2" name="Line 13"/>
            <p:cNvSpPr>
              <a:spLocks noChangeShapeType="1"/>
            </p:cNvSpPr>
            <p:nvPr/>
          </p:nvSpPr>
          <p:spPr bwMode="auto">
            <a:xfrm>
              <a:off x="1880" y="2390"/>
              <a:ext cx="140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3" name="Text Box 14"/>
            <p:cNvSpPr txBox="1">
              <a:spLocks noChangeArrowheads="1"/>
            </p:cNvSpPr>
            <p:nvPr/>
          </p:nvSpPr>
          <p:spPr bwMode="auto">
            <a:xfrm>
              <a:off x="2315" y="2647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000" b="1" i="1">
                  <a:solidFill>
                    <a:schemeClr val="tx1"/>
                  </a:solidFill>
                  <a:latin typeface="Times New Roman" pitchFamily="18" charset="0"/>
                  <a:ea typeface="黑体" pitchFamily="49" charset="-122"/>
                </a:rPr>
                <a:t>B</a:t>
              </a:r>
            </a:p>
          </p:txBody>
        </p:sp>
        <p:grpSp>
          <p:nvGrpSpPr>
            <p:cNvPr id="6" name="Group 16"/>
            <p:cNvGrpSpPr>
              <a:grpSpLocks/>
            </p:cNvGrpSpPr>
            <p:nvPr/>
          </p:nvGrpSpPr>
          <p:grpSpPr bwMode="auto">
            <a:xfrm>
              <a:off x="2051" y="2397"/>
              <a:ext cx="517" cy="299"/>
              <a:chOff x="4014" y="1480"/>
              <a:chExt cx="517" cy="299"/>
            </a:xfrm>
          </p:grpSpPr>
          <p:sp>
            <p:nvSpPr>
              <p:cNvPr id="16415" name="Line 17"/>
              <p:cNvSpPr>
                <a:spLocks noChangeShapeType="1"/>
              </p:cNvSpPr>
              <p:nvPr/>
            </p:nvSpPr>
            <p:spPr bwMode="auto">
              <a:xfrm>
                <a:off x="4195" y="1625"/>
                <a:ext cx="336" cy="154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6" name="Text Box 18"/>
              <p:cNvSpPr txBox="1">
                <a:spLocks noChangeArrowheads="1"/>
              </p:cNvSpPr>
              <p:nvPr/>
            </p:nvSpPr>
            <p:spPr bwMode="auto">
              <a:xfrm>
                <a:off x="4014" y="1480"/>
                <a:ext cx="223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zh-CN" sz="2000" b="1" i="1">
                    <a:solidFill>
                      <a:schemeClr val="tx1"/>
                    </a:solidFill>
                    <a:latin typeface="Times New Roman" pitchFamily="18" charset="0"/>
                    <a:ea typeface="黑体" pitchFamily="49" charset="-122"/>
                  </a:rPr>
                  <a:t>C</a:t>
                </a:r>
              </a:p>
            </p:txBody>
          </p:sp>
        </p:grpSp>
        <p:sp>
          <p:nvSpPr>
            <p:cNvPr id="16417" name="Line 19"/>
            <p:cNvSpPr>
              <a:spLocks noChangeShapeType="1"/>
            </p:cNvSpPr>
            <p:nvPr/>
          </p:nvSpPr>
          <p:spPr bwMode="auto">
            <a:xfrm>
              <a:off x="2042" y="2638"/>
              <a:ext cx="312" cy="152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8" name="Line 20"/>
            <p:cNvSpPr>
              <a:spLocks noChangeShapeType="1"/>
            </p:cNvSpPr>
            <p:nvPr/>
          </p:nvSpPr>
          <p:spPr bwMode="auto">
            <a:xfrm>
              <a:off x="2415" y="2465"/>
              <a:ext cx="336" cy="144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9" name="Line 21"/>
            <p:cNvSpPr>
              <a:spLocks noChangeShapeType="1"/>
            </p:cNvSpPr>
            <p:nvPr/>
          </p:nvSpPr>
          <p:spPr bwMode="auto">
            <a:xfrm flipH="1">
              <a:off x="2186" y="2036"/>
              <a:ext cx="574" cy="682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0" name="Line 22"/>
            <p:cNvSpPr>
              <a:spLocks noChangeShapeType="1"/>
            </p:cNvSpPr>
            <p:nvPr/>
          </p:nvSpPr>
          <p:spPr bwMode="auto">
            <a:xfrm>
              <a:off x="2642" y="2433"/>
              <a:ext cx="336" cy="144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1" name="Line 23"/>
            <p:cNvSpPr>
              <a:spLocks noChangeShapeType="1"/>
            </p:cNvSpPr>
            <p:nvPr/>
          </p:nvSpPr>
          <p:spPr bwMode="auto">
            <a:xfrm>
              <a:off x="1842" y="2710"/>
              <a:ext cx="336" cy="144"/>
            </a:xfrm>
            <a:prstGeom prst="line">
              <a:avLst/>
            </a:prstGeom>
            <a:noFill/>
            <a:ln w="38100">
              <a:solidFill>
                <a:srgbClr val="3366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22" name="Text Box 24"/>
            <p:cNvSpPr txBox="1">
              <a:spLocks noChangeArrowheads="1"/>
            </p:cNvSpPr>
            <p:nvPr/>
          </p:nvSpPr>
          <p:spPr bwMode="auto">
            <a:xfrm>
              <a:off x="2514" y="1823"/>
              <a:ext cx="2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i="1">
                  <a:solidFill>
                    <a:schemeClr val="tx1"/>
                  </a:solidFill>
                  <a:latin typeface="Times New Roman" pitchFamily="18" charset="0"/>
                </a:rPr>
                <a:t>l</a:t>
              </a:r>
            </a:p>
          </p:txBody>
        </p:sp>
        <p:sp>
          <p:nvSpPr>
            <p:cNvPr id="16423" name="Oval 15"/>
            <p:cNvSpPr>
              <a:spLocks noChangeArrowheads="1"/>
            </p:cNvSpPr>
            <p:nvPr/>
          </p:nvSpPr>
          <p:spPr bwMode="auto">
            <a:xfrm>
              <a:off x="2174" y="2685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Group 72"/>
            <p:cNvGrpSpPr>
              <a:grpSpLocks/>
            </p:cNvGrpSpPr>
            <p:nvPr/>
          </p:nvGrpSpPr>
          <p:grpSpPr bwMode="auto">
            <a:xfrm>
              <a:off x="2249" y="2649"/>
              <a:ext cx="88" cy="96"/>
              <a:chOff x="2721" y="1489"/>
              <a:chExt cx="88" cy="96"/>
            </a:xfrm>
          </p:grpSpPr>
          <p:sp>
            <p:nvSpPr>
              <p:cNvPr id="16425" name="Line 65"/>
              <p:cNvSpPr>
                <a:spLocks noChangeShapeType="1"/>
              </p:cNvSpPr>
              <p:nvPr/>
            </p:nvSpPr>
            <p:spPr bwMode="auto">
              <a:xfrm>
                <a:off x="2721" y="1489"/>
                <a:ext cx="88" cy="35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6" name="Line 66"/>
              <p:cNvSpPr>
                <a:spLocks noChangeShapeType="1"/>
              </p:cNvSpPr>
              <p:nvPr/>
            </p:nvSpPr>
            <p:spPr bwMode="auto">
              <a:xfrm flipV="1">
                <a:off x="2729" y="1518"/>
                <a:ext cx="72" cy="67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60516" name="Line 68"/>
          <p:cNvSpPr>
            <a:spLocks noChangeShapeType="1"/>
          </p:cNvSpPr>
          <p:nvPr/>
        </p:nvSpPr>
        <p:spPr bwMode="auto">
          <a:xfrm flipV="1">
            <a:off x="6135688" y="3949700"/>
            <a:ext cx="1587500" cy="6731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683568" y="836712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3600" b="1" dirty="0" smtClean="0">
                <a:latin typeface="楷体_GB2312" pitchFamily="49" charset="-122"/>
                <a:ea typeface="楷体_GB2312" pitchFamily="49" charset="-122"/>
              </a:rPr>
              <a:t>如果一条直线与平面内无数条直线都垂直，那么它与平面垂直</a:t>
            </a:r>
            <a:r>
              <a:rPr lang="en-US" altLang="zh-CN" sz="3600" b="1" dirty="0" smtClean="0">
                <a:latin typeface="楷体_GB2312" pitchFamily="49" charset="-122"/>
                <a:ea typeface="楷体_GB2312" pitchFamily="49" charset="-122"/>
              </a:rPr>
              <a:t>. (  )</a:t>
            </a:r>
            <a:endParaRPr lang="zh-CN" alt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2.22222E-6 -0.177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6051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478" grpId="0"/>
      <p:bldP spid="360516" grpId="0" animBg="1"/>
      <p:bldP spid="3605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5"/>
          <p:cNvSpPr txBox="1">
            <a:spLocks noGrp="1" noChangeArrowheads="1"/>
          </p:cNvSpPr>
          <p:nvPr>
            <p:ph type="body" sz="half" idx="4294967295"/>
          </p:nvPr>
        </p:nvSpPr>
        <p:spPr bwMode="auto">
          <a:xfrm>
            <a:off x="546100" y="1555750"/>
            <a:ext cx="8102600" cy="207441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indent="0" eaLnBrk="1" hangingPunct="1">
              <a:lnSpc>
                <a:spcPct val="140000"/>
              </a:lnSpc>
              <a:buFontTx/>
              <a:buNone/>
            </a:pPr>
            <a:r>
              <a:rPr lang="zh-CN" altLang="zh-CN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①“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任意”表示所有</a:t>
            </a:r>
            <a:r>
              <a:rPr lang="en-US" altLang="zh-CN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.</a:t>
            </a:r>
          </a:p>
          <a:p>
            <a:pPr marL="0" indent="0" eaLnBrk="1" hangingPunct="1">
              <a:lnSpc>
                <a:spcPct val="140000"/>
              </a:lnSpc>
              <a:buFontTx/>
              <a:buNone/>
            </a:pPr>
            <a:r>
              <a:rPr lang="en-US" altLang="zh-CN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② 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等价于对任意的直线       ，</a:t>
            </a:r>
            <a:endParaRPr lang="en-US" altLang="zh-CN" sz="2800" b="1" dirty="0" smtClean="0">
              <a:solidFill>
                <a:srgbClr val="0000FF"/>
              </a:solidFill>
              <a:latin typeface="宋体" pitchFamily="2" charset="-122"/>
              <a:sym typeface="宋体" pitchFamily="2" charset="-122"/>
            </a:endParaRPr>
          </a:p>
          <a:p>
            <a:pPr marL="0" indent="0" eaLnBrk="1" hangingPunct="1">
              <a:lnSpc>
                <a:spcPct val="140000"/>
              </a:lnSpc>
              <a:buFontTx/>
              <a:buNone/>
            </a:pP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都有</a:t>
            </a:r>
          </a:p>
        </p:txBody>
      </p:sp>
      <p:graphicFrame>
        <p:nvGraphicFramePr>
          <p:cNvPr id="3074" name="Object 7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5508104" y="2348880"/>
          <a:ext cx="1281112" cy="412750"/>
        </p:xfrm>
        <a:graphic>
          <a:graphicData uri="http://schemas.openxmlformats.org/presentationml/2006/ole">
            <p:oleObj spid="_x0000_s2050" r:id="rId3" imgW="335880" imgH="96120" progId="Equation.3">
              <p:embed/>
            </p:oleObj>
          </a:graphicData>
        </a:graphic>
      </p:graphicFrame>
      <p:sp>
        <p:nvSpPr>
          <p:cNvPr id="362502" name="Text Box 6"/>
          <p:cNvSpPr txBox="1">
            <a:spLocks noChangeArrowheads="1"/>
          </p:cNvSpPr>
          <p:nvPr/>
        </p:nvSpPr>
        <p:spPr bwMode="auto">
          <a:xfrm>
            <a:off x="395536" y="3789040"/>
            <a:ext cx="8129587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利用定义，我们得到了判定线面垂直的最基本方法，同时也得到了线面垂直的最基本的性质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.</a:t>
            </a:r>
          </a:p>
        </p:txBody>
      </p:sp>
      <p:graphicFrame>
        <p:nvGraphicFramePr>
          <p:cNvPr id="3075" name="Object 16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1115616" y="2348880"/>
          <a:ext cx="1089025" cy="492125"/>
        </p:xfrm>
        <a:graphic>
          <a:graphicData uri="http://schemas.openxmlformats.org/presentationml/2006/ole">
            <p:oleObj spid="_x0000_s2051" r:id="rId4" imgW="303840" imgH="128160" progId="Equation.3">
              <p:embed/>
            </p:oleObj>
          </a:graphicData>
        </a:graphic>
      </p:graphicFrame>
      <p:graphicFrame>
        <p:nvGraphicFramePr>
          <p:cNvPr id="3076" name="Object 17"/>
          <p:cNvGraphicFramePr>
            <a:graphicFrameLocks noChangeAspect="1"/>
          </p:cNvGraphicFramePr>
          <p:nvPr/>
        </p:nvGraphicFramePr>
        <p:xfrm>
          <a:off x="1403648" y="2996952"/>
          <a:ext cx="1166812" cy="479425"/>
        </p:xfrm>
        <a:graphic>
          <a:graphicData uri="http://schemas.openxmlformats.org/presentationml/2006/ole">
            <p:oleObj spid="_x0000_s2052" r:id="rId5" imgW="335880" imgH="128160" progId="Equation.3">
              <p:embed/>
            </p:oleObj>
          </a:graphicData>
        </a:graphic>
      </p:graphicFrame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23528" y="404664"/>
            <a:ext cx="819943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如果直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线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α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内的</a:t>
            </a:r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任意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一条直线都垂直，我们就说直线</a:t>
            </a:r>
            <a:r>
              <a:rPr lang="en-US" altLang="zh-CN" sz="2800" b="1" i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与平面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α</a:t>
            </a:r>
            <a:r>
              <a:rPr lang="zh-CN" altLang="en-US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互相垂直</a:t>
            </a:r>
            <a:r>
              <a:rPr lang="en-US" altLang="zh-CN" sz="2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记作</a:t>
            </a:r>
            <a:r>
              <a:rPr lang="en-US" altLang="zh-CN" sz="2800" b="1" i="1" dirty="0" err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l</a:t>
            </a:r>
            <a:r>
              <a:rPr lang="en-US" altLang="zh-CN" sz="2800" b="1" dirty="0" err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⊥α</a:t>
            </a:r>
            <a:r>
              <a:rPr lang="en-US" altLang="zh-CN" sz="2800" b="1" dirty="0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25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2"/>
          <p:cNvSpPr>
            <a:spLocks noChangeArrowheads="1"/>
          </p:cNvSpPr>
          <p:nvPr/>
        </p:nvSpPr>
        <p:spPr bwMode="auto">
          <a:xfrm>
            <a:off x="609600" y="1725613"/>
            <a:ext cx="8221663" cy="113319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过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△</a:t>
            </a:r>
            <a:r>
              <a:rPr lang="zh-CN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ABC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的顶点</a:t>
            </a:r>
            <a:r>
              <a:rPr lang="zh-CN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翻折纸片，得到折痕</a:t>
            </a:r>
            <a:r>
              <a:rPr lang="zh-CN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AD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，将翻折后的纸片竖起放置在桌面上（</a:t>
            </a:r>
            <a:r>
              <a:rPr lang="zh-CN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BD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，</a:t>
            </a:r>
            <a:r>
              <a:rPr lang="zh-CN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DC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与桌面接触）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.</a:t>
            </a:r>
            <a:endParaRPr lang="zh-CN" altLang="zh-CN" sz="2800" b="1" dirty="0">
              <a:solidFill>
                <a:srgbClr val="0000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1687513" y="3449638"/>
            <a:ext cx="3270250" cy="2071687"/>
            <a:chOff x="543" y="1533"/>
            <a:chExt cx="2060" cy="1305"/>
          </a:xfrm>
        </p:grpSpPr>
        <p:sp>
          <p:nvSpPr>
            <p:cNvPr id="18435" name="Text Box 12"/>
            <p:cNvSpPr txBox="1">
              <a:spLocks noChangeArrowheads="1"/>
            </p:cNvSpPr>
            <p:nvPr/>
          </p:nvSpPr>
          <p:spPr bwMode="auto">
            <a:xfrm>
              <a:off x="1502" y="1533"/>
              <a:ext cx="212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b="1">
                  <a:solidFill>
                    <a:srgbClr val="3333FF"/>
                  </a:solidFill>
                  <a:latin typeface="宋体" pitchFamily="2" charset="-122"/>
                </a:rPr>
                <a:t>A</a:t>
              </a:r>
            </a:p>
          </p:txBody>
        </p:sp>
        <p:grpSp>
          <p:nvGrpSpPr>
            <p:cNvPr id="3" name="Group 16"/>
            <p:cNvGrpSpPr>
              <a:grpSpLocks/>
            </p:cNvGrpSpPr>
            <p:nvPr/>
          </p:nvGrpSpPr>
          <p:grpSpPr bwMode="auto">
            <a:xfrm>
              <a:off x="543" y="1848"/>
              <a:ext cx="2060" cy="990"/>
              <a:chOff x="575" y="2984"/>
              <a:chExt cx="2060" cy="990"/>
            </a:xfrm>
          </p:grpSpPr>
          <p:sp>
            <p:nvSpPr>
              <p:cNvPr id="18437" name="Line 8"/>
              <p:cNvSpPr>
                <a:spLocks noChangeShapeType="1"/>
              </p:cNvSpPr>
              <p:nvPr/>
            </p:nvSpPr>
            <p:spPr bwMode="auto">
              <a:xfrm flipV="1">
                <a:off x="824" y="2992"/>
                <a:ext cx="784" cy="664"/>
              </a:xfrm>
              <a:prstGeom prst="line">
                <a:avLst/>
              </a:prstGeom>
              <a:noFill/>
              <a:ln w="28575">
                <a:solidFill>
                  <a:srgbClr val="3333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38" name="Line 9"/>
              <p:cNvSpPr>
                <a:spLocks noChangeShapeType="1"/>
              </p:cNvSpPr>
              <p:nvPr/>
            </p:nvSpPr>
            <p:spPr bwMode="auto">
              <a:xfrm>
                <a:off x="1608" y="2984"/>
                <a:ext cx="896" cy="704"/>
              </a:xfrm>
              <a:prstGeom prst="line">
                <a:avLst/>
              </a:prstGeom>
              <a:noFill/>
              <a:ln w="28575">
                <a:solidFill>
                  <a:srgbClr val="3333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39" name="Line 10"/>
              <p:cNvSpPr>
                <a:spLocks noChangeShapeType="1"/>
              </p:cNvSpPr>
              <p:nvPr/>
            </p:nvSpPr>
            <p:spPr bwMode="auto">
              <a:xfrm>
                <a:off x="824" y="3664"/>
                <a:ext cx="1696" cy="32"/>
              </a:xfrm>
              <a:prstGeom prst="line">
                <a:avLst/>
              </a:prstGeom>
              <a:noFill/>
              <a:ln w="28575">
                <a:solidFill>
                  <a:srgbClr val="3333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40" name="Line 11"/>
              <p:cNvSpPr>
                <a:spLocks noChangeShapeType="1"/>
              </p:cNvSpPr>
              <p:nvPr/>
            </p:nvSpPr>
            <p:spPr bwMode="auto">
              <a:xfrm flipH="1">
                <a:off x="1328" y="3008"/>
                <a:ext cx="272" cy="656"/>
              </a:xfrm>
              <a:prstGeom prst="line">
                <a:avLst/>
              </a:prstGeom>
              <a:noFill/>
              <a:ln w="28575">
                <a:solidFill>
                  <a:srgbClr val="3333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41" name="Text Box 13"/>
              <p:cNvSpPr txBox="1">
                <a:spLocks noChangeArrowheads="1"/>
              </p:cNvSpPr>
              <p:nvPr/>
            </p:nvSpPr>
            <p:spPr bwMode="auto">
              <a:xfrm>
                <a:off x="575" y="3598"/>
                <a:ext cx="212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>
                    <a:solidFill>
                      <a:srgbClr val="3333FF"/>
                    </a:solidFill>
                    <a:latin typeface="宋体" pitchFamily="2" charset="-122"/>
                  </a:rPr>
                  <a:t>B</a:t>
                </a:r>
              </a:p>
            </p:txBody>
          </p:sp>
          <p:sp>
            <p:nvSpPr>
              <p:cNvPr id="18442" name="Text Box 14"/>
              <p:cNvSpPr txBox="1">
                <a:spLocks noChangeArrowheads="1"/>
              </p:cNvSpPr>
              <p:nvPr/>
            </p:nvSpPr>
            <p:spPr bwMode="auto">
              <a:xfrm>
                <a:off x="2423" y="3662"/>
                <a:ext cx="212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n-US" altLang="zh-CN">
                    <a:solidFill>
                      <a:srgbClr val="3333FF"/>
                    </a:solidFill>
                    <a:latin typeface="宋体" pitchFamily="2" charset="-122"/>
                  </a:rPr>
                  <a:t>C</a:t>
                </a:r>
              </a:p>
            </p:txBody>
          </p:sp>
          <p:sp>
            <p:nvSpPr>
              <p:cNvPr id="18443" name="Text Box 15"/>
              <p:cNvSpPr txBox="1">
                <a:spLocks noChangeArrowheads="1"/>
              </p:cNvSpPr>
              <p:nvPr/>
            </p:nvSpPr>
            <p:spPr bwMode="auto">
              <a:xfrm>
                <a:off x="1215" y="3686"/>
                <a:ext cx="212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>
                    <a:solidFill>
                      <a:srgbClr val="3333FF"/>
                    </a:solidFill>
                    <a:latin typeface="宋体" pitchFamily="2" charset="-122"/>
                  </a:rPr>
                  <a:t>D</a:t>
                </a:r>
              </a:p>
            </p:txBody>
          </p:sp>
        </p:grpSp>
      </p:grpSp>
      <p:grpSp>
        <p:nvGrpSpPr>
          <p:cNvPr id="4" name="Group 7"/>
          <p:cNvGrpSpPr>
            <a:grpSpLocks noChangeAspect="1"/>
          </p:cNvGrpSpPr>
          <p:nvPr/>
        </p:nvGrpSpPr>
        <p:grpSpPr bwMode="auto">
          <a:xfrm>
            <a:off x="6419850" y="3716338"/>
            <a:ext cx="2452688" cy="2754312"/>
            <a:chOff x="0" y="0"/>
            <a:chExt cx="2544" cy="2856"/>
          </a:xfrm>
        </p:grpSpPr>
        <p:pic>
          <p:nvPicPr>
            <p:cNvPr id="18445" name="Picture 8" descr="bsj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696"/>
              <a:ext cx="1728" cy="2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6" name="Picture 9" descr="bsj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08" y="0"/>
              <a:ext cx="1536" cy="2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7" name="Picture 10" descr="bsj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08" y="1176"/>
              <a:ext cx="774" cy="1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448" name="Rectangle 20"/>
          <p:cNvSpPr>
            <a:spLocks noChangeArrowheads="1"/>
          </p:cNvSpPr>
          <p:nvPr/>
        </p:nvSpPr>
        <p:spPr bwMode="auto">
          <a:xfrm>
            <a:off x="673100" y="938213"/>
            <a:ext cx="2570163" cy="60483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动手操作</a:t>
            </a:r>
          </a:p>
        </p:txBody>
      </p:sp>
      <p:sp>
        <p:nvSpPr>
          <p:cNvPr id="18" name="矩形 17"/>
          <p:cNvSpPr/>
          <p:nvPr/>
        </p:nvSpPr>
        <p:spPr>
          <a:xfrm>
            <a:off x="683568" y="2996952"/>
            <a:ext cx="5040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rgbClr val="0000FF"/>
                </a:solidFill>
                <a:latin typeface="宋体" pitchFamily="2" charset="-122"/>
              </a:rPr>
              <a:t> 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</a:rPr>
              <a:t>思考：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折痕</a:t>
            </a:r>
            <a:r>
              <a:rPr lang="en-US" altLang="zh-CN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AD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与桌面垂直吗？</a:t>
            </a:r>
            <a:endParaRPr lang="zh-CN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Line 3"/>
          <p:cNvSpPr>
            <a:spLocks noChangeShapeType="1"/>
          </p:cNvSpPr>
          <p:nvPr/>
        </p:nvSpPr>
        <p:spPr bwMode="auto">
          <a:xfrm>
            <a:off x="4248150" y="2471738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58" name="Line 4"/>
          <p:cNvSpPr>
            <a:spLocks noChangeShapeType="1"/>
          </p:cNvSpPr>
          <p:nvPr/>
        </p:nvSpPr>
        <p:spPr bwMode="auto">
          <a:xfrm flipH="1">
            <a:off x="2987675" y="2471738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59" name="Line 5"/>
          <p:cNvSpPr>
            <a:spLocks noChangeShapeType="1"/>
          </p:cNvSpPr>
          <p:nvPr/>
        </p:nvSpPr>
        <p:spPr bwMode="auto">
          <a:xfrm>
            <a:off x="4248150" y="2471738"/>
            <a:ext cx="23399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4032250" y="20399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2627313" y="3984625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19462" name="Text Box 8"/>
          <p:cNvSpPr txBox="1">
            <a:spLocks noChangeArrowheads="1"/>
          </p:cNvSpPr>
          <p:nvPr/>
        </p:nvSpPr>
        <p:spPr bwMode="auto">
          <a:xfrm>
            <a:off x="4032250" y="405606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19463" name="Text Box 9"/>
          <p:cNvSpPr txBox="1">
            <a:spLocks noChangeArrowheads="1"/>
          </p:cNvSpPr>
          <p:nvPr/>
        </p:nvSpPr>
        <p:spPr bwMode="auto">
          <a:xfrm>
            <a:off x="6588125" y="39481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19464" name="Line 10"/>
          <p:cNvSpPr>
            <a:spLocks noChangeShapeType="1"/>
          </p:cNvSpPr>
          <p:nvPr/>
        </p:nvSpPr>
        <p:spPr bwMode="auto">
          <a:xfrm>
            <a:off x="2987675" y="4092575"/>
            <a:ext cx="1260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Line 11"/>
          <p:cNvSpPr>
            <a:spLocks noChangeShapeType="1"/>
          </p:cNvSpPr>
          <p:nvPr/>
        </p:nvSpPr>
        <p:spPr bwMode="auto">
          <a:xfrm>
            <a:off x="4248150" y="4092575"/>
            <a:ext cx="23399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6" name="Line 12"/>
          <p:cNvSpPr>
            <a:spLocks noChangeShapeType="1"/>
          </p:cNvSpPr>
          <p:nvPr/>
        </p:nvSpPr>
        <p:spPr bwMode="auto">
          <a:xfrm>
            <a:off x="4248150" y="3913188"/>
            <a:ext cx="2159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7" name="Line 13"/>
          <p:cNvSpPr>
            <a:spLocks noChangeShapeType="1"/>
          </p:cNvSpPr>
          <p:nvPr/>
        </p:nvSpPr>
        <p:spPr bwMode="auto">
          <a:xfrm>
            <a:off x="4464050" y="3913188"/>
            <a:ext cx="0" cy="1793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8" name="Rectangle 4"/>
          <p:cNvSpPr>
            <a:spLocks noChangeArrowheads="1"/>
          </p:cNvSpPr>
          <p:nvPr/>
        </p:nvSpPr>
        <p:spPr bwMode="auto">
          <a:xfrm>
            <a:off x="382588" y="1041400"/>
            <a:ext cx="9140825" cy="67403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  <a:spcBef>
                <a:spcPct val="0"/>
              </a:spcBef>
            </a:pPr>
            <a:r>
              <a:rPr lang="en-US" altLang="zh-CN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(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2)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如何翻折才能保证折痕</a:t>
            </a:r>
            <a:r>
              <a:rPr lang="zh-CN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AD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与桌面所在平</a:t>
            </a:r>
            <a:r>
              <a:rPr lang="zh-CN" altLang="en-US" sz="2800" b="1" dirty="0" smtClean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面垂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直？</a:t>
            </a:r>
          </a:p>
        </p:txBody>
      </p:sp>
      <p:sp>
        <p:nvSpPr>
          <p:cNvPr id="19469" name="Text Box 15"/>
          <p:cNvSpPr txBox="1">
            <a:spLocks noChangeArrowheads="1"/>
          </p:cNvSpPr>
          <p:nvPr/>
        </p:nvSpPr>
        <p:spPr bwMode="auto">
          <a:xfrm>
            <a:off x="466725" y="4814888"/>
            <a:ext cx="8197850" cy="11176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</a:rPr>
              <a:t>当折痕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</a:rPr>
              <a:t>AD⊥BC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</a:rPr>
              <a:t>且翻折后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</a:rPr>
              <a:t>BD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</a:rPr>
              <a:t>与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</a:rPr>
              <a:t>DC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</a:rPr>
              <a:t>不在一条直线上时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折痕</a:t>
            </a:r>
            <a:r>
              <a:rPr lang="zh-CN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AD</a:t>
            </a:r>
            <a:r>
              <a:rPr lang="zh-CN" altLang="en-US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与桌面所在平面垂直</a:t>
            </a:r>
            <a:r>
              <a:rPr lang="en-US" altLang="zh-CN" sz="2800" b="1" dirty="0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.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6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7" name="Line 5"/>
          <p:cNvSpPr>
            <a:spLocks noChangeShapeType="1"/>
          </p:cNvSpPr>
          <p:nvPr/>
        </p:nvSpPr>
        <p:spPr bwMode="auto">
          <a:xfrm>
            <a:off x="4248150" y="1916113"/>
            <a:ext cx="2195513" cy="1981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21509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21511" name="Text Box 9"/>
          <p:cNvSpPr txBox="1">
            <a:spLocks noChangeArrowheads="1"/>
          </p:cNvSpPr>
          <p:nvPr/>
        </p:nvSpPr>
        <p:spPr bwMode="auto">
          <a:xfrm>
            <a:off x="6300788" y="38608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21512" name="Line 10"/>
          <p:cNvSpPr>
            <a:spLocks noChangeShapeType="1"/>
          </p:cNvSpPr>
          <p:nvPr/>
        </p:nvSpPr>
        <p:spPr bwMode="auto">
          <a:xfrm>
            <a:off x="2987675" y="3536950"/>
            <a:ext cx="1260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3" name="Line 11"/>
          <p:cNvSpPr>
            <a:spLocks noChangeShapeType="1"/>
          </p:cNvSpPr>
          <p:nvPr/>
        </p:nvSpPr>
        <p:spPr bwMode="auto">
          <a:xfrm>
            <a:off x="4248150" y="3536950"/>
            <a:ext cx="2160588" cy="3603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4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5" name="Line 5"/>
          <p:cNvSpPr>
            <a:spLocks noChangeShapeType="1"/>
          </p:cNvSpPr>
          <p:nvPr/>
        </p:nvSpPr>
        <p:spPr bwMode="auto">
          <a:xfrm>
            <a:off x="4248150" y="1916113"/>
            <a:ext cx="2016125" cy="22685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23557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23559" name="Text Box 9"/>
          <p:cNvSpPr txBox="1">
            <a:spLocks noChangeArrowheads="1"/>
          </p:cNvSpPr>
          <p:nvPr/>
        </p:nvSpPr>
        <p:spPr bwMode="auto">
          <a:xfrm>
            <a:off x="6011863" y="418465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23560" name="Line 10"/>
          <p:cNvSpPr>
            <a:spLocks noChangeShapeType="1"/>
          </p:cNvSpPr>
          <p:nvPr/>
        </p:nvSpPr>
        <p:spPr bwMode="auto">
          <a:xfrm>
            <a:off x="2987675" y="3536950"/>
            <a:ext cx="1260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Line 11"/>
          <p:cNvSpPr>
            <a:spLocks noChangeShapeType="1"/>
          </p:cNvSpPr>
          <p:nvPr/>
        </p:nvSpPr>
        <p:spPr bwMode="auto">
          <a:xfrm>
            <a:off x="4248150" y="3536950"/>
            <a:ext cx="2016125" cy="647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2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3" name="Line 5"/>
          <p:cNvSpPr>
            <a:spLocks noChangeShapeType="1"/>
          </p:cNvSpPr>
          <p:nvPr/>
        </p:nvSpPr>
        <p:spPr bwMode="auto">
          <a:xfrm>
            <a:off x="4248150" y="1916113"/>
            <a:ext cx="1368425" cy="2413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4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25605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25606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25607" name="Text Box 9"/>
          <p:cNvSpPr txBox="1">
            <a:spLocks noChangeArrowheads="1"/>
          </p:cNvSpPr>
          <p:nvPr/>
        </p:nvSpPr>
        <p:spPr bwMode="auto">
          <a:xfrm>
            <a:off x="5364163" y="4257675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25608" name="Line 10"/>
          <p:cNvSpPr>
            <a:spLocks noChangeShapeType="1"/>
          </p:cNvSpPr>
          <p:nvPr/>
        </p:nvSpPr>
        <p:spPr bwMode="auto">
          <a:xfrm>
            <a:off x="2987675" y="3536950"/>
            <a:ext cx="1260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9" name="Line 11"/>
          <p:cNvSpPr>
            <a:spLocks noChangeShapeType="1"/>
          </p:cNvSpPr>
          <p:nvPr/>
        </p:nvSpPr>
        <p:spPr bwMode="auto">
          <a:xfrm>
            <a:off x="4248150" y="3536950"/>
            <a:ext cx="1368425" cy="7921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0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1" name="Line 5"/>
          <p:cNvSpPr>
            <a:spLocks noChangeShapeType="1"/>
          </p:cNvSpPr>
          <p:nvPr/>
        </p:nvSpPr>
        <p:spPr bwMode="auto">
          <a:xfrm>
            <a:off x="4248150" y="1916113"/>
            <a:ext cx="936625" cy="24495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2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27653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27654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27655" name="Text Box 9"/>
          <p:cNvSpPr txBox="1">
            <a:spLocks noChangeArrowheads="1"/>
          </p:cNvSpPr>
          <p:nvPr/>
        </p:nvSpPr>
        <p:spPr bwMode="auto">
          <a:xfrm>
            <a:off x="4894263" y="4327525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27656" name="Line 10"/>
          <p:cNvSpPr>
            <a:spLocks noChangeShapeType="1"/>
          </p:cNvSpPr>
          <p:nvPr/>
        </p:nvSpPr>
        <p:spPr bwMode="auto">
          <a:xfrm>
            <a:off x="2987675" y="3536950"/>
            <a:ext cx="1260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7" name="Line 11"/>
          <p:cNvSpPr>
            <a:spLocks noChangeShapeType="1"/>
          </p:cNvSpPr>
          <p:nvPr/>
        </p:nvSpPr>
        <p:spPr bwMode="auto">
          <a:xfrm>
            <a:off x="4248150" y="3536950"/>
            <a:ext cx="936625" cy="8286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698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699" name="Line 5"/>
          <p:cNvSpPr>
            <a:spLocks noChangeShapeType="1"/>
          </p:cNvSpPr>
          <p:nvPr/>
        </p:nvSpPr>
        <p:spPr bwMode="auto">
          <a:xfrm>
            <a:off x="4248150" y="1916113"/>
            <a:ext cx="539750" cy="24495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29701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29702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29703" name="Text Box 9"/>
          <p:cNvSpPr txBox="1">
            <a:spLocks noChangeArrowheads="1"/>
          </p:cNvSpPr>
          <p:nvPr/>
        </p:nvSpPr>
        <p:spPr bwMode="auto">
          <a:xfrm>
            <a:off x="4572000" y="4257675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29704" name="Line 10"/>
          <p:cNvSpPr>
            <a:spLocks noChangeShapeType="1"/>
          </p:cNvSpPr>
          <p:nvPr/>
        </p:nvSpPr>
        <p:spPr bwMode="auto">
          <a:xfrm>
            <a:off x="2987675" y="3536950"/>
            <a:ext cx="1260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705" name="Line 11"/>
          <p:cNvSpPr>
            <a:spLocks noChangeShapeType="1"/>
          </p:cNvSpPr>
          <p:nvPr/>
        </p:nvSpPr>
        <p:spPr bwMode="auto">
          <a:xfrm>
            <a:off x="4248150" y="3536950"/>
            <a:ext cx="539750" cy="7921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6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7" name="Line 5"/>
          <p:cNvSpPr>
            <a:spLocks noChangeShapeType="1"/>
          </p:cNvSpPr>
          <p:nvPr/>
        </p:nvSpPr>
        <p:spPr bwMode="auto">
          <a:xfrm>
            <a:off x="4248150" y="1916113"/>
            <a:ext cx="287338" cy="2557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31749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31750" name="Text Box 8"/>
          <p:cNvSpPr txBox="1">
            <a:spLocks noChangeArrowheads="1"/>
          </p:cNvSpPr>
          <p:nvPr/>
        </p:nvSpPr>
        <p:spPr bwMode="auto">
          <a:xfrm>
            <a:off x="3921125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31751" name="Text Box 9"/>
          <p:cNvSpPr txBox="1">
            <a:spLocks noChangeArrowheads="1"/>
          </p:cNvSpPr>
          <p:nvPr/>
        </p:nvSpPr>
        <p:spPr bwMode="auto">
          <a:xfrm>
            <a:off x="4356100" y="4473575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31752" name="Line 10"/>
          <p:cNvSpPr>
            <a:spLocks noChangeShapeType="1"/>
          </p:cNvSpPr>
          <p:nvPr/>
        </p:nvSpPr>
        <p:spPr bwMode="auto">
          <a:xfrm>
            <a:off x="2987675" y="3536950"/>
            <a:ext cx="12604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3" name="Line 11"/>
          <p:cNvSpPr>
            <a:spLocks noChangeShapeType="1"/>
          </p:cNvSpPr>
          <p:nvPr/>
        </p:nvSpPr>
        <p:spPr bwMode="auto">
          <a:xfrm>
            <a:off x="4248150" y="3536950"/>
            <a:ext cx="287338" cy="971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794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795" name="Line 5"/>
          <p:cNvSpPr>
            <a:spLocks noChangeShapeType="1"/>
          </p:cNvSpPr>
          <p:nvPr/>
        </p:nvSpPr>
        <p:spPr bwMode="auto">
          <a:xfrm flipH="1">
            <a:off x="4032250" y="1916113"/>
            <a:ext cx="215900" cy="2557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796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33797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33798" name="Text Box 8"/>
          <p:cNvSpPr txBox="1">
            <a:spLocks noChangeArrowheads="1"/>
          </p:cNvSpPr>
          <p:nvPr/>
        </p:nvSpPr>
        <p:spPr bwMode="auto">
          <a:xfrm>
            <a:off x="4343400" y="3343275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33799" name="Text Box 9"/>
          <p:cNvSpPr txBox="1">
            <a:spLocks noChangeArrowheads="1"/>
          </p:cNvSpPr>
          <p:nvPr/>
        </p:nvSpPr>
        <p:spPr bwMode="auto">
          <a:xfrm>
            <a:off x="3816350" y="440055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33800" name="Line 10"/>
          <p:cNvSpPr>
            <a:spLocks noChangeShapeType="1"/>
          </p:cNvSpPr>
          <p:nvPr/>
        </p:nvSpPr>
        <p:spPr bwMode="auto">
          <a:xfrm>
            <a:off x="2987675" y="3536950"/>
            <a:ext cx="11160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1" name="Line 11"/>
          <p:cNvSpPr>
            <a:spLocks noChangeShapeType="1"/>
          </p:cNvSpPr>
          <p:nvPr/>
        </p:nvSpPr>
        <p:spPr bwMode="auto">
          <a:xfrm flipH="1">
            <a:off x="4032250" y="3536950"/>
            <a:ext cx="215900" cy="9001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2" name="Line 12"/>
          <p:cNvSpPr>
            <a:spLocks noChangeShapeType="1"/>
          </p:cNvSpPr>
          <p:nvPr/>
        </p:nvSpPr>
        <p:spPr bwMode="auto">
          <a:xfrm>
            <a:off x="4103688" y="3536950"/>
            <a:ext cx="144462" cy="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2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3" name="Line 5"/>
          <p:cNvSpPr>
            <a:spLocks noChangeShapeType="1"/>
          </p:cNvSpPr>
          <p:nvPr/>
        </p:nvSpPr>
        <p:spPr bwMode="auto">
          <a:xfrm flipH="1">
            <a:off x="3708400" y="1916113"/>
            <a:ext cx="539750" cy="25574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4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35845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35846" name="Text Box 8"/>
          <p:cNvSpPr txBox="1">
            <a:spLocks noChangeArrowheads="1"/>
          </p:cNvSpPr>
          <p:nvPr/>
        </p:nvSpPr>
        <p:spPr bwMode="auto">
          <a:xfrm>
            <a:off x="4365625" y="3387725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35847" name="Text Box 9"/>
          <p:cNvSpPr txBox="1">
            <a:spLocks noChangeArrowheads="1"/>
          </p:cNvSpPr>
          <p:nvPr/>
        </p:nvSpPr>
        <p:spPr bwMode="auto">
          <a:xfrm>
            <a:off x="3492500" y="43640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35848" name="Line 10"/>
          <p:cNvSpPr>
            <a:spLocks noChangeShapeType="1"/>
          </p:cNvSpPr>
          <p:nvPr/>
        </p:nvSpPr>
        <p:spPr bwMode="auto">
          <a:xfrm>
            <a:off x="2987675" y="3536950"/>
            <a:ext cx="9001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9" name="Line 11"/>
          <p:cNvSpPr>
            <a:spLocks noChangeShapeType="1"/>
          </p:cNvSpPr>
          <p:nvPr/>
        </p:nvSpPr>
        <p:spPr bwMode="auto">
          <a:xfrm flipH="1">
            <a:off x="3708400" y="3536950"/>
            <a:ext cx="539750" cy="9001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50" name="Line 12"/>
          <p:cNvSpPr>
            <a:spLocks noChangeShapeType="1"/>
          </p:cNvSpPr>
          <p:nvPr/>
        </p:nvSpPr>
        <p:spPr bwMode="auto">
          <a:xfrm>
            <a:off x="3887788" y="3536950"/>
            <a:ext cx="360362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0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1" name="Line 5"/>
          <p:cNvSpPr>
            <a:spLocks noChangeShapeType="1"/>
          </p:cNvSpPr>
          <p:nvPr/>
        </p:nvSpPr>
        <p:spPr bwMode="auto">
          <a:xfrm flipH="1">
            <a:off x="3276600" y="1916113"/>
            <a:ext cx="971550" cy="25209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2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37893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37894" name="Text Box 8"/>
          <p:cNvSpPr txBox="1">
            <a:spLocks noChangeArrowheads="1"/>
          </p:cNvSpPr>
          <p:nvPr/>
        </p:nvSpPr>
        <p:spPr bwMode="auto">
          <a:xfrm>
            <a:off x="4321175" y="33766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37895" name="Text Box 9"/>
          <p:cNvSpPr txBox="1">
            <a:spLocks noChangeArrowheads="1"/>
          </p:cNvSpPr>
          <p:nvPr/>
        </p:nvSpPr>
        <p:spPr bwMode="auto">
          <a:xfrm>
            <a:off x="3024188" y="440055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37896" name="Line 10"/>
          <p:cNvSpPr>
            <a:spLocks noChangeShapeType="1"/>
          </p:cNvSpPr>
          <p:nvPr/>
        </p:nvSpPr>
        <p:spPr bwMode="auto">
          <a:xfrm>
            <a:off x="2987675" y="3536950"/>
            <a:ext cx="6127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7" name="Line 11"/>
          <p:cNvSpPr>
            <a:spLocks noChangeShapeType="1"/>
          </p:cNvSpPr>
          <p:nvPr/>
        </p:nvSpPr>
        <p:spPr bwMode="auto">
          <a:xfrm flipH="1">
            <a:off x="3276600" y="3536950"/>
            <a:ext cx="971550" cy="9001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8" name="Line 12"/>
          <p:cNvSpPr>
            <a:spLocks noChangeShapeType="1"/>
          </p:cNvSpPr>
          <p:nvPr/>
        </p:nvSpPr>
        <p:spPr bwMode="auto">
          <a:xfrm>
            <a:off x="3600450" y="3536950"/>
            <a:ext cx="64770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38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39" name="Line 5"/>
          <p:cNvSpPr>
            <a:spLocks noChangeShapeType="1"/>
          </p:cNvSpPr>
          <p:nvPr/>
        </p:nvSpPr>
        <p:spPr bwMode="auto">
          <a:xfrm flipH="1">
            <a:off x="3203575" y="1916113"/>
            <a:ext cx="1044575" cy="22685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40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39941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39942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39943" name="Text Box 9"/>
          <p:cNvSpPr txBox="1">
            <a:spLocks noChangeArrowheads="1"/>
          </p:cNvSpPr>
          <p:nvPr/>
        </p:nvSpPr>
        <p:spPr bwMode="auto">
          <a:xfrm>
            <a:off x="3024188" y="41132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39944" name="Line 10"/>
          <p:cNvSpPr>
            <a:spLocks noChangeShapeType="1"/>
          </p:cNvSpPr>
          <p:nvPr/>
        </p:nvSpPr>
        <p:spPr bwMode="auto">
          <a:xfrm>
            <a:off x="2987675" y="3536950"/>
            <a:ext cx="5048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45" name="Line 11"/>
          <p:cNvSpPr>
            <a:spLocks noChangeShapeType="1"/>
          </p:cNvSpPr>
          <p:nvPr/>
        </p:nvSpPr>
        <p:spPr bwMode="auto">
          <a:xfrm flipH="1">
            <a:off x="3203575" y="3536950"/>
            <a:ext cx="1044575" cy="647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46" name="Line 12"/>
          <p:cNvSpPr>
            <a:spLocks noChangeShapeType="1"/>
          </p:cNvSpPr>
          <p:nvPr/>
        </p:nvSpPr>
        <p:spPr bwMode="auto">
          <a:xfrm>
            <a:off x="3527425" y="3536950"/>
            <a:ext cx="7207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7284" name="Line 4"/>
          <p:cNvSpPr>
            <a:spLocks noChangeShapeType="1"/>
          </p:cNvSpPr>
          <p:nvPr/>
        </p:nvSpPr>
        <p:spPr bwMode="auto">
          <a:xfrm flipH="1">
            <a:off x="2987675" y="1916113"/>
            <a:ext cx="1260475" cy="1620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7285" name="Line 5"/>
          <p:cNvSpPr>
            <a:spLocks noChangeShapeType="1"/>
          </p:cNvSpPr>
          <p:nvPr/>
        </p:nvSpPr>
        <p:spPr bwMode="auto">
          <a:xfrm flipH="1">
            <a:off x="3203575" y="1916113"/>
            <a:ext cx="1044575" cy="22685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88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41989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41990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41991" name="Text Box 9"/>
          <p:cNvSpPr txBox="1">
            <a:spLocks noChangeArrowheads="1"/>
          </p:cNvSpPr>
          <p:nvPr/>
        </p:nvSpPr>
        <p:spPr bwMode="auto">
          <a:xfrm>
            <a:off x="3024188" y="41132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41992" name="Line 10"/>
          <p:cNvSpPr>
            <a:spLocks noChangeShapeType="1"/>
          </p:cNvSpPr>
          <p:nvPr/>
        </p:nvSpPr>
        <p:spPr bwMode="auto">
          <a:xfrm>
            <a:off x="2987675" y="3536950"/>
            <a:ext cx="5048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3" name="Line 11"/>
          <p:cNvSpPr>
            <a:spLocks noChangeShapeType="1"/>
          </p:cNvSpPr>
          <p:nvPr/>
        </p:nvSpPr>
        <p:spPr bwMode="auto">
          <a:xfrm flipH="1">
            <a:off x="3203575" y="3536950"/>
            <a:ext cx="1044575" cy="647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7292" name="Line 12"/>
          <p:cNvSpPr>
            <a:spLocks noChangeShapeType="1"/>
          </p:cNvSpPr>
          <p:nvPr/>
        </p:nvSpPr>
        <p:spPr bwMode="auto">
          <a:xfrm>
            <a:off x="3527425" y="3536950"/>
            <a:ext cx="7207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5" name="Line 13"/>
          <p:cNvSpPr>
            <a:spLocks noChangeShapeType="1"/>
          </p:cNvSpPr>
          <p:nvPr/>
        </p:nvSpPr>
        <p:spPr bwMode="auto">
          <a:xfrm>
            <a:off x="1547813" y="4473575"/>
            <a:ext cx="32035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6" name="Line 14"/>
          <p:cNvSpPr>
            <a:spLocks noChangeShapeType="1"/>
          </p:cNvSpPr>
          <p:nvPr/>
        </p:nvSpPr>
        <p:spPr bwMode="auto">
          <a:xfrm flipH="1">
            <a:off x="4716463" y="3068638"/>
            <a:ext cx="1150937" cy="14049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7" name="Line 15"/>
          <p:cNvSpPr>
            <a:spLocks noChangeShapeType="1"/>
          </p:cNvSpPr>
          <p:nvPr/>
        </p:nvSpPr>
        <p:spPr bwMode="auto">
          <a:xfrm flipH="1">
            <a:off x="1547813" y="3068638"/>
            <a:ext cx="1150937" cy="14049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8" name="Line 16"/>
          <p:cNvSpPr>
            <a:spLocks noChangeShapeType="1"/>
          </p:cNvSpPr>
          <p:nvPr/>
        </p:nvSpPr>
        <p:spPr bwMode="auto">
          <a:xfrm>
            <a:off x="2663825" y="3068638"/>
            <a:ext cx="6842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9" name="Line 17"/>
          <p:cNvSpPr>
            <a:spLocks noChangeShapeType="1"/>
          </p:cNvSpPr>
          <p:nvPr/>
        </p:nvSpPr>
        <p:spPr bwMode="auto">
          <a:xfrm>
            <a:off x="4248150" y="3068638"/>
            <a:ext cx="16192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42000" name="Object 18"/>
          <p:cNvGraphicFramePr>
            <a:graphicFrameLocks noChangeAspect="1"/>
          </p:cNvGraphicFramePr>
          <p:nvPr/>
        </p:nvGraphicFramePr>
        <p:xfrm>
          <a:off x="1687513" y="4149725"/>
          <a:ext cx="436562" cy="400050"/>
        </p:xfrm>
        <a:graphic>
          <a:graphicData uri="http://schemas.openxmlformats.org/presentationml/2006/ole">
            <p:oleObj spid="_x0000_s3074" r:id="rId4" imgW="152334" imgH="139639" progId="Equation.3">
              <p:embed/>
            </p:oleObj>
          </a:graphicData>
        </a:graphic>
      </p:graphicFrame>
      <p:sp>
        <p:nvSpPr>
          <p:cNvPr id="97300" name="Line 20"/>
          <p:cNvSpPr>
            <a:spLocks noChangeShapeType="1"/>
          </p:cNvSpPr>
          <p:nvPr/>
        </p:nvSpPr>
        <p:spPr bwMode="auto">
          <a:xfrm>
            <a:off x="3311525" y="3068638"/>
            <a:ext cx="10080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1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1000"/>
                                        <p:tgtEl>
                                          <p:spTgt spid="97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animBg="1"/>
      <p:bldP spid="97285" grpId="0" animBg="1"/>
      <p:bldP spid="97292" grpId="0" animBg="1"/>
      <p:bldP spid="9730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Line 3"/>
          <p:cNvSpPr>
            <a:spLocks noChangeShapeType="1"/>
          </p:cNvSpPr>
          <p:nvPr/>
        </p:nvSpPr>
        <p:spPr bwMode="auto">
          <a:xfrm>
            <a:off x="4248150" y="1916113"/>
            <a:ext cx="0" cy="16208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88" name="Text Box 6"/>
          <p:cNvSpPr txBox="1">
            <a:spLocks noChangeArrowheads="1"/>
          </p:cNvSpPr>
          <p:nvPr/>
        </p:nvSpPr>
        <p:spPr bwMode="auto">
          <a:xfrm>
            <a:off x="4032250" y="14843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A</a:t>
            </a:r>
          </a:p>
        </p:txBody>
      </p:sp>
      <p:sp>
        <p:nvSpPr>
          <p:cNvPr id="41989" name="Text Box 7"/>
          <p:cNvSpPr txBox="1">
            <a:spLocks noChangeArrowheads="1"/>
          </p:cNvSpPr>
          <p:nvPr/>
        </p:nvSpPr>
        <p:spPr bwMode="auto">
          <a:xfrm>
            <a:off x="2627313" y="3429000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B</a:t>
            </a:r>
          </a:p>
        </p:txBody>
      </p:sp>
      <p:sp>
        <p:nvSpPr>
          <p:cNvPr id="41990" name="Text Box 8"/>
          <p:cNvSpPr txBox="1">
            <a:spLocks noChangeArrowheads="1"/>
          </p:cNvSpPr>
          <p:nvPr/>
        </p:nvSpPr>
        <p:spPr bwMode="auto">
          <a:xfrm>
            <a:off x="4032250" y="3500438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D</a:t>
            </a:r>
          </a:p>
        </p:txBody>
      </p:sp>
      <p:sp>
        <p:nvSpPr>
          <p:cNvPr id="41991" name="Text Box 9"/>
          <p:cNvSpPr txBox="1">
            <a:spLocks noChangeArrowheads="1"/>
          </p:cNvSpPr>
          <p:nvPr/>
        </p:nvSpPr>
        <p:spPr bwMode="auto">
          <a:xfrm>
            <a:off x="3024188" y="4113213"/>
            <a:ext cx="361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000" b="1" i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C</a:t>
            </a:r>
          </a:p>
        </p:txBody>
      </p:sp>
      <p:sp>
        <p:nvSpPr>
          <p:cNvPr id="41992" name="Line 10"/>
          <p:cNvSpPr>
            <a:spLocks noChangeShapeType="1"/>
          </p:cNvSpPr>
          <p:nvPr/>
        </p:nvSpPr>
        <p:spPr bwMode="auto">
          <a:xfrm flipV="1">
            <a:off x="3059683" y="3501008"/>
            <a:ext cx="1224285" cy="3594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3" name="Line 11"/>
          <p:cNvSpPr>
            <a:spLocks noChangeShapeType="1"/>
          </p:cNvSpPr>
          <p:nvPr/>
        </p:nvSpPr>
        <p:spPr bwMode="auto">
          <a:xfrm flipH="1">
            <a:off x="3203575" y="3536950"/>
            <a:ext cx="1044575" cy="647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5" name="Line 13"/>
          <p:cNvSpPr>
            <a:spLocks noChangeShapeType="1"/>
          </p:cNvSpPr>
          <p:nvPr/>
        </p:nvSpPr>
        <p:spPr bwMode="auto">
          <a:xfrm>
            <a:off x="1547813" y="4473575"/>
            <a:ext cx="32035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6" name="Line 14"/>
          <p:cNvSpPr>
            <a:spLocks noChangeShapeType="1"/>
          </p:cNvSpPr>
          <p:nvPr/>
        </p:nvSpPr>
        <p:spPr bwMode="auto">
          <a:xfrm flipH="1">
            <a:off x="4716463" y="3068638"/>
            <a:ext cx="1150937" cy="14049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7" name="Line 15"/>
          <p:cNvSpPr>
            <a:spLocks noChangeShapeType="1"/>
          </p:cNvSpPr>
          <p:nvPr/>
        </p:nvSpPr>
        <p:spPr bwMode="auto">
          <a:xfrm flipH="1">
            <a:off x="1547813" y="3068638"/>
            <a:ext cx="1150937" cy="14049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8" name="Line 16"/>
          <p:cNvSpPr>
            <a:spLocks noChangeShapeType="1"/>
          </p:cNvSpPr>
          <p:nvPr/>
        </p:nvSpPr>
        <p:spPr bwMode="auto">
          <a:xfrm>
            <a:off x="2663825" y="3068638"/>
            <a:ext cx="6842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99" name="Line 17"/>
          <p:cNvSpPr>
            <a:spLocks noChangeShapeType="1"/>
          </p:cNvSpPr>
          <p:nvPr/>
        </p:nvSpPr>
        <p:spPr bwMode="auto">
          <a:xfrm>
            <a:off x="4248150" y="3068638"/>
            <a:ext cx="16192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42000" name="Object 18"/>
          <p:cNvGraphicFramePr>
            <a:graphicFrameLocks noChangeAspect="1"/>
          </p:cNvGraphicFramePr>
          <p:nvPr/>
        </p:nvGraphicFramePr>
        <p:xfrm>
          <a:off x="1687513" y="4149725"/>
          <a:ext cx="436562" cy="400050"/>
        </p:xfrm>
        <a:graphic>
          <a:graphicData uri="http://schemas.openxmlformats.org/presentationml/2006/ole">
            <p:oleObj spid="_x0000_s51202" r:id="rId4" imgW="152334" imgH="139639" progId="Equation.3">
              <p:embed/>
            </p:oleObj>
          </a:graphicData>
        </a:graphic>
      </p:graphicFrame>
      <p:sp>
        <p:nvSpPr>
          <p:cNvPr id="97300" name="Line 20"/>
          <p:cNvSpPr>
            <a:spLocks noChangeShapeType="1"/>
          </p:cNvSpPr>
          <p:nvPr/>
        </p:nvSpPr>
        <p:spPr bwMode="auto">
          <a:xfrm>
            <a:off x="3311525" y="3068638"/>
            <a:ext cx="10080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 Box 4"/>
          <p:cNvSpPr txBox="1">
            <a:spLocks noChangeArrowheads="1"/>
          </p:cNvSpPr>
          <p:nvPr/>
        </p:nvSpPr>
        <p:spPr bwMode="auto">
          <a:xfrm>
            <a:off x="519113" y="1565275"/>
            <a:ext cx="8262937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en-US" altLang="zh-CN" sz="2800" b="1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b="1">
                <a:solidFill>
                  <a:srgbClr val="3333FF"/>
                </a:solidFill>
                <a:latin typeface="宋体" pitchFamily="2" charset="-122"/>
              </a:rPr>
              <a:t>一条直线与一个平面内的两条相交直线都垂直，则该直线与此平面垂直．</a:t>
            </a:r>
          </a:p>
        </p:txBody>
      </p:sp>
      <p:sp>
        <p:nvSpPr>
          <p:cNvPr id="45058" name="Text Box 5"/>
          <p:cNvSpPr txBox="1">
            <a:spLocks noChangeArrowheads="1"/>
          </p:cNvSpPr>
          <p:nvPr/>
        </p:nvSpPr>
        <p:spPr bwMode="auto">
          <a:xfrm>
            <a:off x="519113" y="966788"/>
            <a:ext cx="46466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CC00FF"/>
                </a:solidFill>
                <a:latin typeface="Comic Sans MS" pitchFamily="66" charset="0"/>
              </a:rPr>
              <a:t>直线和平面垂直的判定定理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5267325" y="2628900"/>
            <a:ext cx="3024188" cy="2160588"/>
            <a:chOff x="3288" y="1933"/>
            <a:chExt cx="2336" cy="1678"/>
          </a:xfrm>
        </p:grpSpPr>
        <p:sp>
          <p:nvSpPr>
            <p:cNvPr id="45060" name="Line 7"/>
            <p:cNvSpPr>
              <a:spLocks noChangeShapeType="1"/>
            </p:cNvSpPr>
            <p:nvPr/>
          </p:nvSpPr>
          <p:spPr bwMode="auto">
            <a:xfrm>
              <a:off x="4196" y="3113"/>
              <a:ext cx="0" cy="49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61" name="AutoShape 8"/>
            <p:cNvSpPr>
              <a:spLocks noChangeArrowheads="1"/>
            </p:cNvSpPr>
            <p:nvPr/>
          </p:nvSpPr>
          <p:spPr bwMode="auto">
            <a:xfrm>
              <a:off x="3288" y="2432"/>
              <a:ext cx="2336" cy="681"/>
            </a:xfrm>
            <a:prstGeom prst="parallelogram">
              <a:avLst>
                <a:gd name="adj" fmla="val 85756"/>
              </a:avLst>
            </a:prstGeom>
            <a:solidFill>
              <a:srgbClr val="CCECFF"/>
            </a:solidFill>
            <a:ln w="19050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sp>
          <p:nvSpPr>
            <p:cNvPr id="45062" name="Line 9"/>
            <p:cNvSpPr>
              <a:spLocks noChangeShapeType="1"/>
            </p:cNvSpPr>
            <p:nvPr/>
          </p:nvSpPr>
          <p:spPr bwMode="auto">
            <a:xfrm>
              <a:off x="4196" y="1933"/>
              <a:ext cx="0" cy="9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63" name="Line 10"/>
            <p:cNvSpPr>
              <a:spLocks noChangeShapeType="1"/>
            </p:cNvSpPr>
            <p:nvPr/>
          </p:nvSpPr>
          <p:spPr bwMode="auto">
            <a:xfrm flipH="1">
              <a:off x="4332" y="2523"/>
              <a:ext cx="861" cy="453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64" name="Line 11"/>
            <p:cNvSpPr>
              <a:spLocks noChangeShapeType="1"/>
            </p:cNvSpPr>
            <p:nvPr/>
          </p:nvSpPr>
          <p:spPr bwMode="auto">
            <a:xfrm>
              <a:off x="4422" y="2523"/>
              <a:ext cx="635" cy="408"/>
            </a:xfrm>
            <a:prstGeom prst="line">
              <a:avLst/>
            </a:prstGeom>
            <a:noFill/>
            <a:ln w="38100">
              <a:solidFill>
                <a:srgbClr val="A5002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45065" name="Object 12"/>
            <p:cNvGraphicFramePr>
              <a:graphicFrameLocks noChangeAspect="1"/>
            </p:cNvGraphicFramePr>
            <p:nvPr/>
          </p:nvGraphicFramePr>
          <p:xfrm>
            <a:off x="4198" y="1948"/>
            <a:ext cx="222" cy="295"/>
          </p:xfrm>
          <a:graphic>
            <a:graphicData uri="http://schemas.openxmlformats.org/presentationml/2006/ole">
              <p:oleObj spid="_x0000_s5123" r:id="rId3" imgW="89132" imgH="178264" progId="Equation.DSMT4">
                <p:embed/>
              </p:oleObj>
            </a:graphicData>
          </a:graphic>
        </p:graphicFrame>
        <p:graphicFrame>
          <p:nvGraphicFramePr>
            <p:cNvPr id="45066" name="Object 13"/>
            <p:cNvGraphicFramePr>
              <a:graphicFrameLocks noChangeAspect="1"/>
            </p:cNvGraphicFramePr>
            <p:nvPr/>
          </p:nvGraphicFramePr>
          <p:xfrm>
            <a:off x="3470" y="2886"/>
            <a:ext cx="275" cy="253"/>
          </p:xfrm>
          <a:graphic>
            <a:graphicData uri="http://schemas.openxmlformats.org/presentationml/2006/ole">
              <p:oleObj spid="_x0000_s5124" r:id="rId4" imgW="153332" imgH="140554" progId="Equation.DSMT4">
                <p:embed/>
              </p:oleObj>
            </a:graphicData>
          </a:graphic>
        </p:graphicFrame>
        <p:sp>
          <p:nvSpPr>
            <p:cNvPr id="45067" name="Text Box 14"/>
            <p:cNvSpPr txBox="1">
              <a:spLocks noChangeArrowheads="1"/>
            </p:cNvSpPr>
            <p:nvPr/>
          </p:nvSpPr>
          <p:spPr bwMode="auto">
            <a:xfrm>
              <a:off x="4286" y="2866"/>
              <a:ext cx="317" cy="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000" b="1" i="1">
                  <a:solidFill>
                    <a:schemeClr val="tx1"/>
                  </a:solidFill>
                  <a:ea typeface="MS PMincho" pitchFamily="18" charset="-128"/>
                </a:rPr>
                <a:t>m</a:t>
              </a:r>
            </a:p>
          </p:txBody>
        </p:sp>
        <p:sp>
          <p:nvSpPr>
            <p:cNvPr id="45068" name="Text Box 15"/>
            <p:cNvSpPr txBox="1">
              <a:spLocks noChangeArrowheads="1"/>
            </p:cNvSpPr>
            <p:nvPr/>
          </p:nvSpPr>
          <p:spPr bwMode="auto">
            <a:xfrm>
              <a:off x="4876" y="2839"/>
              <a:ext cx="204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000" b="1" i="1">
                  <a:solidFill>
                    <a:schemeClr val="tx1"/>
                  </a:solidFill>
                  <a:ea typeface="MS PMincho" pitchFamily="18" charset="-128"/>
                </a:rPr>
                <a:t>n</a:t>
              </a:r>
            </a:p>
          </p:txBody>
        </p:sp>
        <p:sp>
          <p:nvSpPr>
            <p:cNvPr id="45069" name="Text Box 16"/>
            <p:cNvSpPr txBox="1">
              <a:spLocks noChangeArrowheads="1"/>
            </p:cNvSpPr>
            <p:nvPr/>
          </p:nvSpPr>
          <p:spPr bwMode="auto">
            <a:xfrm>
              <a:off x="4513" y="2614"/>
              <a:ext cx="260" cy="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1800" b="1">
                  <a:solidFill>
                    <a:schemeClr val="tx1"/>
                  </a:solidFill>
                  <a:ea typeface="MS PMincho" pitchFamily="18" charset="-128"/>
                </a:rPr>
                <a:t>P</a:t>
              </a:r>
            </a:p>
          </p:txBody>
        </p:sp>
        <p:sp>
          <p:nvSpPr>
            <p:cNvPr id="45070" name="Line 17"/>
            <p:cNvSpPr>
              <a:spLocks noChangeShapeType="1"/>
            </p:cNvSpPr>
            <p:nvPr/>
          </p:nvSpPr>
          <p:spPr bwMode="auto">
            <a:xfrm>
              <a:off x="4196" y="2840"/>
              <a:ext cx="0" cy="318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69682" name="Text Box 18"/>
          <p:cNvSpPr txBox="1">
            <a:spLocks noChangeArrowheads="1"/>
          </p:cNvSpPr>
          <p:nvPr/>
        </p:nvSpPr>
        <p:spPr bwMode="auto">
          <a:xfrm>
            <a:off x="530225" y="2982913"/>
            <a:ext cx="37449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E327D6"/>
                </a:solidFill>
              </a:rPr>
              <a:t>符号表示：</a:t>
            </a:r>
          </a:p>
        </p:txBody>
      </p:sp>
      <p:graphicFrame>
        <p:nvGraphicFramePr>
          <p:cNvPr id="369683" name="Object 19"/>
          <p:cNvGraphicFramePr>
            <a:graphicFrameLocks noGrp="1" noChangeAspect="1"/>
          </p:cNvGraphicFramePr>
          <p:nvPr>
            <p:ph idx="4294967295"/>
          </p:nvPr>
        </p:nvGraphicFramePr>
        <p:xfrm>
          <a:off x="844550" y="3770313"/>
          <a:ext cx="3911600" cy="1638300"/>
        </p:xfrm>
        <a:graphic>
          <a:graphicData uri="http://schemas.openxmlformats.org/presentationml/2006/ole">
            <p:oleObj spid="_x0000_s5122" r:id="rId5" imgW="1459866" imgH="710891" progId="Equation.DSMT4">
              <p:embed/>
            </p:oleObj>
          </a:graphicData>
        </a:graphic>
      </p:graphicFrame>
      <p:pic>
        <p:nvPicPr>
          <p:cNvPr id="45073" name="Picture 2" descr="6_110558405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2556" t="66582" r="-1801" b="819"/>
          <a:stretch>
            <a:fillRect/>
          </a:stretch>
        </p:blipFill>
        <p:spPr bwMode="auto">
          <a:xfrm>
            <a:off x="7078663" y="5130800"/>
            <a:ext cx="1566862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68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5"/>
          <p:cNvSpPr txBox="1">
            <a:spLocks noChangeArrowheads="1"/>
          </p:cNvSpPr>
          <p:nvPr/>
        </p:nvSpPr>
        <p:spPr bwMode="auto">
          <a:xfrm>
            <a:off x="596900" y="811213"/>
            <a:ext cx="7861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1 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如图，已知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a∥b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a⊥α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，求证：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b⊥α.</a:t>
            </a:r>
          </a:p>
        </p:txBody>
      </p:sp>
      <p:sp>
        <p:nvSpPr>
          <p:cNvPr id="372751" name="Line 15"/>
          <p:cNvSpPr>
            <a:spLocks noChangeShapeType="1"/>
          </p:cNvSpPr>
          <p:nvPr/>
        </p:nvSpPr>
        <p:spPr bwMode="auto">
          <a:xfrm flipV="1">
            <a:off x="6461125" y="3278188"/>
            <a:ext cx="1584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107" name="Line 16"/>
          <p:cNvSpPr>
            <a:spLocks noChangeShapeType="1"/>
          </p:cNvSpPr>
          <p:nvPr/>
        </p:nvSpPr>
        <p:spPr bwMode="auto">
          <a:xfrm>
            <a:off x="5526088" y="3781425"/>
            <a:ext cx="2592387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47108" name="Object 17"/>
          <p:cNvGraphicFramePr>
            <a:graphicFrameLocks noChangeAspect="1"/>
          </p:cNvGraphicFramePr>
          <p:nvPr/>
        </p:nvGraphicFramePr>
        <p:xfrm>
          <a:off x="8045450" y="1908175"/>
          <a:ext cx="327025" cy="458788"/>
        </p:xfrm>
        <a:graphic>
          <a:graphicData uri="http://schemas.openxmlformats.org/presentationml/2006/ole">
            <p:oleObj spid="_x0000_s6146" r:id="rId3" imgW="126725" imgH="177415" progId="Equation.3">
              <p:embed/>
            </p:oleObj>
          </a:graphicData>
        </a:graphic>
      </p:graphicFrame>
      <p:graphicFrame>
        <p:nvGraphicFramePr>
          <p:cNvPr id="47109" name="Object 18"/>
          <p:cNvGraphicFramePr>
            <a:graphicFrameLocks noChangeAspect="1"/>
          </p:cNvGraphicFramePr>
          <p:nvPr/>
        </p:nvGraphicFramePr>
        <p:xfrm>
          <a:off x="5813425" y="1979613"/>
          <a:ext cx="327025" cy="360362"/>
        </p:xfrm>
        <a:graphic>
          <a:graphicData uri="http://schemas.openxmlformats.org/presentationml/2006/ole">
            <p:oleObj spid="_x0000_s6147" r:id="rId4" imgW="126835" imgH="139518" progId="Equation.3">
              <p:embed/>
            </p:oleObj>
          </a:graphicData>
        </a:graphic>
      </p:graphicFrame>
      <p:sp>
        <p:nvSpPr>
          <p:cNvPr id="372755" name="Line 19"/>
          <p:cNvSpPr>
            <a:spLocks noChangeShapeType="1"/>
          </p:cNvSpPr>
          <p:nvPr/>
        </p:nvSpPr>
        <p:spPr bwMode="auto">
          <a:xfrm flipH="1">
            <a:off x="6534150" y="2987675"/>
            <a:ext cx="1223963" cy="5762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111" name="Line 20"/>
          <p:cNvSpPr>
            <a:spLocks noChangeShapeType="1"/>
          </p:cNvSpPr>
          <p:nvPr/>
        </p:nvSpPr>
        <p:spPr bwMode="auto">
          <a:xfrm>
            <a:off x="6321425" y="2339975"/>
            <a:ext cx="0" cy="936625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372757" name="Object 21"/>
          <p:cNvGraphicFramePr>
            <a:graphicFrameLocks noChangeAspect="1"/>
          </p:cNvGraphicFramePr>
          <p:nvPr/>
        </p:nvGraphicFramePr>
        <p:xfrm>
          <a:off x="6605588" y="3419475"/>
          <a:ext cx="608012" cy="288925"/>
        </p:xfrm>
        <a:graphic>
          <a:graphicData uri="http://schemas.openxmlformats.org/presentationml/2006/ole">
            <p:oleObj spid="_x0000_s6148" r:id="rId5" imgW="164957" imgH="139579" progId="Equation.3">
              <p:embed/>
            </p:oleObj>
          </a:graphicData>
        </a:graphic>
      </p:graphicFrame>
      <p:sp>
        <p:nvSpPr>
          <p:cNvPr id="47113" name="Line 22"/>
          <p:cNvSpPr>
            <a:spLocks noChangeShapeType="1"/>
          </p:cNvSpPr>
          <p:nvPr/>
        </p:nvSpPr>
        <p:spPr bwMode="auto">
          <a:xfrm flipV="1">
            <a:off x="5526088" y="2916238"/>
            <a:ext cx="790575" cy="8651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47114" name="Object 23"/>
          <p:cNvGraphicFramePr>
            <a:graphicFrameLocks noChangeAspect="1"/>
          </p:cNvGraphicFramePr>
          <p:nvPr/>
        </p:nvGraphicFramePr>
        <p:xfrm>
          <a:off x="5813425" y="3419475"/>
          <a:ext cx="436563" cy="400050"/>
        </p:xfrm>
        <a:graphic>
          <a:graphicData uri="http://schemas.openxmlformats.org/presentationml/2006/ole">
            <p:oleObj spid="_x0000_s6149" r:id="rId6" imgW="152334" imgH="139639" progId="Equation.3">
              <p:embed/>
            </p:oleObj>
          </a:graphicData>
        </a:graphic>
      </p:graphicFrame>
      <p:sp>
        <p:nvSpPr>
          <p:cNvPr id="47115" name="Line 24"/>
          <p:cNvSpPr>
            <a:spLocks noChangeShapeType="1"/>
          </p:cNvSpPr>
          <p:nvPr/>
        </p:nvSpPr>
        <p:spPr bwMode="auto">
          <a:xfrm>
            <a:off x="7893050" y="2174875"/>
            <a:ext cx="0" cy="1008063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372761" name="Object 25"/>
          <p:cNvGraphicFramePr>
            <a:graphicFrameLocks noChangeAspect="1"/>
          </p:cNvGraphicFramePr>
          <p:nvPr/>
        </p:nvGraphicFramePr>
        <p:xfrm>
          <a:off x="7756525" y="3276600"/>
          <a:ext cx="466725" cy="284163"/>
        </p:xfrm>
        <a:graphic>
          <a:graphicData uri="http://schemas.openxmlformats.org/presentationml/2006/ole">
            <p:oleObj spid="_x0000_s6150" r:id="rId7" imgW="126835" imgH="139518" progId="Equation.3">
              <p:embed/>
            </p:oleObj>
          </a:graphicData>
        </a:graphic>
      </p:graphicFrame>
      <p:sp>
        <p:nvSpPr>
          <p:cNvPr id="47117" name="Line 26"/>
          <p:cNvSpPr>
            <a:spLocks noChangeShapeType="1"/>
          </p:cNvSpPr>
          <p:nvPr/>
        </p:nvSpPr>
        <p:spPr bwMode="auto">
          <a:xfrm flipV="1">
            <a:off x="8116888" y="2916238"/>
            <a:ext cx="790575" cy="8651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118" name="Line 27"/>
          <p:cNvSpPr>
            <a:spLocks noChangeShapeType="1"/>
          </p:cNvSpPr>
          <p:nvPr/>
        </p:nvSpPr>
        <p:spPr bwMode="auto">
          <a:xfrm>
            <a:off x="6316663" y="2916238"/>
            <a:ext cx="2592387" cy="1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2764" name="Rectangle 28"/>
          <p:cNvSpPr>
            <a:spLocks noChangeArrowheads="1"/>
          </p:cNvSpPr>
          <p:nvPr/>
        </p:nvSpPr>
        <p:spPr bwMode="auto">
          <a:xfrm>
            <a:off x="363538" y="1365250"/>
            <a:ext cx="5799137" cy="523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分析：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在平面内作两条相交直线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宋体" pitchFamily="2" charset="-122"/>
              </a:rPr>
              <a:t>.</a:t>
            </a:r>
          </a:p>
        </p:txBody>
      </p:sp>
      <p:sp>
        <p:nvSpPr>
          <p:cNvPr id="6176" name="Text Box 43"/>
          <p:cNvSpPr txBox="1">
            <a:spLocks noChangeArrowheads="1"/>
          </p:cNvSpPr>
          <p:nvPr/>
        </p:nvSpPr>
        <p:spPr bwMode="auto">
          <a:xfrm>
            <a:off x="4867275" y="5499100"/>
            <a:ext cx="33099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是两条相交直线，</a:t>
            </a:r>
          </a:p>
        </p:txBody>
      </p:sp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563563" y="1898650"/>
            <a:ext cx="6251575" cy="4621213"/>
            <a:chOff x="564289" y="1898650"/>
            <a:chExt cx="6251181" cy="4621750"/>
          </a:xfrm>
        </p:grpSpPr>
        <p:sp>
          <p:nvSpPr>
            <p:cNvPr id="47122" name="Text Box 10"/>
            <p:cNvSpPr txBox="1">
              <a:spLocks noChangeArrowheads="1"/>
            </p:cNvSpPr>
            <p:nvPr/>
          </p:nvSpPr>
          <p:spPr bwMode="auto">
            <a:xfrm>
              <a:off x="1462088" y="2420938"/>
              <a:ext cx="236563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直线</a:t>
              </a:r>
              <a:r>
                <a:rPr lang="en-US" altLang="zh-CN" sz="2800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m</a:t>
              </a:r>
              <a:r>
                <a:rPr lang="zh-CN" altLang="en-US" sz="2800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，</a:t>
              </a:r>
              <a:r>
                <a:rPr lang="en-US" altLang="zh-CN" sz="2800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n</a:t>
              </a:r>
              <a:r>
                <a:rPr lang="zh-CN" altLang="en-US" sz="2800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．</a:t>
              </a:r>
            </a:p>
          </p:txBody>
        </p:sp>
        <p:sp>
          <p:nvSpPr>
            <p:cNvPr id="47123" name="Text Box 9"/>
            <p:cNvSpPr txBox="1">
              <a:spLocks noChangeArrowheads="1"/>
            </p:cNvSpPr>
            <p:nvPr/>
          </p:nvSpPr>
          <p:spPr bwMode="auto">
            <a:xfrm>
              <a:off x="576263" y="1898650"/>
              <a:ext cx="623920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 dirty="0">
                  <a:solidFill>
                    <a:srgbClr val="CC00FF"/>
                  </a:solidFill>
                  <a:latin typeface="楷体_GB2312" pitchFamily="49" charset="-122"/>
                  <a:ea typeface="楷体_GB2312" pitchFamily="49" charset="-122"/>
                </a:rPr>
                <a:t>证明：</a:t>
              </a:r>
              <a:r>
                <a:rPr lang="zh-CN" altLang="en-US" sz="2800" b="1" dirty="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在平面  内作两条相交</a:t>
              </a:r>
            </a:p>
          </p:txBody>
        </p:sp>
        <p:graphicFrame>
          <p:nvGraphicFramePr>
            <p:cNvPr id="47124" name="Object 11"/>
            <p:cNvGraphicFramePr>
              <a:graphicFrameLocks noChangeAspect="1"/>
            </p:cNvGraphicFramePr>
            <p:nvPr/>
          </p:nvGraphicFramePr>
          <p:xfrm>
            <a:off x="2821370" y="2053895"/>
            <a:ext cx="363538" cy="333375"/>
          </p:xfrm>
          <a:graphic>
            <a:graphicData uri="http://schemas.openxmlformats.org/presentationml/2006/ole">
              <p:oleObj spid="_x0000_s6151" r:id="rId8" imgW="152334" imgH="139639" progId="Equation.DSMT4">
                <p:embed/>
              </p:oleObj>
            </a:graphicData>
          </a:graphic>
        </p:graphicFrame>
        <p:sp>
          <p:nvSpPr>
            <p:cNvPr id="47125" name="Text Box 13"/>
            <p:cNvSpPr txBox="1">
              <a:spLocks noChangeArrowheads="1"/>
            </p:cNvSpPr>
            <p:nvPr/>
          </p:nvSpPr>
          <p:spPr bwMode="auto">
            <a:xfrm>
              <a:off x="1497012" y="2889250"/>
              <a:ext cx="3564085" cy="519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因为直线         </a:t>
              </a:r>
            </a:p>
          </p:txBody>
        </p:sp>
        <p:graphicFrame>
          <p:nvGraphicFramePr>
            <p:cNvPr id="47126" name="Object 14"/>
            <p:cNvGraphicFramePr>
              <a:graphicFrameLocks noChangeAspect="1"/>
            </p:cNvGraphicFramePr>
            <p:nvPr/>
          </p:nvGraphicFramePr>
          <p:xfrm>
            <a:off x="3078874" y="2962274"/>
            <a:ext cx="993395" cy="408561"/>
          </p:xfrm>
          <a:graphic>
            <a:graphicData uri="http://schemas.openxmlformats.org/presentationml/2006/ole">
              <p:oleObj spid="_x0000_s6152" r:id="rId9" imgW="431425" imgH="177646" progId="Equation.DSMT4">
                <p:embed/>
              </p:oleObj>
            </a:graphicData>
          </a:graphic>
        </p:graphicFrame>
        <p:sp>
          <p:nvSpPr>
            <p:cNvPr id="47127" name="Text Box 30"/>
            <p:cNvSpPr txBox="1">
              <a:spLocks noChangeArrowheads="1"/>
            </p:cNvSpPr>
            <p:nvPr/>
          </p:nvSpPr>
          <p:spPr bwMode="auto">
            <a:xfrm>
              <a:off x="564289" y="3430588"/>
              <a:ext cx="603964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根据直线与平面垂直的定义知</a:t>
              </a:r>
            </a:p>
          </p:txBody>
        </p:sp>
        <p:graphicFrame>
          <p:nvGraphicFramePr>
            <p:cNvPr id="47128" name="Object 31"/>
            <p:cNvGraphicFramePr>
              <a:graphicFrameLocks noChangeAspect="1"/>
            </p:cNvGraphicFramePr>
            <p:nvPr/>
          </p:nvGraphicFramePr>
          <p:xfrm>
            <a:off x="1042988" y="3986179"/>
            <a:ext cx="2093617" cy="524327"/>
          </p:xfrm>
          <a:graphic>
            <a:graphicData uri="http://schemas.openxmlformats.org/presentationml/2006/ole">
              <p:oleObj spid="_x0000_s6153" r:id="rId10" imgW="812447" imgH="203112" progId="Equation.DSMT4">
                <p:embed/>
              </p:oleObj>
            </a:graphicData>
          </a:graphic>
        </p:graphicFrame>
        <p:sp>
          <p:nvSpPr>
            <p:cNvPr id="47129" name="Text Box 34"/>
            <p:cNvSpPr txBox="1">
              <a:spLocks noChangeArrowheads="1"/>
            </p:cNvSpPr>
            <p:nvPr/>
          </p:nvSpPr>
          <p:spPr bwMode="auto">
            <a:xfrm>
              <a:off x="1011134" y="4515809"/>
              <a:ext cx="299734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又因为</a:t>
              </a:r>
            </a:p>
          </p:txBody>
        </p:sp>
        <p:graphicFrame>
          <p:nvGraphicFramePr>
            <p:cNvPr id="47130" name="Object 35"/>
            <p:cNvGraphicFramePr>
              <a:graphicFrameLocks noChangeAspect="1"/>
            </p:cNvGraphicFramePr>
            <p:nvPr/>
          </p:nvGraphicFramePr>
          <p:xfrm>
            <a:off x="2150102" y="4588188"/>
            <a:ext cx="944503" cy="427087"/>
          </p:xfrm>
          <a:graphic>
            <a:graphicData uri="http://schemas.openxmlformats.org/presentationml/2006/ole">
              <p:oleObj spid="_x0000_s6154" r:id="rId11" imgW="393359" imgH="177646" progId="Equation.DSMT4">
                <p:embed/>
              </p:oleObj>
            </a:graphicData>
          </a:graphic>
        </p:graphicFrame>
        <p:sp>
          <p:nvSpPr>
            <p:cNvPr id="47131" name="Text Box 37"/>
            <p:cNvSpPr txBox="1">
              <a:spLocks noChangeArrowheads="1"/>
            </p:cNvSpPr>
            <p:nvPr/>
          </p:nvSpPr>
          <p:spPr bwMode="auto">
            <a:xfrm>
              <a:off x="996950" y="4958987"/>
              <a:ext cx="283077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所以</a:t>
              </a:r>
            </a:p>
          </p:txBody>
        </p:sp>
        <p:graphicFrame>
          <p:nvGraphicFramePr>
            <p:cNvPr id="47132" name="Object 38"/>
            <p:cNvGraphicFramePr>
              <a:graphicFrameLocks noChangeAspect="1"/>
            </p:cNvGraphicFramePr>
            <p:nvPr/>
          </p:nvGraphicFramePr>
          <p:xfrm>
            <a:off x="1784979" y="5035633"/>
            <a:ext cx="1823192" cy="463551"/>
          </p:xfrm>
          <a:graphic>
            <a:graphicData uri="http://schemas.openxmlformats.org/presentationml/2006/ole">
              <p:oleObj spid="_x0000_s6155" r:id="rId12" imgW="799753" imgH="203112" progId="Equation.DSMT4">
                <p:embed/>
              </p:oleObj>
            </a:graphicData>
          </a:graphic>
        </p:graphicFrame>
        <p:sp>
          <p:nvSpPr>
            <p:cNvPr id="47133" name="Text Box 41"/>
            <p:cNvSpPr txBox="1">
              <a:spLocks noChangeArrowheads="1"/>
            </p:cNvSpPr>
            <p:nvPr/>
          </p:nvSpPr>
          <p:spPr bwMode="auto">
            <a:xfrm>
              <a:off x="1005367" y="5483789"/>
              <a:ext cx="256811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又因为</a:t>
              </a:r>
            </a:p>
          </p:txBody>
        </p:sp>
        <p:sp>
          <p:nvSpPr>
            <p:cNvPr id="47134" name="Text Box 45"/>
            <p:cNvSpPr txBox="1">
              <a:spLocks noChangeArrowheads="1"/>
            </p:cNvSpPr>
            <p:nvPr/>
          </p:nvSpPr>
          <p:spPr bwMode="auto">
            <a:xfrm>
              <a:off x="1049338" y="5997180"/>
              <a:ext cx="191714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所以</a:t>
              </a:r>
            </a:p>
          </p:txBody>
        </p:sp>
        <p:graphicFrame>
          <p:nvGraphicFramePr>
            <p:cNvPr id="47135" name="Object 46"/>
            <p:cNvGraphicFramePr>
              <a:graphicFrameLocks noChangeAspect="1"/>
            </p:cNvGraphicFramePr>
            <p:nvPr/>
          </p:nvGraphicFramePr>
          <p:xfrm>
            <a:off x="1851471" y="6054329"/>
            <a:ext cx="987421" cy="418599"/>
          </p:xfrm>
          <a:graphic>
            <a:graphicData uri="http://schemas.openxmlformats.org/presentationml/2006/ole">
              <p:oleObj spid="_x0000_s6156" r:id="rId13" imgW="418918" imgH="177723" progId="Equation.DSMT4">
                <p:embed/>
              </p:oleObj>
            </a:graphicData>
          </a:graphic>
        </p:graphicFrame>
        <p:graphicFrame>
          <p:nvGraphicFramePr>
            <p:cNvPr id="47136" name="Object 42"/>
            <p:cNvGraphicFramePr>
              <a:graphicFrameLocks noChangeAspect="1"/>
            </p:cNvGraphicFramePr>
            <p:nvPr/>
          </p:nvGraphicFramePr>
          <p:xfrm>
            <a:off x="2139950" y="5601893"/>
            <a:ext cx="2814822" cy="402361"/>
          </p:xfrm>
          <a:graphic>
            <a:graphicData uri="http://schemas.openxmlformats.org/presentationml/2006/ole">
              <p:oleObj spid="_x0000_s6157" r:id="rId14" imgW="1155199" imgH="165028" progId="Equation.DSMT4">
                <p:embed/>
              </p:oleObj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72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2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72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7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51" grpId="0" animBg="1"/>
      <p:bldP spid="372755" grpId="0" animBg="1"/>
      <p:bldP spid="617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 Box 4"/>
          <p:cNvSpPr txBox="1">
            <a:spLocks noChangeArrowheads="1"/>
          </p:cNvSpPr>
          <p:nvPr/>
        </p:nvSpPr>
        <p:spPr bwMode="auto">
          <a:xfrm>
            <a:off x="268288" y="1636713"/>
            <a:ext cx="8504237" cy="95408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CC00FF"/>
                </a:solidFill>
                <a:latin typeface="宋体" pitchFamily="2" charset="-122"/>
              </a:rPr>
              <a:t>结论：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两条平行直线中的一条垂直于一个平面，那么另一条也垂直于这一个平面</a:t>
            </a: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.</a:t>
            </a:r>
          </a:p>
        </p:txBody>
      </p:sp>
      <p:sp>
        <p:nvSpPr>
          <p:cNvPr id="48130" name="Freeform 13"/>
          <p:cNvSpPr>
            <a:spLocks noChangeArrowheads="1"/>
          </p:cNvSpPr>
          <p:nvPr/>
        </p:nvSpPr>
        <p:spPr bwMode="auto">
          <a:xfrm>
            <a:off x="1892300" y="4840288"/>
            <a:ext cx="39688" cy="760412"/>
          </a:xfrm>
          <a:custGeom>
            <a:avLst/>
            <a:gdLst/>
            <a:ahLst/>
            <a:cxnLst>
              <a:cxn ang="0">
                <a:pos x="381" y="5595"/>
              </a:cxn>
              <a:cxn ang="0">
                <a:pos x="296" y="5599"/>
              </a:cxn>
              <a:cxn ang="0">
                <a:pos x="0" y="4"/>
              </a:cxn>
              <a:cxn ang="0">
                <a:pos x="86" y="0"/>
              </a:cxn>
              <a:cxn ang="0">
                <a:pos x="381" y="5595"/>
              </a:cxn>
            </a:cxnLst>
            <a:rect l="0" t="0" r="r" b="b"/>
            <a:pathLst>
              <a:path w="381" h="5599">
                <a:moveTo>
                  <a:pt x="381" y="5595"/>
                </a:moveTo>
                <a:lnTo>
                  <a:pt x="296" y="5599"/>
                </a:lnTo>
                <a:lnTo>
                  <a:pt x="0" y="4"/>
                </a:lnTo>
                <a:lnTo>
                  <a:pt x="86" y="0"/>
                </a:lnTo>
                <a:lnTo>
                  <a:pt x="381" y="5595"/>
                </a:lnTo>
                <a:close/>
              </a:path>
            </a:pathLst>
          </a:custGeom>
          <a:solidFill>
            <a:srgbClr val="80996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1" name="Freeform 14"/>
          <p:cNvSpPr>
            <a:spLocks noChangeArrowheads="1"/>
          </p:cNvSpPr>
          <p:nvPr/>
        </p:nvSpPr>
        <p:spPr bwMode="auto">
          <a:xfrm>
            <a:off x="1217613" y="4703763"/>
            <a:ext cx="1411287" cy="917575"/>
          </a:xfrm>
          <a:custGeom>
            <a:avLst/>
            <a:gdLst/>
            <a:ahLst/>
            <a:cxnLst>
              <a:cxn ang="0">
                <a:pos x="3546" y="5296"/>
              </a:cxn>
              <a:cxn ang="0">
                <a:pos x="3701" y="5275"/>
              </a:cxn>
              <a:cxn ang="0">
                <a:pos x="3911" y="5123"/>
              </a:cxn>
              <a:cxn ang="0">
                <a:pos x="4517" y="4897"/>
              </a:cxn>
              <a:cxn ang="0">
                <a:pos x="5146" y="4914"/>
              </a:cxn>
              <a:cxn ang="0">
                <a:pos x="5964" y="5091"/>
              </a:cxn>
              <a:cxn ang="0">
                <a:pos x="6590" y="5192"/>
              </a:cxn>
              <a:cxn ang="0">
                <a:pos x="6683" y="5174"/>
              </a:cxn>
              <a:cxn ang="0">
                <a:pos x="6793" y="5105"/>
              </a:cxn>
              <a:cxn ang="0">
                <a:pos x="6920" y="4938"/>
              </a:cxn>
              <a:cxn ang="0">
                <a:pos x="7093" y="4656"/>
              </a:cxn>
              <a:cxn ang="0">
                <a:pos x="7379" y="4457"/>
              </a:cxn>
              <a:cxn ang="0">
                <a:pos x="7725" y="4340"/>
              </a:cxn>
              <a:cxn ang="0">
                <a:pos x="8086" y="4283"/>
              </a:cxn>
              <a:cxn ang="0">
                <a:pos x="8615" y="4248"/>
              </a:cxn>
              <a:cxn ang="0">
                <a:pos x="9547" y="4217"/>
              </a:cxn>
              <a:cxn ang="0">
                <a:pos x="10044" y="4161"/>
              </a:cxn>
              <a:cxn ang="0">
                <a:pos x="10534" y="4036"/>
              </a:cxn>
              <a:cxn ang="0">
                <a:pos x="10758" y="3908"/>
              </a:cxn>
              <a:cxn ang="0">
                <a:pos x="10851" y="3742"/>
              </a:cxn>
              <a:cxn ang="0">
                <a:pos x="10860" y="3553"/>
              </a:cxn>
              <a:cxn ang="0">
                <a:pos x="10798" y="3368"/>
              </a:cxn>
              <a:cxn ang="0">
                <a:pos x="10636" y="3185"/>
              </a:cxn>
              <a:cxn ang="0">
                <a:pos x="10217" y="2950"/>
              </a:cxn>
              <a:cxn ang="0">
                <a:pos x="9780" y="2726"/>
              </a:cxn>
              <a:cxn ang="0">
                <a:pos x="9519" y="2500"/>
              </a:cxn>
              <a:cxn ang="0">
                <a:pos x="9493" y="2210"/>
              </a:cxn>
              <a:cxn ang="0">
                <a:pos x="9685" y="2026"/>
              </a:cxn>
              <a:cxn ang="0">
                <a:pos x="10066" y="1890"/>
              </a:cxn>
              <a:cxn ang="0">
                <a:pos x="10428" y="1761"/>
              </a:cxn>
              <a:cxn ang="0">
                <a:pos x="10576" y="1591"/>
              </a:cxn>
              <a:cxn ang="0">
                <a:pos x="10600" y="1112"/>
              </a:cxn>
              <a:cxn ang="0">
                <a:pos x="10453" y="711"/>
              </a:cxn>
              <a:cxn ang="0">
                <a:pos x="10167" y="383"/>
              </a:cxn>
              <a:cxn ang="0">
                <a:pos x="9775" y="122"/>
              </a:cxn>
              <a:cxn ang="0">
                <a:pos x="9696" y="8"/>
              </a:cxn>
              <a:cxn ang="0">
                <a:pos x="10125" y="60"/>
              </a:cxn>
              <a:cxn ang="0">
                <a:pos x="10571" y="163"/>
              </a:cxn>
              <a:cxn ang="0">
                <a:pos x="11031" y="321"/>
              </a:cxn>
              <a:cxn ang="0">
                <a:pos x="11503" y="541"/>
              </a:cxn>
              <a:cxn ang="0">
                <a:pos x="12096" y="1967"/>
              </a:cxn>
              <a:cxn ang="0">
                <a:pos x="13212" y="4839"/>
              </a:cxn>
              <a:cxn ang="0">
                <a:pos x="13697" y="6004"/>
              </a:cxn>
              <a:cxn ang="0">
                <a:pos x="12908" y="5684"/>
              </a:cxn>
              <a:cxn ang="0">
                <a:pos x="11446" y="5358"/>
              </a:cxn>
              <a:cxn ang="0">
                <a:pos x="9544" y="5423"/>
              </a:cxn>
              <a:cxn ang="0">
                <a:pos x="7481" y="6300"/>
              </a:cxn>
              <a:cxn ang="0">
                <a:pos x="6673" y="6585"/>
              </a:cxn>
              <a:cxn ang="0">
                <a:pos x="5676" y="6019"/>
              </a:cxn>
              <a:cxn ang="0">
                <a:pos x="4053" y="5540"/>
              </a:cxn>
              <a:cxn ang="0">
                <a:pos x="1987" y="5662"/>
              </a:cxn>
              <a:cxn ang="0">
                <a:pos x="345" y="5354"/>
              </a:cxn>
              <a:cxn ang="0">
                <a:pos x="819" y="5118"/>
              </a:cxn>
              <a:cxn ang="0">
                <a:pos x="1170" y="4982"/>
              </a:cxn>
              <a:cxn ang="0">
                <a:pos x="1428" y="4917"/>
              </a:cxn>
              <a:cxn ang="0">
                <a:pos x="1843" y="4886"/>
              </a:cxn>
              <a:cxn ang="0">
                <a:pos x="2267" y="4937"/>
              </a:cxn>
              <a:cxn ang="0">
                <a:pos x="2683" y="5045"/>
              </a:cxn>
            </a:cxnLst>
            <a:rect l="0" t="0" r="r" b="b"/>
            <a:pathLst>
              <a:path w="13697" h="6758">
                <a:moveTo>
                  <a:pt x="3403" y="5277"/>
                </a:moveTo>
                <a:lnTo>
                  <a:pt x="3425" y="5282"/>
                </a:lnTo>
                <a:lnTo>
                  <a:pt x="3447" y="5286"/>
                </a:lnTo>
                <a:lnTo>
                  <a:pt x="3471" y="5290"/>
                </a:lnTo>
                <a:lnTo>
                  <a:pt x="3495" y="5293"/>
                </a:lnTo>
                <a:lnTo>
                  <a:pt x="3521" y="5294"/>
                </a:lnTo>
                <a:lnTo>
                  <a:pt x="3546" y="5296"/>
                </a:lnTo>
                <a:lnTo>
                  <a:pt x="3570" y="5296"/>
                </a:lnTo>
                <a:lnTo>
                  <a:pt x="3594" y="5295"/>
                </a:lnTo>
                <a:lnTo>
                  <a:pt x="3618" y="5293"/>
                </a:lnTo>
                <a:lnTo>
                  <a:pt x="3640" y="5290"/>
                </a:lnTo>
                <a:lnTo>
                  <a:pt x="3662" y="5286"/>
                </a:lnTo>
                <a:lnTo>
                  <a:pt x="3683" y="5281"/>
                </a:lnTo>
                <a:lnTo>
                  <a:pt x="3701" y="5275"/>
                </a:lnTo>
                <a:lnTo>
                  <a:pt x="3718" y="5268"/>
                </a:lnTo>
                <a:lnTo>
                  <a:pt x="3725" y="5264"/>
                </a:lnTo>
                <a:lnTo>
                  <a:pt x="3732" y="5258"/>
                </a:lnTo>
                <a:lnTo>
                  <a:pt x="3738" y="5253"/>
                </a:lnTo>
                <a:lnTo>
                  <a:pt x="3744" y="5248"/>
                </a:lnTo>
                <a:lnTo>
                  <a:pt x="3827" y="5182"/>
                </a:lnTo>
                <a:lnTo>
                  <a:pt x="3911" y="5123"/>
                </a:lnTo>
                <a:lnTo>
                  <a:pt x="3996" y="5070"/>
                </a:lnTo>
                <a:lnTo>
                  <a:pt x="4081" y="5026"/>
                </a:lnTo>
                <a:lnTo>
                  <a:pt x="4167" y="4988"/>
                </a:lnTo>
                <a:lnTo>
                  <a:pt x="4254" y="4957"/>
                </a:lnTo>
                <a:lnTo>
                  <a:pt x="4341" y="4932"/>
                </a:lnTo>
                <a:lnTo>
                  <a:pt x="4429" y="4911"/>
                </a:lnTo>
                <a:lnTo>
                  <a:pt x="4517" y="4897"/>
                </a:lnTo>
                <a:lnTo>
                  <a:pt x="4606" y="4888"/>
                </a:lnTo>
                <a:lnTo>
                  <a:pt x="4695" y="4883"/>
                </a:lnTo>
                <a:lnTo>
                  <a:pt x="4784" y="4882"/>
                </a:lnTo>
                <a:lnTo>
                  <a:pt x="4875" y="4885"/>
                </a:lnTo>
                <a:lnTo>
                  <a:pt x="4964" y="4892"/>
                </a:lnTo>
                <a:lnTo>
                  <a:pt x="5055" y="4902"/>
                </a:lnTo>
                <a:lnTo>
                  <a:pt x="5146" y="4914"/>
                </a:lnTo>
                <a:lnTo>
                  <a:pt x="5236" y="4930"/>
                </a:lnTo>
                <a:lnTo>
                  <a:pt x="5328" y="4947"/>
                </a:lnTo>
                <a:lnTo>
                  <a:pt x="5418" y="4966"/>
                </a:lnTo>
                <a:lnTo>
                  <a:pt x="5509" y="4985"/>
                </a:lnTo>
                <a:lnTo>
                  <a:pt x="5691" y="5028"/>
                </a:lnTo>
                <a:lnTo>
                  <a:pt x="5874" y="5070"/>
                </a:lnTo>
                <a:lnTo>
                  <a:pt x="5964" y="5091"/>
                </a:lnTo>
                <a:lnTo>
                  <a:pt x="6055" y="5112"/>
                </a:lnTo>
                <a:lnTo>
                  <a:pt x="6144" y="5131"/>
                </a:lnTo>
                <a:lnTo>
                  <a:pt x="6234" y="5148"/>
                </a:lnTo>
                <a:lnTo>
                  <a:pt x="6324" y="5163"/>
                </a:lnTo>
                <a:lnTo>
                  <a:pt x="6413" y="5176"/>
                </a:lnTo>
                <a:lnTo>
                  <a:pt x="6502" y="5186"/>
                </a:lnTo>
                <a:lnTo>
                  <a:pt x="6590" y="5192"/>
                </a:lnTo>
                <a:lnTo>
                  <a:pt x="6604" y="5192"/>
                </a:lnTo>
                <a:lnTo>
                  <a:pt x="6617" y="5191"/>
                </a:lnTo>
                <a:lnTo>
                  <a:pt x="6631" y="5189"/>
                </a:lnTo>
                <a:lnTo>
                  <a:pt x="6644" y="5186"/>
                </a:lnTo>
                <a:lnTo>
                  <a:pt x="6657" y="5183"/>
                </a:lnTo>
                <a:lnTo>
                  <a:pt x="6670" y="5179"/>
                </a:lnTo>
                <a:lnTo>
                  <a:pt x="6683" y="5174"/>
                </a:lnTo>
                <a:lnTo>
                  <a:pt x="6696" y="5168"/>
                </a:lnTo>
                <a:lnTo>
                  <a:pt x="6708" y="5162"/>
                </a:lnTo>
                <a:lnTo>
                  <a:pt x="6721" y="5156"/>
                </a:lnTo>
                <a:lnTo>
                  <a:pt x="6733" y="5149"/>
                </a:lnTo>
                <a:lnTo>
                  <a:pt x="6746" y="5141"/>
                </a:lnTo>
                <a:lnTo>
                  <a:pt x="6770" y="5124"/>
                </a:lnTo>
                <a:lnTo>
                  <a:pt x="6793" y="5105"/>
                </a:lnTo>
                <a:lnTo>
                  <a:pt x="6815" y="5084"/>
                </a:lnTo>
                <a:lnTo>
                  <a:pt x="6836" y="5062"/>
                </a:lnTo>
                <a:lnTo>
                  <a:pt x="6856" y="5039"/>
                </a:lnTo>
                <a:lnTo>
                  <a:pt x="6874" y="5014"/>
                </a:lnTo>
                <a:lnTo>
                  <a:pt x="6892" y="4990"/>
                </a:lnTo>
                <a:lnTo>
                  <a:pt x="6907" y="4964"/>
                </a:lnTo>
                <a:lnTo>
                  <a:pt x="6920" y="4938"/>
                </a:lnTo>
                <a:lnTo>
                  <a:pt x="6932" y="4911"/>
                </a:lnTo>
                <a:lnTo>
                  <a:pt x="6952" y="4862"/>
                </a:lnTo>
                <a:lnTo>
                  <a:pt x="6975" y="4816"/>
                </a:lnTo>
                <a:lnTo>
                  <a:pt x="7000" y="4773"/>
                </a:lnTo>
                <a:lnTo>
                  <a:pt x="7029" y="4731"/>
                </a:lnTo>
                <a:lnTo>
                  <a:pt x="7060" y="4692"/>
                </a:lnTo>
                <a:lnTo>
                  <a:pt x="7093" y="4656"/>
                </a:lnTo>
                <a:lnTo>
                  <a:pt x="7128" y="4621"/>
                </a:lnTo>
                <a:lnTo>
                  <a:pt x="7165" y="4588"/>
                </a:lnTo>
                <a:lnTo>
                  <a:pt x="7205" y="4558"/>
                </a:lnTo>
                <a:lnTo>
                  <a:pt x="7246" y="4530"/>
                </a:lnTo>
                <a:lnTo>
                  <a:pt x="7289" y="4504"/>
                </a:lnTo>
                <a:lnTo>
                  <a:pt x="7334" y="4479"/>
                </a:lnTo>
                <a:lnTo>
                  <a:pt x="7379" y="4457"/>
                </a:lnTo>
                <a:lnTo>
                  <a:pt x="7425" y="4436"/>
                </a:lnTo>
                <a:lnTo>
                  <a:pt x="7474" y="4415"/>
                </a:lnTo>
                <a:lnTo>
                  <a:pt x="7523" y="4398"/>
                </a:lnTo>
                <a:lnTo>
                  <a:pt x="7572" y="4381"/>
                </a:lnTo>
                <a:lnTo>
                  <a:pt x="7623" y="4366"/>
                </a:lnTo>
                <a:lnTo>
                  <a:pt x="7674" y="4353"/>
                </a:lnTo>
                <a:lnTo>
                  <a:pt x="7725" y="4340"/>
                </a:lnTo>
                <a:lnTo>
                  <a:pt x="7777" y="4329"/>
                </a:lnTo>
                <a:lnTo>
                  <a:pt x="7829" y="4319"/>
                </a:lnTo>
                <a:lnTo>
                  <a:pt x="7880" y="4310"/>
                </a:lnTo>
                <a:lnTo>
                  <a:pt x="7933" y="4302"/>
                </a:lnTo>
                <a:lnTo>
                  <a:pt x="7984" y="4295"/>
                </a:lnTo>
                <a:lnTo>
                  <a:pt x="8035" y="4289"/>
                </a:lnTo>
                <a:lnTo>
                  <a:pt x="8086" y="4283"/>
                </a:lnTo>
                <a:lnTo>
                  <a:pt x="8136" y="4279"/>
                </a:lnTo>
                <a:lnTo>
                  <a:pt x="8234" y="4271"/>
                </a:lnTo>
                <a:lnTo>
                  <a:pt x="8326" y="4264"/>
                </a:lnTo>
                <a:lnTo>
                  <a:pt x="8399" y="4259"/>
                </a:lnTo>
                <a:lnTo>
                  <a:pt x="8470" y="4255"/>
                </a:lnTo>
                <a:lnTo>
                  <a:pt x="8543" y="4251"/>
                </a:lnTo>
                <a:lnTo>
                  <a:pt x="8615" y="4248"/>
                </a:lnTo>
                <a:lnTo>
                  <a:pt x="8758" y="4244"/>
                </a:lnTo>
                <a:lnTo>
                  <a:pt x="8902" y="4240"/>
                </a:lnTo>
                <a:lnTo>
                  <a:pt x="9046" y="4237"/>
                </a:lnTo>
                <a:lnTo>
                  <a:pt x="9189" y="4233"/>
                </a:lnTo>
                <a:lnTo>
                  <a:pt x="9333" y="4228"/>
                </a:lnTo>
                <a:lnTo>
                  <a:pt x="9476" y="4222"/>
                </a:lnTo>
                <a:lnTo>
                  <a:pt x="9547" y="4217"/>
                </a:lnTo>
                <a:lnTo>
                  <a:pt x="9618" y="4212"/>
                </a:lnTo>
                <a:lnTo>
                  <a:pt x="9690" y="4207"/>
                </a:lnTo>
                <a:lnTo>
                  <a:pt x="9761" y="4200"/>
                </a:lnTo>
                <a:lnTo>
                  <a:pt x="9832" y="4192"/>
                </a:lnTo>
                <a:lnTo>
                  <a:pt x="9902" y="4183"/>
                </a:lnTo>
                <a:lnTo>
                  <a:pt x="9974" y="4173"/>
                </a:lnTo>
                <a:lnTo>
                  <a:pt x="10044" y="4161"/>
                </a:lnTo>
                <a:lnTo>
                  <a:pt x="10115" y="4149"/>
                </a:lnTo>
                <a:lnTo>
                  <a:pt x="10185" y="4134"/>
                </a:lnTo>
                <a:lnTo>
                  <a:pt x="10254" y="4118"/>
                </a:lnTo>
                <a:lnTo>
                  <a:pt x="10325" y="4101"/>
                </a:lnTo>
                <a:lnTo>
                  <a:pt x="10394" y="4080"/>
                </a:lnTo>
                <a:lnTo>
                  <a:pt x="10465" y="4059"/>
                </a:lnTo>
                <a:lnTo>
                  <a:pt x="10534" y="4036"/>
                </a:lnTo>
                <a:lnTo>
                  <a:pt x="10604" y="4011"/>
                </a:lnTo>
                <a:lnTo>
                  <a:pt x="10635" y="3997"/>
                </a:lnTo>
                <a:lnTo>
                  <a:pt x="10663" y="3982"/>
                </a:lnTo>
                <a:lnTo>
                  <a:pt x="10690" y="3965"/>
                </a:lnTo>
                <a:lnTo>
                  <a:pt x="10715" y="3948"/>
                </a:lnTo>
                <a:lnTo>
                  <a:pt x="10738" y="3928"/>
                </a:lnTo>
                <a:lnTo>
                  <a:pt x="10758" y="3908"/>
                </a:lnTo>
                <a:lnTo>
                  <a:pt x="10777" y="3887"/>
                </a:lnTo>
                <a:lnTo>
                  <a:pt x="10794" y="3864"/>
                </a:lnTo>
                <a:lnTo>
                  <a:pt x="10808" y="3842"/>
                </a:lnTo>
                <a:lnTo>
                  <a:pt x="10821" y="3818"/>
                </a:lnTo>
                <a:lnTo>
                  <a:pt x="10832" y="3794"/>
                </a:lnTo>
                <a:lnTo>
                  <a:pt x="10843" y="3769"/>
                </a:lnTo>
                <a:lnTo>
                  <a:pt x="10851" y="3742"/>
                </a:lnTo>
                <a:lnTo>
                  <a:pt x="10857" y="3716"/>
                </a:lnTo>
                <a:lnTo>
                  <a:pt x="10861" y="3690"/>
                </a:lnTo>
                <a:lnTo>
                  <a:pt x="10864" y="3663"/>
                </a:lnTo>
                <a:lnTo>
                  <a:pt x="10865" y="3636"/>
                </a:lnTo>
                <a:lnTo>
                  <a:pt x="10865" y="3609"/>
                </a:lnTo>
                <a:lnTo>
                  <a:pt x="10863" y="3581"/>
                </a:lnTo>
                <a:lnTo>
                  <a:pt x="10860" y="3553"/>
                </a:lnTo>
                <a:lnTo>
                  <a:pt x="10855" y="3526"/>
                </a:lnTo>
                <a:lnTo>
                  <a:pt x="10849" y="3499"/>
                </a:lnTo>
                <a:lnTo>
                  <a:pt x="10840" y="3472"/>
                </a:lnTo>
                <a:lnTo>
                  <a:pt x="10832" y="3446"/>
                </a:lnTo>
                <a:lnTo>
                  <a:pt x="10821" y="3419"/>
                </a:lnTo>
                <a:lnTo>
                  <a:pt x="10810" y="3393"/>
                </a:lnTo>
                <a:lnTo>
                  <a:pt x="10798" y="3368"/>
                </a:lnTo>
                <a:lnTo>
                  <a:pt x="10784" y="3343"/>
                </a:lnTo>
                <a:lnTo>
                  <a:pt x="10769" y="3319"/>
                </a:lnTo>
                <a:lnTo>
                  <a:pt x="10753" y="3296"/>
                </a:lnTo>
                <a:lnTo>
                  <a:pt x="10736" y="3273"/>
                </a:lnTo>
                <a:lnTo>
                  <a:pt x="10718" y="3251"/>
                </a:lnTo>
                <a:lnTo>
                  <a:pt x="10678" y="3217"/>
                </a:lnTo>
                <a:lnTo>
                  <a:pt x="10636" y="3185"/>
                </a:lnTo>
                <a:lnTo>
                  <a:pt x="10591" y="3153"/>
                </a:lnTo>
                <a:lnTo>
                  <a:pt x="10542" y="3123"/>
                </a:lnTo>
                <a:lnTo>
                  <a:pt x="10492" y="3092"/>
                </a:lnTo>
                <a:lnTo>
                  <a:pt x="10440" y="3063"/>
                </a:lnTo>
                <a:lnTo>
                  <a:pt x="10385" y="3034"/>
                </a:lnTo>
                <a:lnTo>
                  <a:pt x="10330" y="3006"/>
                </a:lnTo>
                <a:lnTo>
                  <a:pt x="10217" y="2950"/>
                </a:lnTo>
                <a:lnTo>
                  <a:pt x="10102" y="2894"/>
                </a:lnTo>
                <a:lnTo>
                  <a:pt x="10046" y="2867"/>
                </a:lnTo>
                <a:lnTo>
                  <a:pt x="9990" y="2840"/>
                </a:lnTo>
                <a:lnTo>
                  <a:pt x="9935" y="2812"/>
                </a:lnTo>
                <a:lnTo>
                  <a:pt x="9882" y="2784"/>
                </a:lnTo>
                <a:lnTo>
                  <a:pt x="9830" y="2755"/>
                </a:lnTo>
                <a:lnTo>
                  <a:pt x="9780" y="2726"/>
                </a:lnTo>
                <a:lnTo>
                  <a:pt x="9733" y="2696"/>
                </a:lnTo>
                <a:lnTo>
                  <a:pt x="9689" y="2666"/>
                </a:lnTo>
                <a:lnTo>
                  <a:pt x="9646" y="2635"/>
                </a:lnTo>
                <a:lnTo>
                  <a:pt x="9609" y="2602"/>
                </a:lnTo>
                <a:lnTo>
                  <a:pt x="9575" y="2569"/>
                </a:lnTo>
                <a:lnTo>
                  <a:pt x="9545" y="2535"/>
                </a:lnTo>
                <a:lnTo>
                  <a:pt x="9519" y="2500"/>
                </a:lnTo>
                <a:lnTo>
                  <a:pt x="9498" y="2464"/>
                </a:lnTo>
                <a:lnTo>
                  <a:pt x="9483" y="2425"/>
                </a:lnTo>
                <a:lnTo>
                  <a:pt x="9472" y="2385"/>
                </a:lnTo>
                <a:lnTo>
                  <a:pt x="9468" y="2344"/>
                </a:lnTo>
                <a:lnTo>
                  <a:pt x="9470" y="2302"/>
                </a:lnTo>
                <a:lnTo>
                  <a:pt x="9478" y="2257"/>
                </a:lnTo>
                <a:lnTo>
                  <a:pt x="9493" y="2210"/>
                </a:lnTo>
                <a:lnTo>
                  <a:pt x="9511" y="2178"/>
                </a:lnTo>
                <a:lnTo>
                  <a:pt x="9533" y="2147"/>
                </a:lnTo>
                <a:lnTo>
                  <a:pt x="9558" y="2119"/>
                </a:lnTo>
                <a:lnTo>
                  <a:pt x="9586" y="2092"/>
                </a:lnTo>
                <a:lnTo>
                  <a:pt x="9616" y="2068"/>
                </a:lnTo>
                <a:lnTo>
                  <a:pt x="9649" y="2046"/>
                </a:lnTo>
                <a:lnTo>
                  <a:pt x="9685" y="2026"/>
                </a:lnTo>
                <a:lnTo>
                  <a:pt x="9723" y="2007"/>
                </a:lnTo>
                <a:lnTo>
                  <a:pt x="9762" y="1989"/>
                </a:lnTo>
                <a:lnTo>
                  <a:pt x="9803" y="1973"/>
                </a:lnTo>
                <a:lnTo>
                  <a:pt x="9845" y="1958"/>
                </a:lnTo>
                <a:lnTo>
                  <a:pt x="9888" y="1943"/>
                </a:lnTo>
                <a:lnTo>
                  <a:pt x="9977" y="1916"/>
                </a:lnTo>
                <a:lnTo>
                  <a:pt x="10066" y="1890"/>
                </a:lnTo>
                <a:lnTo>
                  <a:pt x="10155" y="1865"/>
                </a:lnTo>
                <a:lnTo>
                  <a:pt x="10240" y="1839"/>
                </a:lnTo>
                <a:lnTo>
                  <a:pt x="10282" y="1826"/>
                </a:lnTo>
                <a:lnTo>
                  <a:pt x="10321" y="1811"/>
                </a:lnTo>
                <a:lnTo>
                  <a:pt x="10358" y="1796"/>
                </a:lnTo>
                <a:lnTo>
                  <a:pt x="10394" y="1780"/>
                </a:lnTo>
                <a:lnTo>
                  <a:pt x="10428" y="1761"/>
                </a:lnTo>
                <a:lnTo>
                  <a:pt x="10458" y="1742"/>
                </a:lnTo>
                <a:lnTo>
                  <a:pt x="10486" y="1722"/>
                </a:lnTo>
                <a:lnTo>
                  <a:pt x="10511" y="1700"/>
                </a:lnTo>
                <a:lnTo>
                  <a:pt x="10532" y="1676"/>
                </a:lnTo>
                <a:lnTo>
                  <a:pt x="10551" y="1650"/>
                </a:lnTo>
                <a:lnTo>
                  <a:pt x="10566" y="1622"/>
                </a:lnTo>
                <a:lnTo>
                  <a:pt x="10576" y="1591"/>
                </a:lnTo>
                <a:lnTo>
                  <a:pt x="10591" y="1518"/>
                </a:lnTo>
                <a:lnTo>
                  <a:pt x="10602" y="1446"/>
                </a:lnTo>
                <a:lnTo>
                  <a:pt x="10609" y="1375"/>
                </a:lnTo>
                <a:lnTo>
                  <a:pt x="10612" y="1307"/>
                </a:lnTo>
                <a:lnTo>
                  <a:pt x="10612" y="1240"/>
                </a:lnTo>
                <a:lnTo>
                  <a:pt x="10608" y="1175"/>
                </a:lnTo>
                <a:lnTo>
                  <a:pt x="10600" y="1112"/>
                </a:lnTo>
                <a:lnTo>
                  <a:pt x="10589" y="1049"/>
                </a:lnTo>
                <a:lnTo>
                  <a:pt x="10574" y="989"/>
                </a:lnTo>
                <a:lnTo>
                  <a:pt x="10556" y="930"/>
                </a:lnTo>
                <a:lnTo>
                  <a:pt x="10534" y="873"/>
                </a:lnTo>
                <a:lnTo>
                  <a:pt x="10510" y="818"/>
                </a:lnTo>
                <a:lnTo>
                  <a:pt x="10483" y="763"/>
                </a:lnTo>
                <a:lnTo>
                  <a:pt x="10453" y="711"/>
                </a:lnTo>
                <a:lnTo>
                  <a:pt x="10420" y="660"/>
                </a:lnTo>
                <a:lnTo>
                  <a:pt x="10383" y="610"/>
                </a:lnTo>
                <a:lnTo>
                  <a:pt x="10345" y="561"/>
                </a:lnTo>
                <a:lnTo>
                  <a:pt x="10304" y="515"/>
                </a:lnTo>
                <a:lnTo>
                  <a:pt x="10261" y="470"/>
                </a:lnTo>
                <a:lnTo>
                  <a:pt x="10215" y="425"/>
                </a:lnTo>
                <a:lnTo>
                  <a:pt x="10167" y="383"/>
                </a:lnTo>
                <a:lnTo>
                  <a:pt x="10117" y="342"/>
                </a:lnTo>
                <a:lnTo>
                  <a:pt x="10064" y="302"/>
                </a:lnTo>
                <a:lnTo>
                  <a:pt x="10010" y="263"/>
                </a:lnTo>
                <a:lnTo>
                  <a:pt x="9953" y="226"/>
                </a:lnTo>
                <a:lnTo>
                  <a:pt x="9896" y="190"/>
                </a:lnTo>
                <a:lnTo>
                  <a:pt x="9837" y="155"/>
                </a:lnTo>
                <a:lnTo>
                  <a:pt x="9775" y="122"/>
                </a:lnTo>
                <a:lnTo>
                  <a:pt x="9713" y="89"/>
                </a:lnTo>
                <a:lnTo>
                  <a:pt x="9648" y="58"/>
                </a:lnTo>
                <a:lnTo>
                  <a:pt x="9584" y="28"/>
                </a:lnTo>
                <a:lnTo>
                  <a:pt x="9517" y="0"/>
                </a:lnTo>
                <a:lnTo>
                  <a:pt x="9576" y="2"/>
                </a:lnTo>
                <a:lnTo>
                  <a:pt x="9635" y="5"/>
                </a:lnTo>
                <a:lnTo>
                  <a:pt x="9696" y="8"/>
                </a:lnTo>
                <a:lnTo>
                  <a:pt x="9756" y="13"/>
                </a:lnTo>
                <a:lnTo>
                  <a:pt x="9817" y="19"/>
                </a:lnTo>
                <a:lnTo>
                  <a:pt x="9878" y="25"/>
                </a:lnTo>
                <a:lnTo>
                  <a:pt x="9939" y="32"/>
                </a:lnTo>
                <a:lnTo>
                  <a:pt x="10001" y="41"/>
                </a:lnTo>
                <a:lnTo>
                  <a:pt x="10062" y="50"/>
                </a:lnTo>
                <a:lnTo>
                  <a:pt x="10125" y="60"/>
                </a:lnTo>
                <a:lnTo>
                  <a:pt x="10188" y="72"/>
                </a:lnTo>
                <a:lnTo>
                  <a:pt x="10250" y="84"/>
                </a:lnTo>
                <a:lnTo>
                  <a:pt x="10314" y="97"/>
                </a:lnTo>
                <a:lnTo>
                  <a:pt x="10378" y="113"/>
                </a:lnTo>
                <a:lnTo>
                  <a:pt x="10442" y="128"/>
                </a:lnTo>
                <a:lnTo>
                  <a:pt x="10506" y="145"/>
                </a:lnTo>
                <a:lnTo>
                  <a:pt x="10571" y="163"/>
                </a:lnTo>
                <a:lnTo>
                  <a:pt x="10636" y="182"/>
                </a:lnTo>
                <a:lnTo>
                  <a:pt x="10702" y="202"/>
                </a:lnTo>
                <a:lnTo>
                  <a:pt x="10767" y="223"/>
                </a:lnTo>
                <a:lnTo>
                  <a:pt x="10832" y="246"/>
                </a:lnTo>
                <a:lnTo>
                  <a:pt x="10898" y="269"/>
                </a:lnTo>
                <a:lnTo>
                  <a:pt x="10964" y="295"/>
                </a:lnTo>
                <a:lnTo>
                  <a:pt x="11031" y="321"/>
                </a:lnTo>
                <a:lnTo>
                  <a:pt x="11098" y="348"/>
                </a:lnTo>
                <a:lnTo>
                  <a:pt x="11165" y="377"/>
                </a:lnTo>
                <a:lnTo>
                  <a:pt x="11232" y="407"/>
                </a:lnTo>
                <a:lnTo>
                  <a:pt x="11300" y="438"/>
                </a:lnTo>
                <a:lnTo>
                  <a:pt x="11367" y="472"/>
                </a:lnTo>
                <a:lnTo>
                  <a:pt x="11436" y="506"/>
                </a:lnTo>
                <a:lnTo>
                  <a:pt x="11503" y="541"/>
                </a:lnTo>
                <a:lnTo>
                  <a:pt x="11571" y="578"/>
                </a:lnTo>
                <a:lnTo>
                  <a:pt x="11590" y="626"/>
                </a:lnTo>
                <a:lnTo>
                  <a:pt x="11640" y="760"/>
                </a:lnTo>
                <a:lnTo>
                  <a:pt x="11719" y="973"/>
                </a:lnTo>
                <a:lnTo>
                  <a:pt x="11825" y="1250"/>
                </a:lnTo>
                <a:lnTo>
                  <a:pt x="11952" y="1585"/>
                </a:lnTo>
                <a:lnTo>
                  <a:pt x="12096" y="1967"/>
                </a:lnTo>
                <a:lnTo>
                  <a:pt x="12255" y="2382"/>
                </a:lnTo>
                <a:lnTo>
                  <a:pt x="12424" y="2824"/>
                </a:lnTo>
                <a:lnTo>
                  <a:pt x="12601" y="3280"/>
                </a:lnTo>
                <a:lnTo>
                  <a:pt x="12779" y="3739"/>
                </a:lnTo>
                <a:lnTo>
                  <a:pt x="12956" y="4193"/>
                </a:lnTo>
                <a:lnTo>
                  <a:pt x="13129" y="4630"/>
                </a:lnTo>
                <a:lnTo>
                  <a:pt x="13212" y="4839"/>
                </a:lnTo>
                <a:lnTo>
                  <a:pt x="13293" y="5040"/>
                </a:lnTo>
                <a:lnTo>
                  <a:pt x="13371" y="5231"/>
                </a:lnTo>
                <a:lnTo>
                  <a:pt x="13445" y="5412"/>
                </a:lnTo>
                <a:lnTo>
                  <a:pt x="13515" y="5581"/>
                </a:lnTo>
                <a:lnTo>
                  <a:pt x="13581" y="5737"/>
                </a:lnTo>
                <a:lnTo>
                  <a:pt x="13642" y="5878"/>
                </a:lnTo>
                <a:lnTo>
                  <a:pt x="13697" y="6004"/>
                </a:lnTo>
                <a:lnTo>
                  <a:pt x="13655" y="5982"/>
                </a:lnTo>
                <a:lnTo>
                  <a:pt x="13530" y="5924"/>
                </a:lnTo>
                <a:lnTo>
                  <a:pt x="13440" y="5884"/>
                </a:lnTo>
                <a:lnTo>
                  <a:pt x="13332" y="5839"/>
                </a:lnTo>
                <a:lnTo>
                  <a:pt x="13207" y="5790"/>
                </a:lnTo>
                <a:lnTo>
                  <a:pt x="13065" y="5737"/>
                </a:lnTo>
                <a:lnTo>
                  <a:pt x="12908" y="5684"/>
                </a:lnTo>
                <a:lnTo>
                  <a:pt x="12736" y="5629"/>
                </a:lnTo>
                <a:lnTo>
                  <a:pt x="12551" y="5575"/>
                </a:lnTo>
                <a:lnTo>
                  <a:pt x="12353" y="5523"/>
                </a:lnTo>
                <a:lnTo>
                  <a:pt x="12142" y="5474"/>
                </a:lnTo>
                <a:lnTo>
                  <a:pt x="11920" y="5430"/>
                </a:lnTo>
                <a:lnTo>
                  <a:pt x="11688" y="5390"/>
                </a:lnTo>
                <a:lnTo>
                  <a:pt x="11446" y="5358"/>
                </a:lnTo>
                <a:lnTo>
                  <a:pt x="11194" y="5333"/>
                </a:lnTo>
                <a:lnTo>
                  <a:pt x="10935" y="5318"/>
                </a:lnTo>
                <a:lnTo>
                  <a:pt x="10668" y="5314"/>
                </a:lnTo>
                <a:lnTo>
                  <a:pt x="10394" y="5320"/>
                </a:lnTo>
                <a:lnTo>
                  <a:pt x="10116" y="5340"/>
                </a:lnTo>
                <a:lnTo>
                  <a:pt x="9832" y="5374"/>
                </a:lnTo>
                <a:lnTo>
                  <a:pt x="9544" y="5423"/>
                </a:lnTo>
                <a:lnTo>
                  <a:pt x="9253" y="5489"/>
                </a:lnTo>
                <a:lnTo>
                  <a:pt x="8959" y="5572"/>
                </a:lnTo>
                <a:lnTo>
                  <a:pt x="8664" y="5675"/>
                </a:lnTo>
                <a:lnTo>
                  <a:pt x="8367" y="5798"/>
                </a:lnTo>
                <a:lnTo>
                  <a:pt x="8071" y="5942"/>
                </a:lnTo>
                <a:lnTo>
                  <a:pt x="7775" y="6109"/>
                </a:lnTo>
                <a:lnTo>
                  <a:pt x="7481" y="6300"/>
                </a:lnTo>
                <a:lnTo>
                  <a:pt x="7190" y="6515"/>
                </a:lnTo>
                <a:lnTo>
                  <a:pt x="6901" y="6758"/>
                </a:lnTo>
                <a:lnTo>
                  <a:pt x="6892" y="6749"/>
                </a:lnTo>
                <a:lnTo>
                  <a:pt x="6863" y="6727"/>
                </a:lnTo>
                <a:lnTo>
                  <a:pt x="6817" y="6691"/>
                </a:lnTo>
                <a:lnTo>
                  <a:pt x="6754" y="6644"/>
                </a:lnTo>
                <a:lnTo>
                  <a:pt x="6673" y="6585"/>
                </a:lnTo>
                <a:lnTo>
                  <a:pt x="6575" y="6519"/>
                </a:lnTo>
                <a:lnTo>
                  <a:pt x="6463" y="6445"/>
                </a:lnTo>
                <a:lnTo>
                  <a:pt x="6334" y="6365"/>
                </a:lnTo>
                <a:lnTo>
                  <a:pt x="6190" y="6282"/>
                </a:lnTo>
                <a:lnTo>
                  <a:pt x="6033" y="6195"/>
                </a:lnTo>
                <a:lnTo>
                  <a:pt x="5860" y="6107"/>
                </a:lnTo>
                <a:lnTo>
                  <a:pt x="5676" y="6019"/>
                </a:lnTo>
                <a:lnTo>
                  <a:pt x="5478" y="5934"/>
                </a:lnTo>
                <a:lnTo>
                  <a:pt x="5268" y="5851"/>
                </a:lnTo>
                <a:lnTo>
                  <a:pt x="5047" y="5774"/>
                </a:lnTo>
                <a:lnTo>
                  <a:pt x="4813" y="5702"/>
                </a:lnTo>
                <a:lnTo>
                  <a:pt x="4570" y="5638"/>
                </a:lnTo>
                <a:lnTo>
                  <a:pt x="4317" y="5583"/>
                </a:lnTo>
                <a:lnTo>
                  <a:pt x="4053" y="5540"/>
                </a:lnTo>
                <a:lnTo>
                  <a:pt x="3781" y="5509"/>
                </a:lnTo>
                <a:lnTo>
                  <a:pt x="3500" y="5491"/>
                </a:lnTo>
                <a:lnTo>
                  <a:pt x="3211" y="5489"/>
                </a:lnTo>
                <a:lnTo>
                  <a:pt x="2915" y="5503"/>
                </a:lnTo>
                <a:lnTo>
                  <a:pt x="2612" y="5536"/>
                </a:lnTo>
                <a:lnTo>
                  <a:pt x="2302" y="5588"/>
                </a:lnTo>
                <a:lnTo>
                  <a:pt x="1987" y="5662"/>
                </a:lnTo>
                <a:lnTo>
                  <a:pt x="1666" y="5758"/>
                </a:lnTo>
                <a:lnTo>
                  <a:pt x="1341" y="5880"/>
                </a:lnTo>
                <a:lnTo>
                  <a:pt x="1010" y="6026"/>
                </a:lnTo>
                <a:lnTo>
                  <a:pt x="677" y="6200"/>
                </a:lnTo>
                <a:lnTo>
                  <a:pt x="341" y="6403"/>
                </a:lnTo>
                <a:lnTo>
                  <a:pt x="0" y="6637"/>
                </a:lnTo>
                <a:lnTo>
                  <a:pt x="345" y="5354"/>
                </a:lnTo>
                <a:lnTo>
                  <a:pt x="412" y="5320"/>
                </a:lnTo>
                <a:lnTo>
                  <a:pt x="479" y="5285"/>
                </a:lnTo>
                <a:lnTo>
                  <a:pt x="546" y="5250"/>
                </a:lnTo>
                <a:lnTo>
                  <a:pt x="614" y="5216"/>
                </a:lnTo>
                <a:lnTo>
                  <a:pt x="682" y="5183"/>
                </a:lnTo>
                <a:lnTo>
                  <a:pt x="751" y="5150"/>
                </a:lnTo>
                <a:lnTo>
                  <a:pt x="819" y="5118"/>
                </a:lnTo>
                <a:lnTo>
                  <a:pt x="888" y="5087"/>
                </a:lnTo>
                <a:lnTo>
                  <a:pt x="957" y="5058"/>
                </a:lnTo>
                <a:lnTo>
                  <a:pt x="1027" y="5031"/>
                </a:lnTo>
                <a:lnTo>
                  <a:pt x="1063" y="5018"/>
                </a:lnTo>
                <a:lnTo>
                  <a:pt x="1099" y="5005"/>
                </a:lnTo>
                <a:lnTo>
                  <a:pt x="1134" y="4993"/>
                </a:lnTo>
                <a:lnTo>
                  <a:pt x="1170" y="4982"/>
                </a:lnTo>
                <a:lnTo>
                  <a:pt x="1207" y="4971"/>
                </a:lnTo>
                <a:lnTo>
                  <a:pt x="1243" y="4960"/>
                </a:lnTo>
                <a:lnTo>
                  <a:pt x="1279" y="4951"/>
                </a:lnTo>
                <a:lnTo>
                  <a:pt x="1316" y="4942"/>
                </a:lnTo>
                <a:lnTo>
                  <a:pt x="1354" y="4933"/>
                </a:lnTo>
                <a:lnTo>
                  <a:pt x="1391" y="4924"/>
                </a:lnTo>
                <a:lnTo>
                  <a:pt x="1428" y="4917"/>
                </a:lnTo>
                <a:lnTo>
                  <a:pt x="1466" y="4911"/>
                </a:lnTo>
                <a:lnTo>
                  <a:pt x="1531" y="4901"/>
                </a:lnTo>
                <a:lnTo>
                  <a:pt x="1593" y="4894"/>
                </a:lnTo>
                <a:lnTo>
                  <a:pt x="1657" y="4889"/>
                </a:lnTo>
                <a:lnTo>
                  <a:pt x="1719" y="4886"/>
                </a:lnTo>
                <a:lnTo>
                  <a:pt x="1782" y="4885"/>
                </a:lnTo>
                <a:lnTo>
                  <a:pt x="1843" y="4886"/>
                </a:lnTo>
                <a:lnTo>
                  <a:pt x="1904" y="4889"/>
                </a:lnTo>
                <a:lnTo>
                  <a:pt x="1965" y="4893"/>
                </a:lnTo>
                <a:lnTo>
                  <a:pt x="2026" y="4899"/>
                </a:lnTo>
                <a:lnTo>
                  <a:pt x="2087" y="4906"/>
                </a:lnTo>
                <a:lnTo>
                  <a:pt x="2147" y="4915"/>
                </a:lnTo>
                <a:lnTo>
                  <a:pt x="2207" y="4925"/>
                </a:lnTo>
                <a:lnTo>
                  <a:pt x="2267" y="4937"/>
                </a:lnTo>
                <a:lnTo>
                  <a:pt x="2326" y="4950"/>
                </a:lnTo>
                <a:lnTo>
                  <a:pt x="2386" y="4964"/>
                </a:lnTo>
                <a:lnTo>
                  <a:pt x="2445" y="4978"/>
                </a:lnTo>
                <a:lnTo>
                  <a:pt x="2505" y="4994"/>
                </a:lnTo>
                <a:lnTo>
                  <a:pt x="2564" y="5010"/>
                </a:lnTo>
                <a:lnTo>
                  <a:pt x="2623" y="5027"/>
                </a:lnTo>
                <a:lnTo>
                  <a:pt x="2683" y="5045"/>
                </a:lnTo>
                <a:lnTo>
                  <a:pt x="2801" y="5082"/>
                </a:lnTo>
                <a:lnTo>
                  <a:pt x="2919" y="5121"/>
                </a:lnTo>
                <a:lnTo>
                  <a:pt x="3039" y="5160"/>
                </a:lnTo>
                <a:lnTo>
                  <a:pt x="3159" y="5200"/>
                </a:lnTo>
                <a:lnTo>
                  <a:pt x="3280" y="5239"/>
                </a:lnTo>
                <a:lnTo>
                  <a:pt x="3403" y="5277"/>
                </a:lnTo>
                <a:close/>
              </a:path>
            </a:pathLst>
          </a:custGeom>
          <a:solidFill>
            <a:srgbClr val="E4ED7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2" name="Freeform 15"/>
          <p:cNvSpPr>
            <a:spLocks noChangeArrowheads="1"/>
          </p:cNvSpPr>
          <p:nvPr/>
        </p:nvSpPr>
        <p:spPr bwMode="auto">
          <a:xfrm>
            <a:off x="1319213" y="4727575"/>
            <a:ext cx="769937" cy="447675"/>
          </a:xfrm>
          <a:custGeom>
            <a:avLst/>
            <a:gdLst/>
            <a:ahLst/>
            <a:cxnLst>
              <a:cxn ang="0">
                <a:pos x="5699" y="1276"/>
              </a:cxn>
              <a:cxn ang="0">
                <a:pos x="5780" y="1318"/>
              </a:cxn>
              <a:cxn ang="0">
                <a:pos x="6003" y="1247"/>
              </a:cxn>
              <a:cxn ang="0">
                <a:pos x="6162" y="1236"/>
              </a:cxn>
              <a:cxn ang="0">
                <a:pos x="6331" y="1309"/>
              </a:cxn>
              <a:cxn ang="0">
                <a:pos x="6423" y="1415"/>
              </a:cxn>
              <a:cxn ang="0">
                <a:pos x="6366" y="1506"/>
              </a:cxn>
              <a:cxn ang="0">
                <a:pos x="6241" y="1642"/>
              </a:cxn>
              <a:cxn ang="0">
                <a:pos x="6230" y="1710"/>
              </a:cxn>
              <a:cxn ang="0">
                <a:pos x="6327" y="1743"/>
              </a:cxn>
              <a:cxn ang="0">
                <a:pos x="6825" y="1722"/>
              </a:cxn>
              <a:cxn ang="0">
                <a:pos x="7196" y="1772"/>
              </a:cxn>
              <a:cxn ang="0">
                <a:pos x="7425" y="1861"/>
              </a:cxn>
              <a:cxn ang="0">
                <a:pos x="7468" y="1985"/>
              </a:cxn>
              <a:cxn ang="0">
                <a:pos x="7310" y="2106"/>
              </a:cxn>
              <a:cxn ang="0">
                <a:pos x="6924" y="2188"/>
              </a:cxn>
              <a:cxn ang="0">
                <a:pos x="6551" y="2198"/>
              </a:cxn>
              <a:cxn ang="0">
                <a:pos x="6337" y="2246"/>
              </a:cxn>
              <a:cxn ang="0">
                <a:pos x="6303" y="2377"/>
              </a:cxn>
              <a:cxn ang="0">
                <a:pos x="6475" y="2564"/>
              </a:cxn>
              <a:cxn ang="0">
                <a:pos x="6564" y="2712"/>
              </a:cxn>
              <a:cxn ang="0">
                <a:pos x="6454" y="2872"/>
              </a:cxn>
              <a:cxn ang="0">
                <a:pos x="6195" y="2809"/>
              </a:cxn>
              <a:cxn ang="0">
                <a:pos x="5888" y="2689"/>
              </a:cxn>
              <a:cxn ang="0">
                <a:pos x="5795" y="2776"/>
              </a:cxn>
              <a:cxn ang="0">
                <a:pos x="5793" y="2934"/>
              </a:cxn>
              <a:cxn ang="0">
                <a:pos x="5707" y="2983"/>
              </a:cxn>
              <a:cxn ang="0">
                <a:pos x="5503" y="2943"/>
              </a:cxn>
              <a:cxn ang="0">
                <a:pos x="5191" y="2783"/>
              </a:cxn>
              <a:cxn ang="0">
                <a:pos x="5000" y="2700"/>
              </a:cxn>
              <a:cxn ang="0">
                <a:pos x="4841" y="2719"/>
              </a:cxn>
              <a:cxn ang="0">
                <a:pos x="4797" y="2807"/>
              </a:cxn>
              <a:cxn ang="0">
                <a:pos x="4831" y="2933"/>
              </a:cxn>
              <a:cxn ang="0">
                <a:pos x="4727" y="3021"/>
              </a:cxn>
              <a:cxn ang="0">
                <a:pos x="4500" y="3026"/>
              </a:cxn>
              <a:cxn ang="0">
                <a:pos x="4107" y="2920"/>
              </a:cxn>
              <a:cxn ang="0">
                <a:pos x="3638" y="2872"/>
              </a:cxn>
              <a:cxn ang="0">
                <a:pos x="3403" y="3013"/>
              </a:cxn>
              <a:cxn ang="0">
                <a:pos x="3435" y="3133"/>
              </a:cxn>
              <a:cxn ang="0">
                <a:pos x="3335" y="3238"/>
              </a:cxn>
              <a:cxn ang="0">
                <a:pos x="3121" y="3296"/>
              </a:cxn>
              <a:cxn ang="0">
                <a:pos x="2687" y="3246"/>
              </a:cxn>
              <a:cxn ang="0">
                <a:pos x="2249" y="3238"/>
              </a:cxn>
              <a:cxn ang="0">
                <a:pos x="1763" y="3202"/>
              </a:cxn>
              <a:cxn ang="0">
                <a:pos x="1492" y="3110"/>
              </a:cxn>
              <a:cxn ang="0">
                <a:pos x="1303" y="2970"/>
              </a:cxn>
              <a:cxn ang="0">
                <a:pos x="1269" y="2857"/>
              </a:cxn>
              <a:cxn ang="0">
                <a:pos x="1352" y="2757"/>
              </a:cxn>
              <a:cxn ang="0">
                <a:pos x="1332" y="2678"/>
              </a:cxn>
              <a:cxn ang="0">
                <a:pos x="855" y="2721"/>
              </a:cxn>
              <a:cxn ang="0">
                <a:pos x="411" y="2805"/>
              </a:cxn>
              <a:cxn ang="0">
                <a:pos x="98" y="2797"/>
              </a:cxn>
              <a:cxn ang="0">
                <a:pos x="101" y="2376"/>
              </a:cxn>
              <a:cxn ang="0">
                <a:pos x="1253" y="352"/>
              </a:cxn>
              <a:cxn ang="0">
                <a:pos x="2972" y="3"/>
              </a:cxn>
              <a:cxn ang="0">
                <a:pos x="5156" y="504"/>
              </a:cxn>
              <a:cxn ang="0">
                <a:pos x="5610" y="931"/>
              </a:cxn>
            </a:cxnLst>
            <a:rect l="0" t="0" r="r" b="b"/>
            <a:pathLst>
              <a:path w="7475" h="3296">
                <a:moveTo>
                  <a:pt x="5608" y="1068"/>
                </a:moveTo>
                <a:lnTo>
                  <a:pt x="5615" y="1093"/>
                </a:lnTo>
                <a:lnTo>
                  <a:pt x="5624" y="1124"/>
                </a:lnTo>
                <a:lnTo>
                  <a:pt x="5636" y="1158"/>
                </a:lnTo>
                <a:lnTo>
                  <a:pt x="5651" y="1194"/>
                </a:lnTo>
                <a:lnTo>
                  <a:pt x="5659" y="1211"/>
                </a:lnTo>
                <a:lnTo>
                  <a:pt x="5668" y="1228"/>
                </a:lnTo>
                <a:lnTo>
                  <a:pt x="5677" y="1245"/>
                </a:lnTo>
                <a:lnTo>
                  <a:pt x="5688" y="1260"/>
                </a:lnTo>
                <a:lnTo>
                  <a:pt x="5699" y="1276"/>
                </a:lnTo>
                <a:lnTo>
                  <a:pt x="5710" y="1288"/>
                </a:lnTo>
                <a:lnTo>
                  <a:pt x="5716" y="1294"/>
                </a:lnTo>
                <a:lnTo>
                  <a:pt x="5722" y="1299"/>
                </a:lnTo>
                <a:lnTo>
                  <a:pt x="5729" y="1304"/>
                </a:lnTo>
                <a:lnTo>
                  <a:pt x="5735" y="1308"/>
                </a:lnTo>
                <a:lnTo>
                  <a:pt x="5743" y="1312"/>
                </a:lnTo>
                <a:lnTo>
                  <a:pt x="5753" y="1314"/>
                </a:lnTo>
                <a:lnTo>
                  <a:pt x="5762" y="1316"/>
                </a:lnTo>
                <a:lnTo>
                  <a:pt x="5771" y="1317"/>
                </a:lnTo>
                <a:lnTo>
                  <a:pt x="5780" y="1318"/>
                </a:lnTo>
                <a:lnTo>
                  <a:pt x="5789" y="1317"/>
                </a:lnTo>
                <a:lnTo>
                  <a:pt x="5799" y="1316"/>
                </a:lnTo>
                <a:lnTo>
                  <a:pt x="5809" y="1315"/>
                </a:lnTo>
                <a:lnTo>
                  <a:pt x="5829" y="1311"/>
                </a:lnTo>
                <a:lnTo>
                  <a:pt x="5850" y="1305"/>
                </a:lnTo>
                <a:lnTo>
                  <a:pt x="5872" y="1297"/>
                </a:lnTo>
                <a:lnTo>
                  <a:pt x="5894" y="1289"/>
                </a:lnTo>
                <a:lnTo>
                  <a:pt x="5939" y="1271"/>
                </a:lnTo>
                <a:lnTo>
                  <a:pt x="5982" y="1254"/>
                </a:lnTo>
                <a:lnTo>
                  <a:pt x="6003" y="1247"/>
                </a:lnTo>
                <a:lnTo>
                  <a:pt x="6024" y="1242"/>
                </a:lnTo>
                <a:lnTo>
                  <a:pt x="6034" y="1240"/>
                </a:lnTo>
                <a:lnTo>
                  <a:pt x="6044" y="1238"/>
                </a:lnTo>
                <a:lnTo>
                  <a:pt x="6054" y="1238"/>
                </a:lnTo>
                <a:lnTo>
                  <a:pt x="6064" y="1237"/>
                </a:lnTo>
                <a:lnTo>
                  <a:pt x="6084" y="1235"/>
                </a:lnTo>
                <a:lnTo>
                  <a:pt x="6105" y="1234"/>
                </a:lnTo>
                <a:lnTo>
                  <a:pt x="6124" y="1234"/>
                </a:lnTo>
                <a:lnTo>
                  <a:pt x="6143" y="1235"/>
                </a:lnTo>
                <a:lnTo>
                  <a:pt x="6162" y="1236"/>
                </a:lnTo>
                <a:lnTo>
                  <a:pt x="6180" y="1239"/>
                </a:lnTo>
                <a:lnTo>
                  <a:pt x="6199" y="1243"/>
                </a:lnTo>
                <a:lnTo>
                  <a:pt x="6217" y="1248"/>
                </a:lnTo>
                <a:lnTo>
                  <a:pt x="6234" y="1253"/>
                </a:lnTo>
                <a:lnTo>
                  <a:pt x="6250" y="1260"/>
                </a:lnTo>
                <a:lnTo>
                  <a:pt x="6267" y="1268"/>
                </a:lnTo>
                <a:lnTo>
                  <a:pt x="6283" y="1278"/>
                </a:lnTo>
                <a:lnTo>
                  <a:pt x="6299" y="1287"/>
                </a:lnTo>
                <a:lnTo>
                  <a:pt x="6315" y="1298"/>
                </a:lnTo>
                <a:lnTo>
                  <a:pt x="6331" y="1309"/>
                </a:lnTo>
                <a:lnTo>
                  <a:pt x="6348" y="1322"/>
                </a:lnTo>
                <a:lnTo>
                  <a:pt x="6363" y="1335"/>
                </a:lnTo>
                <a:lnTo>
                  <a:pt x="6376" y="1347"/>
                </a:lnTo>
                <a:lnTo>
                  <a:pt x="6388" y="1358"/>
                </a:lnTo>
                <a:lnTo>
                  <a:pt x="6397" y="1369"/>
                </a:lnTo>
                <a:lnTo>
                  <a:pt x="6405" y="1379"/>
                </a:lnTo>
                <a:lnTo>
                  <a:pt x="6412" y="1389"/>
                </a:lnTo>
                <a:lnTo>
                  <a:pt x="6417" y="1398"/>
                </a:lnTo>
                <a:lnTo>
                  <a:pt x="6421" y="1407"/>
                </a:lnTo>
                <a:lnTo>
                  <a:pt x="6423" y="1415"/>
                </a:lnTo>
                <a:lnTo>
                  <a:pt x="6424" y="1423"/>
                </a:lnTo>
                <a:lnTo>
                  <a:pt x="6424" y="1431"/>
                </a:lnTo>
                <a:lnTo>
                  <a:pt x="6423" y="1439"/>
                </a:lnTo>
                <a:lnTo>
                  <a:pt x="6421" y="1446"/>
                </a:lnTo>
                <a:lnTo>
                  <a:pt x="6417" y="1453"/>
                </a:lnTo>
                <a:lnTo>
                  <a:pt x="6413" y="1460"/>
                </a:lnTo>
                <a:lnTo>
                  <a:pt x="6408" y="1466"/>
                </a:lnTo>
                <a:lnTo>
                  <a:pt x="6396" y="1479"/>
                </a:lnTo>
                <a:lnTo>
                  <a:pt x="6382" y="1492"/>
                </a:lnTo>
                <a:lnTo>
                  <a:pt x="6366" y="1506"/>
                </a:lnTo>
                <a:lnTo>
                  <a:pt x="6348" y="1520"/>
                </a:lnTo>
                <a:lnTo>
                  <a:pt x="6329" y="1535"/>
                </a:lnTo>
                <a:lnTo>
                  <a:pt x="6311" y="1551"/>
                </a:lnTo>
                <a:lnTo>
                  <a:pt x="6302" y="1560"/>
                </a:lnTo>
                <a:lnTo>
                  <a:pt x="6293" y="1569"/>
                </a:lnTo>
                <a:lnTo>
                  <a:pt x="6285" y="1579"/>
                </a:lnTo>
                <a:lnTo>
                  <a:pt x="6277" y="1589"/>
                </a:lnTo>
                <a:lnTo>
                  <a:pt x="6260" y="1612"/>
                </a:lnTo>
                <a:lnTo>
                  <a:pt x="6247" y="1632"/>
                </a:lnTo>
                <a:lnTo>
                  <a:pt x="6241" y="1642"/>
                </a:lnTo>
                <a:lnTo>
                  <a:pt x="6237" y="1651"/>
                </a:lnTo>
                <a:lnTo>
                  <a:pt x="6233" y="1659"/>
                </a:lnTo>
                <a:lnTo>
                  <a:pt x="6230" y="1667"/>
                </a:lnTo>
                <a:lnTo>
                  <a:pt x="6228" y="1674"/>
                </a:lnTo>
                <a:lnTo>
                  <a:pt x="6226" y="1681"/>
                </a:lnTo>
                <a:lnTo>
                  <a:pt x="6226" y="1688"/>
                </a:lnTo>
                <a:lnTo>
                  <a:pt x="6226" y="1694"/>
                </a:lnTo>
                <a:lnTo>
                  <a:pt x="6226" y="1699"/>
                </a:lnTo>
                <a:lnTo>
                  <a:pt x="6228" y="1705"/>
                </a:lnTo>
                <a:lnTo>
                  <a:pt x="6230" y="1710"/>
                </a:lnTo>
                <a:lnTo>
                  <a:pt x="6232" y="1714"/>
                </a:lnTo>
                <a:lnTo>
                  <a:pt x="6236" y="1718"/>
                </a:lnTo>
                <a:lnTo>
                  <a:pt x="6240" y="1722"/>
                </a:lnTo>
                <a:lnTo>
                  <a:pt x="6244" y="1725"/>
                </a:lnTo>
                <a:lnTo>
                  <a:pt x="6249" y="1728"/>
                </a:lnTo>
                <a:lnTo>
                  <a:pt x="6261" y="1733"/>
                </a:lnTo>
                <a:lnTo>
                  <a:pt x="6275" y="1737"/>
                </a:lnTo>
                <a:lnTo>
                  <a:pt x="6290" y="1740"/>
                </a:lnTo>
                <a:lnTo>
                  <a:pt x="6308" y="1742"/>
                </a:lnTo>
                <a:lnTo>
                  <a:pt x="6327" y="1743"/>
                </a:lnTo>
                <a:lnTo>
                  <a:pt x="6348" y="1744"/>
                </a:lnTo>
                <a:lnTo>
                  <a:pt x="6393" y="1745"/>
                </a:lnTo>
                <a:lnTo>
                  <a:pt x="6437" y="1745"/>
                </a:lnTo>
                <a:lnTo>
                  <a:pt x="6482" y="1744"/>
                </a:lnTo>
                <a:lnTo>
                  <a:pt x="6525" y="1742"/>
                </a:lnTo>
                <a:lnTo>
                  <a:pt x="6611" y="1735"/>
                </a:lnTo>
                <a:lnTo>
                  <a:pt x="6697" y="1728"/>
                </a:lnTo>
                <a:lnTo>
                  <a:pt x="6739" y="1725"/>
                </a:lnTo>
                <a:lnTo>
                  <a:pt x="6782" y="1723"/>
                </a:lnTo>
                <a:lnTo>
                  <a:pt x="6825" y="1722"/>
                </a:lnTo>
                <a:lnTo>
                  <a:pt x="6868" y="1722"/>
                </a:lnTo>
                <a:lnTo>
                  <a:pt x="6911" y="1724"/>
                </a:lnTo>
                <a:lnTo>
                  <a:pt x="6956" y="1728"/>
                </a:lnTo>
                <a:lnTo>
                  <a:pt x="6978" y="1731"/>
                </a:lnTo>
                <a:lnTo>
                  <a:pt x="7000" y="1735"/>
                </a:lnTo>
                <a:lnTo>
                  <a:pt x="7022" y="1739"/>
                </a:lnTo>
                <a:lnTo>
                  <a:pt x="7045" y="1744"/>
                </a:lnTo>
                <a:lnTo>
                  <a:pt x="7094" y="1751"/>
                </a:lnTo>
                <a:lnTo>
                  <a:pt x="7160" y="1763"/>
                </a:lnTo>
                <a:lnTo>
                  <a:pt x="7196" y="1772"/>
                </a:lnTo>
                <a:lnTo>
                  <a:pt x="7236" y="1781"/>
                </a:lnTo>
                <a:lnTo>
                  <a:pt x="7274" y="1792"/>
                </a:lnTo>
                <a:lnTo>
                  <a:pt x="7312" y="1804"/>
                </a:lnTo>
                <a:lnTo>
                  <a:pt x="7330" y="1811"/>
                </a:lnTo>
                <a:lnTo>
                  <a:pt x="7348" y="1818"/>
                </a:lnTo>
                <a:lnTo>
                  <a:pt x="7366" y="1826"/>
                </a:lnTo>
                <a:lnTo>
                  <a:pt x="7382" y="1834"/>
                </a:lnTo>
                <a:lnTo>
                  <a:pt x="7398" y="1842"/>
                </a:lnTo>
                <a:lnTo>
                  <a:pt x="7412" y="1851"/>
                </a:lnTo>
                <a:lnTo>
                  <a:pt x="7425" y="1861"/>
                </a:lnTo>
                <a:lnTo>
                  <a:pt x="7437" y="1871"/>
                </a:lnTo>
                <a:lnTo>
                  <a:pt x="7448" y="1881"/>
                </a:lnTo>
                <a:lnTo>
                  <a:pt x="7457" y="1892"/>
                </a:lnTo>
                <a:lnTo>
                  <a:pt x="7464" y="1903"/>
                </a:lnTo>
                <a:lnTo>
                  <a:pt x="7470" y="1915"/>
                </a:lnTo>
                <a:lnTo>
                  <a:pt x="7473" y="1928"/>
                </a:lnTo>
                <a:lnTo>
                  <a:pt x="7475" y="1942"/>
                </a:lnTo>
                <a:lnTo>
                  <a:pt x="7475" y="1955"/>
                </a:lnTo>
                <a:lnTo>
                  <a:pt x="7472" y="1969"/>
                </a:lnTo>
                <a:lnTo>
                  <a:pt x="7468" y="1985"/>
                </a:lnTo>
                <a:lnTo>
                  <a:pt x="7461" y="1999"/>
                </a:lnTo>
                <a:lnTo>
                  <a:pt x="7452" y="2014"/>
                </a:lnTo>
                <a:lnTo>
                  <a:pt x="7441" y="2027"/>
                </a:lnTo>
                <a:lnTo>
                  <a:pt x="7428" y="2040"/>
                </a:lnTo>
                <a:lnTo>
                  <a:pt x="7412" y="2052"/>
                </a:lnTo>
                <a:lnTo>
                  <a:pt x="7395" y="2064"/>
                </a:lnTo>
                <a:lnTo>
                  <a:pt x="7376" y="2075"/>
                </a:lnTo>
                <a:lnTo>
                  <a:pt x="7355" y="2086"/>
                </a:lnTo>
                <a:lnTo>
                  <a:pt x="7333" y="2096"/>
                </a:lnTo>
                <a:lnTo>
                  <a:pt x="7310" y="2106"/>
                </a:lnTo>
                <a:lnTo>
                  <a:pt x="7286" y="2115"/>
                </a:lnTo>
                <a:lnTo>
                  <a:pt x="7261" y="2123"/>
                </a:lnTo>
                <a:lnTo>
                  <a:pt x="7236" y="2131"/>
                </a:lnTo>
                <a:lnTo>
                  <a:pt x="7209" y="2138"/>
                </a:lnTo>
                <a:lnTo>
                  <a:pt x="7182" y="2145"/>
                </a:lnTo>
                <a:lnTo>
                  <a:pt x="7128" y="2157"/>
                </a:lnTo>
                <a:lnTo>
                  <a:pt x="7074" y="2168"/>
                </a:lnTo>
                <a:lnTo>
                  <a:pt x="7020" y="2176"/>
                </a:lnTo>
                <a:lnTo>
                  <a:pt x="6970" y="2183"/>
                </a:lnTo>
                <a:lnTo>
                  <a:pt x="6924" y="2188"/>
                </a:lnTo>
                <a:lnTo>
                  <a:pt x="6881" y="2191"/>
                </a:lnTo>
                <a:lnTo>
                  <a:pt x="6846" y="2193"/>
                </a:lnTo>
                <a:lnTo>
                  <a:pt x="6818" y="2194"/>
                </a:lnTo>
                <a:lnTo>
                  <a:pt x="6793" y="2196"/>
                </a:lnTo>
                <a:lnTo>
                  <a:pt x="6761" y="2197"/>
                </a:lnTo>
                <a:lnTo>
                  <a:pt x="6725" y="2197"/>
                </a:lnTo>
                <a:lnTo>
                  <a:pt x="6685" y="2196"/>
                </a:lnTo>
                <a:lnTo>
                  <a:pt x="6642" y="2196"/>
                </a:lnTo>
                <a:lnTo>
                  <a:pt x="6597" y="2197"/>
                </a:lnTo>
                <a:lnTo>
                  <a:pt x="6551" y="2198"/>
                </a:lnTo>
                <a:lnTo>
                  <a:pt x="6507" y="2201"/>
                </a:lnTo>
                <a:lnTo>
                  <a:pt x="6484" y="2203"/>
                </a:lnTo>
                <a:lnTo>
                  <a:pt x="6462" y="2206"/>
                </a:lnTo>
                <a:lnTo>
                  <a:pt x="6441" y="2209"/>
                </a:lnTo>
                <a:lnTo>
                  <a:pt x="6421" y="2213"/>
                </a:lnTo>
                <a:lnTo>
                  <a:pt x="6402" y="2218"/>
                </a:lnTo>
                <a:lnTo>
                  <a:pt x="6384" y="2224"/>
                </a:lnTo>
                <a:lnTo>
                  <a:pt x="6367" y="2230"/>
                </a:lnTo>
                <a:lnTo>
                  <a:pt x="6352" y="2237"/>
                </a:lnTo>
                <a:lnTo>
                  <a:pt x="6337" y="2246"/>
                </a:lnTo>
                <a:lnTo>
                  <a:pt x="6324" y="2255"/>
                </a:lnTo>
                <a:lnTo>
                  <a:pt x="6313" y="2265"/>
                </a:lnTo>
                <a:lnTo>
                  <a:pt x="6304" y="2277"/>
                </a:lnTo>
                <a:lnTo>
                  <a:pt x="6298" y="2290"/>
                </a:lnTo>
                <a:lnTo>
                  <a:pt x="6293" y="2304"/>
                </a:lnTo>
                <a:lnTo>
                  <a:pt x="6291" y="2319"/>
                </a:lnTo>
                <a:lnTo>
                  <a:pt x="6291" y="2335"/>
                </a:lnTo>
                <a:lnTo>
                  <a:pt x="6293" y="2349"/>
                </a:lnTo>
                <a:lnTo>
                  <a:pt x="6297" y="2363"/>
                </a:lnTo>
                <a:lnTo>
                  <a:pt x="6303" y="2377"/>
                </a:lnTo>
                <a:lnTo>
                  <a:pt x="6310" y="2391"/>
                </a:lnTo>
                <a:lnTo>
                  <a:pt x="6318" y="2404"/>
                </a:lnTo>
                <a:lnTo>
                  <a:pt x="6328" y="2418"/>
                </a:lnTo>
                <a:lnTo>
                  <a:pt x="6340" y="2431"/>
                </a:lnTo>
                <a:lnTo>
                  <a:pt x="6351" y="2445"/>
                </a:lnTo>
                <a:lnTo>
                  <a:pt x="6377" y="2472"/>
                </a:lnTo>
                <a:lnTo>
                  <a:pt x="6404" y="2498"/>
                </a:lnTo>
                <a:lnTo>
                  <a:pt x="6433" y="2524"/>
                </a:lnTo>
                <a:lnTo>
                  <a:pt x="6461" y="2551"/>
                </a:lnTo>
                <a:lnTo>
                  <a:pt x="6475" y="2564"/>
                </a:lnTo>
                <a:lnTo>
                  <a:pt x="6489" y="2578"/>
                </a:lnTo>
                <a:lnTo>
                  <a:pt x="6502" y="2592"/>
                </a:lnTo>
                <a:lnTo>
                  <a:pt x="6514" y="2607"/>
                </a:lnTo>
                <a:lnTo>
                  <a:pt x="6525" y="2621"/>
                </a:lnTo>
                <a:lnTo>
                  <a:pt x="6535" y="2636"/>
                </a:lnTo>
                <a:lnTo>
                  <a:pt x="6544" y="2650"/>
                </a:lnTo>
                <a:lnTo>
                  <a:pt x="6551" y="2665"/>
                </a:lnTo>
                <a:lnTo>
                  <a:pt x="6557" y="2681"/>
                </a:lnTo>
                <a:lnTo>
                  <a:pt x="6562" y="2696"/>
                </a:lnTo>
                <a:lnTo>
                  <a:pt x="6564" y="2712"/>
                </a:lnTo>
                <a:lnTo>
                  <a:pt x="6565" y="2729"/>
                </a:lnTo>
                <a:lnTo>
                  <a:pt x="6564" y="2745"/>
                </a:lnTo>
                <a:lnTo>
                  <a:pt x="6561" y="2763"/>
                </a:lnTo>
                <a:lnTo>
                  <a:pt x="6555" y="2781"/>
                </a:lnTo>
                <a:lnTo>
                  <a:pt x="6547" y="2799"/>
                </a:lnTo>
                <a:lnTo>
                  <a:pt x="6532" y="2822"/>
                </a:lnTo>
                <a:lnTo>
                  <a:pt x="6515" y="2840"/>
                </a:lnTo>
                <a:lnTo>
                  <a:pt x="6496" y="2855"/>
                </a:lnTo>
                <a:lnTo>
                  <a:pt x="6475" y="2865"/>
                </a:lnTo>
                <a:lnTo>
                  <a:pt x="6454" y="2872"/>
                </a:lnTo>
                <a:lnTo>
                  <a:pt x="6431" y="2876"/>
                </a:lnTo>
                <a:lnTo>
                  <a:pt x="6408" y="2877"/>
                </a:lnTo>
                <a:lnTo>
                  <a:pt x="6384" y="2875"/>
                </a:lnTo>
                <a:lnTo>
                  <a:pt x="6358" y="2871"/>
                </a:lnTo>
                <a:lnTo>
                  <a:pt x="6331" y="2864"/>
                </a:lnTo>
                <a:lnTo>
                  <a:pt x="6305" y="2856"/>
                </a:lnTo>
                <a:lnTo>
                  <a:pt x="6278" y="2846"/>
                </a:lnTo>
                <a:lnTo>
                  <a:pt x="6250" y="2835"/>
                </a:lnTo>
                <a:lnTo>
                  <a:pt x="6223" y="2822"/>
                </a:lnTo>
                <a:lnTo>
                  <a:pt x="6195" y="2809"/>
                </a:lnTo>
                <a:lnTo>
                  <a:pt x="6166" y="2796"/>
                </a:lnTo>
                <a:lnTo>
                  <a:pt x="6111" y="2768"/>
                </a:lnTo>
                <a:lnTo>
                  <a:pt x="6057" y="2741"/>
                </a:lnTo>
                <a:lnTo>
                  <a:pt x="6029" y="2729"/>
                </a:lnTo>
                <a:lnTo>
                  <a:pt x="6004" y="2718"/>
                </a:lnTo>
                <a:lnTo>
                  <a:pt x="5979" y="2708"/>
                </a:lnTo>
                <a:lnTo>
                  <a:pt x="5955" y="2700"/>
                </a:lnTo>
                <a:lnTo>
                  <a:pt x="5932" y="2694"/>
                </a:lnTo>
                <a:lnTo>
                  <a:pt x="5910" y="2690"/>
                </a:lnTo>
                <a:lnTo>
                  <a:pt x="5888" y="2689"/>
                </a:lnTo>
                <a:lnTo>
                  <a:pt x="5869" y="2690"/>
                </a:lnTo>
                <a:lnTo>
                  <a:pt x="5851" y="2694"/>
                </a:lnTo>
                <a:lnTo>
                  <a:pt x="5835" y="2702"/>
                </a:lnTo>
                <a:lnTo>
                  <a:pt x="5820" y="2713"/>
                </a:lnTo>
                <a:lnTo>
                  <a:pt x="5807" y="2728"/>
                </a:lnTo>
                <a:lnTo>
                  <a:pt x="5803" y="2736"/>
                </a:lnTo>
                <a:lnTo>
                  <a:pt x="5801" y="2744"/>
                </a:lnTo>
                <a:lnTo>
                  <a:pt x="5798" y="2752"/>
                </a:lnTo>
                <a:lnTo>
                  <a:pt x="5797" y="2760"/>
                </a:lnTo>
                <a:lnTo>
                  <a:pt x="5795" y="2776"/>
                </a:lnTo>
                <a:lnTo>
                  <a:pt x="5795" y="2792"/>
                </a:lnTo>
                <a:lnTo>
                  <a:pt x="5797" y="2823"/>
                </a:lnTo>
                <a:lnTo>
                  <a:pt x="5802" y="2853"/>
                </a:lnTo>
                <a:lnTo>
                  <a:pt x="5803" y="2868"/>
                </a:lnTo>
                <a:lnTo>
                  <a:pt x="5804" y="2883"/>
                </a:lnTo>
                <a:lnTo>
                  <a:pt x="5804" y="2898"/>
                </a:lnTo>
                <a:lnTo>
                  <a:pt x="5801" y="2912"/>
                </a:lnTo>
                <a:lnTo>
                  <a:pt x="5799" y="2919"/>
                </a:lnTo>
                <a:lnTo>
                  <a:pt x="5796" y="2926"/>
                </a:lnTo>
                <a:lnTo>
                  <a:pt x="5793" y="2934"/>
                </a:lnTo>
                <a:lnTo>
                  <a:pt x="5789" y="2941"/>
                </a:lnTo>
                <a:lnTo>
                  <a:pt x="5784" y="2948"/>
                </a:lnTo>
                <a:lnTo>
                  <a:pt x="5779" y="2955"/>
                </a:lnTo>
                <a:lnTo>
                  <a:pt x="5772" y="2961"/>
                </a:lnTo>
                <a:lnTo>
                  <a:pt x="5765" y="2968"/>
                </a:lnTo>
                <a:lnTo>
                  <a:pt x="5755" y="2973"/>
                </a:lnTo>
                <a:lnTo>
                  <a:pt x="5743" y="2977"/>
                </a:lnTo>
                <a:lnTo>
                  <a:pt x="5732" y="2980"/>
                </a:lnTo>
                <a:lnTo>
                  <a:pt x="5720" y="2982"/>
                </a:lnTo>
                <a:lnTo>
                  <a:pt x="5707" y="2983"/>
                </a:lnTo>
                <a:lnTo>
                  <a:pt x="5694" y="2983"/>
                </a:lnTo>
                <a:lnTo>
                  <a:pt x="5680" y="2983"/>
                </a:lnTo>
                <a:lnTo>
                  <a:pt x="5665" y="2982"/>
                </a:lnTo>
                <a:lnTo>
                  <a:pt x="5650" y="2980"/>
                </a:lnTo>
                <a:lnTo>
                  <a:pt x="5635" y="2978"/>
                </a:lnTo>
                <a:lnTo>
                  <a:pt x="5619" y="2975"/>
                </a:lnTo>
                <a:lnTo>
                  <a:pt x="5603" y="2972"/>
                </a:lnTo>
                <a:lnTo>
                  <a:pt x="5570" y="2964"/>
                </a:lnTo>
                <a:lnTo>
                  <a:pt x="5537" y="2954"/>
                </a:lnTo>
                <a:lnTo>
                  <a:pt x="5503" y="2943"/>
                </a:lnTo>
                <a:lnTo>
                  <a:pt x="5471" y="2930"/>
                </a:lnTo>
                <a:lnTo>
                  <a:pt x="5438" y="2917"/>
                </a:lnTo>
                <a:lnTo>
                  <a:pt x="5408" y="2904"/>
                </a:lnTo>
                <a:lnTo>
                  <a:pt x="5379" y="2891"/>
                </a:lnTo>
                <a:lnTo>
                  <a:pt x="5353" y="2878"/>
                </a:lnTo>
                <a:lnTo>
                  <a:pt x="5330" y="2866"/>
                </a:lnTo>
                <a:lnTo>
                  <a:pt x="5308" y="2855"/>
                </a:lnTo>
                <a:lnTo>
                  <a:pt x="5261" y="2827"/>
                </a:lnTo>
                <a:lnTo>
                  <a:pt x="5215" y="2798"/>
                </a:lnTo>
                <a:lnTo>
                  <a:pt x="5191" y="2783"/>
                </a:lnTo>
                <a:lnTo>
                  <a:pt x="5167" y="2768"/>
                </a:lnTo>
                <a:lnTo>
                  <a:pt x="5143" y="2754"/>
                </a:lnTo>
                <a:lnTo>
                  <a:pt x="5118" y="2741"/>
                </a:lnTo>
                <a:lnTo>
                  <a:pt x="5093" y="2729"/>
                </a:lnTo>
                <a:lnTo>
                  <a:pt x="5068" y="2718"/>
                </a:lnTo>
                <a:lnTo>
                  <a:pt x="5055" y="2714"/>
                </a:lnTo>
                <a:lnTo>
                  <a:pt x="5042" y="2710"/>
                </a:lnTo>
                <a:lnTo>
                  <a:pt x="5029" y="2706"/>
                </a:lnTo>
                <a:lnTo>
                  <a:pt x="5014" y="2703"/>
                </a:lnTo>
                <a:lnTo>
                  <a:pt x="5000" y="2700"/>
                </a:lnTo>
                <a:lnTo>
                  <a:pt x="4986" y="2698"/>
                </a:lnTo>
                <a:lnTo>
                  <a:pt x="4972" y="2697"/>
                </a:lnTo>
                <a:lnTo>
                  <a:pt x="4957" y="2696"/>
                </a:lnTo>
                <a:lnTo>
                  <a:pt x="4943" y="2696"/>
                </a:lnTo>
                <a:lnTo>
                  <a:pt x="4927" y="2697"/>
                </a:lnTo>
                <a:lnTo>
                  <a:pt x="4912" y="2698"/>
                </a:lnTo>
                <a:lnTo>
                  <a:pt x="4896" y="2700"/>
                </a:lnTo>
                <a:lnTo>
                  <a:pt x="4875" y="2706"/>
                </a:lnTo>
                <a:lnTo>
                  <a:pt x="4856" y="2712"/>
                </a:lnTo>
                <a:lnTo>
                  <a:pt x="4841" y="2719"/>
                </a:lnTo>
                <a:lnTo>
                  <a:pt x="4828" y="2726"/>
                </a:lnTo>
                <a:lnTo>
                  <a:pt x="4817" y="2733"/>
                </a:lnTo>
                <a:lnTo>
                  <a:pt x="4809" y="2741"/>
                </a:lnTo>
                <a:lnTo>
                  <a:pt x="4803" y="2749"/>
                </a:lnTo>
                <a:lnTo>
                  <a:pt x="4798" y="2758"/>
                </a:lnTo>
                <a:lnTo>
                  <a:pt x="4795" y="2768"/>
                </a:lnTo>
                <a:lnTo>
                  <a:pt x="4794" y="2777"/>
                </a:lnTo>
                <a:lnTo>
                  <a:pt x="4794" y="2787"/>
                </a:lnTo>
                <a:lnTo>
                  <a:pt x="4795" y="2797"/>
                </a:lnTo>
                <a:lnTo>
                  <a:pt x="4797" y="2807"/>
                </a:lnTo>
                <a:lnTo>
                  <a:pt x="4800" y="2817"/>
                </a:lnTo>
                <a:lnTo>
                  <a:pt x="4803" y="2827"/>
                </a:lnTo>
                <a:lnTo>
                  <a:pt x="4807" y="2838"/>
                </a:lnTo>
                <a:lnTo>
                  <a:pt x="4815" y="2859"/>
                </a:lnTo>
                <a:lnTo>
                  <a:pt x="4823" y="2880"/>
                </a:lnTo>
                <a:lnTo>
                  <a:pt x="4826" y="2891"/>
                </a:lnTo>
                <a:lnTo>
                  <a:pt x="4829" y="2901"/>
                </a:lnTo>
                <a:lnTo>
                  <a:pt x="4831" y="2911"/>
                </a:lnTo>
                <a:lnTo>
                  <a:pt x="4832" y="2922"/>
                </a:lnTo>
                <a:lnTo>
                  <a:pt x="4831" y="2933"/>
                </a:lnTo>
                <a:lnTo>
                  <a:pt x="4830" y="2943"/>
                </a:lnTo>
                <a:lnTo>
                  <a:pt x="4827" y="2952"/>
                </a:lnTo>
                <a:lnTo>
                  <a:pt x="4822" y="2962"/>
                </a:lnTo>
                <a:lnTo>
                  <a:pt x="4815" y="2971"/>
                </a:lnTo>
                <a:lnTo>
                  <a:pt x="4807" y="2979"/>
                </a:lnTo>
                <a:lnTo>
                  <a:pt x="4796" y="2988"/>
                </a:lnTo>
                <a:lnTo>
                  <a:pt x="4782" y="2996"/>
                </a:lnTo>
                <a:lnTo>
                  <a:pt x="4765" y="3006"/>
                </a:lnTo>
                <a:lnTo>
                  <a:pt x="4746" y="3014"/>
                </a:lnTo>
                <a:lnTo>
                  <a:pt x="4727" y="3021"/>
                </a:lnTo>
                <a:lnTo>
                  <a:pt x="4706" y="3026"/>
                </a:lnTo>
                <a:lnTo>
                  <a:pt x="4685" y="3030"/>
                </a:lnTo>
                <a:lnTo>
                  <a:pt x="4664" y="3033"/>
                </a:lnTo>
                <a:lnTo>
                  <a:pt x="4642" y="3035"/>
                </a:lnTo>
                <a:lnTo>
                  <a:pt x="4619" y="3036"/>
                </a:lnTo>
                <a:lnTo>
                  <a:pt x="4596" y="3036"/>
                </a:lnTo>
                <a:lnTo>
                  <a:pt x="4572" y="3035"/>
                </a:lnTo>
                <a:lnTo>
                  <a:pt x="4548" y="3032"/>
                </a:lnTo>
                <a:lnTo>
                  <a:pt x="4524" y="3030"/>
                </a:lnTo>
                <a:lnTo>
                  <a:pt x="4500" y="3026"/>
                </a:lnTo>
                <a:lnTo>
                  <a:pt x="4476" y="3022"/>
                </a:lnTo>
                <a:lnTo>
                  <a:pt x="4451" y="3017"/>
                </a:lnTo>
                <a:lnTo>
                  <a:pt x="4426" y="3012"/>
                </a:lnTo>
                <a:lnTo>
                  <a:pt x="4377" y="3000"/>
                </a:lnTo>
                <a:lnTo>
                  <a:pt x="4328" y="2987"/>
                </a:lnTo>
                <a:lnTo>
                  <a:pt x="4280" y="2973"/>
                </a:lnTo>
                <a:lnTo>
                  <a:pt x="4234" y="2959"/>
                </a:lnTo>
                <a:lnTo>
                  <a:pt x="4189" y="2945"/>
                </a:lnTo>
                <a:lnTo>
                  <a:pt x="4147" y="2932"/>
                </a:lnTo>
                <a:lnTo>
                  <a:pt x="4107" y="2920"/>
                </a:lnTo>
                <a:lnTo>
                  <a:pt x="4071" y="2911"/>
                </a:lnTo>
                <a:lnTo>
                  <a:pt x="4027" y="2904"/>
                </a:lnTo>
                <a:lnTo>
                  <a:pt x="3981" y="2897"/>
                </a:lnTo>
                <a:lnTo>
                  <a:pt x="3935" y="2891"/>
                </a:lnTo>
                <a:lnTo>
                  <a:pt x="3887" y="2885"/>
                </a:lnTo>
                <a:lnTo>
                  <a:pt x="3837" y="2881"/>
                </a:lnTo>
                <a:lnTo>
                  <a:pt x="3788" y="2877"/>
                </a:lnTo>
                <a:lnTo>
                  <a:pt x="3738" y="2875"/>
                </a:lnTo>
                <a:lnTo>
                  <a:pt x="3688" y="2873"/>
                </a:lnTo>
                <a:lnTo>
                  <a:pt x="3638" y="2872"/>
                </a:lnTo>
                <a:lnTo>
                  <a:pt x="3589" y="2872"/>
                </a:lnTo>
                <a:lnTo>
                  <a:pt x="3540" y="2873"/>
                </a:lnTo>
                <a:lnTo>
                  <a:pt x="3492" y="2876"/>
                </a:lnTo>
                <a:lnTo>
                  <a:pt x="3446" y="2879"/>
                </a:lnTo>
                <a:lnTo>
                  <a:pt x="3400" y="2884"/>
                </a:lnTo>
                <a:lnTo>
                  <a:pt x="3357" y="2890"/>
                </a:lnTo>
                <a:lnTo>
                  <a:pt x="3316" y="2897"/>
                </a:lnTo>
                <a:lnTo>
                  <a:pt x="3354" y="2945"/>
                </a:lnTo>
                <a:lnTo>
                  <a:pt x="3388" y="2990"/>
                </a:lnTo>
                <a:lnTo>
                  <a:pt x="3403" y="3013"/>
                </a:lnTo>
                <a:lnTo>
                  <a:pt x="3417" y="3035"/>
                </a:lnTo>
                <a:lnTo>
                  <a:pt x="3422" y="3046"/>
                </a:lnTo>
                <a:lnTo>
                  <a:pt x="3427" y="3056"/>
                </a:lnTo>
                <a:lnTo>
                  <a:pt x="3431" y="3067"/>
                </a:lnTo>
                <a:lnTo>
                  <a:pt x="3434" y="3078"/>
                </a:lnTo>
                <a:lnTo>
                  <a:pt x="3436" y="3089"/>
                </a:lnTo>
                <a:lnTo>
                  <a:pt x="3437" y="3101"/>
                </a:lnTo>
                <a:lnTo>
                  <a:pt x="3438" y="3111"/>
                </a:lnTo>
                <a:lnTo>
                  <a:pt x="3437" y="3122"/>
                </a:lnTo>
                <a:lnTo>
                  <a:pt x="3435" y="3133"/>
                </a:lnTo>
                <a:lnTo>
                  <a:pt x="3431" y="3143"/>
                </a:lnTo>
                <a:lnTo>
                  <a:pt x="3427" y="3154"/>
                </a:lnTo>
                <a:lnTo>
                  <a:pt x="3421" y="3165"/>
                </a:lnTo>
                <a:lnTo>
                  <a:pt x="3413" y="3175"/>
                </a:lnTo>
                <a:lnTo>
                  <a:pt x="3404" y="3186"/>
                </a:lnTo>
                <a:lnTo>
                  <a:pt x="3393" y="3196"/>
                </a:lnTo>
                <a:lnTo>
                  <a:pt x="3381" y="3207"/>
                </a:lnTo>
                <a:lnTo>
                  <a:pt x="3368" y="3217"/>
                </a:lnTo>
                <a:lnTo>
                  <a:pt x="3352" y="3228"/>
                </a:lnTo>
                <a:lnTo>
                  <a:pt x="3335" y="3238"/>
                </a:lnTo>
                <a:lnTo>
                  <a:pt x="3316" y="3249"/>
                </a:lnTo>
                <a:lnTo>
                  <a:pt x="3297" y="3258"/>
                </a:lnTo>
                <a:lnTo>
                  <a:pt x="3278" y="3268"/>
                </a:lnTo>
                <a:lnTo>
                  <a:pt x="3256" y="3275"/>
                </a:lnTo>
                <a:lnTo>
                  <a:pt x="3235" y="3281"/>
                </a:lnTo>
                <a:lnTo>
                  <a:pt x="3213" y="3286"/>
                </a:lnTo>
                <a:lnTo>
                  <a:pt x="3191" y="3290"/>
                </a:lnTo>
                <a:lnTo>
                  <a:pt x="3168" y="3293"/>
                </a:lnTo>
                <a:lnTo>
                  <a:pt x="3144" y="3295"/>
                </a:lnTo>
                <a:lnTo>
                  <a:pt x="3121" y="3296"/>
                </a:lnTo>
                <a:lnTo>
                  <a:pt x="3095" y="3296"/>
                </a:lnTo>
                <a:lnTo>
                  <a:pt x="3071" y="3296"/>
                </a:lnTo>
                <a:lnTo>
                  <a:pt x="3046" y="3294"/>
                </a:lnTo>
                <a:lnTo>
                  <a:pt x="2995" y="3290"/>
                </a:lnTo>
                <a:lnTo>
                  <a:pt x="2942" y="3285"/>
                </a:lnTo>
                <a:lnTo>
                  <a:pt x="2891" y="3278"/>
                </a:lnTo>
                <a:lnTo>
                  <a:pt x="2839" y="3270"/>
                </a:lnTo>
                <a:lnTo>
                  <a:pt x="2787" y="3260"/>
                </a:lnTo>
                <a:lnTo>
                  <a:pt x="2736" y="3253"/>
                </a:lnTo>
                <a:lnTo>
                  <a:pt x="2687" y="3246"/>
                </a:lnTo>
                <a:lnTo>
                  <a:pt x="2638" y="3240"/>
                </a:lnTo>
                <a:lnTo>
                  <a:pt x="2615" y="3238"/>
                </a:lnTo>
                <a:lnTo>
                  <a:pt x="2592" y="3236"/>
                </a:lnTo>
                <a:lnTo>
                  <a:pt x="2570" y="3235"/>
                </a:lnTo>
                <a:lnTo>
                  <a:pt x="2548" y="3235"/>
                </a:lnTo>
                <a:lnTo>
                  <a:pt x="2487" y="3235"/>
                </a:lnTo>
                <a:lnTo>
                  <a:pt x="2427" y="3236"/>
                </a:lnTo>
                <a:lnTo>
                  <a:pt x="2366" y="3237"/>
                </a:lnTo>
                <a:lnTo>
                  <a:pt x="2307" y="3238"/>
                </a:lnTo>
                <a:lnTo>
                  <a:pt x="2249" y="3238"/>
                </a:lnTo>
                <a:lnTo>
                  <a:pt x="2190" y="3238"/>
                </a:lnTo>
                <a:lnTo>
                  <a:pt x="2132" y="3238"/>
                </a:lnTo>
                <a:lnTo>
                  <a:pt x="2074" y="3236"/>
                </a:lnTo>
                <a:lnTo>
                  <a:pt x="2017" y="3234"/>
                </a:lnTo>
                <a:lnTo>
                  <a:pt x="1961" y="3230"/>
                </a:lnTo>
                <a:lnTo>
                  <a:pt x="1904" y="3224"/>
                </a:lnTo>
                <a:lnTo>
                  <a:pt x="1848" y="3217"/>
                </a:lnTo>
                <a:lnTo>
                  <a:pt x="1819" y="3213"/>
                </a:lnTo>
                <a:lnTo>
                  <a:pt x="1791" y="3208"/>
                </a:lnTo>
                <a:lnTo>
                  <a:pt x="1763" y="3202"/>
                </a:lnTo>
                <a:lnTo>
                  <a:pt x="1735" y="3196"/>
                </a:lnTo>
                <a:lnTo>
                  <a:pt x="1707" y="3189"/>
                </a:lnTo>
                <a:lnTo>
                  <a:pt x="1679" y="3182"/>
                </a:lnTo>
                <a:lnTo>
                  <a:pt x="1651" y="3174"/>
                </a:lnTo>
                <a:lnTo>
                  <a:pt x="1623" y="3165"/>
                </a:lnTo>
                <a:lnTo>
                  <a:pt x="1600" y="3156"/>
                </a:lnTo>
                <a:lnTo>
                  <a:pt x="1575" y="3147"/>
                </a:lnTo>
                <a:lnTo>
                  <a:pt x="1549" y="3135"/>
                </a:lnTo>
                <a:lnTo>
                  <a:pt x="1522" y="3123"/>
                </a:lnTo>
                <a:lnTo>
                  <a:pt x="1492" y="3110"/>
                </a:lnTo>
                <a:lnTo>
                  <a:pt x="1464" y="3094"/>
                </a:lnTo>
                <a:lnTo>
                  <a:pt x="1435" y="3078"/>
                </a:lnTo>
                <a:lnTo>
                  <a:pt x="1408" y="3061"/>
                </a:lnTo>
                <a:lnTo>
                  <a:pt x="1381" y="3042"/>
                </a:lnTo>
                <a:lnTo>
                  <a:pt x="1356" y="3023"/>
                </a:lnTo>
                <a:lnTo>
                  <a:pt x="1344" y="3013"/>
                </a:lnTo>
                <a:lnTo>
                  <a:pt x="1332" y="3003"/>
                </a:lnTo>
                <a:lnTo>
                  <a:pt x="1322" y="2992"/>
                </a:lnTo>
                <a:lnTo>
                  <a:pt x="1312" y="2981"/>
                </a:lnTo>
                <a:lnTo>
                  <a:pt x="1303" y="2970"/>
                </a:lnTo>
                <a:lnTo>
                  <a:pt x="1295" y="2958"/>
                </a:lnTo>
                <a:lnTo>
                  <a:pt x="1288" y="2947"/>
                </a:lnTo>
                <a:lnTo>
                  <a:pt x="1282" y="2935"/>
                </a:lnTo>
                <a:lnTo>
                  <a:pt x="1276" y="2921"/>
                </a:lnTo>
                <a:lnTo>
                  <a:pt x="1272" y="2909"/>
                </a:lnTo>
                <a:lnTo>
                  <a:pt x="1269" y="2896"/>
                </a:lnTo>
                <a:lnTo>
                  <a:pt x="1267" y="2883"/>
                </a:lnTo>
                <a:lnTo>
                  <a:pt x="1267" y="2874"/>
                </a:lnTo>
                <a:lnTo>
                  <a:pt x="1268" y="2866"/>
                </a:lnTo>
                <a:lnTo>
                  <a:pt x="1269" y="2857"/>
                </a:lnTo>
                <a:lnTo>
                  <a:pt x="1271" y="2850"/>
                </a:lnTo>
                <a:lnTo>
                  <a:pt x="1274" y="2842"/>
                </a:lnTo>
                <a:lnTo>
                  <a:pt x="1277" y="2835"/>
                </a:lnTo>
                <a:lnTo>
                  <a:pt x="1280" y="2828"/>
                </a:lnTo>
                <a:lnTo>
                  <a:pt x="1284" y="2821"/>
                </a:lnTo>
                <a:lnTo>
                  <a:pt x="1292" y="2809"/>
                </a:lnTo>
                <a:lnTo>
                  <a:pt x="1302" y="2797"/>
                </a:lnTo>
                <a:lnTo>
                  <a:pt x="1313" y="2787"/>
                </a:lnTo>
                <a:lnTo>
                  <a:pt x="1325" y="2777"/>
                </a:lnTo>
                <a:lnTo>
                  <a:pt x="1352" y="2757"/>
                </a:lnTo>
                <a:lnTo>
                  <a:pt x="1381" y="2739"/>
                </a:lnTo>
                <a:lnTo>
                  <a:pt x="1410" y="2720"/>
                </a:lnTo>
                <a:lnTo>
                  <a:pt x="1438" y="2700"/>
                </a:lnTo>
                <a:lnTo>
                  <a:pt x="1424" y="2695"/>
                </a:lnTo>
                <a:lnTo>
                  <a:pt x="1410" y="2691"/>
                </a:lnTo>
                <a:lnTo>
                  <a:pt x="1395" y="2687"/>
                </a:lnTo>
                <a:lnTo>
                  <a:pt x="1380" y="2684"/>
                </a:lnTo>
                <a:lnTo>
                  <a:pt x="1365" y="2682"/>
                </a:lnTo>
                <a:lnTo>
                  <a:pt x="1348" y="2680"/>
                </a:lnTo>
                <a:lnTo>
                  <a:pt x="1332" y="2678"/>
                </a:lnTo>
                <a:lnTo>
                  <a:pt x="1315" y="2677"/>
                </a:lnTo>
                <a:lnTo>
                  <a:pt x="1281" y="2676"/>
                </a:lnTo>
                <a:lnTo>
                  <a:pt x="1246" y="2677"/>
                </a:lnTo>
                <a:lnTo>
                  <a:pt x="1210" y="2678"/>
                </a:lnTo>
                <a:lnTo>
                  <a:pt x="1172" y="2681"/>
                </a:lnTo>
                <a:lnTo>
                  <a:pt x="1099" y="2689"/>
                </a:lnTo>
                <a:lnTo>
                  <a:pt x="1027" y="2698"/>
                </a:lnTo>
                <a:lnTo>
                  <a:pt x="959" y="2707"/>
                </a:lnTo>
                <a:lnTo>
                  <a:pt x="897" y="2714"/>
                </a:lnTo>
                <a:lnTo>
                  <a:pt x="855" y="2721"/>
                </a:lnTo>
                <a:lnTo>
                  <a:pt x="812" y="2729"/>
                </a:lnTo>
                <a:lnTo>
                  <a:pt x="764" y="2739"/>
                </a:lnTo>
                <a:lnTo>
                  <a:pt x="716" y="2750"/>
                </a:lnTo>
                <a:lnTo>
                  <a:pt x="665" y="2761"/>
                </a:lnTo>
                <a:lnTo>
                  <a:pt x="611" y="2773"/>
                </a:lnTo>
                <a:lnTo>
                  <a:pt x="556" y="2784"/>
                </a:lnTo>
                <a:lnTo>
                  <a:pt x="500" y="2794"/>
                </a:lnTo>
                <a:lnTo>
                  <a:pt x="470" y="2798"/>
                </a:lnTo>
                <a:lnTo>
                  <a:pt x="441" y="2802"/>
                </a:lnTo>
                <a:lnTo>
                  <a:pt x="411" y="2805"/>
                </a:lnTo>
                <a:lnTo>
                  <a:pt x="381" y="2808"/>
                </a:lnTo>
                <a:lnTo>
                  <a:pt x="351" y="2810"/>
                </a:lnTo>
                <a:lnTo>
                  <a:pt x="319" y="2812"/>
                </a:lnTo>
                <a:lnTo>
                  <a:pt x="288" y="2812"/>
                </a:lnTo>
                <a:lnTo>
                  <a:pt x="257" y="2812"/>
                </a:lnTo>
                <a:lnTo>
                  <a:pt x="226" y="2811"/>
                </a:lnTo>
                <a:lnTo>
                  <a:pt x="195" y="2809"/>
                </a:lnTo>
                <a:lnTo>
                  <a:pt x="162" y="2806"/>
                </a:lnTo>
                <a:lnTo>
                  <a:pt x="130" y="2802"/>
                </a:lnTo>
                <a:lnTo>
                  <a:pt x="98" y="2797"/>
                </a:lnTo>
                <a:lnTo>
                  <a:pt x="66" y="2791"/>
                </a:lnTo>
                <a:lnTo>
                  <a:pt x="32" y="2784"/>
                </a:lnTo>
                <a:lnTo>
                  <a:pt x="0" y="2775"/>
                </a:lnTo>
                <a:lnTo>
                  <a:pt x="3" y="2755"/>
                </a:lnTo>
                <a:lnTo>
                  <a:pt x="14" y="2711"/>
                </a:lnTo>
                <a:lnTo>
                  <a:pt x="29" y="2649"/>
                </a:lnTo>
                <a:lnTo>
                  <a:pt x="49" y="2575"/>
                </a:lnTo>
                <a:lnTo>
                  <a:pt x="68" y="2500"/>
                </a:lnTo>
                <a:lnTo>
                  <a:pt x="86" y="2431"/>
                </a:lnTo>
                <a:lnTo>
                  <a:pt x="101" y="2376"/>
                </a:lnTo>
                <a:lnTo>
                  <a:pt x="109" y="2343"/>
                </a:lnTo>
                <a:lnTo>
                  <a:pt x="556" y="665"/>
                </a:lnTo>
                <a:lnTo>
                  <a:pt x="586" y="647"/>
                </a:lnTo>
                <a:lnTo>
                  <a:pt x="676" y="600"/>
                </a:lnTo>
                <a:lnTo>
                  <a:pt x="741" y="567"/>
                </a:lnTo>
                <a:lnTo>
                  <a:pt x="820" y="530"/>
                </a:lnTo>
                <a:lnTo>
                  <a:pt x="910" y="490"/>
                </a:lnTo>
                <a:lnTo>
                  <a:pt x="1013" y="446"/>
                </a:lnTo>
                <a:lnTo>
                  <a:pt x="1128" y="399"/>
                </a:lnTo>
                <a:lnTo>
                  <a:pt x="1253" y="352"/>
                </a:lnTo>
                <a:lnTo>
                  <a:pt x="1388" y="304"/>
                </a:lnTo>
                <a:lnTo>
                  <a:pt x="1533" y="256"/>
                </a:lnTo>
                <a:lnTo>
                  <a:pt x="1686" y="210"/>
                </a:lnTo>
                <a:lnTo>
                  <a:pt x="1849" y="167"/>
                </a:lnTo>
                <a:lnTo>
                  <a:pt x="2019" y="127"/>
                </a:lnTo>
                <a:lnTo>
                  <a:pt x="2197" y="89"/>
                </a:lnTo>
                <a:lnTo>
                  <a:pt x="2382" y="58"/>
                </a:lnTo>
                <a:lnTo>
                  <a:pt x="2573" y="33"/>
                </a:lnTo>
                <a:lnTo>
                  <a:pt x="2769" y="14"/>
                </a:lnTo>
                <a:lnTo>
                  <a:pt x="2972" y="3"/>
                </a:lnTo>
                <a:lnTo>
                  <a:pt x="3178" y="0"/>
                </a:lnTo>
                <a:lnTo>
                  <a:pt x="3389" y="7"/>
                </a:lnTo>
                <a:lnTo>
                  <a:pt x="3604" y="24"/>
                </a:lnTo>
                <a:lnTo>
                  <a:pt x="3821" y="51"/>
                </a:lnTo>
                <a:lnTo>
                  <a:pt x="4041" y="91"/>
                </a:lnTo>
                <a:lnTo>
                  <a:pt x="4262" y="145"/>
                </a:lnTo>
                <a:lnTo>
                  <a:pt x="4485" y="212"/>
                </a:lnTo>
                <a:lnTo>
                  <a:pt x="4709" y="294"/>
                </a:lnTo>
                <a:lnTo>
                  <a:pt x="4933" y="390"/>
                </a:lnTo>
                <a:lnTo>
                  <a:pt x="5156" y="504"/>
                </a:lnTo>
                <a:lnTo>
                  <a:pt x="5379" y="635"/>
                </a:lnTo>
                <a:lnTo>
                  <a:pt x="5600" y="784"/>
                </a:lnTo>
                <a:lnTo>
                  <a:pt x="5603" y="783"/>
                </a:lnTo>
                <a:lnTo>
                  <a:pt x="5607" y="779"/>
                </a:lnTo>
                <a:lnTo>
                  <a:pt x="5610" y="797"/>
                </a:lnTo>
                <a:lnTo>
                  <a:pt x="5611" y="816"/>
                </a:lnTo>
                <a:lnTo>
                  <a:pt x="5612" y="835"/>
                </a:lnTo>
                <a:lnTo>
                  <a:pt x="5612" y="854"/>
                </a:lnTo>
                <a:lnTo>
                  <a:pt x="5611" y="893"/>
                </a:lnTo>
                <a:lnTo>
                  <a:pt x="5610" y="931"/>
                </a:lnTo>
                <a:lnTo>
                  <a:pt x="5608" y="970"/>
                </a:lnTo>
                <a:lnTo>
                  <a:pt x="5606" y="1005"/>
                </a:lnTo>
                <a:lnTo>
                  <a:pt x="5606" y="1022"/>
                </a:lnTo>
                <a:lnTo>
                  <a:pt x="5606" y="1039"/>
                </a:lnTo>
                <a:lnTo>
                  <a:pt x="5607" y="1054"/>
                </a:lnTo>
                <a:lnTo>
                  <a:pt x="5608" y="1068"/>
                </a:lnTo>
                <a:close/>
              </a:path>
            </a:pathLst>
          </a:custGeom>
          <a:solidFill>
            <a:srgbClr val="A4BC5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3" name="Freeform 16"/>
          <p:cNvSpPr>
            <a:spLocks noChangeArrowheads="1"/>
          </p:cNvSpPr>
          <p:nvPr/>
        </p:nvSpPr>
        <p:spPr bwMode="auto">
          <a:xfrm>
            <a:off x="1978025" y="5475288"/>
            <a:ext cx="620713" cy="136525"/>
          </a:xfrm>
          <a:custGeom>
            <a:avLst/>
            <a:gdLst/>
            <a:ahLst/>
            <a:cxnLst>
              <a:cxn ang="0">
                <a:pos x="4290" y="62"/>
              </a:cxn>
              <a:cxn ang="0">
                <a:pos x="4487" y="93"/>
              </a:cxn>
              <a:cxn ang="0">
                <a:pos x="4673" y="128"/>
              </a:cxn>
              <a:cxn ang="0">
                <a:pos x="4850" y="167"/>
              </a:cxn>
              <a:cxn ang="0">
                <a:pos x="5016" y="208"/>
              </a:cxn>
              <a:cxn ang="0">
                <a:pos x="5171" y="251"/>
              </a:cxn>
              <a:cxn ang="0">
                <a:pos x="5314" y="294"/>
              </a:cxn>
              <a:cxn ang="0">
                <a:pos x="5446" y="337"/>
              </a:cxn>
              <a:cxn ang="0">
                <a:pos x="5565" y="379"/>
              </a:cxn>
              <a:cxn ang="0">
                <a:pos x="5672" y="420"/>
              </a:cxn>
              <a:cxn ang="0">
                <a:pos x="5806" y="474"/>
              </a:cxn>
              <a:cxn ang="0">
                <a:pos x="5933" y="530"/>
              </a:cxn>
              <a:cxn ang="0">
                <a:pos x="6001" y="563"/>
              </a:cxn>
              <a:cxn ang="0">
                <a:pos x="5997" y="593"/>
              </a:cxn>
              <a:cxn ang="0">
                <a:pos x="5962" y="575"/>
              </a:cxn>
              <a:cxn ang="0">
                <a:pos x="5864" y="530"/>
              </a:cxn>
              <a:cxn ang="0">
                <a:pos x="5708" y="464"/>
              </a:cxn>
              <a:cxn ang="0">
                <a:pos x="5608" y="426"/>
              </a:cxn>
              <a:cxn ang="0">
                <a:pos x="5496" y="384"/>
              </a:cxn>
              <a:cxn ang="0">
                <a:pos x="5372" y="342"/>
              </a:cxn>
              <a:cxn ang="0">
                <a:pos x="5235" y="299"/>
              </a:cxn>
              <a:cxn ang="0">
                <a:pos x="5086" y="256"/>
              </a:cxn>
              <a:cxn ang="0">
                <a:pos x="4926" y="213"/>
              </a:cxn>
              <a:cxn ang="0">
                <a:pos x="4755" y="174"/>
              </a:cxn>
              <a:cxn ang="0">
                <a:pos x="4574" y="137"/>
              </a:cxn>
              <a:cxn ang="0">
                <a:pos x="4384" y="105"/>
              </a:cxn>
              <a:cxn ang="0">
                <a:pos x="4183" y="76"/>
              </a:cxn>
              <a:cxn ang="0">
                <a:pos x="3989" y="55"/>
              </a:cxn>
              <a:cxn ang="0">
                <a:pos x="3782" y="39"/>
              </a:cxn>
              <a:cxn ang="0">
                <a:pos x="3564" y="30"/>
              </a:cxn>
              <a:cxn ang="0">
                <a:pos x="3336" y="28"/>
              </a:cxn>
              <a:cxn ang="0">
                <a:pos x="3098" y="35"/>
              </a:cxn>
              <a:cxn ang="0">
                <a:pos x="2850" y="52"/>
              </a:cxn>
              <a:cxn ang="0">
                <a:pos x="2595" y="81"/>
              </a:cxn>
              <a:cxn ang="0">
                <a:pos x="2331" y="120"/>
              </a:cxn>
              <a:cxn ang="0">
                <a:pos x="2059" y="173"/>
              </a:cxn>
              <a:cxn ang="0">
                <a:pos x="1782" y="240"/>
              </a:cxn>
              <a:cxn ang="0">
                <a:pos x="1498" y="323"/>
              </a:cxn>
              <a:cxn ang="0">
                <a:pos x="1209" y="423"/>
              </a:cxn>
              <a:cxn ang="0">
                <a:pos x="916" y="539"/>
              </a:cxn>
              <a:cxn ang="0">
                <a:pos x="618" y="674"/>
              </a:cxn>
              <a:cxn ang="0">
                <a:pos x="318" y="829"/>
              </a:cxn>
              <a:cxn ang="0">
                <a:pos x="15" y="1005"/>
              </a:cxn>
              <a:cxn ang="0">
                <a:pos x="152" y="890"/>
              </a:cxn>
              <a:cxn ang="0">
                <a:pos x="456" y="724"/>
              </a:cxn>
              <a:cxn ang="0">
                <a:pos x="756" y="579"/>
              </a:cxn>
              <a:cxn ang="0">
                <a:pos x="1053" y="452"/>
              </a:cxn>
              <a:cxn ang="0">
                <a:pos x="1345" y="344"/>
              </a:cxn>
              <a:cxn ang="0">
                <a:pos x="1633" y="253"/>
              </a:cxn>
              <a:cxn ang="0">
                <a:pos x="1915" y="178"/>
              </a:cxn>
              <a:cxn ang="0">
                <a:pos x="2191" y="118"/>
              </a:cxn>
              <a:cxn ang="0">
                <a:pos x="2460" y="70"/>
              </a:cxn>
              <a:cxn ang="0">
                <a:pos x="2721" y="37"/>
              </a:cxn>
              <a:cxn ang="0">
                <a:pos x="2974" y="14"/>
              </a:cxn>
              <a:cxn ang="0">
                <a:pos x="3218" y="3"/>
              </a:cxn>
              <a:cxn ang="0">
                <a:pos x="3452" y="0"/>
              </a:cxn>
              <a:cxn ang="0">
                <a:pos x="3677" y="6"/>
              </a:cxn>
              <a:cxn ang="0">
                <a:pos x="3890" y="18"/>
              </a:cxn>
              <a:cxn ang="0">
                <a:pos x="4092" y="37"/>
              </a:cxn>
            </a:cxnLst>
            <a:rect l="0" t="0" r="r" b="b"/>
            <a:pathLst>
              <a:path w="6010" h="1005">
                <a:moveTo>
                  <a:pt x="4189" y="48"/>
                </a:moveTo>
                <a:lnTo>
                  <a:pt x="4290" y="62"/>
                </a:lnTo>
                <a:lnTo>
                  <a:pt x="4389" y="76"/>
                </a:lnTo>
                <a:lnTo>
                  <a:pt x="4487" y="93"/>
                </a:lnTo>
                <a:lnTo>
                  <a:pt x="4581" y="110"/>
                </a:lnTo>
                <a:lnTo>
                  <a:pt x="4673" y="128"/>
                </a:lnTo>
                <a:lnTo>
                  <a:pt x="4762" y="147"/>
                </a:lnTo>
                <a:lnTo>
                  <a:pt x="4850" y="167"/>
                </a:lnTo>
                <a:lnTo>
                  <a:pt x="4935" y="187"/>
                </a:lnTo>
                <a:lnTo>
                  <a:pt x="5016" y="208"/>
                </a:lnTo>
                <a:lnTo>
                  <a:pt x="5095" y="229"/>
                </a:lnTo>
                <a:lnTo>
                  <a:pt x="5171" y="251"/>
                </a:lnTo>
                <a:lnTo>
                  <a:pt x="5245" y="273"/>
                </a:lnTo>
                <a:lnTo>
                  <a:pt x="5314" y="294"/>
                </a:lnTo>
                <a:lnTo>
                  <a:pt x="5382" y="316"/>
                </a:lnTo>
                <a:lnTo>
                  <a:pt x="5446" y="337"/>
                </a:lnTo>
                <a:lnTo>
                  <a:pt x="5508" y="358"/>
                </a:lnTo>
                <a:lnTo>
                  <a:pt x="5565" y="379"/>
                </a:lnTo>
                <a:lnTo>
                  <a:pt x="5620" y="399"/>
                </a:lnTo>
                <a:lnTo>
                  <a:pt x="5672" y="420"/>
                </a:lnTo>
                <a:lnTo>
                  <a:pt x="5720" y="439"/>
                </a:lnTo>
                <a:lnTo>
                  <a:pt x="5806" y="474"/>
                </a:lnTo>
                <a:lnTo>
                  <a:pt x="5877" y="505"/>
                </a:lnTo>
                <a:lnTo>
                  <a:pt x="5933" y="530"/>
                </a:lnTo>
                <a:lnTo>
                  <a:pt x="5975" y="550"/>
                </a:lnTo>
                <a:lnTo>
                  <a:pt x="6001" y="563"/>
                </a:lnTo>
                <a:lnTo>
                  <a:pt x="6010" y="568"/>
                </a:lnTo>
                <a:lnTo>
                  <a:pt x="5997" y="593"/>
                </a:lnTo>
                <a:lnTo>
                  <a:pt x="5987" y="588"/>
                </a:lnTo>
                <a:lnTo>
                  <a:pt x="5962" y="575"/>
                </a:lnTo>
                <a:lnTo>
                  <a:pt x="5920" y="555"/>
                </a:lnTo>
                <a:lnTo>
                  <a:pt x="5864" y="530"/>
                </a:lnTo>
                <a:lnTo>
                  <a:pt x="5792" y="499"/>
                </a:lnTo>
                <a:lnTo>
                  <a:pt x="5708" y="464"/>
                </a:lnTo>
                <a:lnTo>
                  <a:pt x="5660" y="445"/>
                </a:lnTo>
                <a:lnTo>
                  <a:pt x="5608" y="426"/>
                </a:lnTo>
                <a:lnTo>
                  <a:pt x="5554" y="405"/>
                </a:lnTo>
                <a:lnTo>
                  <a:pt x="5496" y="384"/>
                </a:lnTo>
                <a:lnTo>
                  <a:pt x="5436" y="363"/>
                </a:lnTo>
                <a:lnTo>
                  <a:pt x="5372" y="342"/>
                </a:lnTo>
                <a:lnTo>
                  <a:pt x="5304" y="320"/>
                </a:lnTo>
                <a:lnTo>
                  <a:pt x="5235" y="299"/>
                </a:lnTo>
                <a:lnTo>
                  <a:pt x="5161" y="277"/>
                </a:lnTo>
                <a:lnTo>
                  <a:pt x="5086" y="256"/>
                </a:lnTo>
                <a:lnTo>
                  <a:pt x="5007" y="234"/>
                </a:lnTo>
                <a:lnTo>
                  <a:pt x="4926" y="213"/>
                </a:lnTo>
                <a:lnTo>
                  <a:pt x="4842" y="193"/>
                </a:lnTo>
                <a:lnTo>
                  <a:pt x="4755" y="174"/>
                </a:lnTo>
                <a:lnTo>
                  <a:pt x="4666" y="155"/>
                </a:lnTo>
                <a:lnTo>
                  <a:pt x="4574" y="137"/>
                </a:lnTo>
                <a:lnTo>
                  <a:pt x="4480" y="121"/>
                </a:lnTo>
                <a:lnTo>
                  <a:pt x="4384" y="105"/>
                </a:lnTo>
                <a:lnTo>
                  <a:pt x="4285" y="90"/>
                </a:lnTo>
                <a:lnTo>
                  <a:pt x="4183" y="76"/>
                </a:lnTo>
                <a:lnTo>
                  <a:pt x="4088" y="64"/>
                </a:lnTo>
                <a:lnTo>
                  <a:pt x="3989" y="55"/>
                </a:lnTo>
                <a:lnTo>
                  <a:pt x="3886" y="46"/>
                </a:lnTo>
                <a:lnTo>
                  <a:pt x="3782" y="39"/>
                </a:lnTo>
                <a:lnTo>
                  <a:pt x="3675" y="33"/>
                </a:lnTo>
                <a:lnTo>
                  <a:pt x="3564" y="30"/>
                </a:lnTo>
                <a:lnTo>
                  <a:pt x="3451" y="28"/>
                </a:lnTo>
                <a:lnTo>
                  <a:pt x="3336" y="28"/>
                </a:lnTo>
                <a:lnTo>
                  <a:pt x="3218" y="31"/>
                </a:lnTo>
                <a:lnTo>
                  <a:pt x="3098" y="35"/>
                </a:lnTo>
                <a:lnTo>
                  <a:pt x="2975" y="42"/>
                </a:lnTo>
                <a:lnTo>
                  <a:pt x="2850" y="52"/>
                </a:lnTo>
                <a:lnTo>
                  <a:pt x="2723" y="65"/>
                </a:lnTo>
                <a:lnTo>
                  <a:pt x="2595" y="81"/>
                </a:lnTo>
                <a:lnTo>
                  <a:pt x="2464" y="99"/>
                </a:lnTo>
                <a:lnTo>
                  <a:pt x="2331" y="120"/>
                </a:lnTo>
                <a:lnTo>
                  <a:pt x="2196" y="145"/>
                </a:lnTo>
                <a:lnTo>
                  <a:pt x="2059" y="173"/>
                </a:lnTo>
                <a:lnTo>
                  <a:pt x="1921" y="205"/>
                </a:lnTo>
                <a:lnTo>
                  <a:pt x="1782" y="240"/>
                </a:lnTo>
                <a:lnTo>
                  <a:pt x="1641" y="280"/>
                </a:lnTo>
                <a:lnTo>
                  <a:pt x="1498" y="323"/>
                </a:lnTo>
                <a:lnTo>
                  <a:pt x="1354" y="370"/>
                </a:lnTo>
                <a:lnTo>
                  <a:pt x="1209" y="423"/>
                </a:lnTo>
                <a:lnTo>
                  <a:pt x="1063" y="479"/>
                </a:lnTo>
                <a:lnTo>
                  <a:pt x="916" y="539"/>
                </a:lnTo>
                <a:lnTo>
                  <a:pt x="767" y="605"/>
                </a:lnTo>
                <a:lnTo>
                  <a:pt x="618" y="674"/>
                </a:lnTo>
                <a:lnTo>
                  <a:pt x="468" y="750"/>
                </a:lnTo>
                <a:lnTo>
                  <a:pt x="318" y="829"/>
                </a:lnTo>
                <a:lnTo>
                  <a:pt x="166" y="915"/>
                </a:lnTo>
                <a:lnTo>
                  <a:pt x="15" y="1005"/>
                </a:lnTo>
                <a:lnTo>
                  <a:pt x="0" y="981"/>
                </a:lnTo>
                <a:lnTo>
                  <a:pt x="152" y="890"/>
                </a:lnTo>
                <a:lnTo>
                  <a:pt x="304" y="805"/>
                </a:lnTo>
                <a:lnTo>
                  <a:pt x="456" y="724"/>
                </a:lnTo>
                <a:lnTo>
                  <a:pt x="606" y="649"/>
                </a:lnTo>
                <a:lnTo>
                  <a:pt x="756" y="579"/>
                </a:lnTo>
                <a:lnTo>
                  <a:pt x="905" y="513"/>
                </a:lnTo>
                <a:lnTo>
                  <a:pt x="1053" y="452"/>
                </a:lnTo>
                <a:lnTo>
                  <a:pt x="1200" y="395"/>
                </a:lnTo>
                <a:lnTo>
                  <a:pt x="1345" y="344"/>
                </a:lnTo>
                <a:lnTo>
                  <a:pt x="1490" y="296"/>
                </a:lnTo>
                <a:lnTo>
                  <a:pt x="1633" y="253"/>
                </a:lnTo>
                <a:lnTo>
                  <a:pt x="1775" y="213"/>
                </a:lnTo>
                <a:lnTo>
                  <a:pt x="1915" y="178"/>
                </a:lnTo>
                <a:lnTo>
                  <a:pt x="2054" y="146"/>
                </a:lnTo>
                <a:lnTo>
                  <a:pt x="2191" y="118"/>
                </a:lnTo>
                <a:lnTo>
                  <a:pt x="2327" y="93"/>
                </a:lnTo>
                <a:lnTo>
                  <a:pt x="2460" y="70"/>
                </a:lnTo>
                <a:lnTo>
                  <a:pt x="2592" y="52"/>
                </a:lnTo>
                <a:lnTo>
                  <a:pt x="2721" y="37"/>
                </a:lnTo>
                <a:lnTo>
                  <a:pt x="2848" y="24"/>
                </a:lnTo>
                <a:lnTo>
                  <a:pt x="2974" y="14"/>
                </a:lnTo>
                <a:lnTo>
                  <a:pt x="3097" y="7"/>
                </a:lnTo>
                <a:lnTo>
                  <a:pt x="3218" y="3"/>
                </a:lnTo>
                <a:lnTo>
                  <a:pt x="3337" y="0"/>
                </a:lnTo>
                <a:lnTo>
                  <a:pt x="3452" y="0"/>
                </a:lnTo>
                <a:lnTo>
                  <a:pt x="3566" y="2"/>
                </a:lnTo>
                <a:lnTo>
                  <a:pt x="3677" y="6"/>
                </a:lnTo>
                <a:lnTo>
                  <a:pt x="3785" y="11"/>
                </a:lnTo>
                <a:lnTo>
                  <a:pt x="3890" y="18"/>
                </a:lnTo>
                <a:lnTo>
                  <a:pt x="3992" y="27"/>
                </a:lnTo>
                <a:lnTo>
                  <a:pt x="4092" y="37"/>
                </a:lnTo>
                <a:lnTo>
                  <a:pt x="4189" y="48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4" name="Freeform 17"/>
          <p:cNvSpPr>
            <a:spLocks noChangeArrowheads="1"/>
          </p:cNvSpPr>
          <p:nvPr/>
        </p:nvSpPr>
        <p:spPr bwMode="auto">
          <a:xfrm>
            <a:off x="2000250" y="5521325"/>
            <a:ext cx="579438" cy="115888"/>
          </a:xfrm>
          <a:custGeom>
            <a:avLst/>
            <a:gdLst/>
            <a:ahLst/>
            <a:cxnLst>
              <a:cxn ang="0">
                <a:pos x="3974" y="56"/>
              </a:cxn>
              <a:cxn ang="0">
                <a:pos x="4162" y="84"/>
              </a:cxn>
              <a:cxn ang="0">
                <a:pos x="4340" y="115"/>
              </a:cxn>
              <a:cxn ang="0">
                <a:pos x="4509" y="149"/>
              </a:cxn>
              <a:cxn ang="0">
                <a:pos x="4668" y="184"/>
              </a:cxn>
              <a:cxn ang="0">
                <a:pos x="4818" y="221"/>
              </a:cxn>
              <a:cxn ang="0">
                <a:pos x="4956" y="260"/>
              </a:cxn>
              <a:cxn ang="0">
                <a:pos x="5083" y="297"/>
              </a:cxn>
              <a:cxn ang="0">
                <a:pos x="5251" y="351"/>
              </a:cxn>
              <a:cxn ang="0">
                <a:pos x="5431" y="416"/>
              </a:cxn>
              <a:cxn ang="0">
                <a:pos x="5555" y="466"/>
              </a:cxn>
              <a:cxn ang="0">
                <a:pos x="5622" y="494"/>
              </a:cxn>
              <a:cxn ang="0">
                <a:pos x="5619" y="523"/>
              </a:cxn>
              <a:cxn ang="0">
                <a:pos x="5584" y="508"/>
              </a:cxn>
              <a:cxn ang="0">
                <a:pos x="5489" y="469"/>
              </a:cxn>
              <a:cxn ang="0">
                <a:pos x="5337" y="412"/>
              </a:cxn>
              <a:cxn ang="0">
                <a:pos x="5132" y="342"/>
              </a:cxn>
              <a:cxn ang="0">
                <a:pos x="5012" y="305"/>
              </a:cxn>
              <a:cxn ang="0">
                <a:pos x="4880" y="268"/>
              </a:cxn>
              <a:cxn ang="0">
                <a:pos x="4737" y="230"/>
              </a:cxn>
              <a:cxn ang="0">
                <a:pos x="4583" y="193"/>
              </a:cxn>
              <a:cxn ang="0">
                <a:pos x="4419" y="159"/>
              </a:cxn>
              <a:cxn ang="0">
                <a:pos x="4246" y="126"/>
              </a:cxn>
              <a:cxn ang="0">
                <a:pos x="4064" y="98"/>
              </a:cxn>
              <a:cxn ang="0">
                <a:pos x="3874" y="72"/>
              </a:cxn>
              <a:cxn ang="0">
                <a:pos x="3689" y="53"/>
              </a:cxn>
              <a:cxn ang="0">
                <a:pos x="3493" y="39"/>
              </a:cxn>
              <a:cxn ang="0">
                <a:pos x="3288" y="30"/>
              </a:cxn>
              <a:cxn ang="0">
                <a:pos x="3072" y="28"/>
              </a:cxn>
              <a:cxn ang="0">
                <a:pos x="2849" y="33"/>
              </a:cxn>
              <a:cxn ang="0">
                <a:pos x="2616" y="46"/>
              </a:cxn>
              <a:cxn ang="0">
                <a:pos x="2378" y="69"/>
              </a:cxn>
              <a:cxn ang="0">
                <a:pos x="2132" y="104"/>
              </a:cxn>
              <a:cxn ang="0">
                <a:pos x="1880" y="148"/>
              </a:cxn>
              <a:cxn ang="0">
                <a:pos x="1624" y="204"/>
              </a:cxn>
              <a:cxn ang="0">
                <a:pos x="1363" y="275"/>
              </a:cxn>
              <a:cxn ang="0">
                <a:pos x="1098" y="359"/>
              </a:cxn>
              <a:cxn ang="0">
                <a:pos x="830" y="458"/>
              </a:cxn>
              <a:cxn ang="0">
                <a:pos x="560" y="574"/>
              </a:cxn>
              <a:cxn ang="0">
                <a:pos x="288" y="705"/>
              </a:cxn>
              <a:cxn ang="0">
                <a:pos x="15" y="856"/>
              </a:cxn>
              <a:cxn ang="0">
                <a:pos x="137" y="754"/>
              </a:cxn>
              <a:cxn ang="0">
                <a:pos x="411" y="612"/>
              </a:cxn>
              <a:cxn ang="0">
                <a:pos x="684" y="488"/>
              </a:cxn>
              <a:cxn ang="0">
                <a:pos x="955" y="380"/>
              </a:cxn>
              <a:cxn ang="0">
                <a:pos x="1223" y="288"/>
              </a:cxn>
              <a:cxn ang="0">
                <a:pos x="1486" y="211"/>
              </a:cxn>
              <a:cxn ang="0">
                <a:pos x="1747" y="147"/>
              </a:cxn>
              <a:cxn ang="0">
                <a:pos x="2002" y="97"/>
              </a:cxn>
              <a:cxn ang="0">
                <a:pos x="2252" y="57"/>
              </a:cxn>
              <a:cxn ang="0">
                <a:pos x="2495" y="29"/>
              </a:cxn>
              <a:cxn ang="0">
                <a:pos x="2732" y="11"/>
              </a:cxn>
              <a:cxn ang="0">
                <a:pos x="2962" y="1"/>
              </a:cxn>
              <a:cxn ang="0">
                <a:pos x="3182" y="0"/>
              </a:cxn>
              <a:cxn ang="0">
                <a:pos x="3393" y="6"/>
              </a:cxn>
              <a:cxn ang="0">
                <a:pos x="3595" y="17"/>
              </a:cxn>
              <a:cxn ang="0">
                <a:pos x="3787" y="34"/>
              </a:cxn>
            </a:cxnLst>
            <a:rect l="0" t="0" r="r" b="b"/>
            <a:pathLst>
              <a:path w="5631" h="856">
                <a:moveTo>
                  <a:pt x="3878" y="44"/>
                </a:moveTo>
                <a:lnTo>
                  <a:pt x="3974" y="56"/>
                </a:lnTo>
                <a:lnTo>
                  <a:pt x="4069" y="69"/>
                </a:lnTo>
                <a:lnTo>
                  <a:pt x="4162" y="84"/>
                </a:lnTo>
                <a:lnTo>
                  <a:pt x="4252" y="99"/>
                </a:lnTo>
                <a:lnTo>
                  <a:pt x="4340" y="115"/>
                </a:lnTo>
                <a:lnTo>
                  <a:pt x="4426" y="132"/>
                </a:lnTo>
                <a:lnTo>
                  <a:pt x="4509" y="149"/>
                </a:lnTo>
                <a:lnTo>
                  <a:pt x="4591" y="166"/>
                </a:lnTo>
                <a:lnTo>
                  <a:pt x="4668" y="184"/>
                </a:lnTo>
                <a:lnTo>
                  <a:pt x="4745" y="203"/>
                </a:lnTo>
                <a:lnTo>
                  <a:pt x="4818" y="221"/>
                </a:lnTo>
                <a:lnTo>
                  <a:pt x="4889" y="240"/>
                </a:lnTo>
                <a:lnTo>
                  <a:pt x="4956" y="260"/>
                </a:lnTo>
                <a:lnTo>
                  <a:pt x="5021" y="279"/>
                </a:lnTo>
                <a:lnTo>
                  <a:pt x="5083" y="297"/>
                </a:lnTo>
                <a:lnTo>
                  <a:pt x="5142" y="316"/>
                </a:lnTo>
                <a:lnTo>
                  <a:pt x="5251" y="351"/>
                </a:lnTo>
                <a:lnTo>
                  <a:pt x="5348" y="385"/>
                </a:lnTo>
                <a:lnTo>
                  <a:pt x="5431" y="416"/>
                </a:lnTo>
                <a:lnTo>
                  <a:pt x="5501" y="443"/>
                </a:lnTo>
                <a:lnTo>
                  <a:pt x="5555" y="466"/>
                </a:lnTo>
                <a:lnTo>
                  <a:pt x="5597" y="483"/>
                </a:lnTo>
                <a:lnTo>
                  <a:pt x="5622" y="494"/>
                </a:lnTo>
                <a:lnTo>
                  <a:pt x="5631" y="498"/>
                </a:lnTo>
                <a:lnTo>
                  <a:pt x="5619" y="523"/>
                </a:lnTo>
                <a:lnTo>
                  <a:pt x="5610" y="519"/>
                </a:lnTo>
                <a:lnTo>
                  <a:pt x="5584" y="508"/>
                </a:lnTo>
                <a:lnTo>
                  <a:pt x="5544" y="491"/>
                </a:lnTo>
                <a:lnTo>
                  <a:pt x="5489" y="469"/>
                </a:lnTo>
                <a:lnTo>
                  <a:pt x="5419" y="442"/>
                </a:lnTo>
                <a:lnTo>
                  <a:pt x="5337" y="412"/>
                </a:lnTo>
                <a:lnTo>
                  <a:pt x="5241" y="377"/>
                </a:lnTo>
                <a:lnTo>
                  <a:pt x="5132" y="342"/>
                </a:lnTo>
                <a:lnTo>
                  <a:pt x="5074" y="324"/>
                </a:lnTo>
                <a:lnTo>
                  <a:pt x="5012" y="305"/>
                </a:lnTo>
                <a:lnTo>
                  <a:pt x="4947" y="287"/>
                </a:lnTo>
                <a:lnTo>
                  <a:pt x="4880" y="268"/>
                </a:lnTo>
                <a:lnTo>
                  <a:pt x="4809" y="249"/>
                </a:lnTo>
                <a:lnTo>
                  <a:pt x="4737" y="230"/>
                </a:lnTo>
                <a:lnTo>
                  <a:pt x="4661" y="211"/>
                </a:lnTo>
                <a:lnTo>
                  <a:pt x="4583" y="193"/>
                </a:lnTo>
                <a:lnTo>
                  <a:pt x="4502" y="176"/>
                </a:lnTo>
                <a:lnTo>
                  <a:pt x="4419" y="159"/>
                </a:lnTo>
                <a:lnTo>
                  <a:pt x="4334" y="142"/>
                </a:lnTo>
                <a:lnTo>
                  <a:pt x="4246" y="126"/>
                </a:lnTo>
                <a:lnTo>
                  <a:pt x="4157" y="112"/>
                </a:lnTo>
                <a:lnTo>
                  <a:pt x="4064" y="98"/>
                </a:lnTo>
                <a:lnTo>
                  <a:pt x="3970" y="85"/>
                </a:lnTo>
                <a:lnTo>
                  <a:pt x="3874" y="72"/>
                </a:lnTo>
                <a:lnTo>
                  <a:pt x="3783" y="62"/>
                </a:lnTo>
                <a:lnTo>
                  <a:pt x="3689" y="53"/>
                </a:lnTo>
                <a:lnTo>
                  <a:pt x="3592" y="45"/>
                </a:lnTo>
                <a:lnTo>
                  <a:pt x="3493" y="39"/>
                </a:lnTo>
                <a:lnTo>
                  <a:pt x="3391" y="34"/>
                </a:lnTo>
                <a:lnTo>
                  <a:pt x="3288" y="30"/>
                </a:lnTo>
                <a:lnTo>
                  <a:pt x="3181" y="28"/>
                </a:lnTo>
                <a:lnTo>
                  <a:pt x="3072" y="28"/>
                </a:lnTo>
                <a:lnTo>
                  <a:pt x="2962" y="29"/>
                </a:lnTo>
                <a:lnTo>
                  <a:pt x="2849" y="33"/>
                </a:lnTo>
                <a:lnTo>
                  <a:pt x="2734" y="39"/>
                </a:lnTo>
                <a:lnTo>
                  <a:pt x="2616" y="46"/>
                </a:lnTo>
                <a:lnTo>
                  <a:pt x="2498" y="57"/>
                </a:lnTo>
                <a:lnTo>
                  <a:pt x="2378" y="69"/>
                </a:lnTo>
                <a:lnTo>
                  <a:pt x="2256" y="86"/>
                </a:lnTo>
                <a:lnTo>
                  <a:pt x="2132" y="104"/>
                </a:lnTo>
                <a:lnTo>
                  <a:pt x="2007" y="124"/>
                </a:lnTo>
                <a:lnTo>
                  <a:pt x="1880" y="148"/>
                </a:lnTo>
                <a:lnTo>
                  <a:pt x="1753" y="175"/>
                </a:lnTo>
                <a:lnTo>
                  <a:pt x="1624" y="204"/>
                </a:lnTo>
                <a:lnTo>
                  <a:pt x="1494" y="238"/>
                </a:lnTo>
                <a:lnTo>
                  <a:pt x="1363" y="275"/>
                </a:lnTo>
                <a:lnTo>
                  <a:pt x="1231" y="315"/>
                </a:lnTo>
                <a:lnTo>
                  <a:pt x="1098" y="359"/>
                </a:lnTo>
                <a:lnTo>
                  <a:pt x="964" y="406"/>
                </a:lnTo>
                <a:lnTo>
                  <a:pt x="830" y="458"/>
                </a:lnTo>
                <a:lnTo>
                  <a:pt x="695" y="514"/>
                </a:lnTo>
                <a:lnTo>
                  <a:pt x="560" y="574"/>
                </a:lnTo>
                <a:lnTo>
                  <a:pt x="424" y="638"/>
                </a:lnTo>
                <a:lnTo>
                  <a:pt x="288" y="705"/>
                </a:lnTo>
                <a:lnTo>
                  <a:pt x="151" y="779"/>
                </a:lnTo>
                <a:lnTo>
                  <a:pt x="15" y="856"/>
                </a:lnTo>
                <a:lnTo>
                  <a:pt x="0" y="831"/>
                </a:lnTo>
                <a:lnTo>
                  <a:pt x="137" y="754"/>
                </a:lnTo>
                <a:lnTo>
                  <a:pt x="275" y="681"/>
                </a:lnTo>
                <a:lnTo>
                  <a:pt x="411" y="612"/>
                </a:lnTo>
                <a:lnTo>
                  <a:pt x="548" y="547"/>
                </a:lnTo>
                <a:lnTo>
                  <a:pt x="684" y="488"/>
                </a:lnTo>
                <a:lnTo>
                  <a:pt x="820" y="432"/>
                </a:lnTo>
                <a:lnTo>
                  <a:pt x="955" y="380"/>
                </a:lnTo>
                <a:lnTo>
                  <a:pt x="1089" y="332"/>
                </a:lnTo>
                <a:lnTo>
                  <a:pt x="1223" y="288"/>
                </a:lnTo>
                <a:lnTo>
                  <a:pt x="1355" y="248"/>
                </a:lnTo>
                <a:lnTo>
                  <a:pt x="1486" y="211"/>
                </a:lnTo>
                <a:lnTo>
                  <a:pt x="1617" y="177"/>
                </a:lnTo>
                <a:lnTo>
                  <a:pt x="1747" y="147"/>
                </a:lnTo>
                <a:lnTo>
                  <a:pt x="1875" y="120"/>
                </a:lnTo>
                <a:lnTo>
                  <a:pt x="2002" y="97"/>
                </a:lnTo>
                <a:lnTo>
                  <a:pt x="2128" y="76"/>
                </a:lnTo>
                <a:lnTo>
                  <a:pt x="2252" y="57"/>
                </a:lnTo>
                <a:lnTo>
                  <a:pt x="2375" y="42"/>
                </a:lnTo>
                <a:lnTo>
                  <a:pt x="2495" y="29"/>
                </a:lnTo>
                <a:lnTo>
                  <a:pt x="2615" y="19"/>
                </a:lnTo>
                <a:lnTo>
                  <a:pt x="2732" y="11"/>
                </a:lnTo>
                <a:lnTo>
                  <a:pt x="2848" y="5"/>
                </a:lnTo>
                <a:lnTo>
                  <a:pt x="2962" y="1"/>
                </a:lnTo>
                <a:lnTo>
                  <a:pt x="3073" y="0"/>
                </a:lnTo>
                <a:lnTo>
                  <a:pt x="3182" y="0"/>
                </a:lnTo>
                <a:lnTo>
                  <a:pt x="3289" y="2"/>
                </a:lnTo>
                <a:lnTo>
                  <a:pt x="3393" y="6"/>
                </a:lnTo>
                <a:lnTo>
                  <a:pt x="3496" y="11"/>
                </a:lnTo>
                <a:lnTo>
                  <a:pt x="3595" y="17"/>
                </a:lnTo>
                <a:lnTo>
                  <a:pt x="3693" y="25"/>
                </a:lnTo>
                <a:lnTo>
                  <a:pt x="3787" y="34"/>
                </a:lnTo>
                <a:lnTo>
                  <a:pt x="3878" y="44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5" name="Freeform 18"/>
          <p:cNvSpPr>
            <a:spLocks noChangeArrowheads="1"/>
          </p:cNvSpPr>
          <p:nvPr/>
        </p:nvSpPr>
        <p:spPr bwMode="auto">
          <a:xfrm>
            <a:off x="2019300" y="5562600"/>
            <a:ext cx="546100" cy="103188"/>
          </a:xfrm>
          <a:custGeom>
            <a:avLst/>
            <a:gdLst/>
            <a:ahLst/>
            <a:cxnLst>
              <a:cxn ang="0">
                <a:pos x="3731" y="49"/>
              </a:cxn>
              <a:cxn ang="0">
                <a:pos x="3907" y="73"/>
              </a:cxn>
              <a:cxn ang="0">
                <a:pos x="4075" y="100"/>
              </a:cxn>
              <a:cxn ang="0">
                <a:pos x="4236" y="130"/>
              </a:cxn>
              <a:cxn ang="0">
                <a:pos x="4387" y="162"/>
              </a:cxn>
              <a:cxn ang="0">
                <a:pos x="4528" y="195"/>
              </a:cxn>
              <a:cxn ang="0">
                <a:pos x="4658" y="228"/>
              </a:cxn>
              <a:cxn ang="0">
                <a:pos x="4778" y="261"/>
              </a:cxn>
              <a:cxn ang="0">
                <a:pos x="4937" y="309"/>
              </a:cxn>
              <a:cxn ang="0">
                <a:pos x="5108" y="366"/>
              </a:cxn>
              <a:cxn ang="0">
                <a:pos x="5226" y="409"/>
              </a:cxn>
              <a:cxn ang="0">
                <a:pos x="5288" y="434"/>
              </a:cxn>
              <a:cxn ang="0">
                <a:pos x="5286" y="464"/>
              </a:cxn>
              <a:cxn ang="0">
                <a:pos x="5252" y="451"/>
              </a:cxn>
              <a:cxn ang="0">
                <a:pos x="5163" y="415"/>
              </a:cxn>
              <a:cxn ang="0">
                <a:pos x="5019" y="365"/>
              </a:cxn>
              <a:cxn ang="0">
                <a:pos x="4825" y="304"/>
              </a:cxn>
              <a:cxn ang="0">
                <a:pos x="4711" y="271"/>
              </a:cxn>
              <a:cxn ang="0">
                <a:pos x="4586" y="238"/>
              </a:cxn>
              <a:cxn ang="0">
                <a:pos x="4450" y="205"/>
              </a:cxn>
              <a:cxn ang="0">
                <a:pos x="4305" y="173"/>
              </a:cxn>
              <a:cxn ang="0">
                <a:pos x="4150" y="142"/>
              </a:cxn>
              <a:cxn ang="0">
                <a:pos x="3987" y="114"/>
              </a:cxn>
              <a:cxn ang="0">
                <a:pos x="3815" y="88"/>
              </a:cxn>
              <a:cxn ang="0">
                <a:pos x="3635" y="66"/>
              </a:cxn>
              <a:cxn ang="0">
                <a:pos x="3461" y="49"/>
              </a:cxn>
              <a:cxn ang="0">
                <a:pos x="3277" y="37"/>
              </a:cxn>
              <a:cxn ang="0">
                <a:pos x="3083" y="30"/>
              </a:cxn>
              <a:cxn ang="0">
                <a:pos x="2880" y="28"/>
              </a:cxn>
              <a:cxn ang="0">
                <a:pos x="2669" y="33"/>
              </a:cxn>
              <a:cxn ang="0">
                <a:pos x="2451" y="45"/>
              </a:cxn>
              <a:cxn ang="0">
                <a:pos x="2227" y="65"/>
              </a:cxn>
              <a:cxn ang="0">
                <a:pos x="1995" y="95"/>
              </a:cxn>
              <a:cxn ang="0">
                <a:pos x="1760" y="136"/>
              </a:cxn>
              <a:cxn ang="0">
                <a:pos x="1519" y="186"/>
              </a:cxn>
              <a:cxn ang="0">
                <a:pos x="1274" y="248"/>
              </a:cxn>
              <a:cxn ang="0">
                <a:pos x="1026" y="323"/>
              </a:cxn>
              <a:cxn ang="0">
                <a:pos x="775" y="410"/>
              </a:cxn>
              <a:cxn ang="0">
                <a:pos x="522" y="513"/>
              </a:cxn>
              <a:cxn ang="0">
                <a:pos x="268" y="631"/>
              </a:cxn>
              <a:cxn ang="0">
                <a:pos x="14" y="763"/>
              </a:cxn>
              <a:cxn ang="0">
                <a:pos x="127" y="670"/>
              </a:cxn>
              <a:cxn ang="0">
                <a:pos x="383" y="544"/>
              </a:cxn>
              <a:cxn ang="0">
                <a:pos x="638" y="434"/>
              </a:cxn>
              <a:cxn ang="0">
                <a:pos x="891" y="339"/>
              </a:cxn>
              <a:cxn ang="0">
                <a:pos x="1142" y="256"/>
              </a:cxn>
              <a:cxn ang="0">
                <a:pos x="1390" y="188"/>
              </a:cxn>
              <a:cxn ang="0">
                <a:pos x="1634" y="132"/>
              </a:cxn>
              <a:cxn ang="0">
                <a:pos x="1873" y="86"/>
              </a:cxn>
              <a:cxn ang="0">
                <a:pos x="2108" y="51"/>
              </a:cxn>
              <a:cxn ang="0">
                <a:pos x="2338" y="26"/>
              </a:cxn>
              <a:cxn ang="0">
                <a:pos x="2560" y="10"/>
              </a:cxn>
              <a:cxn ang="0">
                <a:pos x="2776" y="1"/>
              </a:cxn>
              <a:cxn ang="0">
                <a:pos x="2983" y="0"/>
              </a:cxn>
              <a:cxn ang="0">
                <a:pos x="3182" y="5"/>
              </a:cxn>
              <a:cxn ang="0">
                <a:pos x="3373" y="15"/>
              </a:cxn>
              <a:cxn ang="0">
                <a:pos x="3553" y="30"/>
              </a:cxn>
            </a:cxnLst>
            <a:rect l="0" t="0" r="r" b="b"/>
            <a:pathLst>
              <a:path w="5297" h="763">
                <a:moveTo>
                  <a:pt x="3639" y="38"/>
                </a:moveTo>
                <a:lnTo>
                  <a:pt x="3731" y="49"/>
                </a:lnTo>
                <a:lnTo>
                  <a:pt x="3820" y="60"/>
                </a:lnTo>
                <a:lnTo>
                  <a:pt x="3907" y="73"/>
                </a:lnTo>
                <a:lnTo>
                  <a:pt x="3993" y="86"/>
                </a:lnTo>
                <a:lnTo>
                  <a:pt x="4075" y="100"/>
                </a:lnTo>
                <a:lnTo>
                  <a:pt x="4157" y="115"/>
                </a:lnTo>
                <a:lnTo>
                  <a:pt x="4236" y="130"/>
                </a:lnTo>
                <a:lnTo>
                  <a:pt x="4312" y="146"/>
                </a:lnTo>
                <a:lnTo>
                  <a:pt x="4387" y="162"/>
                </a:lnTo>
                <a:lnTo>
                  <a:pt x="4458" y="178"/>
                </a:lnTo>
                <a:lnTo>
                  <a:pt x="4528" y="195"/>
                </a:lnTo>
                <a:lnTo>
                  <a:pt x="4594" y="211"/>
                </a:lnTo>
                <a:lnTo>
                  <a:pt x="4658" y="228"/>
                </a:lnTo>
                <a:lnTo>
                  <a:pt x="4720" y="244"/>
                </a:lnTo>
                <a:lnTo>
                  <a:pt x="4778" y="261"/>
                </a:lnTo>
                <a:lnTo>
                  <a:pt x="4835" y="278"/>
                </a:lnTo>
                <a:lnTo>
                  <a:pt x="4937" y="309"/>
                </a:lnTo>
                <a:lnTo>
                  <a:pt x="5029" y="339"/>
                </a:lnTo>
                <a:lnTo>
                  <a:pt x="5108" y="366"/>
                </a:lnTo>
                <a:lnTo>
                  <a:pt x="5174" y="389"/>
                </a:lnTo>
                <a:lnTo>
                  <a:pt x="5226" y="409"/>
                </a:lnTo>
                <a:lnTo>
                  <a:pt x="5265" y="424"/>
                </a:lnTo>
                <a:lnTo>
                  <a:pt x="5288" y="434"/>
                </a:lnTo>
                <a:lnTo>
                  <a:pt x="5297" y="438"/>
                </a:lnTo>
                <a:lnTo>
                  <a:pt x="5286" y="464"/>
                </a:lnTo>
                <a:lnTo>
                  <a:pt x="5277" y="460"/>
                </a:lnTo>
                <a:lnTo>
                  <a:pt x="5252" y="451"/>
                </a:lnTo>
                <a:lnTo>
                  <a:pt x="5214" y="435"/>
                </a:lnTo>
                <a:lnTo>
                  <a:pt x="5163" y="415"/>
                </a:lnTo>
                <a:lnTo>
                  <a:pt x="5097" y="392"/>
                </a:lnTo>
                <a:lnTo>
                  <a:pt x="5019" y="365"/>
                </a:lnTo>
                <a:lnTo>
                  <a:pt x="4927" y="335"/>
                </a:lnTo>
                <a:lnTo>
                  <a:pt x="4825" y="304"/>
                </a:lnTo>
                <a:lnTo>
                  <a:pt x="4769" y="288"/>
                </a:lnTo>
                <a:lnTo>
                  <a:pt x="4711" y="271"/>
                </a:lnTo>
                <a:lnTo>
                  <a:pt x="4649" y="254"/>
                </a:lnTo>
                <a:lnTo>
                  <a:pt x="4586" y="238"/>
                </a:lnTo>
                <a:lnTo>
                  <a:pt x="4519" y="221"/>
                </a:lnTo>
                <a:lnTo>
                  <a:pt x="4450" y="205"/>
                </a:lnTo>
                <a:lnTo>
                  <a:pt x="4379" y="189"/>
                </a:lnTo>
                <a:lnTo>
                  <a:pt x="4305" y="173"/>
                </a:lnTo>
                <a:lnTo>
                  <a:pt x="4228" y="157"/>
                </a:lnTo>
                <a:lnTo>
                  <a:pt x="4150" y="142"/>
                </a:lnTo>
                <a:lnTo>
                  <a:pt x="4069" y="128"/>
                </a:lnTo>
                <a:lnTo>
                  <a:pt x="3987" y="114"/>
                </a:lnTo>
                <a:lnTo>
                  <a:pt x="3902" y="100"/>
                </a:lnTo>
                <a:lnTo>
                  <a:pt x="3815" y="88"/>
                </a:lnTo>
                <a:lnTo>
                  <a:pt x="3726" y="76"/>
                </a:lnTo>
                <a:lnTo>
                  <a:pt x="3635" y="66"/>
                </a:lnTo>
                <a:lnTo>
                  <a:pt x="3550" y="57"/>
                </a:lnTo>
                <a:lnTo>
                  <a:pt x="3461" y="49"/>
                </a:lnTo>
                <a:lnTo>
                  <a:pt x="3370" y="43"/>
                </a:lnTo>
                <a:lnTo>
                  <a:pt x="3277" y="37"/>
                </a:lnTo>
                <a:lnTo>
                  <a:pt x="3180" y="33"/>
                </a:lnTo>
                <a:lnTo>
                  <a:pt x="3083" y="30"/>
                </a:lnTo>
                <a:lnTo>
                  <a:pt x="2982" y="28"/>
                </a:lnTo>
                <a:lnTo>
                  <a:pt x="2880" y="28"/>
                </a:lnTo>
                <a:lnTo>
                  <a:pt x="2776" y="29"/>
                </a:lnTo>
                <a:lnTo>
                  <a:pt x="2669" y="33"/>
                </a:lnTo>
                <a:lnTo>
                  <a:pt x="2561" y="38"/>
                </a:lnTo>
                <a:lnTo>
                  <a:pt x="2451" y="45"/>
                </a:lnTo>
                <a:lnTo>
                  <a:pt x="2340" y="54"/>
                </a:lnTo>
                <a:lnTo>
                  <a:pt x="2227" y="65"/>
                </a:lnTo>
                <a:lnTo>
                  <a:pt x="2112" y="79"/>
                </a:lnTo>
                <a:lnTo>
                  <a:pt x="1995" y="95"/>
                </a:lnTo>
                <a:lnTo>
                  <a:pt x="1878" y="114"/>
                </a:lnTo>
                <a:lnTo>
                  <a:pt x="1760" y="136"/>
                </a:lnTo>
                <a:lnTo>
                  <a:pt x="1640" y="159"/>
                </a:lnTo>
                <a:lnTo>
                  <a:pt x="1519" y="186"/>
                </a:lnTo>
                <a:lnTo>
                  <a:pt x="1397" y="215"/>
                </a:lnTo>
                <a:lnTo>
                  <a:pt x="1274" y="248"/>
                </a:lnTo>
                <a:lnTo>
                  <a:pt x="1150" y="284"/>
                </a:lnTo>
                <a:lnTo>
                  <a:pt x="1026" y="323"/>
                </a:lnTo>
                <a:lnTo>
                  <a:pt x="901" y="365"/>
                </a:lnTo>
                <a:lnTo>
                  <a:pt x="775" y="410"/>
                </a:lnTo>
                <a:lnTo>
                  <a:pt x="649" y="460"/>
                </a:lnTo>
                <a:lnTo>
                  <a:pt x="522" y="513"/>
                </a:lnTo>
                <a:lnTo>
                  <a:pt x="395" y="569"/>
                </a:lnTo>
                <a:lnTo>
                  <a:pt x="268" y="631"/>
                </a:lnTo>
                <a:lnTo>
                  <a:pt x="141" y="695"/>
                </a:lnTo>
                <a:lnTo>
                  <a:pt x="14" y="763"/>
                </a:lnTo>
                <a:lnTo>
                  <a:pt x="0" y="739"/>
                </a:lnTo>
                <a:lnTo>
                  <a:pt x="127" y="670"/>
                </a:lnTo>
                <a:lnTo>
                  <a:pt x="255" y="605"/>
                </a:lnTo>
                <a:lnTo>
                  <a:pt x="383" y="544"/>
                </a:lnTo>
                <a:lnTo>
                  <a:pt x="511" y="487"/>
                </a:lnTo>
                <a:lnTo>
                  <a:pt x="638" y="434"/>
                </a:lnTo>
                <a:lnTo>
                  <a:pt x="765" y="384"/>
                </a:lnTo>
                <a:lnTo>
                  <a:pt x="891" y="339"/>
                </a:lnTo>
                <a:lnTo>
                  <a:pt x="1017" y="296"/>
                </a:lnTo>
                <a:lnTo>
                  <a:pt x="1142" y="256"/>
                </a:lnTo>
                <a:lnTo>
                  <a:pt x="1266" y="221"/>
                </a:lnTo>
                <a:lnTo>
                  <a:pt x="1390" y="188"/>
                </a:lnTo>
                <a:lnTo>
                  <a:pt x="1512" y="159"/>
                </a:lnTo>
                <a:lnTo>
                  <a:pt x="1634" y="132"/>
                </a:lnTo>
                <a:lnTo>
                  <a:pt x="1755" y="107"/>
                </a:lnTo>
                <a:lnTo>
                  <a:pt x="1873" y="86"/>
                </a:lnTo>
                <a:lnTo>
                  <a:pt x="1992" y="67"/>
                </a:lnTo>
                <a:lnTo>
                  <a:pt x="2108" y="51"/>
                </a:lnTo>
                <a:lnTo>
                  <a:pt x="2224" y="38"/>
                </a:lnTo>
                <a:lnTo>
                  <a:pt x="2338" y="26"/>
                </a:lnTo>
                <a:lnTo>
                  <a:pt x="2449" y="17"/>
                </a:lnTo>
                <a:lnTo>
                  <a:pt x="2560" y="10"/>
                </a:lnTo>
                <a:lnTo>
                  <a:pt x="2669" y="5"/>
                </a:lnTo>
                <a:lnTo>
                  <a:pt x="2776" y="1"/>
                </a:lnTo>
                <a:lnTo>
                  <a:pt x="2880" y="0"/>
                </a:lnTo>
                <a:lnTo>
                  <a:pt x="2983" y="0"/>
                </a:lnTo>
                <a:lnTo>
                  <a:pt x="3084" y="2"/>
                </a:lnTo>
                <a:lnTo>
                  <a:pt x="3182" y="5"/>
                </a:lnTo>
                <a:lnTo>
                  <a:pt x="3279" y="9"/>
                </a:lnTo>
                <a:lnTo>
                  <a:pt x="3373" y="15"/>
                </a:lnTo>
                <a:lnTo>
                  <a:pt x="3464" y="22"/>
                </a:lnTo>
                <a:lnTo>
                  <a:pt x="3553" y="30"/>
                </a:lnTo>
                <a:lnTo>
                  <a:pt x="3639" y="38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6" name="Freeform 19"/>
          <p:cNvSpPr>
            <a:spLocks noChangeArrowheads="1"/>
          </p:cNvSpPr>
          <p:nvPr/>
        </p:nvSpPr>
        <p:spPr bwMode="auto">
          <a:xfrm>
            <a:off x="2030413" y="5600700"/>
            <a:ext cx="523875" cy="92075"/>
          </a:xfrm>
          <a:custGeom>
            <a:avLst/>
            <a:gdLst/>
            <a:ahLst/>
            <a:cxnLst>
              <a:cxn ang="0">
                <a:pos x="3592" y="47"/>
              </a:cxn>
              <a:cxn ang="0">
                <a:pos x="3759" y="70"/>
              </a:cxn>
              <a:cxn ang="0">
                <a:pos x="3919" y="95"/>
              </a:cxn>
              <a:cxn ang="0">
                <a:pos x="4070" y="122"/>
              </a:cxn>
              <a:cxn ang="0">
                <a:pos x="4212" y="151"/>
              </a:cxn>
              <a:cxn ang="0">
                <a:pos x="4346" y="182"/>
              </a:cxn>
              <a:cxn ang="0">
                <a:pos x="4469" y="212"/>
              </a:cxn>
              <a:cxn ang="0">
                <a:pos x="4583" y="242"/>
              </a:cxn>
              <a:cxn ang="0">
                <a:pos x="4733" y="286"/>
              </a:cxn>
              <a:cxn ang="0">
                <a:pos x="4893" y="339"/>
              </a:cxn>
              <a:cxn ang="0">
                <a:pos x="5004" y="378"/>
              </a:cxn>
              <a:cxn ang="0">
                <a:pos x="5062" y="401"/>
              </a:cxn>
              <a:cxn ang="0">
                <a:pos x="5059" y="430"/>
              </a:cxn>
              <a:cxn ang="0">
                <a:pos x="5028" y="418"/>
              </a:cxn>
              <a:cxn ang="0">
                <a:pos x="4943" y="386"/>
              </a:cxn>
              <a:cxn ang="0">
                <a:pos x="4808" y="340"/>
              </a:cxn>
              <a:cxn ang="0">
                <a:pos x="4626" y="284"/>
              </a:cxn>
              <a:cxn ang="0">
                <a:pos x="4518" y="254"/>
              </a:cxn>
              <a:cxn ang="0">
                <a:pos x="4400" y="224"/>
              </a:cxn>
              <a:cxn ang="0">
                <a:pos x="4273" y="194"/>
              </a:cxn>
              <a:cxn ang="0">
                <a:pos x="4136" y="164"/>
              </a:cxn>
              <a:cxn ang="0">
                <a:pos x="3990" y="135"/>
              </a:cxn>
              <a:cxn ang="0">
                <a:pos x="3835" y="109"/>
              </a:cxn>
              <a:cxn ang="0">
                <a:pos x="3671" y="86"/>
              </a:cxn>
              <a:cxn ang="0">
                <a:pos x="3501" y="65"/>
              </a:cxn>
              <a:cxn ang="0">
                <a:pos x="3335" y="50"/>
              </a:cxn>
              <a:cxn ang="0">
                <a:pos x="3160" y="38"/>
              </a:cxn>
              <a:cxn ang="0">
                <a:pos x="2975" y="31"/>
              </a:cxn>
              <a:cxn ang="0">
                <a:pos x="2781" y="28"/>
              </a:cxn>
              <a:cxn ang="0">
                <a:pos x="2580" y="32"/>
              </a:cxn>
              <a:cxn ang="0">
                <a:pos x="2372" y="42"/>
              </a:cxn>
              <a:cxn ang="0">
                <a:pos x="2156" y="60"/>
              </a:cxn>
              <a:cxn ang="0">
                <a:pos x="1935" y="86"/>
              </a:cxn>
              <a:cxn ang="0">
                <a:pos x="1708" y="121"/>
              </a:cxn>
              <a:cxn ang="0">
                <a:pos x="1475" y="167"/>
              </a:cxn>
              <a:cxn ang="0">
                <a:pos x="1239" y="222"/>
              </a:cxn>
              <a:cxn ang="0">
                <a:pos x="999" y="288"/>
              </a:cxn>
              <a:cxn ang="0">
                <a:pos x="756" y="367"/>
              </a:cxn>
              <a:cxn ang="0">
                <a:pos x="510" y="458"/>
              </a:cxn>
              <a:cxn ang="0">
                <a:pos x="262" y="564"/>
              </a:cxn>
              <a:cxn ang="0">
                <a:pos x="13" y="683"/>
              </a:cxn>
              <a:cxn ang="0">
                <a:pos x="126" y="596"/>
              </a:cxn>
              <a:cxn ang="0">
                <a:pos x="376" y="483"/>
              </a:cxn>
              <a:cxn ang="0">
                <a:pos x="624" y="385"/>
              </a:cxn>
              <a:cxn ang="0">
                <a:pos x="869" y="299"/>
              </a:cxn>
              <a:cxn ang="0">
                <a:pos x="1112" y="226"/>
              </a:cxn>
              <a:cxn ang="0">
                <a:pos x="1352" y="165"/>
              </a:cxn>
              <a:cxn ang="0">
                <a:pos x="1587" y="115"/>
              </a:cxn>
              <a:cxn ang="0">
                <a:pos x="1818" y="75"/>
              </a:cxn>
              <a:cxn ang="0">
                <a:pos x="2043" y="44"/>
              </a:cxn>
              <a:cxn ang="0">
                <a:pos x="2263" y="22"/>
              </a:cxn>
              <a:cxn ang="0">
                <a:pos x="2476" y="8"/>
              </a:cxn>
              <a:cxn ang="0">
                <a:pos x="2682" y="1"/>
              </a:cxn>
              <a:cxn ang="0">
                <a:pos x="2880" y="1"/>
              </a:cxn>
              <a:cxn ang="0">
                <a:pos x="3070" y="6"/>
              </a:cxn>
              <a:cxn ang="0">
                <a:pos x="3252" y="16"/>
              </a:cxn>
              <a:cxn ang="0">
                <a:pos x="3424" y="29"/>
              </a:cxn>
            </a:cxnLst>
            <a:rect l="0" t="0" r="r" b="b"/>
            <a:pathLst>
              <a:path w="5070" h="683">
                <a:moveTo>
                  <a:pt x="3505" y="38"/>
                </a:moveTo>
                <a:lnTo>
                  <a:pt x="3592" y="47"/>
                </a:lnTo>
                <a:lnTo>
                  <a:pt x="3677" y="58"/>
                </a:lnTo>
                <a:lnTo>
                  <a:pt x="3759" y="70"/>
                </a:lnTo>
                <a:lnTo>
                  <a:pt x="3841" y="82"/>
                </a:lnTo>
                <a:lnTo>
                  <a:pt x="3919" y="95"/>
                </a:lnTo>
                <a:lnTo>
                  <a:pt x="3996" y="108"/>
                </a:lnTo>
                <a:lnTo>
                  <a:pt x="4070" y="122"/>
                </a:lnTo>
                <a:lnTo>
                  <a:pt x="4143" y="136"/>
                </a:lnTo>
                <a:lnTo>
                  <a:pt x="4212" y="151"/>
                </a:lnTo>
                <a:lnTo>
                  <a:pt x="4281" y="167"/>
                </a:lnTo>
                <a:lnTo>
                  <a:pt x="4346" y="182"/>
                </a:lnTo>
                <a:lnTo>
                  <a:pt x="4408" y="197"/>
                </a:lnTo>
                <a:lnTo>
                  <a:pt x="4469" y="212"/>
                </a:lnTo>
                <a:lnTo>
                  <a:pt x="4527" y="227"/>
                </a:lnTo>
                <a:lnTo>
                  <a:pt x="4583" y="242"/>
                </a:lnTo>
                <a:lnTo>
                  <a:pt x="4635" y="257"/>
                </a:lnTo>
                <a:lnTo>
                  <a:pt x="4733" y="286"/>
                </a:lnTo>
                <a:lnTo>
                  <a:pt x="4818" y="313"/>
                </a:lnTo>
                <a:lnTo>
                  <a:pt x="4893" y="339"/>
                </a:lnTo>
                <a:lnTo>
                  <a:pt x="4954" y="360"/>
                </a:lnTo>
                <a:lnTo>
                  <a:pt x="5004" y="378"/>
                </a:lnTo>
                <a:lnTo>
                  <a:pt x="5040" y="392"/>
                </a:lnTo>
                <a:lnTo>
                  <a:pt x="5062" y="401"/>
                </a:lnTo>
                <a:lnTo>
                  <a:pt x="5070" y="404"/>
                </a:lnTo>
                <a:lnTo>
                  <a:pt x="5059" y="430"/>
                </a:lnTo>
                <a:lnTo>
                  <a:pt x="5051" y="427"/>
                </a:lnTo>
                <a:lnTo>
                  <a:pt x="5028" y="418"/>
                </a:lnTo>
                <a:lnTo>
                  <a:pt x="4992" y="404"/>
                </a:lnTo>
                <a:lnTo>
                  <a:pt x="4943" y="386"/>
                </a:lnTo>
                <a:lnTo>
                  <a:pt x="4882" y="365"/>
                </a:lnTo>
                <a:lnTo>
                  <a:pt x="4808" y="340"/>
                </a:lnTo>
                <a:lnTo>
                  <a:pt x="4723" y="312"/>
                </a:lnTo>
                <a:lnTo>
                  <a:pt x="4626" y="284"/>
                </a:lnTo>
                <a:lnTo>
                  <a:pt x="4574" y="269"/>
                </a:lnTo>
                <a:lnTo>
                  <a:pt x="4518" y="254"/>
                </a:lnTo>
                <a:lnTo>
                  <a:pt x="4461" y="239"/>
                </a:lnTo>
                <a:lnTo>
                  <a:pt x="4400" y="224"/>
                </a:lnTo>
                <a:lnTo>
                  <a:pt x="4338" y="209"/>
                </a:lnTo>
                <a:lnTo>
                  <a:pt x="4273" y="194"/>
                </a:lnTo>
                <a:lnTo>
                  <a:pt x="4205" y="179"/>
                </a:lnTo>
                <a:lnTo>
                  <a:pt x="4136" y="164"/>
                </a:lnTo>
                <a:lnTo>
                  <a:pt x="4063" y="149"/>
                </a:lnTo>
                <a:lnTo>
                  <a:pt x="3990" y="135"/>
                </a:lnTo>
                <a:lnTo>
                  <a:pt x="3913" y="122"/>
                </a:lnTo>
                <a:lnTo>
                  <a:pt x="3835" y="109"/>
                </a:lnTo>
                <a:lnTo>
                  <a:pt x="3754" y="97"/>
                </a:lnTo>
                <a:lnTo>
                  <a:pt x="3671" y="86"/>
                </a:lnTo>
                <a:lnTo>
                  <a:pt x="3588" y="75"/>
                </a:lnTo>
                <a:lnTo>
                  <a:pt x="3501" y="65"/>
                </a:lnTo>
                <a:lnTo>
                  <a:pt x="3420" y="57"/>
                </a:lnTo>
                <a:lnTo>
                  <a:pt x="3335" y="50"/>
                </a:lnTo>
                <a:lnTo>
                  <a:pt x="3249" y="43"/>
                </a:lnTo>
                <a:lnTo>
                  <a:pt x="3160" y="38"/>
                </a:lnTo>
                <a:lnTo>
                  <a:pt x="3068" y="34"/>
                </a:lnTo>
                <a:lnTo>
                  <a:pt x="2975" y="31"/>
                </a:lnTo>
                <a:lnTo>
                  <a:pt x="2879" y="29"/>
                </a:lnTo>
                <a:lnTo>
                  <a:pt x="2781" y="28"/>
                </a:lnTo>
                <a:lnTo>
                  <a:pt x="2682" y="29"/>
                </a:lnTo>
                <a:lnTo>
                  <a:pt x="2580" y="32"/>
                </a:lnTo>
                <a:lnTo>
                  <a:pt x="2477" y="36"/>
                </a:lnTo>
                <a:lnTo>
                  <a:pt x="2372" y="42"/>
                </a:lnTo>
                <a:lnTo>
                  <a:pt x="2265" y="50"/>
                </a:lnTo>
                <a:lnTo>
                  <a:pt x="2156" y="60"/>
                </a:lnTo>
                <a:lnTo>
                  <a:pt x="2046" y="72"/>
                </a:lnTo>
                <a:lnTo>
                  <a:pt x="1935" y="86"/>
                </a:lnTo>
                <a:lnTo>
                  <a:pt x="1822" y="102"/>
                </a:lnTo>
                <a:lnTo>
                  <a:pt x="1708" y="121"/>
                </a:lnTo>
                <a:lnTo>
                  <a:pt x="1592" y="142"/>
                </a:lnTo>
                <a:lnTo>
                  <a:pt x="1475" y="167"/>
                </a:lnTo>
                <a:lnTo>
                  <a:pt x="1358" y="193"/>
                </a:lnTo>
                <a:lnTo>
                  <a:pt x="1239" y="222"/>
                </a:lnTo>
                <a:lnTo>
                  <a:pt x="1120" y="253"/>
                </a:lnTo>
                <a:lnTo>
                  <a:pt x="999" y="288"/>
                </a:lnTo>
                <a:lnTo>
                  <a:pt x="878" y="326"/>
                </a:lnTo>
                <a:lnTo>
                  <a:pt x="756" y="367"/>
                </a:lnTo>
                <a:lnTo>
                  <a:pt x="634" y="411"/>
                </a:lnTo>
                <a:lnTo>
                  <a:pt x="510" y="458"/>
                </a:lnTo>
                <a:lnTo>
                  <a:pt x="387" y="510"/>
                </a:lnTo>
                <a:lnTo>
                  <a:pt x="262" y="564"/>
                </a:lnTo>
                <a:lnTo>
                  <a:pt x="138" y="621"/>
                </a:lnTo>
                <a:lnTo>
                  <a:pt x="13" y="683"/>
                </a:lnTo>
                <a:lnTo>
                  <a:pt x="0" y="658"/>
                </a:lnTo>
                <a:lnTo>
                  <a:pt x="126" y="596"/>
                </a:lnTo>
                <a:lnTo>
                  <a:pt x="251" y="538"/>
                </a:lnTo>
                <a:lnTo>
                  <a:pt x="376" y="483"/>
                </a:lnTo>
                <a:lnTo>
                  <a:pt x="500" y="432"/>
                </a:lnTo>
                <a:lnTo>
                  <a:pt x="624" y="385"/>
                </a:lnTo>
                <a:lnTo>
                  <a:pt x="746" y="341"/>
                </a:lnTo>
                <a:lnTo>
                  <a:pt x="869" y="299"/>
                </a:lnTo>
                <a:lnTo>
                  <a:pt x="991" y="261"/>
                </a:lnTo>
                <a:lnTo>
                  <a:pt x="1112" y="226"/>
                </a:lnTo>
                <a:lnTo>
                  <a:pt x="1232" y="194"/>
                </a:lnTo>
                <a:lnTo>
                  <a:pt x="1352" y="165"/>
                </a:lnTo>
                <a:lnTo>
                  <a:pt x="1469" y="138"/>
                </a:lnTo>
                <a:lnTo>
                  <a:pt x="1587" y="115"/>
                </a:lnTo>
                <a:lnTo>
                  <a:pt x="1703" y="93"/>
                </a:lnTo>
                <a:lnTo>
                  <a:pt x="1818" y="75"/>
                </a:lnTo>
                <a:lnTo>
                  <a:pt x="1932" y="58"/>
                </a:lnTo>
                <a:lnTo>
                  <a:pt x="2043" y="44"/>
                </a:lnTo>
                <a:lnTo>
                  <a:pt x="2154" y="32"/>
                </a:lnTo>
                <a:lnTo>
                  <a:pt x="2263" y="22"/>
                </a:lnTo>
                <a:lnTo>
                  <a:pt x="2371" y="14"/>
                </a:lnTo>
                <a:lnTo>
                  <a:pt x="2476" y="8"/>
                </a:lnTo>
                <a:lnTo>
                  <a:pt x="2580" y="4"/>
                </a:lnTo>
                <a:lnTo>
                  <a:pt x="2682" y="1"/>
                </a:lnTo>
                <a:lnTo>
                  <a:pt x="2782" y="0"/>
                </a:lnTo>
                <a:lnTo>
                  <a:pt x="2880" y="1"/>
                </a:lnTo>
                <a:lnTo>
                  <a:pt x="2977" y="3"/>
                </a:lnTo>
                <a:lnTo>
                  <a:pt x="3070" y="6"/>
                </a:lnTo>
                <a:lnTo>
                  <a:pt x="3162" y="10"/>
                </a:lnTo>
                <a:lnTo>
                  <a:pt x="3252" y="16"/>
                </a:lnTo>
                <a:lnTo>
                  <a:pt x="3339" y="22"/>
                </a:lnTo>
                <a:lnTo>
                  <a:pt x="3424" y="29"/>
                </a:lnTo>
                <a:lnTo>
                  <a:pt x="3505" y="38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7" name="Freeform 20"/>
          <p:cNvSpPr>
            <a:spLocks noChangeArrowheads="1"/>
          </p:cNvSpPr>
          <p:nvPr/>
        </p:nvSpPr>
        <p:spPr bwMode="auto">
          <a:xfrm>
            <a:off x="1243013" y="5500688"/>
            <a:ext cx="631825" cy="119062"/>
          </a:xfrm>
          <a:custGeom>
            <a:avLst/>
            <a:gdLst/>
            <a:ahLst/>
            <a:cxnLst>
              <a:cxn ang="0">
                <a:pos x="4338" y="157"/>
              </a:cxn>
              <a:cxn ang="0">
                <a:pos x="4540" y="207"/>
              </a:cxn>
              <a:cxn ang="0">
                <a:pos x="4733" y="261"/>
              </a:cxn>
              <a:cxn ang="0">
                <a:pos x="4916" y="318"/>
              </a:cxn>
              <a:cxn ang="0">
                <a:pos x="5089" y="376"/>
              </a:cxn>
              <a:cxn ang="0">
                <a:pos x="5250" y="437"/>
              </a:cxn>
              <a:cxn ang="0">
                <a:pos x="5399" y="496"/>
              </a:cxn>
              <a:cxn ang="0">
                <a:pos x="5536" y="554"/>
              </a:cxn>
              <a:cxn ang="0">
                <a:pos x="5660" y="611"/>
              </a:cxn>
              <a:cxn ang="0">
                <a:pos x="5771" y="663"/>
              </a:cxn>
              <a:cxn ang="0">
                <a:pos x="5911" y="735"/>
              </a:cxn>
              <a:cxn ang="0">
                <a:pos x="6045" y="808"/>
              </a:cxn>
              <a:cxn ang="0">
                <a:pos x="6116" y="849"/>
              </a:cxn>
              <a:cxn ang="0">
                <a:pos x="6111" y="879"/>
              </a:cxn>
              <a:cxn ang="0">
                <a:pos x="6074" y="857"/>
              </a:cxn>
              <a:cxn ang="0">
                <a:pos x="5971" y="799"/>
              </a:cxn>
              <a:cxn ang="0">
                <a:pos x="5807" y="712"/>
              </a:cxn>
              <a:cxn ang="0">
                <a:pos x="5704" y="662"/>
              </a:cxn>
              <a:cxn ang="0">
                <a:pos x="5586" y="608"/>
              </a:cxn>
              <a:cxn ang="0">
                <a:pos x="5456" y="550"/>
              </a:cxn>
              <a:cxn ang="0">
                <a:pos x="5314" y="492"/>
              </a:cxn>
              <a:cxn ang="0">
                <a:pos x="5159" y="433"/>
              </a:cxn>
              <a:cxn ang="0">
                <a:pos x="4993" y="373"/>
              </a:cxn>
              <a:cxn ang="0">
                <a:pos x="4816" y="315"/>
              </a:cxn>
              <a:cxn ang="0">
                <a:pos x="4630" y="261"/>
              </a:cxn>
              <a:cxn ang="0">
                <a:pos x="4432" y="208"/>
              </a:cxn>
              <a:cxn ang="0">
                <a:pos x="4226" y="161"/>
              </a:cxn>
              <a:cxn ang="0">
                <a:pos x="4026" y="122"/>
              </a:cxn>
              <a:cxn ang="0">
                <a:pos x="3813" y="89"/>
              </a:cxn>
              <a:cxn ang="0">
                <a:pos x="3591" y="60"/>
              </a:cxn>
              <a:cxn ang="0">
                <a:pos x="3356" y="40"/>
              </a:cxn>
              <a:cxn ang="0">
                <a:pos x="3113" y="29"/>
              </a:cxn>
              <a:cxn ang="0">
                <a:pos x="2862" y="29"/>
              </a:cxn>
              <a:cxn ang="0">
                <a:pos x="2601" y="39"/>
              </a:cxn>
              <a:cxn ang="0">
                <a:pos x="2333" y="62"/>
              </a:cxn>
              <a:cxn ang="0">
                <a:pos x="2059" y="100"/>
              </a:cxn>
              <a:cxn ang="0">
                <a:pos x="1779" y="153"/>
              </a:cxn>
              <a:cxn ang="0">
                <a:pos x="1493" y="221"/>
              </a:cxn>
              <a:cxn ang="0">
                <a:pos x="1204" y="309"/>
              </a:cxn>
              <a:cxn ang="0">
                <a:pos x="910" y="415"/>
              </a:cxn>
              <a:cxn ang="0">
                <a:pos x="614" y="541"/>
              </a:cxn>
              <a:cxn ang="0">
                <a:pos x="315" y="689"/>
              </a:cxn>
              <a:cxn ang="0">
                <a:pos x="15" y="860"/>
              </a:cxn>
              <a:cxn ang="0">
                <a:pos x="151" y="748"/>
              </a:cxn>
              <a:cxn ang="0">
                <a:pos x="452" y="588"/>
              </a:cxn>
              <a:cxn ang="0">
                <a:pos x="751" y="450"/>
              </a:cxn>
              <a:cxn ang="0">
                <a:pos x="1048" y="333"/>
              </a:cxn>
              <a:cxn ang="0">
                <a:pos x="1341" y="236"/>
              </a:cxn>
              <a:cxn ang="0">
                <a:pos x="1630" y="158"/>
              </a:cxn>
              <a:cxn ang="0">
                <a:pos x="1915" y="97"/>
              </a:cxn>
              <a:cxn ang="0">
                <a:pos x="2194" y="51"/>
              </a:cxn>
              <a:cxn ang="0">
                <a:pos x="2466" y="21"/>
              </a:cxn>
              <a:cxn ang="0">
                <a:pos x="2732" y="4"/>
              </a:cxn>
              <a:cxn ang="0">
                <a:pos x="2989" y="0"/>
              </a:cxn>
              <a:cxn ang="0">
                <a:pos x="3238" y="6"/>
              </a:cxn>
              <a:cxn ang="0">
                <a:pos x="3478" y="21"/>
              </a:cxn>
              <a:cxn ang="0">
                <a:pos x="3707" y="45"/>
              </a:cxn>
              <a:cxn ang="0">
                <a:pos x="3926" y="77"/>
              </a:cxn>
              <a:cxn ang="0">
                <a:pos x="4134" y="114"/>
              </a:cxn>
            </a:cxnLst>
            <a:rect l="0" t="0" r="r" b="b"/>
            <a:pathLst>
              <a:path w="6126" h="879">
                <a:moveTo>
                  <a:pt x="4233" y="134"/>
                </a:moveTo>
                <a:lnTo>
                  <a:pt x="4338" y="157"/>
                </a:lnTo>
                <a:lnTo>
                  <a:pt x="4440" y="181"/>
                </a:lnTo>
                <a:lnTo>
                  <a:pt x="4540" y="207"/>
                </a:lnTo>
                <a:lnTo>
                  <a:pt x="4638" y="234"/>
                </a:lnTo>
                <a:lnTo>
                  <a:pt x="4733" y="261"/>
                </a:lnTo>
                <a:lnTo>
                  <a:pt x="4826" y="289"/>
                </a:lnTo>
                <a:lnTo>
                  <a:pt x="4916" y="318"/>
                </a:lnTo>
                <a:lnTo>
                  <a:pt x="5003" y="347"/>
                </a:lnTo>
                <a:lnTo>
                  <a:pt x="5089" y="376"/>
                </a:lnTo>
                <a:lnTo>
                  <a:pt x="5170" y="407"/>
                </a:lnTo>
                <a:lnTo>
                  <a:pt x="5250" y="437"/>
                </a:lnTo>
                <a:lnTo>
                  <a:pt x="5326" y="466"/>
                </a:lnTo>
                <a:lnTo>
                  <a:pt x="5399" y="496"/>
                </a:lnTo>
                <a:lnTo>
                  <a:pt x="5470" y="525"/>
                </a:lnTo>
                <a:lnTo>
                  <a:pt x="5536" y="554"/>
                </a:lnTo>
                <a:lnTo>
                  <a:pt x="5599" y="583"/>
                </a:lnTo>
                <a:lnTo>
                  <a:pt x="5660" y="611"/>
                </a:lnTo>
                <a:lnTo>
                  <a:pt x="5717" y="637"/>
                </a:lnTo>
                <a:lnTo>
                  <a:pt x="5771" y="663"/>
                </a:lnTo>
                <a:lnTo>
                  <a:pt x="5821" y="688"/>
                </a:lnTo>
                <a:lnTo>
                  <a:pt x="5911" y="735"/>
                </a:lnTo>
                <a:lnTo>
                  <a:pt x="5986" y="775"/>
                </a:lnTo>
                <a:lnTo>
                  <a:pt x="6045" y="808"/>
                </a:lnTo>
                <a:lnTo>
                  <a:pt x="6089" y="833"/>
                </a:lnTo>
                <a:lnTo>
                  <a:pt x="6116" y="849"/>
                </a:lnTo>
                <a:lnTo>
                  <a:pt x="6126" y="855"/>
                </a:lnTo>
                <a:lnTo>
                  <a:pt x="6111" y="879"/>
                </a:lnTo>
                <a:lnTo>
                  <a:pt x="6101" y="873"/>
                </a:lnTo>
                <a:lnTo>
                  <a:pt x="6074" y="857"/>
                </a:lnTo>
                <a:lnTo>
                  <a:pt x="6030" y="832"/>
                </a:lnTo>
                <a:lnTo>
                  <a:pt x="5971" y="799"/>
                </a:lnTo>
                <a:lnTo>
                  <a:pt x="5896" y="759"/>
                </a:lnTo>
                <a:lnTo>
                  <a:pt x="5807" y="712"/>
                </a:lnTo>
                <a:lnTo>
                  <a:pt x="5757" y="688"/>
                </a:lnTo>
                <a:lnTo>
                  <a:pt x="5704" y="662"/>
                </a:lnTo>
                <a:lnTo>
                  <a:pt x="5647" y="635"/>
                </a:lnTo>
                <a:lnTo>
                  <a:pt x="5586" y="608"/>
                </a:lnTo>
                <a:lnTo>
                  <a:pt x="5523" y="580"/>
                </a:lnTo>
                <a:lnTo>
                  <a:pt x="5456" y="550"/>
                </a:lnTo>
                <a:lnTo>
                  <a:pt x="5387" y="521"/>
                </a:lnTo>
                <a:lnTo>
                  <a:pt x="5314" y="492"/>
                </a:lnTo>
                <a:lnTo>
                  <a:pt x="5238" y="462"/>
                </a:lnTo>
                <a:lnTo>
                  <a:pt x="5159" y="433"/>
                </a:lnTo>
                <a:lnTo>
                  <a:pt x="5078" y="403"/>
                </a:lnTo>
                <a:lnTo>
                  <a:pt x="4993" y="373"/>
                </a:lnTo>
                <a:lnTo>
                  <a:pt x="4907" y="344"/>
                </a:lnTo>
                <a:lnTo>
                  <a:pt x="4816" y="315"/>
                </a:lnTo>
                <a:lnTo>
                  <a:pt x="4724" y="288"/>
                </a:lnTo>
                <a:lnTo>
                  <a:pt x="4630" y="261"/>
                </a:lnTo>
                <a:lnTo>
                  <a:pt x="4532" y="234"/>
                </a:lnTo>
                <a:lnTo>
                  <a:pt x="4432" y="208"/>
                </a:lnTo>
                <a:lnTo>
                  <a:pt x="4331" y="184"/>
                </a:lnTo>
                <a:lnTo>
                  <a:pt x="4226" y="161"/>
                </a:lnTo>
                <a:lnTo>
                  <a:pt x="4127" y="141"/>
                </a:lnTo>
                <a:lnTo>
                  <a:pt x="4026" y="122"/>
                </a:lnTo>
                <a:lnTo>
                  <a:pt x="3921" y="105"/>
                </a:lnTo>
                <a:lnTo>
                  <a:pt x="3813" y="89"/>
                </a:lnTo>
                <a:lnTo>
                  <a:pt x="3703" y="74"/>
                </a:lnTo>
                <a:lnTo>
                  <a:pt x="3591" y="60"/>
                </a:lnTo>
                <a:lnTo>
                  <a:pt x="3475" y="49"/>
                </a:lnTo>
                <a:lnTo>
                  <a:pt x="3356" y="40"/>
                </a:lnTo>
                <a:lnTo>
                  <a:pt x="3236" y="34"/>
                </a:lnTo>
                <a:lnTo>
                  <a:pt x="3113" y="29"/>
                </a:lnTo>
                <a:lnTo>
                  <a:pt x="2989" y="28"/>
                </a:lnTo>
                <a:lnTo>
                  <a:pt x="2862" y="29"/>
                </a:lnTo>
                <a:lnTo>
                  <a:pt x="2732" y="32"/>
                </a:lnTo>
                <a:lnTo>
                  <a:pt x="2601" y="39"/>
                </a:lnTo>
                <a:lnTo>
                  <a:pt x="2468" y="49"/>
                </a:lnTo>
                <a:lnTo>
                  <a:pt x="2333" y="62"/>
                </a:lnTo>
                <a:lnTo>
                  <a:pt x="2197" y="80"/>
                </a:lnTo>
                <a:lnTo>
                  <a:pt x="2059" y="100"/>
                </a:lnTo>
                <a:lnTo>
                  <a:pt x="1919" y="125"/>
                </a:lnTo>
                <a:lnTo>
                  <a:pt x="1779" y="153"/>
                </a:lnTo>
                <a:lnTo>
                  <a:pt x="1637" y="185"/>
                </a:lnTo>
                <a:lnTo>
                  <a:pt x="1493" y="221"/>
                </a:lnTo>
                <a:lnTo>
                  <a:pt x="1349" y="263"/>
                </a:lnTo>
                <a:lnTo>
                  <a:pt x="1204" y="309"/>
                </a:lnTo>
                <a:lnTo>
                  <a:pt x="1057" y="359"/>
                </a:lnTo>
                <a:lnTo>
                  <a:pt x="910" y="415"/>
                </a:lnTo>
                <a:lnTo>
                  <a:pt x="762" y="476"/>
                </a:lnTo>
                <a:lnTo>
                  <a:pt x="614" y="541"/>
                </a:lnTo>
                <a:lnTo>
                  <a:pt x="465" y="613"/>
                </a:lnTo>
                <a:lnTo>
                  <a:pt x="315" y="689"/>
                </a:lnTo>
                <a:lnTo>
                  <a:pt x="165" y="773"/>
                </a:lnTo>
                <a:lnTo>
                  <a:pt x="15" y="860"/>
                </a:lnTo>
                <a:lnTo>
                  <a:pt x="0" y="837"/>
                </a:lnTo>
                <a:lnTo>
                  <a:pt x="151" y="748"/>
                </a:lnTo>
                <a:lnTo>
                  <a:pt x="302" y="665"/>
                </a:lnTo>
                <a:lnTo>
                  <a:pt x="452" y="588"/>
                </a:lnTo>
                <a:lnTo>
                  <a:pt x="602" y="516"/>
                </a:lnTo>
                <a:lnTo>
                  <a:pt x="751" y="450"/>
                </a:lnTo>
                <a:lnTo>
                  <a:pt x="900" y="388"/>
                </a:lnTo>
                <a:lnTo>
                  <a:pt x="1048" y="333"/>
                </a:lnTo>
                <a:lnTo>
                  <a:pt x="1195" y="282"/>
                </a:lnTo>
                <a:lnTo>
                  <a:pt x="1341" y="236"/>
                </a:lnTo>
                <a:lnTo>
                  <a:pt x="1486" y="194"/>
                </a:lnTo>
                <a:lnTo>
                  <a:pt x="1630" y="158"/>
                </a:lnTo>
                <a:lnTo>
                  <a:pt x="1773" y="125"/>
                </a:lnTo>
                <a:lnTo>
                  <a:pt x="1915" y="97"/>
                </a:lnTo>
                <a:lnTo>
                  <a:pt x="2055" y="73"/>
                </a:lnTo>
                <a:lnTo>
                  <a:pt x="2194" y="51"/>
                </a:lnTo>
                <a:lnTo>
                  <a:pt x="2331" y="34"/>
                </a:lnTo>
                <a:lnTo>
                  <a:pt x="2466" y="21"/>
                </a:lnTo>
                <a:lnTo>
                  <a:pt x="2600" y="11"/>
                </a:lnTo>
                <a:lnTo>
                  <a:pt x="2732" y="4"/>
                </a:lnTo>
                <a:lnTo>
                  <a:pt x="2862" y="0"/>
                </a:lnTo>
                <a:lnTo>
                  <a:pt x="2989" y="0"/>
                </a:lnTo>
                <a:lnTo>
                  <a:pt x="3114" y="1"/>
                </a:lnTo>
                <a:lnTo>
                  <a:pt x="3238" y="6"/>
                </a:lnTo>
                <a:lnTo>
                  <a:pt x="3359" y="12"/>
                </a:lnTo>
                <a:lnTo>
                  <a:pt x="3478" y="21"/>
                </a:lnTo>
                <a:lnTo>
                  <a:pt x="3594" y="32"/>
                </a:lnTo>
                <a:lnTo>
                  <a:pt x="3707" y="45"/>
                </a:lnTo>
                <a:lnTo>
                  <a:pt x="3818" y="60"/>
                </a:lnTo>
                <a:lnTo>
                  <a:pt x="3926" y="77"/>
                </a:lnTo>
                <a:lnTo>
                  <a:pt x="4032" y="95"/>
                </a:lnTo>
                <a:lnTo>
                  <a:pt x="4134" y="114"/>
                </a:lnTo>
                <a:lnTo>
                  <a:pt x="4233" y="134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8" name="Freeform 21"/>
          <p:cNvSpPr>
            <a:spLocks noChangeArrowheads="1"/>
          </p:cNvSpPr>
          <p:nvPr/>
        </p:nvSpPr>
        <p:spPr bwMode="auto">
          <a:xfrm>
            <a:off x="1265238" y="5548313"/>
            <a:ext cx="581025" cy="101600"/>
          </a:xfrm>
          <a:custGeom>
            <a:avLst/>
            <a:gdLst/>
            <a:ahLst/>
            <a:cxnLst>
              <a:cxn ang="0">
                <a:pos x="3909" y="121"/>
              </a:cxn>
              <a:cxn ang="0">
                <a:pos x="4102" y="160"/>
              </a:cxn>
              <a:cxn ang="0">
                <a:pos x="4287" y="203"/>
              </a:cxn>
              <a:cxn ang="0">
                <a:pos x="4463" y="250"/>
              </a:cxn>
              <a:cxn ang="0">
                <a:pos x="4629" y="298"/>
              </a:cxn>
              <a:cxn ang="0">
                <a:pos x="4786" y="346"/>
              </a:cxn>
              <a:cxn ang="0">
                <a:pos x="4931" y="395"/>
              </a:cxn>
              <a:cxn ang="0">
                <a:pos x="5065" y="443"/>
              </a:cxn>
              <a:cxn ang="0">
                <a:pos x="5243" y="510"/>
              </a:cxn>
              <a:cxn ang="0">
                <a:pos x="5435" y="590"/>
              </a:cxn>
              <a:cxn ang="0">
                <a:pos x="5569" y="650"/>
              </a:cxn>
              <a:cxn ang="0">
                <a:pos x="5639" y="684"/>
              </a:cxn>
              <a:cxn ang="0">
                <a:pos x="5636" y="715"/>
              </a:cxn>
              <a:cxn ang="0">
                <a:pos x="5599" y="696"/>
              </a:cxn>
              <a:cxn ang="0">
                <a:pos x="5496" y="648"/>
              </a:cxn>
              <a:cxn ang="0">
                <a:pos x="5334" y="578"/>
              </a:cxn>
              <a:cxn ang="0">
                <a:pos x="5118" y="491"/>
              </a:cxn>
              <a:cxn ang="0">
                <a:pos x="4990" y="445"/>
              </a:cxn>
              <a:cxn ang="0">
                <a:pos x="4850" y="397"/>
              </a:cxn>
              <a:cxn ang="0">
                <a:pos x="4700" y="348"/>
              </a:cxn>
              <a:cxn ang="0">
                <a:pos x="4539" y="300"/>
              </a:cxn>
              <a:cxn ang="0">
                <a:pos x="4368" y="254"/>
              </a:cxn>
              <a:cxn ang="0">
                <a:pos x="4188" y="210"/>
              </a:cxn>
              <a:cxn ang="0">
                <a:pos x="4000" y="167"/>
              </a:cxn>
              <a:cxn ang="0">
                <a:pos x="3804" y="130"/>
              </a:cxn>
              <a:cxn ang="0">
                <a:pos x="3613" y="99"/>
              </a:cxn>
              <a:cxn ang="0">
                <a:pos x="3413" y="72"/>
              </a:cxn>
              <a:cxn ang="0">
                <a:pos x="3203" y="51"/>
              </a:cxn>
              <a:cxn ang="0">
                <a:pos x="2986" y="36"/>
              </a:cxn>
              <a:cxn ang="0">
                <a:pos x="2760" y="29"/>
              </a:cxn>
              <a:cxn ang="0">
                <a:pos x="2528" y="30"/>
              </a:cxn>
              <a:cxn ang="0">
                <a:pos x="2289" y="41"/>
              </a:cxn>
              <a:cxn ang="0">
                <a:pos x="2046" y="64"/>
              </a:cxn>
              <a:cxn ang="0">
                <a:pos x="1798" y="97"/>
              </a:cxn>
              <a:cxn ang="0">
                <a:pos x="1546" y="144"/>
              </a:cxn>
              <a:cxn ang="0">
                <a:pos x="1292" y="204"/>
              </a:cxn>
              <a:cxn ang="0">
                <a:pos x="1037" y="279"/>
              </a:cxn>
              <a:cxn ang="0">
                <a:pos x="780" y="370"/>
              </a:cxn>
              <a:cxn ang="0">
                <a:pos x="524" y="479"/>
              </a:cxn>
              <a:cxn ang="0">
                <a:pos x="268" y="606"/>
              </a:cxn>
              <a:cxn ang="0">
                <a:pos x="15" y="752"/>
              </a:cxn>
              <a:cxn ang="0">
                <a:pos x="126" y="652"/>
              </a:cxn>
              <a:cxn ang="0">
                <a:pos x="383" y="515"/>
              </a:cxn>
              <a:cxn ang="0">
                <a:pos x="641" y="397"/>
              </a:cxn>
              <a:cxn ang="0">
                <a:pos x="899" y="296"/>
              </a:cxn>
              <a:cxn ang="0">
                <a:pos x="1157" y="213"/>
              </a:cxn>
              <a:cxn ang="0">
                <a:pos x="1412" y="145"/>
              </a:cxn>
              <a:cxn ang="0">
                <a:pos x="1667" y="91"/>
              </a:cxn>
              <a:cxn ang="0">
                <a:pos x="1918" y="51"/>
              </a:cxn>
              <a:cxn ang="0">
                <a:pos x="2165" y="23"/>
              </a:cxn>
              <a:cxn ang="0">
                <a:pos x="2407" y="6"/>
              </a:cxn>
              <a:cxn ang="0">
                <a:pos x="2645" y="0"/>
              </a:cxn>
              <a:cxn ang="0">
                <a:pos x="2874" y="3"/>
              </a:cxn>
              <a:cxn ang="0">
                <a:pos x="3098" y="14"/>
              </a:cxn>
              <a:cxn ang="0">
                <a:pos x="3313" y="32"/>
              </a:cxn>
              <a:cxn ang="0">
                <a:pos x="3519" y="57"/>
              </a:cxn>
              <a:cxn ang="0">
                <a:pos x="3715" y="86"/>
              </a:cxn>
            </a:cxnLst>
            <a:rect l="0" t="0" r="r" b="b"/>
            <a:pathLst>
              <a:path w="5649" h="752">
                <a:moveTo>
                  <a:pt x="3810" y="102"/>
                </a:moveTo>
                <a:lnTo>
                  <a:pt x="3909" y="121"/>
                </a:lnTo>
                <a:lnTo>
                  <a:pt x="4006" y="140"/>
                </a:lnTo>
                <a:lnTo>
                  <a:pt x="4102" y="160"/>
                </a:lnTo>
                <a:lnTo>
                  <a:pt x="4195" y="181"/>
                </a:lnTo>
                <a:lnTo>
                  <a:pt x="4287" y="203"/>
                </a:lnTo>
                <a:lnTo>
                  <a:pt x="4376" y="227"/>
                </a:lnTo>
                <a:lnTo>
                  <a:pt x="4463" y="250"/>
                </a:lnTo>
                <a:lnTo>
                  <a:pt x="4548" y="274"/>
                </a:lnTo>
                <a:lnTo>
                  <a:pt x="4629" y="298"/>
                </a:lnTo>
                <a:lnTo>
                  <a:pt x="4709" y="322"/>
                </a:lnTo>
                <a:lnTo>
                  <a:pt x="4786" y="346"/>
                </a:lnTo>
                <a:lnTo>
                  <a:pt x="4860" y="370"/>
                </a:lnTo>
                <a:lnTo>
                  <a:pt x="4931" y="395"/>
                </a:lnTo>
                <a:lnTo>
                  <a:pt x="5000" y="419"/>
                </a:lnTo>
                <a:lnTo>
                  <a:pt x="5065" y="443"/>
                </a:lnTo>
                <a:lnTo>
                  <a:pt x="5129" y="466"/>
                </a:lnTo>
                <a:lnTo>
                  <a:pt x="5243" y="510"/>
                </a:lnTo>
                <a:lnTo>
                  <a:pt x="5346" y="553"/>
                </a:lnTo>
                <a:lnTo>
                  <a:pt x="5435" y="590"/>
                </a:lnTo>
                <a:lnTo>
                  <a:pt x="5509" y="623"/>
                </a:lnTo>
                <a:lnTo>
                  <a:pt x="5569" y="650"/>
                </a:lnTo>
                <a:lnTo>
                  <a:pt x="5612" y="671"/>
                </a:lnTo>
                <a:lnTo>
                  <a:pt x="5639" y="684"/>
                </a:lnTo>
                <a:lnTo>
                  <a:pt x="5649" y="689"/>
                </a:lnTo>
                <a:lnTo>
                  <a:pt x="5636" y="715"/>
                </a:lnTo>
                <a:lnTo>
                  <a:pt x="5626" y="710"/>
                </a:lnTo>
                <a:lnTo>
                  <a:pt x="5599" y="696"/>
                </a:lnTo>
                <a:lnTo>
                  <a:pt x="5556" y="675"/>
                </a:lnTo>
                <a:lnTo>
                  <a:pt x="5496" y="648"/>
                </a:lnTo>
                <a:lnTo>
                  <a:pt x="5423" y="615"/>
                </a:lnTo>
                <a:lnTo>
                  <a:pt x="5334" y="578"/>
                </a:lnTo>
                <a:lnTo>
                  <a:pt x="5232" y="536"/>
                </a:lnTo>
                <a:lnTo>
                  <a:pt x="5118" y="491"/>
                </a:lnTo>
                <a:lnTo>
                  <a:pt x="5055" y="468"/>
                </a:lnTo>
                <a:lnTo>
                  <a:pt x="4990" y="445"/>
                </a:lnTo>
                <a:lnTo>
                  <a:pt x="4921" y="421"/>
                </a:lnTo>
                <a:lnTo>
                  <a:pt x="4850" y="397"/>
                </a:lnTo>
                <a:lnTo>
                  <a:pt x="4776" y="372"/>
                </a:lnTo>
                <a:lnTo>
                  <a:pt x="4700" y="348"/>
                </a:lnTo>
                <a:lnTo>
                  <a:pt x="4620" y="324"/>
                </a:lnTo>
                <a:lnTo>
                  <a:pt x="4539" y="300"/>
                </a:lnTo>
                <a:lnTo>
                  <a:pt x="4455" y="277"/>
                </a:lnTo>
                <a:lnTo>
                  <a:pt x="4368" y="254"/>
                </a:lnTo>
                <a:lnTo>
                  <a:pt x="4279" y="231"/>
                </a:lnTo>
                <a:lnTo>
                  <a:pt x="4188" y="210"/>
                </a:lnTo>
                <a:lnTo>
                  <a:pt x="4095" y="187"/>
                </a:lnTo>
                <a:lnTo>
                  <a:pt x="4000" y="167"/>
                </a:lnTo>
                <a:lnTo>
                  <a:pt x="3902" y="148"/>
                </a:lnTo>
                <a:lnTo>
                  <a:pt x="3804" y="130"/>
                </a:lnTo>
                <a:lnTo>
                  <a:pt x="3710" y="114"/>
                </a:lnTo>
                <a:lnTo>
                  <a:pt x="3613" y="99"/>
                </a:lnTo>
                <a:lnTo>
                  <a:pt x="3515" y="85"/>
                </a:lnTo>
                <a:lnTo>
                  <a:pt x="3413" y="72"/>
                </a:lnTo>
                <a:lnTo>
                  <a:pt x="3309" y="61"/>
                </a:lnTo>
                <a:lnTo>
                  <a:pt x="3203" y="51"/>
                </a:lnTo>
                <a:lnTo>
                  <a:pt x="3096" y="42"/>
                </a:lnTo>
                <a:lnTo>
                  <a:pt x="2986" y="36"/>
                </a:lnTo>
                <a:lnTo>
                  <a:pt x="2874" y="31"/>
                </a:lnTo>
                <a:lnTo>
                  <a:pt x="2760" y="29"/>
                </a:lnTo>
                <a:lnTo>
                  <a:pt x="2645" y="28"/>
                </a:lnTo>
                <a:lnTo>
                  <a:pt x="2528" y="30"/>
                </a:lnTo>
                <a:lnTo>
                  <a:pt x="2409" y="34"/>
                </a:lnTo>
                <a:lnTo>
                  <a:pt x="2289" y="41"/>
                </a:lnTo>
                <a:lnTo>
                  <a:pt x="2167" y="52"/>
                </a:lnTo>
                <a:lnTo>
                  <a:pt x="2046" y="64"/>
                </a:lnTo>
                <a:lnTo>
                  <a:pt x="1922" y="79"/>
                </a:lnTo>
                <a:lnTo>
                  <a:pt x="1798" y="97"/>
                </a:lnTo>
                <a:lnTo>
                  <a:pt x="1672" y="119"/>
                </a:lnTo>
                <a:lnTo>
                  <a:pt x="1546" y="144"/>
                </a:lnTo>
                <a:lnTo>
                  <a:pt x="1419" y="172"/>
                </a:lnTo>
                <a:lnTo>
                  <a:pt x="1292" y="204"/>
                </a:lnTo>
                <a:lnTo>
                  <a:pt x="1165" y="240"/>
                </a:lnTo>
                <a:lnTo>
                  <a:pt x="1037" y="279"/>
                </a:lnTo>
                <a:lnTo>
                  <a:pt x="909" y="323"/>
                </a:lnTo>
                <a:lnTo>
                  <a:pt x="780" y="370"/>
                </a:lnTo>
                <a:lnTo>
                  <a:pt x="652" y="423"/>
                </a:lnTo>
                <a:lnTo>
                  <a:pt x="524" y="479"/>
                </a:lnTo>
                <a:lnTo>
                  <a:pt x="396" y="540"/>
                </a:lnTo>
                <a:lnTo>
                  <a:pt x="268" y="606"/>
                </a:lnTo>
                <a:lnTo>
                  <a:pt x="141" y="676"/>
                </a:lnTo>
                <a:lnTo>
                  <a:pt x="15" y="752"/>
                </a:lnTo>
                <a:lnTo>
                  <a:pt x="0" y="728"/>
                </a:lnTo>
                <a:lnTo>
                  <a:pt x="126" y="652"/>
                </a:lnTo>
                <a:lnTo>
                  <a:pt x="254" y="581"/>
                </a:lnTo>
                <a:lnTo>
                  <a:pt x="383" y="515"/>
                </a:lnTo>
                <a:lnTo>
                  <a:pt x="512" y="454"/>
                </a:lnTo>
                <a:lnTo>
                  <a:pt x="641" y="397"/>
                </a:lnTo>
                <a:lnTo>
                  <a:pt x="770" y="344"/>
                </a:lnTo>
                <a:lnTo>
                  <a:pt x="899" y="296"/>
                </a:lnTo>
                <a:lnTo>
                  <a:pt x="1028" y="253"/>
                </a:lnTo>
                <a:lnTo>
                  <a:pt x="1157" y="213"/>
                </a:lnTo>
                <a:lnTo>
                  <a:pt x="1284" y="177"/>
                </a:lnTo>
                <a:lnTo>
                  <a:pt x="1412" y="145"/>
                </a:lnTo>
                <a:lnTo>
                  <a:pt x="1540" y="116"/>
                </a:lnTo>
                <a:lnTo>
                  <a:pt x="1667" y="91"/>
                </a:lnTo>
                <a:lnTo>
                  <a:pt x="1793" y="70"/>
                </a:lnTo>
                <a:lnTo>
                  <a:pt x="1918" y="51"/>
                </a:lnTo>
                <a:lnTo>
                  <a:pt x="2042" y="35"/>
                </a:lnTo>
                <a:lnTo>
                  <a:pt x="2165" y="23"/>
                </a:lnTo>
                <a:lnTo>
                  <a:pt x="2287" y="13"/>
                </a:lnTo>
                <a:lnTo>
                  <a:pt x="2407" y="6"/>
                </a:lnTo>
                <a:lnTo>
                  <a:pt x="2527" y="2"/>
                </a:lnTo>
                <a:lnTo>
                  <a:pt x="2645" y="0"/>
                </a:lnTo>
                <a:lnTo>
                  <a:pt x="2760" y="1"/>
                </a:lnTo>
                <a:lnTo>
                  <a:pt x="2874" y="3"/>
                </a:lnTo>
                <a:lnTo>
                  <a:pt x="2987" y="8"/>
                </a:lnTo>
                <a:lnTo>
                  <a:pt x="3098" y="14"/>
                </a:lnTo>
                <a:lnTo>
                  <a:pt x="3207" y="23"/>
                </a:lnTo>
                <a:lnTo>
                  <a:pt x="3313" y="32"/>
                </a:lnTo>
                <a:lnTo>
                  <a:pt x="3417" y="45"/>
                </a:lnTo>
                <a:lnTo>
                  <a:pt x="3519" y="57"/>
                </a:lnTo>
                <a:lnTo>
                  <a:pt x="3618" y="71"/>
                </a:lnTo>
                <a:lnTo>
                  <a:pt x="3715" y="86"/>
                </a:lnTo>
                <a:lnTo>
                  <a:pt x="3810" y="102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39" name="Freeform 22"/>
          <p:cNvSpPr>
            <a:spLocks noChangeArrowheads="1"/>
          </p:cNvSpPr>
          <p:nvPr/>
        </p:nvSpPr>
        <p:spPr bwMode="auto">
          <a:xfrm>
            <a:off x="1279525" y="5586413"/>
            <a:ext cx="541338" cy="95250"/>
          </a:xfrm>
          <a:custGeom>
            <a:avLst/>
            <a:gdLst/>
            <a:ahLst/>
            <a:cxnLst>
              <a:cxn ang="0">
                <a:pos x="3577" y="98"/>
              </a:cxn>
              <a:cxn ang="0">
                <a:pos x="3760" y="132"/>
              </a:cxn>
              <a:cxn ang="0">
                <a:pos x="3937" y="169"/>
              </a:cxn>
              <a:cxn ang="0">
                <a:pos x="4105" y="209"/>
              </a:cxn>
              <a:cxn ang="0">
                <a:pos x="4265" y="250"/>
              </a:cxn>
              <a:cxn ang="0">
                <a:pos x="4415" y="293"/>
              </a:cxn>
              <a:cxn ang="0">
                <a:pos x="4555" y="335"/>
              </a:cxn>
              <a:cxn ang="0">
                <a:pos x="4684" y="376"/>
              </a:cxn>
              <a:cxn ang="0">
                <a:pos x="4857" y="436"/>
              </a:cxn>
              <a:cxn ang="0">
                <a:pos x="5042" y="505"/>
              </a:cxn>
              <a:cxn ang="0">
                <a:pos x="5172" y="558"/>
              </a:cxn>
              <a:cxn ang="0">
                <a:pos x="5241" y="588"/>
              </a:cxn>
              <a:cxn ang="0">
                <a:pos x="5239" y="619"/>
              </a:cxn>
              <a:cxn ang="0">
                <a:pos x="5202" y="602"/>
              </a:cxn>
              <a:cxn ang="0">
                <a:pos x="5102" y="560"/>
              </a:cxn>
              <a:cxn ang="0">
                <a:pos x="4944" y="498"/>
              </a:cxn>
              <a:cxn ang="0">
                <a:pos x="4734" y="422"/>
              </a:cxn>
              <a:cxn ang="0">
                <a:pos x="4611" y="382"/>
              </a:cxn>
              <a:cxn ang="0">
                <a:pos x="4477" y="340"/>
              </a:cxn>
              <a:cxn ang="0">
                <a:pos x="4332" y="298"/>
              </a:cxn>
              <a:cxn ang="0">
                <a:pos x="4178" y="256"/>
              </a:cxn>
              <a:cxn ang="0">
                <a:pos x="4014" y="215"/>
              </a:cxn>
              <a:cxn ang="0">
                <a:pos x="3843" y="177"/>
              </a:cxn>
              <a:cxn ang="0">
                <a:pos x="3664" y="142"/>
              </a:cxn>
              <a:cxn ang="0">
                <a:pos x="3477" y="110"/>
              </a:cxn>
              <a:cxn ang="0">
                <a:pos x="3297" y="83"/>
              </a:cxn>
              <a:cxn ang="0">
                <a:pos x="3109" y="61"/>
              </a:cxn>
              <a:cxn ang="0">
                <a:pos x="2912" y="44"/>
              </a:cxn>
              <a:cxn ang="0">
                <a:pos x="2708" y="33"/>
              </a:cxn>
              <a:cxn ang="0">
                <a:pos x="2497" y="28"/>
              </a:cxn>
              <a:cxn ang="0">
                <a:pos x="2281" y="32"/>
              </a:cxn>
              <a:cxn ang="0">
                <a:pos x="2061" y="44"/>
              </a:cxn>
              <a:cxn ang="0">
                <a:pos x="1836" y="65"/>
              </a:cxn>
              <a:cxn ang="0">
                <a:pos x="1609" y="99"/>
              </a:cxn>
              <a:cxn ang="0">
                <a:pos x="1380" y="142"/>
              </a:cxn>
              <a:cxn ang="0">
                <a:pos x="1149" y="199"/>
              </a:cxn>
              <a:cxn ang="0">
                <a:pos x="920" y="269"/>
              </a:cxn>
              <a:cxn ang="0">
                <a:pos x="690" y="353"/>
              </a:cxn>
              <a:cxn ang="0">
                <a:pos x="462" y="453"/>
              </a:cxn>
              <a:cxn ang="0">
                <a:pos x="237" y="568"/>
              </a:cxn>
              <a:cxn ang="0">
                <a:pos x="16" y="701"/>
              </a:cxn>
              <a:cxn ang="0">
                <a:pos x="110" y="609"/>
              </a:cxn>
              <a:cxn ang="0">
                <a:pos x="336" y="484"/>
              </a:cxn>
              <a:cxn ang="0">
                <a:pos x="564" y="375"/>
              </a:cxn>
              <a:cxn ang="0">
                <a:pos x="794" y="283"/>
              </a:cxn>
              <a:cxn ang="0">
                <a:pos x="1026" y="205"/>
              </a:cxn>
              <a:cxn ang="0">
                <a:pos x="1257" y="142"/>
              </a:cxn>
              <a:cxn ang="0">
                <a:pos x="1489" y="92"/>
              </a:cxn>
              <a:cxn ang="0">
                <a:pos x="1718" y="53"/>
              </a:cxn>
              <a:cxn ang="0">
                <a:pos x="1945" y="26"/>
              </a:cxn>
              <a:cxn ang="0">
                <a:pos x="2169" y="9"/>
              </a:cxn>
              <a:cxn ang="0">
                <a:pos x="2389" y="1"/>
              </a:cxn>
              <a:cxn ang="0">
                <a:pos x="2603" y="2"/>
              </a:cxn>
              <a:cxn ang="0">
                <a:pos x="2812" y="10"/>
              </a:cxn>
              <a:cxn ang="0">
                <a:pos x="3014" y="24"/>
              </a:cxn>
              <a:cxn ang="0">
                <a:pos x="3208" y="44"/>
              </a:cxn>
              <a:cxn ang="0">
                <a:pos x="3394" y="68"/>
              </a:cxn>
            </a:cxnLst>
            <a:rect l="0" t="0" r="r" b="b"/>
            <a:pathLst>
              <a:path w="5251" h="701">
                <a:moveTo>
                  <a:pt x="3482" y="81"/>
                </a:moveTo>
                <a:lnTo>
                  <a:pt x="3577" y="98"/>
                </a:lnTo>
                <a:lnTo>
                  <a:pt x="3670" y="114"/>
                </a:lnTo>
                <a:lnTo>
                  <a:pt x="3760" y="132"/>
                </a:lnTo>
                <a:lnTo>
                  <a:pt x="3850" y="150"/>
                </a:lnTo>
                <a:lnTo>
                  <a:pt x="3937" y="169"/>
                </a:lnTo>
                <a:lnTo>
                  <a:pt x="4022" y="188"/>
                </a:lnTo>
                <a:lnTo>
                  <a:pt x="4105" y="209"/>
                </a:lnTo>
                <a:lnTo>
                  <a:pt x="4186" y="229"/>
                </a:lnTo>
                <a:lnTo>
                  <a:pt x="4265" y="250"/>
                </a:lnTo>
                <a:lnTo>
                  <a:pt x="4341" y="272"/>
                </a:lnTo>
                <a:lnTo>
                  <a:pt x="4415" y="293"/>
                </a:lnTo>
                <a:lnTo>
                  <a:pt x="4486" y="314"/>
                </a:lnTo>
                <a:lnTo>
                  <a:pt x="4555" y="335"/>
                </a:lnTo>
                <a:lnTo>
                  <a:pt x="4621" y="355"/>
                </a:lnTo>
                <a:lnTo>
                  <a:pt x="4684" y="376"/>
                </a:lnTo>
                <a:lnTo>
                  <a:pt x="4745" y="396"/>
                </a:lnTo>
                <a:lnTo>
                  <a:pt x="4857" y="436"/>
                </a:lnTo>
                <a:lnTo>
                  <a:pt x="4955" y="472"/>
                </a:lnTo>
                <a:lnTo>
                  <a:pt x="5042" y="505"/>
                </a:lnTo>
                <a:lnTo>
                  <a:pt x="5115" y="534"/>
                </a:lnTo>
                <a:lnTo>
                  <a:pt x="5172" y="558"/>
                </a:lnTo>
                <a:lnTo>
                  <a:pt x="5214" y="576"/>
                </a:lnTo>
                <a:lnTo>
                  <a:pt x="5241" y="588"/>
                </a:lnTo>
                <a:lnTo>
                  <a:pt x="5251" y="593"/>
                </a:lnTo>
                <a:lnTo>
                  <a:pt x="5239" y="619"/>
                </a:lnTo>
                <a:lnTo>
                  <a:pt x="5229" y="614"/>
                </a:lnTo>
                <a:lnTo>
                  <a:pt x="5202" y="602"/>
                </a:lnTo>
                <a:lnTo>
                  <a:pt x="5160" y="583"/>
                </a:lnTo>
                <a:lnTo>
                  <a:pt x="5102" y="560"/>
                </a:lnTo>
                <a:lnTo>
                  <a:pt x="5031" y="531"/>
                </a:lnTo>
                <a:lnTo>
                  <a:pt x="4944" y="498"/>
                </a:lnTo>
                <a:lnTo>
                  <a:pt x="4846" y="462"/>
                </a:lnTo>
                <a:lnTo>
                  <a:pt x="4734" y="422"/>
                </a:lnTo>
                <a:lnTo>
                  <a:pt x="4675" y="402"/>
                </a:lnTo>
                <a:lnTo>
                  <a:pt x="4611" y="382"/>
                </a:lnTo>
                <a:lnTo>
                  <a:pt x="4546" y="361"/>
                </a:lnTo>
                <a:lnTo>
                  <a:pt x="4477" y="340"/>
                </a:lnTo>
                <a:lnTo>
                  <a:pt x="4406" y="319"/>
                </a:lnTo>
                <a:lnTo>
                  <a:pt x="4332" y="298"/>
                </a:lnTo>
                <a:lnTo>
                  <a:pt x="4257" y="277"/>
                </a:lnTo>
                <a:lnTo>
                  <a:pt x="4178" y="256"/>
                </a:lnTo>
                <a:lnTo>
                  <a:pt x="4098" y="235"/>
                </a:lnTo>
                <a:lnTo>
                  <a:pt x="4014" y="215"/>
                </a:lnTo>
                <a:lnTo>
                  <a:pt x="3929" y="196"/>
                </a:lnTo>
                <a:lnTo>
                  <a:pt x="3843" y="177"/>
                </a:lnTo>
                <a:lnTo>
                  <a:pt x="3754" y="159"/>
                </a:lnTo>
                <a:lnTo>
                  <a:pt x="3664" y="142"/>
                </a:lnTo>
                <a:lnTo>
                  <a:pt x="3571" y="125"/>
                </a:lnTo>
                <a:lnTo>
                  <a:pt x="3477" y="110"/>
                </a:lnTo>
                <a:lnTo>
                  <a:pt x="3389" y="96"/>
                </a:lnTo>
                <a:lnTo>
                  <a:pt x="3297" y="83"/>
                </a:lnTo>
                <a:lnTo>
                  <a:pt x="3205" y="71"/>
                </a:lnTo>
                <a:lnTo>
                  <a:pt x="3109" y="61"/>
                </a:lnTo>
                <a:lnTo>
                  <a:pt x="3011" y="52"/>
                </a:lnTo>
                <a:lnTo>
                  <a:pt x="2912" y="44"/>
                </a:lnTo>
                <a:lnTo>
                  <a:pt x="2811" y="38"/>
                </a:lnTo>
                <a:lnTo>
                  <a:pt x="2708" y="33"/>
                </a:lnTo>
                <a:lnTo>
                  <a:pt x="2603" y="30"/>
                </a:lnTo>
                <a:lnTo>
                  <a:pt x="2497" y="28"/>
                </a:lnTo>
                <a:lnTo>
                  <a:pt x="2390" y="29"/>
                </a:lnTo>
                <a:lnTo>
                  <a:pt x="2281" y="32"/>
                </a:lnTo>
                <a:lnTo>
                  <a:pt x="2171" y="37"/>
                </a:lnTo>
                <a:lnTo>
                  <a:pt x="2061" y="44"/>
                </a:lnTo>
                <a:lnTo>
                  <a:pt x="1949" y="53"/>
                </a:lnTo>
                <a:lnTo>
                  <a:pt x="1836" y="65"/>
                </a:lnTo>
                <a:lnTo>
                  <a:pt x="1722" y="80"/>
                </a:lnTo>
                <a:lnTo>
                  <a:pt x="1609" y="99"/>
                </a:lnTo>
                <a:lnTo>
                  <a:pt x="1495" y="119"/>
                </a:lnTo>
                <a:lnTo>
                  <a:pt x="1380" y="142"/>
                </a:lnTo>
                <a:lnTo>
                  <a:pt x="1265" y="169"/>
                </a:lnTo>
                <a:lnTo>
                  <a:pt x="1149" y="199"/>
                </a:lnTo>
                <a:lnTo>
                  <a:pt x="1035" y="232"/>
                </a:lnTo>
                <a:lnTo>
                  <a:pt x="920" y="269"/>
                </a:lnTo>
                <a:lnTo>
                  <a:pt x="805" y="309"/>
                </a:lnTo>
                <a:lnTo>
                  <a:pt x="690" y="353"/>
                </a:lnTo>
                <a:lnTo>
                  <a:pt x="576" y="400"/>
                </a:lnTo>
                <a:lnTo>
                  <a:pt x="462" y="453"/>
                </a:lnTo>
                <a:lnTo>
                  <a:pt x="349" y="508"/>
                </a:lnTo>
                <a:lnTo>
                  <a:pt x="237" y="568"/>
                </a:lnTo>
                <a:lnTo>
                  <a:pt x="125" y="633"/>
                </a:lnTo>
                <a:lnTo>
                  <a:pt x="16" y="701"/>
                </a:lnTo>
                <a:lnTo>
                  <a:pt x="0" y="678"/>
                </a:lnTo>
                <a:lnTo>
                  <a:pt x="110" y="609"/>
                </a:lnTo>
                <a:lnTo>
                  <a:pt x="223" y="544"/>
                </a:lnTo>
                <a:lnTo>
                  <a:pt x="336" y="484"/>
                </a:lnTo>
                <a:lnTo>
                  <a:pt x="450" y="428"/>
                </a:lnTo>
                <a:lnTo>
                  <a:pt x="564" y="375"/>
                </a:lnTo>
                <a:lnTo>
                  <a:pt x="679" y="327"/>
                </a:lnTo>
                <a:lnTo>
                  <a:pt x="794" y="283"/>
                </a:lnTo>
                <a:lnTo>
                  <a:pt x="910" y="242"/>
                </a:lnTo>
                <a:lnTo>
                  <a:pt x="1026" y="205"/>
                </a:lnTo>
                <a:lnTo>
                  <a:pt x="1141" y="172"/>
                </a:lnTo>
                <a:lnTo>
                  <a:pt x="1257" y="142"/>
                </a:lnTo>
                <a:lnTo>
                  <a:pt x="1373" y="115"/>
                </a:lnTo>
                <a:lnTo>
                  <a:pt x="1489" y="92"/>
                </a:lnTo>
                <a:lnTo>
                  <a:pt x="1604" y="70"/>
                </a:lnTo>
                <a:lnTo>
                  <a:pt x="1718" y="53"/>
                </a:lnTo>
                <a:lnTo>
                  <a:pt x="1832" y="38"/>
                </a:lnTo>
                <a:lnTo>
                  <a:pt x="1945" y="26"/>
                </a:lnTo>
                <a:lnTo>
                  <a:pt x="2058" y="16"/>
                </a:lnTo>
                <a:lnTo>
                  <a:pt x="2169" y="9"/>
                </a:lnTo>
                <a:lnTo>
                  <a:pt x="2279" y="4"/>
                </a:lnTo>
                <a:lnTo>
                  <a:pt x="2389" y="1"/>
                </a:lnTo>
                <a:lnTo>
                  <a:pt x="2497" y="0"/>
                </a:lnTo>
                <a:lnTo>
                  <a:pt x="2603" y="2"/>
                </a:lnTo>
                <a:lnTo>
                  <a:pt x="2709" y="5"/>
                </a:lnTo>
                <a:lnTo>
                  <a:pt x="2812" y="10"/>
                </a:lnTo>
                <a:lnTo>
                  <a:pt x="2915" y="16"/>
                </a:lnTo>
                <a:lnTo>
                  <a:pt x="3014" y="24"/>
                </a:lnTo>
                <a:lnTo>
                  <a:pt x="3112" y="33"/>
                </a:lnTo>
                <a:lnTo>
                  <a:pt x="3208" y="44"/>
                </a:lnTo>
                <a:lnTo>
                  <a:pt x="3302" y="55"/>
                </a:lnTo>
                <a:lnTo>
                  <a:pt x="3394" y="68"/>
                </a:lnTo>
                <a:lnTo>
                  <a:pt x="3482" y="81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0" name="Freeform 23"/>
          <p:cNvSpPr>
            <a:spLocks noChangeArrowheads="1"/>
          </p:cNvSpPr>
          <p:nvPr/>
        </p:nvSpPr>
        <p:spPr bwMode="auto">
          <a:xfrm>
            <a:off x="1293813" y="5626100"/>
            <a:ext cx="520700" cy="87313"/>
          </a:xfrm>
          <a:custGeom>
            <a:avLst/>
            <a:gdLst/>
            <a:ahLst/>
            <a:cxnLst>
              <a:cxn ang="0">
                <a:pos x="3332" y="73"/>
              </a:cxn>
              <a:cxn ang="0">
                <a:pos x="3518" y="101"/>
              </a:cxn>
              <a:cxn ang="0">
                <a:pos x="3696" y="132"/>
              </a:cxn>
              <a:cxn ang="0">
                <a:pos x="3867" y="165"/>
              </a:cxn>
              <a:cxn ang="0">
                <a:pos x="4031" y="199"/>
              </a:cxn>
              <a:cxn ang="0">
                <a:pos x="4185" y="234"/>
              </a:cxn>
              <a:cxn ang="0">
                <a:pos x="4399" y="287"/>
              </a:cxn>
              <a:cxn ang="0">
                <a:pos x="4643" y="355"/>
              </a:cxn>
              <a:cxn ang="0">
                <a:pos x="4839" y="413"/>
              </a:cxn>
              <a:cxn ang="0">
                <a:pos x="4976" y="458"/>
              </a:cxn>
              <a:cxn ang="0">
                <a:pos x="5049" y="484"/>
              </a:cxn>
              <a:cxn ang="0">
                <a:pos x="5050" y="514"/>
              </a:cxn>
              <a:cxn ang="0">
                <a:pos x="5012" y="501"/>
              </a:cxn>
              <a:cxn ang="0">
                <a:pos x="4905" y="465"/>
              </a:cxn>
              <a:cxn ang="0">
                <a:pos x="4739" y="412"/>
              </a:cxn>
              <a:cxn ang="0">
                <a:pos x="4518" y="349"/>
              </a:cxn>
              <a:cxn ang="0">
                <a:pos x="4252" y="279"/>
              </a:cxn>
              <a:cxn ang="0">
                <a:pos x="4103" y="244"/>
              </a:cxn>
              <a:cxn ang="0">
                <a:pos x="3943" y="209"/>
              </a:cxn>
              <a:cxn ang="0">
                <a:pos x="3776" y="176"/>
              </a:cxn>
              <a:cxn ang="0">
                <a:pos x="3602" y="144"/>
              </a:cxn>
              <a:cxn ang="0">
                <a:pos x="3421" y="114"/>
              </a:cxn>
              <a:cxn ang="0">
                <a:pos x="3234" y="88"/>
              </a:cxn>
              <a:cxn ang="0">
                <a:pos x="3053" y="67"/>
              </a:cxn>
              <a:cxn ang="0">
                <a:pos x="2866" y="50"/>
              </a:cxn>
              <a:cxn ang="0">
                <a:pos x="2672" y="37"/>
              </a:cxn>
              <a:cxn ang="0">
                <a:pos x="2472" y="30"/>
              </a:cxn>
              <a:cxn ang="0">
                <a:pos x="2268" y="28"/>
              </a:cxn>
              <a:cxn ang="0">
                <a:pos x="2060" y="34"/>
              </a:cxn>
              <a:cxn ang="0">
                <a:pos x="1848" y="47"/>
              </a:cxn>
              <a:cxn ang="0">
                <a:pos x="1637" y="68"/>
              </a:cxn>
              <a:cxn ang="0">
                <a:pos x="1424" y="99"/>
              </a:cxn>
              <a:cxn ang="0">
                <a:pos x="1212" y="140"/>
              </a:cxn>
              <a:cxn ang="0">
                <a:pos x="1002" y="192"/>
              </a:cxn>
              <a:cxn ang="0">
                <a:pos x="795" y="255"/>
              </a:cxn>
              <a:cxn ang="0">
                <a:pos x="592" y="332"/>
              </a:cxn>
              <a:cxn ang="0">
                <a:pos x="393" y="421"/>
              </a:cxn>
              <a:cxn ang="0">
                <a:pos x="201" y="525"/>
              </a:cxn>
              <a:cxn ang="0">
                <a:pos x="16" y="644"/>
              </a:cxn>
              <a:cxn ang="0">
                <a:pos x="91" y="559"/>
              </a:cxn>
              <a:cxn ang="0">
                <a:pos x="281" y="447"/>
              </a:cxn>
              <a:cxn ang="0">
                <a:pos x="479" y="350"/>
              </a:cxn>
              <a:cxn ang="0">
                <a:pos x="681" y="266"/>
              </a:cxn>
              <a:cxn ang="0">
                <a:pos x="888" y="196"/>
              </a:cxn>
              <a:cxn ang="0">
                <a:pos x="1098" y="138"/>
              </a:cxn>
              <a:cxn ang="0">
                <a:pos x="1310" y="91"/>
              </a:cxn>
              <a:cxn ang="0">
                <a:pos x="1524" y="55"/>
              </a:cxn>
              <a:cxn ang="0">
                <a:pos x="1738" y="29"/>
              </a:cxn>
              <a:cxn ang="0">
                <a:pos x="1951" y="11"/>
              </a:cxn>
              <a:cxn ang="0">
                <a:pos x="2162" y="2"/>
              </a:cxn>
              <a:cxn ang="0">
                <a:pos x="2370" y="0"/>
              </a:cxn>
              <a:cxn ang="0">
                <a:pos x="2573" y="5"/>
              </a:cxn>
              <a:cxn ang="0">
                <a:pos x="2771" y="15"/>
              </a:cxn>
              <a:cxn ang="0">
                <a:pos x="2964" y="31"/>
              </a:cxn>
              <a:cxn ang="0">
                <a:pos x="3148" y="50"/>
              </a:cxn>
            </a:cxnLst>
            <a:rect l="0" t="0" r="r" b="b"/>
            <a:pathLst>
              <a:path w="5060" h="644">
                <a:moveTo>
                  <a:pt x="3238" y="60"/>
                </a:moveTo>
                <a:lnTo>
                  <a:pt x="3332" y="73"/>
                </a:lnTo>
                <a:lnTo>
                  <a:pt x="3425" y="86"/>
                </a:lnTo>
                <a:lnTo>
                  <a:pt x="3518" y="101"/>
                </a:lnTo>
                <a:lnTo>
                  <a:pt x="3607" y="116"/>
                </a:lnTo>
                <a:lnTo>
                  <a:pt x="3696" y="132"/>
                </a:lnTo>
                <a:lnTo>
                  <a:pt x="3782" y="148"/>
                </a:lnTo>
                <a:lnTo>
                  <a:pt x="3867" y="165"/>
                </a:lnTo>
                <a:lnTo>
                  <a:pt x="3951" y="182"/>
                </a:lnTo>
                <a:lnTo>
                  <a:pt x="4031" y="199"/>
                </a:lnTo>
                <a:lnTo>
                  <a:pt x="4110" y="217"/>
                </a:lnTo>
                <a:lnTo>
                  <a:pt x="4185" y="234"/>
                </a:lnTo>
                <a:lnTo>
                  <a:pt x="4259" y="252"/>
                </a:lnTo>
                <a:lnTo>
                  <a:pt x="4399" y="287"/>
                </a:lnTo>
                <a:lnTo>
                  <a:pt x="4527" y="322"/>
                </a:lnTo>
                <a:lnTo>
                  <a:pt x="4643" y="355"/>
                </a:lnTo>
                <a:lnTo>
                  <a:pt x="4748" y="386"/>
                </a:lnTo>
                <a:lnTo>
                  <a:pt x="4839" y="413"/>
                </a:lnTo>
                <a:lnTo>
                  <a:pt x="4915" y="438"/>
                </a:lnTo>
                <a:lnTo>
                  <a:pt x="4976" y="458"/>
                </a:lnTo>
                <a:lnTo>
                  <a:pt x="5021" y="474"/>
                </a:lnTo>
                <a:lnTo>
                  <a:pt x="5049" y="484"/>
                </a:lnTo>
                <a:lnTo>
                  <a:pt x="5060" y="488"/>
                </a:lnTo>
                <a:lnTo>
                  <a:pt x="5050" y="514"/>
                </a:lnTo>
                <a:lnTo>
                  <a:pt x="5040" y="511"/>
                </a:lnTo>
                <a:lnTo>
                  <a:pt x="5012" y="501"/>
                </a:lnTo>
                <a:lnTo>
                  <a:pt x="4966" y="485"/>
                </a:lnTo>
                <a:lnTo>
                  <a:pt x="4905" y="465"/>
                </a:lnTo>
                <a:lnTo>
                  <a:pt x="4830" y="440"/>
                </a:lnTo>
                <a:lnTo>
                  <a:pt x="4739" y="412"/>
                </a:lnTo>
                <a:lnTo>
                  <a:pt x="4635" y="382"/>
                </a:lnTo>
                <a:lnTo>
                  <a:pt x="4518" y="349"/>
                </a:lnTo>
                <a:lnTo>
                  <a:pt x="4391" y="315"/>
                </a:lnTo>
                <a:lnTo>
                  <a:pt x="4252" y="279"/>
                </a:lnTo>
                <a:lnTo>
                  <a:pt x="4178" y="261"/>
                </a:lnTo>
                <a:lnTo>
                  <a:pt x="4103" y="244"/>
                </a:lnTo>
                <a:lnTo>
                  <a:pt x="4024" y="226"/>
                </a:lnTo>
                <a:lnTo>
                  <a:pt x="3943" y="209"/>
                </a:lnTo>
                <a:lnTo>
                  <a:pt x="3861" y="192"/>
                </a:lnTo>
                <a:lnTo>
                  <a:pt x="3776" y="176"/>
                </a:lnTo>
                <a:lnTo>
                  <a:pt x="3690" y="160"/>
                </a:lnTo>
                <a:lnTo>
                  <a:pt x="3602" y="144"/>
                </a:lnTo>
                <a:lnTo>
                  <a:pt x="3513" y="128"/>
                </a:lnTo>
                <a:lnTo>
                  <a:pt x="3421" y="114"/>
                </a:lnTo>
                <a:lnTo>
                  <a:pt x="3327" y="101"/>
                </a:lnTo>
                <a:lnTo>
                  <a:pt x="3234" y="88"/>
                </a:lnTo>
                <a:lnTo>
                  <a:pt x="3144" y="77"/>
                </a:lnTo>
                <a:lnTo>
                  <a:pt x="3053" y="67"/>
                </a:lnTo>
                <a:lnTo>
                  <a:pt x="2961" y="58"/>
                </a:lnTo>
                <a:lnTo>
                  <a:pt x="2866" y="50"/>
                </a:lnTo>
                <a:lnTo>
                  <a:pt x="2770" y="43"/>
                </a:lnTo>
                <a:lnTo>
                  <a:pt x="2672" y="37"/>
                </a:lnTo>
                <a:lnTo>
                  <a:pt x="2573" y="33"/>
                </a:lnTo>
                <a:lnTo>
                  <a:pt x="2472" y="30"/>
                </a:lnTo>
                <a:lnTo>
                  <a:pt x="2371" y="28"/>
                </a:lnTo>
                <a:lnTo>
                  <a:pt x="2268" y="28"/>
                </a:lnTo>
                <a:lnTo>
                  <a:pt x="2163" y="30"/>
                </a:lnTo>
                <a:lnTo>
                  <a:pt x="2060" y="34"/>
                </a:lnTo>
                <a:lnTo>
                  <a:pt x="1954" y="39"/>
                </a:lnTo>
                <a:lnTo>
                  <a:pt x="1848" y="47"/>
                </a:lnTo>
                <a:lnTo>
                  <a:pt x="1742" y="56"/>
                </a:lnTo>
                <a:lnTo>
                  <a:pt x="1637" y="68"/>
                </a:lnTo>
                <a:lnTo>
                  <a:pt x="1530" y="82"/>
                </a:lnTo>
                <a:lnTo>
                  <a:pt x="1424" y="99"/>
                </a:lnTo>
                <a:lnTo>
                  <a:pt x="1318" y="118"/>
                </a:lnTo>
                <a:lnTo>
                  <a:pt x="1212" y="140"/>
                </a:lnTo>
                <a:lnTo>
                  <a:pt x="1107" y="165"/>
                </a:lnTo>
                <a:lnTo>
                  <a:pt x="1002" y="192"/>
                </a:lnTo>
                <a:lnTo>
                  <a:pt x="898" y="222"/>
                </a:lnTo>
                <a:lnTo>
                  <a:pt x="795" y="255"/>
                </a:lnTo>
                <a:lnTo>
                  <a:pt x="692" y="291"/>
                </a:lnTo>
                <a:lnTo>
                  <a:pt x="592" y="332"/>
                </a:lnTo>
                <a:lnTo>
                  <a:pt x="492" y="375"/>
                </a:lnTo>
                <a:lnTo>
                  <a:pt x="393" y="421"/>
                </a:lnTo>
                <a:lnTo>
                  <a:pt x="296" y="472"/>
                </a:lnTo>
                <a:lnTo>
                  <a:pt x="201" y="525"/>
                </a:lnTo>
                <a:lnTo>
                  <a:pt x="107" y="582"/>
                </a:lnTo>
                <a:lnTo>
                  <a:pt x="16" y="644"/>
                </a:lnTo>
                <a:lnTo>
                  <a:pt x="0" y="620"/>
                </a:lnTo>
                <a:lnTo>
                  <a:pt x="91" y="559"/>
                </a:lnTo>
                <a:lnTo>
                  <a:pt x="186" y="501"/>
                </a:lnTo>
                <a:lnTo>
                  <a:pt x="281" y="447"/>
                </a:lnTo>
                <a:lnTo>
                  <a:pt x="379" y="396"/>
                </a:lnTo>
                <a:lnTo>
                  <a:pt x="479" y="350"/>
                </a:lnTo>
                <a:lnTo>
                  <a:pt x="580" y="307"/>
                </a:lnTo>
                <a:lnTo>
                  <a:pt x="681" y="266"/>
                </a:lnTo>
                <a:lnTo>
                  <a:pt x="784" y="229"/>
                </a:lnTo>
                <a:lnTo>
                  <a:pt x="888" y="196"/>
                </a:lnTo>
                <a:lnTo>
                  <a:pt x="992" y="165"/>
                </a:lnTo>
                <a:lnTo>
                  <a:pt x="1098" y="138"/>
                </a:lnTo>
                <a:lnTo>
                  <a:pt x="1204" y="112"/>
                </a:lnTo>
                <a:lnTo>
                  <a:pt x="1310" y="91"/>
                </a:lnTo>
                <a:lnTo>
                  <a:pt x="1417" y="71"/>
                </a:lnTo>
                <a:lnTo>
                  <a:pt x="1524" y="55"/>
                </a:lnTo>
                <a:lnTo>
                  <a:pt x="1632" y="40"/>
                </a:lnTo>
                <a:lnTo>
                  <a:pt x="1738" y="29"/>
                </a:lnTo>
                <a:lnTo>
                  <a:pt x="1845" y="19"/>
                </a:lnTo>
                <a:lnTo>
                  <a:pt x="1951" y="11"/>
                </a:lnTo>
                <a:lnTo>
                  <a:pt x="2057" y="6"/>
                </a:lnTo>
                <a:lnTo>
                  <a:pt x="2162" y="2"/>
                </a:lnTo>
                <a:lnTo>
                  <a:pt x="2266" y="0"/>
                </a:lnTo>
                <a:lnTo>
                  <a:pt x="2370" y="0"/>
                </a:lnTo>
                <a:lnTo>
                  <a:pt x="2472" y="2"/>
                </a:lnTo>
                <a:lnTo>
                  <a:pt x="2573" y="5"/>
                </a:lnTo>
                <a:lnTo>
                  <a:pt x="2673" y="10"/>
                </a:lnTo>
                <a:lnTo>
                  <a:pt x="2771" y="15"/>
                </a:lnTo>
                <a:lnTo>
                  <a:pt x="2868" y="22"/>
                </a:lnTo>
                <a:lnTo>
                  <a:pt x="2964" y="31"/>
                </a:lnTo>
                <a:lnTo>
                  <a:pt x="3056" y="40"/>
                </a:lnTo>
                <a:lnTo>
                  <a:pt x="3148" y="50"/>
                </a:lnTo>
                <a:lnTo>
                  <a:pt x="3238" y="60"/>
                </a:lnTo>
                <a:close/>
              </a:path>
            </a:pathLst>
          </a:custGeom>
          <a:solidFill>
            <a:srgbClr val="8688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1" name="Freeform 24"/>
          <p:cNvSpPr>
            <a:spLocks noChangeArrowheads="1"/>
          </p:cNvSpPr>
          <p:nvPr/>
        </p:nvSpPr>
        <p:spPr bwMode="auto">
          <a:xfrm>
            <a:off x="1893888" y="4830763"/>
            <a:ext cx="38100" cy="790575"/>
          </a:xfrm>
          <a:custGeom>
            <a:avLst/>
            <a:gdLst/>
            <a:ahLst/>
            <a:cxnLst>
              <a:cxn ang="0">
                <a:pos x="374" y="5800"/>
              </a:cxn>
              <a:cxn ang="0">
                <a:pos x="342" y="5829"/>
              </a:cxn>
              <a:cxn ang="0">
                <a:pos x="301" y="5798"/>
              </a:cxn>
              <a:cxn ang="0">
                <a:pos x="0" y="0"/>
              </a:cxn>
              <a:cxn ang="0">
                <a:pos x="32" y="23"/>
              </a:cxn>
              <a:cxn ang="0">
                <a:pos x="62" y="2"/>
              </a:cxn>
              <a:cxn ang="0">
                <a:pos x="374" y="5800"/>
              </a:cxn>
            </a:cxnLst>
            <a:rect l="0" t="0" r="r" b="b"/>
            <a:pathLst>
              <a:path w="374" h="5829">
                <a:moveTo>
                  <a:pt x="374" y="5800"/>
                </a:moveTo>
                <a:lnTo>
                  <a:pt x="342" y="5829"/>
                </a:lnTo>
                <a:lnTo>
                  <a:pt x="301" y="5798"/>
                </a:lnTo>
                <a:lnTo>
                  <a:pt x="0" y="0"/>
                </a:lnTo>
                <a:lnTo>
                  <a:pt x="32" y="23"/>
                </a:lnTo>
                <a:lnTo>
                  <a:pt x="62" y="2"/>
                </a:lnTo>
                <a:lnTo>
                  <a:pt x="374" y="5800"/>
                </a:lnTo>
                <a:close/>
              </a:path>
            </a:pathLst>
          </a:custGeom>
          <a:solidFill>
            <a:srgbClr val="8C9463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2" name="Freeform 25"/>
          <p:cNvSpPr>
            <a:spLocks noChangeArrowheads="1"/>
          </p:cNvSpPr>
          <p:nvPr/>
        </p:nvSpPr>
        <p:spPr bwMode="auto">
          <a:xfrm>
            <a:off x="1441450" y="4568825"/>
            <a:ext cx="260350" cy="396875"/>
          </a:xfrm>
          <a:custGeom>
            <a:avLst/>
            <a:gdLst/>
            <a:ahLst/>
            <a:cxnLst>
              <a:cxn ang="0">
                <a:pos x="1830" y="583"/>
              </a:cxn>
              <a:cxn ang="0">
                <a:pos x="1736" y="1085"/>
              </a:cxn>
              <a:cxn ang="0">
                <a:pos x="1760" y="1588"/>
              </a:cxn>
              <a:cxn ang="0">
                <a:pos x="1915" y="2066"/>
              </a:cxn>
              <a:cxn ang="0">
                <a:pos x="2212" y="2495"/>
              </a:cxn>
              <a:cxn ang="0">
                <a:pos x="2469" y="2728"/>
              </a:cxn>
              <a:cxn ang="0">
                <a:pos x="2522" y="2802"/>
              </a:cxn>
              <a:cxn ang="0">
                <a:pos x="2513" y="2851"/>
              </a:cxn>
              <a:cxn ang="0">
                <a:pos x="2455" y="2875"/>
              </a:cxn>
              <a:cxn ang="0">
                <a:pos x="2354" y="2870"/>
              </a:cxn>
              <a:cxn ang="0">
                <a:pos x="2225" y="2837"/>
              </a:cxn>
              <a:cxn ang="0">
                <a:pos x="2008" y="2798"/>
              </a:cxn>
              <a:cxn ang="0">
                <a:pos x="1790" y="2787"/>
              </a:cxn>
              <a:cxn ang="0">
                <a:pos x="1632" y="2766"/>
              </a:cxn>
              <a:cxn ang="0">
                <a:pos x="1519" y="2783"/>
              </a:cxn>
              <a:cxn ang="0">
                <a:pos x="1422" y="2793"/>
              </a:cxn>
              <a:cxn ang="0">
                <a:pos x="1311" y="2766"/>
              </a:cxn>
              <a:cxn ang="0">
                <a:pos x="1238" y="2753"/>
              </a:cxn>
              <a:cxn ang="0">
                <a:pos x="1141" y="2769"/>
              </a:cxn>
              <a:cxn ang="0">
                <a:pos x="1027" y="2825"/>
              </a:cxn>
              <a:cxn ang="0">
                <a:pos x="922" y="2902"/>
              </a:cxn>
              <a:cxn ang="0">
                <a:pos x="799" y="2923"/>
              </a:cxn>
              <a:cxn ang="0">
                <a:pos x="710" y="2888"/>
              </a:cxn>
              <a:cxn ang="0">
                <a:pos x="605" y="2823"/>
              </a:cxn>
              <a:cxn ang="0">
                <a:pos x="500" y="2799"/>
              </a:cxn>
              <a:cxn ang="0">
                <a:pos x="395" y="2805"/>
              </a:cxn>
              <a:cxn ang="0">
                <a:pos x="236" y="2835"/>
              </a:cxn>
              <a:cxn ang="0">
                <a:pos x="135" y="2834"/>
              </a:cxn>
              <a:cxn ang="0">
                <a:pos x="22" y="2789"/>
              </a:cxn>
              <a:cxn ang="0">
                <a:pos x="3" y="2713"/>
              </a:cxn>
              <a:cxn ang="0">
                <a:pos x="66" y="2608"/>
              </a:cxn>
              <a:cxn ang="0">
                <a:pos x="212" y="2437"/>
              </a:cxn>
              <a:cxn ang="0">
                <a:pos x="272" y="2309"/>
              </a:cxn>
              <a:cxn ang="0">
                <a:pos x="332" y="2091"/>
              </a:cxn>
              <a:cxn ang="0">
                <a:pos x="386" y="1694"/>
              </a:cxn>
              <a:cxn ang="0">
                <a:pos x="417" y="1293"/>
              </a:cxn>
              <a:cxn ang="0">
                <a:pos x="427" y="996"/>
              </a:cxn>
              <a:cxn ang="0">
                <a:pos x="401" y="768"/>
              </a:cxn>
              <a:cxn ang="0">
                <a:pos x="352" y="627"/>
              </a:cxn>
              <a:cxn ang="0">
                <a:pos x="227" y="373"/>
              </a:cxn>
              <a:cxn ang="0">
                <a:pos x="198" y="268"/>
              </a:cxn>
              <a:cxn ang="0">
                <a:pos x="213" y="165"/>
              </a:cxn>
              <a:cxn ang="0">
                <a:pos x="270" y="108"/>
              </a:cxn>
              <a:cxn ang="0">
                <a:pos x="350" y="119"/>
              </a:cxn>
              <a:cxn ang="0">
                <a:pos x="523" y="219"/>
              </a:cxn>
              <a:cxn ang="0">
                <a:pos x="636" y="270"/>
              </a:cxn>
              <a:cxn ang="0">
                <a:pos x="760" y="290"/>
              </a:cxn>
              <a:cxn ang="0">
                <a:pos x="865" y="269"/>
              </a:cxn>
              <a:cxn ang="0">
                <a:pos x="1006" y="191"/>
              </a:cxn>
              <a:cxn ang="0">
                <a:pos x="1199" y="63"/>
              </a:cxn>
              <a:cxn ang="0">
                <a:pos x="1313" y="6"/>
              </a:cxn>
              <a:cxn ang="0">
                <a:pos x="1378" y="6"/>
              </a:cxn>
              <a:cxn ang="0">
                <a:pos x="1418" y="49"/>
              </a:cxn>
              <a:cxn ang="0">
                <a:pos x="1496" y="175"/>
              </a:cxn>
              <a:cxn ang="0">
                <a:pos x="1578" y="247"/>
              </a:cxn>
              <a:cxn ang="0">
                <a:pos x="1651" y="269"/>
              </a:cxn>
              <a:cxn ang="0">
                <a:pos x="1717" y="252"/>
              </a:cxn>
              <a:cxn ang="0">
                <a:pos x="1897" y="161"/>
              </a:cxn>
            </a:cxnLst>
            <a:rect l="0" t="0" r="r" b="b"/>
            <a:pathLst>
              <a:path w="2526" h="2924">
                <a:moveTo>
                  <a:pt x="1990" y="182"/>
                </a:moveTo>
                <a:lnTo>
                  <a:pt x="1953" y="260"/>
                </a:lnTo>
                <a:lnTo>
                  <a:pt x="1917" y="340"/>
                </a:lnTo>
                <a:lnTo>
                  <a:pt x="1886" y="420"/>
                </a:lnTo>
                <a:lnTo>
                  <a:pt x="1857" y="501"/>
                </a:lnTo>
                <a:lnTo>
                  <a:pt x="1830" y="583"/>
                </a:lnTo>
                <a:lnTo>
                  <a:pt x="1807" y="666"/>
                </a:lnTo>
                <a:lnTo>
                  <a:pt x="1786" y="749"/>
                </a:lnTo>
                <a:lnTo>
                  <a:pt x="1769" y="833"/>
                </a:lnTo>
                <a:lnTo>
                  <a:pt x="1755" y="916"/>
                </a:lnTo>
                <a:lnTo>
                  <a:pt x="1744" y="1001"/>
                </a:lnTo>
                <a:lnTo>
                  <a:pt x="1736" y="1085"/>
                </a:lnTo>
                <a:lnTo>
                  <a:pt x="1732" y="1170"/>
                </a:lnTo>
                <a:lnTo>
                  <a:pt x="1730" y="1254"/>
                </a:lnTo>
                <a:lnTo>
                  <a:pt x="1733" y="1339"/>
                </a:lnTo>
                <a:lnTo>
                  <a:pt x="1738" y="1422"/>
                </a:lnTo>
                <a:lnTo>
                  <a:pt x="1748" y="1506"/>
                </a:lnTo>
                <a:lnTo>
                  <a:pt x="1760" y="1588"/>
                </a:lnTo>
                <a:lnTo>
                  <a:pt x="1776" y="1670"/>
                </a:lnTo>
                <a:lnTo>
                  <a:pt x="1797" y="1751"/>
                </a:lnTo>
                <a:lnTo>
                  <a:pt x="1821" y="1832"/>
                </a:lnTo>
                <a:lnTo>
                  <a:pt x="1848" y="1911"/>
                </a:lnTo>
                <a:lnTo>
                  <a:pt x="1880" y="1990"/>
                </a:lnTo>
                <a:lnTo>
                  <a:pt x="1915" y="2066"/>
                </a:lnTo>
                <a:lnTo>
                  <a:pt x="1955" y="2142"/>
                </a:lnTo>
                <a:lnTo>
                  <a:pt x="1998" y="2216"/>
                </a:lnTo>
                <a:lnTo>
                  <a:pt x="2045" y="2289"/>
                </a:lnTo>
                <a:lnTo>
                  <a:pt x="2097" y="2359"/>
                </a:lnTo>
                <a:lnTo>
                  <a:pt x="2153" y="2427"/>
                </a:lnTo>
                <a:lnTo>
                  <a:pt x="2212" y="2495"/>
                </a:lnTo>
                <a:lnTo>
                  <a:pt x="2277" y="2559"/>
                </a:lnTo>
                <a:lnTo>
                  <a:pt x="2345" y="2622"/>
                </a:lnTo>
                <a:lnTo>
                  <a:pt x="2419" y="2682"/>
                </a:lnTo>
                <a:lnTo>
                  <a:pt x="2437" y="2698"/>
                </a:lnTo>
                <a:lnTo>
                  <a:pt x="2454" y="2713"/>
                </a:lnTo>
                <a:lnTo>
                  <a:pt x="2469" y="2728"/>
                </a:lnTo>
                <a:lnTo>
                  <a:pt x="2483" y="2741"/>
                </a:lnTo>
                <a:lnTo>
                  <a:pt x="2494" y="2755"/>
                </a:lnTo>
                <a:lnTo>
                  <a:pt x="2503" y="2768"/>
                </a:lnTo>
                <a:lnTo>
                  <a:pt x="2511" y="2780"/>
                </a:lnTo>
                <a:lnTo>
                  <a:pt x="2517" y="2792"/>
                </a:lnTo>
                <a:lnTo>
                  <a:pt x="2522" y="2802"/>
                </a:lnTo>
                <a:lnTo>
                  <a:pt x="2525" y="2812"/>
                </a:lnTo>
                <a:lnTo>
                  <a:pt x="2526" y="2821"/>
                </a:lnTo>
                <a:lnTo>
                  <a:pt x="2525" y="2830"/>
                </a:lnTo>
                <a:lnTo>
                  <a:pt x="2523" y="2838"/>
                </a:lnTo>
                <a:lnTo>
                  <a:pt x="2518" y="2845"/>
                </a:lnTo>
                <a:lnTo>
                  <a:pt x="2513" y="2851"/>
                </a:lnTo>
                <a:lnTo>
                  <a:pt x="2507" y="2857"/>
                </a:lnTo>
                <a:lnTo>
                  <a:pt x="2499" y="2862"/>
                </a:lnTo>
                <a:lnTo>
                  <a:pt x="2490" y="2866"/>
                </a:lnTo>
                <a:lnTo>
                  <a:pt x="2479" y="2870"/>
                </a:lnTo>
                <a:lnTo>
                  <a:pt x="2467" y="2873"/>
                </a:lnTo>
                <a:lnTo>
                  <a:pt x="2455" y="2875"/>
                </a:lnTo>
                <a:lnTo>
                  <a:pt x="2441" y="2876"/>
                </a:lnTo>
                <a:lnTo>
                  <a:pt x="2425" y="2876"/>
                </a:lnTo>
                <a:lnTo>
                  <a:pt x="2409" y="2876"/>
                </a:lnTo>
                <a:lnTo>
                  <a:pt x="2392" y="2874"/>
                </a:lnTo>
                <a:lnTo>
                  <a:pt x="2373" y="2872"/>
                </a:lnTo>
                <a:lnTo>
                  <a:pt x="2354" y="2870"/>
                </a:lnTo>
                <a:lnTo>
                  <a:pt x="2333" y="2866"/>
                </a:lnTo>
                <a:lnTo>
                  <a:pt x="2312" y="2861"/>
                </a:lnTo>
                <a:lnTo>
                  <a:pt x="2291" y="2856"/>
                </a:lnTo>
                <a:lnTo>
                  <a:pt x="2268" y="2850"/>
                </a:lnTo>
                <a:lnTo>
                  <a:pt x="2245" y="2843"/>
                </a:lnTo>
                <a:lnTo>
                  <a:pt x="2225" y="2837"/>
                </a:lnTo>
                <a:lnTo>
                  <a:pt x="2205" y="2831"/>
                </a:lnTo>
                <a:lnTo>
                  <a:pt x="2184" y="2825"/>
                </a:lnTo>
                <a:lnTo>
                  <a:pt x="2161" y="2820"/>
                </a:lnTo>
                <a:lnTo>
                  <a:pt x="2112" y="2811"/>
                </a:lnTo>
                <a:lnTo>
                  <a:pt x="2060" y="2804"/>
                </a:lnTo>
                <a:lnTo>
                  <a:pt x="2008" y="2798"/>
                </a:lnTo>
                <a:lnTo>
                  <a:pt x="1957" y="2794"/>
                </a:lnTo>
                <a:lnTo>
                  <a:pt x="1908" y="2792"/>
                </a:lnTo>
                <a:lnTo>
                  <a:pt x="1865" y="2791"/>
                </a:lnTo>
                <a:lnTo>
                  <a:pt x="1839" y="2791"/>
                </a:lnTo>
                <a:lnTo>
                  <a:pt x="1814" y="2789"/>
                </a:lnTo>
                <a:lnTo>
                  <a:pt x="1790" y="2787"/>
                </a:lnTo>
                <a:lnTo>
                  <a:pt x="1767" y="2784"/>
                </a:lnTo>
                <a:lnTo>
                  <a:pt x="1726" y="2778"/>
                </a:lnTo>
                <a:lnTo>
                  <a:pt x="1687" y="2772"/>
                </a:lnTo>
                <a:lnTo>
                  <a:pt x="1669" y="2769"/>
                </a:lnTo>
                <a:lnTo>
                  <a:pt x="1651" y="2767"/>
                </a:lnTo>
                <a:lnTo>
                  <a:pt x="1632" y="2766"/>
                </a:lnTo>
                <a:lnTo>
                  <a:pt x="1614" y="2766"/>
                </a:lnTo>
                <a:lnTo>
                  <a:pt x="1596" y="2767"/>
                </a:lnTo>
                <a:lnTo>
                  <a:pt x="1578" y="2769"/>
                </a:lnTo>
                <a:lnTo>
                  <a:pt x="1559" y="2773"/>
                </a:lnTo>
                <a:lnTo>
                  <a:pt x="1539" y="2778"/>
                </a:lnTo>
                <a:lnTo>
                  <a:pt x="1519" y="2783"/>
                </a:lnTo>
                <a:lnTo>
                  <a:pt x="1500" y="2787"/>
                </a:lnTo>
                <a:lnTo>
                  <a:pt x="1481" y="2790"/>
                </a:lnTo>
                <a:lnTo>
                  <a:pt x="1465" y="2792"/>
                </a:lnTo>
                <a:lnTo>
                  <a:pt x="1449" y="2793"/>
                </a:lnTo>
                <a:lnTo>
                  <a:pt x="1435" y="2793"/>
                </a:lnTo>
                <a:lnTo>
                  <a:pt x="1422" y="2793"/>
                </a:lnTo>
                <a:lnTo>
                  <a:pt x="1410" y="2792"/>
                </a:lnTo>
                <a:lnTo>
                  <a:pt x="1387" y="2789"/>
                </a:lnTo>
                <a:lnTo>
                  <a:pt x="1367" y="2784"/>
                </a:lnTo>
                <a:lnTo>
                  <a:pt x="1347" y="2778"/>
                </a:lnTo>
                <a:lnTo>
                  <a:pt x="1329" y="2772"/>
                </a:lnTo>
                <a:lnTo>
                  <a:pt x="1311" y="2766"/>
                </a:lnTo>
                <a:lnTo>
                  <a:pt x="1293" y="2760"/>
                </a:lnTo>
                <a:lnTo>
                  <a:pt x="1283" y="2757"/>
                </a:lnTo>
                <a:lnTo>
                  <a:pt x="1273" y="2756"/>
                </a:lnTo>
                <a:lnTo>
                  <a:pt x="1262" y="2754"/>
                </a:lnTo>
                <a:lnTo>
                  <a:pt x="1250" y="2753"/>
                </a:lnTo>
                <a:lnTo>
                  <a:pt x="1238" y="2753"/>
                </a:lnTo>
                <a:lnTo>
                  <a:pt x="1224" y="2753"/>
                </a:lnTo>
                <a:lnTo>
                  <a:pt x="1210" y="2754"/>
                </a:lnTo>
                <a:lnTo>
                  <a:pt x="1194" y="2756"/>
                </a:lnTo>
                <a:lnTo>
                  <a:pt x="1178" y="2759"/>
                </a:lnTo>
                <a:lnTo>
                  <a:pt x="1160" y="2763"/>
                </a:lnTo>
                <a:lnTo>
                  <a:pt x="1141" y="2769"/>
                </a:lnTo>
                <a:lnTo>
                  <a:pt x="1121" y="2774"/>
                </a:lnTo>
                <a:lnTo>
                  <a:pt x="1104" y="2780"/>
                </a:lnTo>
                <a:lnTo>
                  <a:pt x="1087" y="2787"/>
                </a:lnTo>
                <a:lnTo>
                  <a:pt x="1072" y="2795"/>
                </a:lnTo>
                <a:lnTo>
                  <a:pt x="1057" y="2804"/>
                </a:lnTo>
                <a:lnTo>
                  <a:pt x="1027" y="2825"/>
                </a:lnTo>
                <a:lnTo>
                  <a:pt x="998" y="2849"/>
                </a:lnTo>
                <a:lnTo>
                  <a:pt x="984" y="2860"/>
                </a:lnTo>
                <a:lnTo>
                  <a:pt x="969" y="2872"/>
                </a:lnTo>
                <a:lnTo>
                  <a:pt x="954" y="2883"/>
                </a:lnTo>
                <a:lnTo>
                  <a:pt x="938" y="2893"/>
                </a:lnTo>
                <a:lnTo>
                  <a:pt x="922" y="2902"/>
                </a:lnTo>
                <a:lnTo>
                  <a:pt x="904" y="2911"/>
                </a:lnTo>
                <a:lnTo>
                  <a:pt x="885" y="2917"/>
                </a:lnTo>
                <a:lnTo>
                  <a:pt x="866" y="2923"/>
                </a:lnTo>
                <a:lnTo>
                  <a:pt x="840" y="2924"/>
                </a:lnTo>
                <a:lnTo>
                  <a:pt x="818" y="2924"/>
                </a:lnTo>
                <a:lnTo>
                  <a:pt x="799" y="2923"/>
                </a:lnTo>
                <a:lnTo>
                  <a:pt x="782" y="2921"/>
                </a:lnTo>
                <a:lnTo>
                  <a:pt x="767" y="2918"/>
                </a:lnTo>
                <a:lnTo>
                  <a:pt x="753" y="2914"/>
                </a:lnTo>
                <a:lnTo>
                  <a:pt x="741" y="2909"/>
                </a:lnTo>
                <a:lnTo>
                  <a:pt x="731" y="2903"/>
                </a:lnTo>
                <a:lnTo>
                  <a:pt x="710" y="2888"/>
                </a:lnTo>
                <a:lnTo>
                  <a:pt x="688" y="2871"/>
                </a:lnTo>
                <a:lnTo>
                  <a:pt x="675" y="2862"/>
                </a:lnTo>
                <a:lnTo>
                  <a:pt x="661" y="2852"/>
                </a:lnTo>
                <a:lnTo>
                  <a:pt x="645" y="2842"/>
                </a:lnTo>
                <a:lnTo>
                  <a:pt x="626" y="2831"/>
                </a:lnTo>
                <a:lnTo>
                  <a:pt x="605" y="2823"/>
                </a:lnTo>
                <a:lnTo>
                  <a:pt x="586" y="2817"/>
                </a:lnTo>
                <a:lnTo>
                  <a:pt x="568" y="2811"/>
                </a:lnTo>
                <a:lnTo>
                  <a:pt x="550" y="2807"/>
                </a:lnTo>
                <a:lnTo>
                  <a:pt x="533" y="2803"/>
                </a:lnTo>
                <a:lnTo>
                  <a:pt x="516" y="2800"/>
                </a:lnTo>
                <a:lnTo>
                  <a:pt x="500" y="2799"/>
                </a:lnTo>
                <a:lnTo>
                  <a:pt x="484" y="2798"/>
                </a:lnTo>
                <a:lnTo>
                  <a:pt x="468" y="2798"/>
                </a:lnTo>
                <a:lnTo>
                  <a:pt x="453" y="2798"/>
                </a:lnTo>
                <a:lnTo>
                  <a:pt x="438" y="2799"/>
                </a:lnTo>
                <a:lnTo>
                  <a:pt x="423" y="2800"/>
                </a:lnTo>
                <a:lnTo>
                  <a:pt x="395" y="2805"/>
                </a:lnTo>
                <a:lnTo>
                  <a:pt x="366" y="2810"/>
                </a:lnTo>
                <a:lnTo>
                  <a:pt x="338" y="2816"/>
                </a:lnTo>
                <a:lnTo>
                  <a:pt x="309" y="2822"/>
                </a:lnTo>
                <a:lnTo>
                  <a:pt x="281" y="2828"/>
                </a:lnTo>
                <a:lnTo>
                  <a:pt x="251" y="2833"/>
                </a:lnTo>
                <a:lnTo>
                  <a:pt x="236" y="2835"/>
                </a:lnTo>
                <a:lnTo>
                  <a:pt x="220" y="2836"/>
                </a:lnTo>
                <a:lnTo>
                  <a:pt x="204" y="2837"/>
                </a:lnTo>
                <a:lnTo>
                  <a:pt x="188" y="2838"/>
                </a:lnTo>
                <a:lnTo>
                  <a:pt x="170" y="2837"/>
                </a:lnTo>
                <a:lnTo>
                  <a:pt x="153" y="2836"/>
                </a:lnTo>
                <a:lnTo>
                  <a:pt x="135" y="2834"/>
                </a:lnTo>
                <a:lnTo>
                  <a:pt x="117" y="2831"/>
                </a:lnTo>
                <a:lnTo>
                  <a:pt x="91" y="2825"/>
                </a:lnTo>
                <a:lnTo>
                  <a:pt x="69" y="2817"/>
                </a:lnTo>
                <a:lnTo>
                  <a:pt x="51" y="2808"/>
                </a:lnTo>
                <a:lnTo>
                  <a:pt x="35" y="2799"/>
                </a:lnTo>
                <a:lnTo>
                  <a:pt x="22" y="2789"/>
                </a:lnTo>
                <a:lnTo>
                  <a:pt x="13" y="2778"/>
                </a:lnTo>
                <a:lnTo>
                  <a:pt x="6" y="2766"/>
                </a:lnTo>
                <a:lnTo>
                  <a:pt x="2" y="2753"/>
                </a:lnTo>
                <a:lnTo>
                  <a:pt x="0" y="2740"/>
                </a:lnTo>
                <a:lnTo>
                  <a:pt x="1" y="2727"/>
                </a:lnTo>
                <a:lnTo>
                  <a:pt x="3" y="2713"/>
                </a:lnTo>
                <a:lnTo>
                  <a:pt x="8" y="2699"/>
                </a:lnTo>
                <a:lnTo>
                  <a:pt x="14" y="2685"/>
                </a:lnTo>
                <a:lnTo>
                  <a:pt x="22" y="2670"/>
                </a:lnTo>
                <a:lnTo>
                  <a:pt x="32" y="2655"/>
                </a:lnTo>
                <a:lnTo>
                  <a:pt x="42" y="2639"/>
                </a:lnTo>
                <a:lnTo>
                  <a:pt x="66" y="2608"/>
                </a:lnTo>
                <a:lnTo>
                  <a:pt x="93" y="2575"/>
                </a:lnTo>
                <a:lnTo>
                  <a:pt x="121" y="2544"/>
                </a:lnTo>
                <a:lnTo>
                  <a:pt x="149" y="2512"/>
                </a:lnTo>
                <a:lnTo>
                  <a:pt x="176" y="2481"/>
                </a:lnTo>
                <a:lnTo>
                  <a:pt x="201" y="2451"/>
                </a:lnTo>
                <a:lnTo>
                  <a:pt x="212" y="2437"/>
                </a:lnTo>
                <a:lnTo>
                  <a:pt x="222" y="2422"/>
                </a:lnTo>
                <a:lnTo>
                  <a:pt x="231" y="2408"/>
                </a:lnTo>
                <a:lnTo>
                  <a:pt x="238" y="2395"/>
                </a:lnTo>
                <a:lnTo>
                  <a:pt x="250" y="2367"/>
                </a:lnTo>
                <a:lnTo>
                  <a:pt x="261" y="2339"/>
                </a:lnTo>
                <a:lnTo>
                  <a:pt x="272" y="2309"/>
                </a:lnTo>
                <a:lnTo>
                  <a:pt x="282" y="2280"/>
                </a:lnTo>
                <a:lnTo>
                  <a:pt x="292" y="2249"/>
                </a:lnTo>
                <a:lnTo>
                  <a:pt x="301" y="2218"/>
                </a:lnTo>
                <a:lnTo>
                  <a:pt x="309" y="2187"/>
                </a:lnTo>
                <a:lnTo>
                  <a:pt x="317" y="2156"/>
                </a:lnTo>
                <a:lnTo>
                  <a:pt x="332" y="2091"/>
                </a:lnTo>
                <a:lnTo>
                  <a:pt x="345" y="2026"/>
                </a:lnTo>
                <a:lnTo>
                  <a:pt x="355" y="1961"/>
                </a:lnTo>
                <a:lnTo>
                  <a:pt x="365" y="1894"/>
                </a:lnTo>
                <a:lnTo>
                  <a:pt x="373" y="1827"/>
                </a:lnTo>
                <a:lnTo>
                  <a:pt x="380" y="1760"/>
                </a:lnTo>
                <a:lnTo>
                  <a:pt x="386" y="1694"/>
                </a:lnTo>
                <a:lnTo>
                  <a:pt x="392" y="1628"/>
                </a:lnTo>
                <a:lnTo>
                  <a:pt x="397" y="1563"/>
                </a:lnTo>
                <a:lnTo>
                  <a:pt x="402" y="1499"/>
                </a:lnTo>
                <a:lnTo>
                  <a:pt x="406" y="1437"/>
                </a:lnTo>
                <a:lnTo>
                  <a:pt x="411" y="1375"/>
                </a:lnTo>
                <a:lnTo>
                  <a:pt x="417" y="1293"/>
                </a:lnTo>
                <a:lnTo>
                  <a:pt x="422" y="1208"/>
                </a:lnTo>
                <a:lnTo>
                  <a:pt x="424" y="1166"/>
                </a:lnTo>
                <a:lnTo>
                  <a:pt x="426" y="1124"/>
                </a:lnTo>
                <a:lnTo>
                  <a:pt x="427" y="1080"/>
                </a:lnTo>
                <a:lnTo>
                  <a:pt x="428" y="1038"/>
                </a:lnTo>
                <a:lnTo>
                  <a:pt x="427" y="996"/>
                </a:lnTo>
                <a:lnTo>
                  <a:pt x="426" y="954"/>
                </a:lnTo>
                <a:lnTo>
                  <a:pt x="423" y="912"/>
                </a:lnTo>
                <a:lnTo>
                  <a:pt x="419" y="870"/>
                </a:lnTo>
                <a:lnTo>
                  <a:pt x="413" y="830"/>
                </a:lnTo>
                <a:lnTo>
                  <a:pt x="405" y="789"/>
                </a:lnTo>
                <a:lnTo>
                  <a:pt x="401" y="768"/>
                </a:lnTo>
                <a:lnTo>
                  <a:pt x="396" y="749"/>
                </a:lnTo>
                <a:lnTo>
                  <a:pt x="391" y="729"/>
                </a:lnTo>
                <a:lnTo>
                  <a:pt x="385" y="710"/>
                </a:lnTo>
                <a:lnTo>
                  <a:pt x="376" y="683"/>
                </a:lnTo>
                <a:lnTo>
                  <a:pt x="365" y="656"/>
                </a:lnTo>
                <a:lnTo>
                  <a:pt x="352" y="627"/>
                </a:lnTo>
                <a:lnTo>
                  <a:pt x="337" y="596"/>
                </a:lnTo>
                <a:lnTo>
                  <a:pt x="304" y="533"/>
                </a:lnTo>
                <a:lnTo>
                  <a:pt x="271" y="469"/>
                </a:lnTo>
                <a:lnTo>
                  <a:pt x="255" y="436"/>
                </a:lnTo>
                <a:lnTo>
                  <a:pt x="240" y="405"/>
                </a:lnTo>
                <a:lnTo>
                  <a:pt x="227" y="373"/>
                </a:lnTo>
                <a:lnTo>
                  <a:pt x="216" y="342"/>
                </a:lnTo>
                <a:lnTo>
                  <a:pt x="211" y="327"/>
                </a:lnTo>
                <a:lnTo>
                  <a:pt x="206" y="312"/>
                </a:lnTo>
                <a:lnTo>
                  <a:pt x="203" y="298"/>
                </a:lnTo>
                <a:lnTo>
                  <a:pt x="200" y="283"/>
                </a:lnTo>
                <a:lnTo>
                  <a:pt x="198" y="268"/>
                </a:lnTo>
                <a:lnTo>
                  <a:pt x="197" y="254"/>
                </a:lnTo>
                <a:lnTo>
                  <a:pt x="197" y="241"/>
                </a:lnTo>
                <a:lnTo>
                  <a:pt x="198" y="228"/>
                </a:lnTo>
                <a:lnTo>
                  <a:pt x="202" y="204"/>
                </a:lnTo>
                <a:lnTo>
                  <a:pt x="207" y="183"/>
                </a:lnTo>
                <a:lnTo>
                  <a:pt x="213" y="165"/>
                </a:lnTo>
                <a:lnTo>
                  <a:pt x="221" y="149"/>
                </a:lnTo>
                <a:lnTo>
                  <a:pt x="229" y="136"/>
                </a:lnTo>
                <a:lnTo>
                  <a:pt x="238" y="126"/>
                </a:lnTo>
                <a:lnTo>
                  <a:pt x="248" y="118"/>
                </a:lnTo>
                <a:lnTo>
                  <a:pt x="258" y="112"/>
                </a:lnTo>
                <a:lnTo>
                  <a:pt x="270" y="108"/>
                </a:lnTo>
                <a:lnTo>
                  <a:pt x="281" y="105"/>
                </a:lnTo>
                <a:lnTo>
                  <a:pt x="294" y="104"/>
                </a:lnTo>
                <a:lnTo>
                  <a:pt x="307" y="106"/>
                </a:lnTo>
                <a:lnTo>
                  <a:pt x="321" y="110"/>
                </a:lnTo>
                <a:lnTo>
                  <a:pt x="336" y="114"/>
                </a:lnTo>
                <a:lnTo>
                  <a:pt x="350" y="119"/>
                </a:lnTo>
                <a:lnTo>
                  <a:pt x="365" y="126"/>
                </a:lnTo>
                <a:lnTo>
                  <a:pt x="395" y="141"/>
                </a:lnTo>
                <a:lnTo>
                  <a:pt x="427" y="159"/>
                </a:lnTo>
                <a:lnTo>
                  <a:pt x="458" y="179"/>
                </a:lnTo>
                <a:lnTo>
                  <a:pt x="491" y="199"/>
                </a:lnTo>
                <a:lnTo>
                  <a:pt x="523" y="219"/>
                </a:lnTo>
                <a:lnTo>
                  <a:pt x="554" y="237"/>
                </a:lnTo>
                <a:lnTo>
                  <a:pt x="569" y="244"/>
                </a:lnTo>
                <a:lnTo>
                  <a:pt x="583" y="251"/>
                </a:lnTo>
                <a:lnTo>
                  <a:pt x="598" y="257"/>
                </a:lnTo>
                <a:lnTo>
                  <a:pt x="612" y="262"/>
                </a:lnTo>
                <a:lnTo>
                  <a:pt x="636" y="270"/>
                </a:lnTo>
                <a:lnTo>
                  <a:pt x="658" y="278"/>
                </a:lnTo>
                <a:lnTo>
                  <a:pt x="680" y="283"/>
                </a:lnTo>
                <a:lnTo>
                  <a:pt x="701" y="286"/>
                </a:lnTo>
                <a:lnTo>
                  <a:pt x="721" y="289"/>
                </a:lnTo>
                <a:lnTo>
                  <a:pt x="741" y="290"/>
                </a:lnTo>
                <a:lnTo>
                  <a:pt x="760" y="290"/>
                </a:lnTo>
                <a:lnTo>
                  <a:pt x="779" y="289"/>
                </a:lnTo>
                <a:lnTo>
                  <a:pt x="797" y="287"/>
                </a:lnTo>
                <a:lnTo>
                  <a:pt x="815" y="284"/>
                </a:lnTo>
                <a:lnTo>
                  <a:pt x="832" y="281"/>
                </a:lnTo>
                <a:lnTo>
                  <a:pt x="849" y="276"/>
                </a:lnTo>
                <a:lnTo>
                  <a:pt x="865" y="269"/>
                </a:lnTo>
                <a:lnTo>
                  <a:pt x="881" y="263"/>
                </a:lnTo>
                <a:lnTo>
                  <a:pt x="897" y="256"/>
                </a:lnTo>
                <a:lnTo>
                  <a:pt x="914" y="248"/>
                </a:lnTo>
                <a:lnTo>
                  <a:pt x="944" y="231"/>
                </a:lnTo>
                <a:lnTo>
                  <a:pt x="975" y="212"/>
                </a:lnTo>
                <a:lnTo>
                  <a:pt x="1006" y="191"/>
                </a:lnTo>
                <a:lnTo>
                  <a:pt x="1037" y="169"/>
                </a:lnTo>
                <a:lnTo>
                  <a:pt x="1070" y="147"/>
                </a:lnTo>
                <a:lnTo>
                  <a:pt x="1103" y="124"/>
                </a:lnTo>
                <a:lnTo>
                  <a:pt x="1137" y="101"/>
                </a:lnTo>
                <a:lnTo>
                  <a:pt x="1174" y="79"/>
                </a:lnTo>
                <a:lnTo>
                  <a:pt x="1199" y="63"/>
                </a:lnTo>
                <a:lnTo>
                  <a:pt x="1223" y="49"/>
                </a:lnTo>
                <a:lnTo>
                  <a:pt x="1244" y="37"/>
                </a:lnTo>
                <a:lnTo>
                  <a:pt x="1264" y="26"/>
                </a:lnTo>
                <a:lnTo>
                  <a:pt x="1282" y="18"/>
                </a:lnTo>
                <a:lnTo>
                  <a:pt x="1298" y="11"/>
                </a:lnTo>
                <a:lnTo>
                  <a:pt x="1313" y="6"/>
                </a:lnTo>
                <a:lnTo>
                  <a:pt x="1326" y="3"/>
                </a:lnTo>
                <a:lnTo>
                  <a:pt x="1338" y="1"/>
                </a:lnTo>
                <a:lnTo>
                  <a:pt x="1350" y="0"/>
                </a:lnTo>
                <a:lnTo>
                  <a:pt x="1361" y="1"/>
                </a:lnTo>
                <a:lnTo>
                  <a:pt x="1370" y="3"/>
                </a:lnTo>
                <a:lnTo>
                  <a:pt x="1378" y="6"/>
                </a:lnTo>
                <a:lnTo>
                  <a:pt x="1386" y="11"/>
                </a:lnTo>
                <a:lnTo>
                  <a:pt x="1393" y="17"/>
                </a:lnTo>
                <a:lnTo>
                  <a:pt x="1400" y="23"/>
                </a:lnTo>
                <a:lnTo>
                  <a:pt x="1406" y="31"/>
                </a:lnTo>
                <a:lnTo>
                  <a:pt x="1412" y="40"/>
                </a:lnTo>
                <a:lnTo>
                  <a:pt x="1418" y="49"/>
                </a:lnTo>
                <a:lnTo>
                  <a:pt x="1424" y="59"/>
                </a:lnTo>
                <a:lnTo>
                  <a:pt x="1437" y="82"/>
                </a:lnTo>
                <a:lnTo>
                  <a:pt x="1450" y="106"/>
                </a:lnTo>
                <a:lnTo>
                  <a:pt x="1466" y="133"/>
                </a:lnTo>
                <a:lnTo>
                  <a:pt x="1485" y="161"/>
                </a:lnTo>
                <a:lnTo>
                  <a:pt x="1496" y="175"/>
                </a:lnTo>
                <a:lnTo>
                  <a:pt x="1508" y="189"/>
                </a:lnTo>
                <a:lnTo>
                  <a:pt x="1521" y="203"/>
                </a:lnTo>
                <a:lnTo>
                  <a:pt x="1536" y="217"/>
                </a:lnTo>
                <a:lnTo>
                  <a:pt x="1550" y="229"/>
                </a:lnTo>
                <a:lnTo>
                  <a:pt x="1564" y="239"/>
                </a:lnTo>
                <a:lnTo>
                  <a:pt x="1578" y="247"/>
                </a:lnTo>
                <a:lnTo>
                  <a:pt x="1591" y="254"/>
                </a:lnTo>
                <a:lnTo>
                  <a:pt x="1603" y="260"/>
                </a:lnTo>
                <a:lnTo>
                  <a:pt x="1616" y="264"/>
                </a:lnTo>
                <a:lnTo>
                  <a:pt x="1627" y="267"/>
                </a:lnTo>
                <a:lnTo>
                  <a:pt x="1639" y="269"/>
                </a:lnTo>
                <a:lnTo>
                  <a:pt x="1651" y="269"/>
                </a:lnTo>
                <a:lnTo>
                  <a:pt x="1662" y="268"/>
                </a:lnTo>
                <a:lnTo>
                  <a:pt x="1673" y="267"/>
                </a:lnTo>
                <a:lnTo>
                  <a:pt x="1684" y="264"/>
                </a:lnTo>
                <a:lnTo>
                  <a:pt x="1695" y="261"/>
                </a:lnTo>
                <a:lnTo>
                  <a:pt x="1706" y="257"/>
                </a:lnTo>
                <a:lnTo>
                  <a:pt x="1717" y="252"/>
                </a:lnTo>
                <a:lnTo>
                  <a:pt x="1728" y="247"/>
                </a:lnTo>
                <a:lnTo>
                  <a:pt x="1773" y="221"/>
                </a:lnTo>
                <a:lnTo>
                  <a:pt x="1823" y="193"/>
                </a:lnTo>
                <a:lnTo>
                  <a:pt x="1851" y="179"/>
                </a:lnTo>
                <a:lnTo>
                  <a:pt x="1881" y="167"/>
                </a:lnTo>
                <a:lnTo>
                  <a:pt x="1897" y="161"/>
                </a:lnTo>
                <a:lnTo>
                  <a:pt x="1914" y="156"/>
                </a:lnTo>
                <a:lnTo>
                  <a:pt x="1931" y="152"/>
                </a:lnTo>
                <a:lnTo>
                  <a:pt x="1950" y="148"/>
                </a:lnTo>
                <a:lnTo>
                  <a:pt x="1990" y="182"/>
                </a:lnTo>
                <a:close/>
              </a:path>
            </a:pathLst>
          </a:custGeom>
          <a:solidFill>
            <a:srgbClr val="91852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3" name="Freeform 26"/>
          <p:cNvSpPr>
            <a:spLocks noChangeArrowheads="1"/>
          </p:cNvSpPr>
          <p:nvPr/>
        </p:nvSpPr>
        <p:spPr bwMode="auto">
          <a:xfrm>
            <a:off x="1423988" y="4584700"/>
            <a:ext cx="219075" cy="406400"/>
          </a:xfrm>
          <a:custGeom>
            <a:avLst/>
            <a:gdLst/>
            <a:ahLst/>
            <a:cxnLst>
              <a:cxn ang="0">
                <a:pos x="461" y="2086"/>
              </a:cxn>
              <a:cxn ang="0">
                <a:pos x="531" y="1696"/>
              </a:cxn>
              <a:cxn ang="0">
                <a:pos x="567" y="1244"/>
              </a:cxn>
              <a:cxn ang="0">
                <a:pos x="579" y="870"/>
              </a:cxn>
              <a:cxn ang="0">
                <a:pos x="534" y="588"/>
              </a:cxn>
              <a:cxn ang="0">
                <a:pos x="393" y="297"/>
              </a:cxn>
              <a:cxn ang="0">
                <a:pos x="331" y="132"/>
              </a:cxn>
              <a:cxn ang="0">
                <a:pos x="370" y="20"/>
              </a:cxn>
              <a:cxn ang="0">
                <a:pos x="648" y="20"/>
              </a:cxn>
              <a:cxn ang="0">
                <a:pos x="1044" y="131"/>
              </a:cxn>
              <a:cxn ang="0">
                <a:pos x="1457" y="294"/>
              </a:cxn>
              <a:cxn ang="0">
                <a:pos x="1470" y="331"/>
              </a:cxn>
              <a:cxn ang="0">
                <a:pos x="1243" y="401"/>
              </a:cxn>
              <a:cxn ang="0">
                <a:pos x="1125" y="558"/>
              </a:cxn>
              <a:cxn ang="0">
                <a:pos x="1114" y="771"/>
              </a:cxn>
              <a:cxn ang="0">
                <a:pos x="1209" y="1012"/>
              </a:cxn>
              <a:cxn ang="0">
                <a:pos x="1252" y="1102"/>
              </a:cxn>
              <a:cxn ang="0">
                <a:pos x="1178" y="1118"/>
              </a:cxn>
              <a:cxn ang="0">
                <a:pos x="1023" y="1227"/>
              </a:cxn>
              <a:cxn ang="0">
                <a:pos x="942" y="1351"/>
              </a:cxn>
              <a:cxn ang="0">
                <a:pos x="951" y="1464"/>
              </a:cxn>
              <a:cxn ang="0">
                <a:pos x="1031" y="1578"/>
              </a:cxn>
              <a:cxn ang="0">
                <a:pos x="1222" y="1755"/>
              </a:cxn>
              <a:cxn ang="0">
                <a:pos x="1254" y="1826"/>
              </a:cxn>
              <a:cxn ang="0">
                <a:pos x="1228" y="1885"/>
              </a:cxn>
              <a:cxn ang="0">
                <a:pos x="1113" y="1973"/>
              </a:cxn>
              <a:cxn ang="0">
                <a:pos x="1036" y="2037"/>
              </a:cxn>
              <a:cxn ang="0">
                <a:pos x="1027" y="2094"/>
              </a:cxn>
              <a:cxn ang="0">
                <a:pos x="1078" y="2170"/>
              </a:cxn>
              <a:cxn ang="0">
                <a:pos x="1294" y="2257"/>
              </a:cxn>
              <a:cxn ang="0">
                <a:pos x="1471" y="2335"/>
              </a:cxn>
              <a:cxn ang="0">
                <a:pos x="1549" y="2408"/>
              </a:cxn>
              <a:cxn ang="0">
                <a:pos x="1608" y="2477"/>
              </a:cxn>
              <a:cxn ang="0">
                <a:pos x="1802" y="2599"/>
              </a:cxn>
              <a:cxn ang="0">
                <a:pos x="2036" y="2718"/>
              </a:cxn>
              <a:cxn ang="0">
                <a:pos x="2109" y="2802"/>
              </a:cxn>
              <a:cxn ang="0">
                <a:pos x="2120" y="2878"/>
              </a:cxn>
              <a:cxn ang="0">
                <a:pos x="2038" y="2931"/>
              </a:cxn>
              <a:cxn ang="0">
                <a:pos x="1821" y="2942"/>
              </a:cxn>
              <a:cxn ang="0">
                <a:pos x="1641" y="2891"/>
              </a:cxn>
              <a:cxn ang="0">
                <a:pos x="1541" y="2784"/>
              </a:cxn>
              <a:cxn ang="0">
                <a:pos x="1429" y="2665"/>
              </a:cxn>
              <a:cxn ang="0">
                <a:pos x="1281" y="2662"/>
              </a:cxn>
              <a:cxn ang="0">
                <a:pos x="1112" y="2769"/>
              </a:cxn>
              <a:cxn ang="0">
                <a:pos x="835" y="2967"/>
              </a:cxn>
              <a:cxn ang="0">
                <a:pos x="753" y="2984"/>
              </a:cxn>
              <a:cxn ang="0">
                <a:pos x="722" y="2936"/>
              </a:cxn>
              <a:cxn ang="0">
                <a:pos x="734" y="2790"/>
              </a:cxn>
              <a:cxn ang="0">
                <a:pos x="712" y="2708"/>
              </a:cxn>
              <a:cxn ang="0">
                <a:pos x="640" y="2683"/>
              </a:cxn>
              <a:cxn ang="0">
                <a:pos x="435" y="2735"/>
              </a:cxn>
              <a:cxn ang="0">
                <a:pos x="189" y="2796"/>
              </a:cxn>
              <a:cxn ang="0">
                <a:pos x="42" y="2779"/>
              </a:cxn>
              <a:cxn ang="0">
                <a:pos x="8" y="2686"/>
              </a:cxn>
              <a:cxn ang="0">
                <a:pos x="108" y="2555"/>
              </a:cxn>
              <a:cxn ang="0">
                <a:pos x="369" y="2306"/>
              </a:cxn>
            </a:cxnLst>
            <a:rect l="0" t="0" r="r" b="b"/>
            <a:pathLst>
              <a:path w="2124" h="2988">
                <a:moveTo>
                  <a:pt x="399" y="2263"/>
                </a:moveTo>
                <a:lnTo>
                  <a:pt x="411" y="2235"/>
                </a:lnTo>
                <a:lnTo>
                  <a:pt x="423" y="2206"/>
                </a:lnTo>
                <a:lnTo>
                  <a:pt x="433" y="2177"/>
                </a:lnTo>
                <a:lnTo>
                  <a:pt x="443" y="2147"/>
                </a:lnTo>
                <a:lnTo>
                  <a:pt x="453" y="2116"/>
                </a:lnTo>
                <a:lnTo>
                  <a:pt x="461" y="2086"/>
                </a:lnTo>
                <a:lnTo>
                  <a:pt x="470" y="2055"/>
                </a:lnTo>
                <a:lnTo>
                  <a:pt x="477" y="2024"/>
                </a:lnTo>
                <a:lnTo>
                  <a:pt x="492" y="1959"/>
                </a:lnTo>
                <a:lnTo>
                  <a:pt x="504" y="1894"/>
                </a:lnTo>
                <a:lnTo>
                  <a:pt x="514" y="1829"/>
                </a:lnTo>
                <a:lnTo>
                  <a:pt x="523" y="1762"/>
                </a:lnTo>
                <a:lnTo>
                  <a:pt x="531" y="1696"/>
                </a:lnTo>
                <a:lnTo>
                  <a:pt x="537" y="1628"/>
                </a:lnTo>
                <a:lnTo>
                  <a:pt x="543" y="1562"/>
                </a:lnTo>
                <a:lnTo>
                  <a:pt x="548" y="1497"/>
                </a:lnTo>
                <a:lnTo>
                  <a:pt x="553" y="1431"/>
                </a:lnTo>
                <a:lnTo>
                  <a:pt x="557" y="1368"/>
                </a:lnTo>
                <a:lnTo>
                  <a:pt x="562" y="1304"/>
                </a:lnTo>
                <a:lnTo>
                  <a:pt x="567" y="1244"/>
                </a:lnTo>
                <a:lnTo>
                  <a:pt x="572" y="1162"/>
                </a:lnTo>
                <a:lnTo>
                  <a:pt x="576" y="1078"/>
                </a:lnTo>
                <a:lnTo>
                  <a:pt x="578" y="1037"/>
                </a:lnTo>
                <a:lnTo>
                  <a:pt x="580" y="995"/>
                </a:lnTo>
                <a:lnTo>
                  <a:pt x="580" y="953"/>
                </a:lnTo>
                <a:lnTo>
                  <a:pt x="580" y="911"/>
                </a:lnTo>
                <a:lnTo>
                  <a:pt x="579" y="870"/>
                </a:lnTo>
                <a:lnTo>
                  <a:pt x="577" y="829"/>
                </a:lnTo>
                <a:lnTo>
                  <a:pt x="574" y="787"/>
                </a:lnTo>
                <a:lnTo>
                  <a:pt x="569" y="747"/>
                </a:lnTo>
                <a:lnTo>
                  <a:pt x="563" y="707"/>
                </a:lnTo>
                <a:lnTo>
                  <a:pt x="555" y="667"/>
                </a:lnTo>
                <a:lnTo>
                  <a:pt x="545" y="627"/>
                </a:lnTo>
                <a:lnTo>
                  <a:pt x="534" y="588"/>
                </a:lnTo>
                <a:lnTo>
                  <a:pt x="525" y="561"/>
                </a:lnTo>
                <a:lnTo>
                  <a:pt x="513" y="532"/>
                </a:lnTo>
                <a:lnTo>
                  <a:pt x="499" y="502"/>
                </a:lnTo>
                <a:lnTo>
                  <a:pt x="482" y="469"/>
                </a:lnTo>
                <a:lnTo>
                  <a:pt x="447" y="402"/>
                </a:lnTo>
                <a:lnTo>
                  <a:pt x="411" y="332"/>
                </a:lnTo>
                <a:lnTo>
                  <a:pt x="393" y="297"/>
                </a:lnTo>
                <a:lnTo>
                  <a:pt x="377" y="262"/>
                </a:lnTo>
                <a:lnTo>
                  <a:pt x="362" y="228"/>
                </a:lnTo>
                <a:lnTo>
                  <a:pt x="349" y="195"/>
                </a:lnTo>
                <a:lnTo>
                  <a:pt x="344" y="179"/>
                </a:lnTo>
                <a:lnTo>
                  <a:pt x="338" y="163"/>
                </a:lnTo>
                <a:lnTo>
                  <a:pt x="334" y="147"/>
                </a:lnTo>
                <a:lnTo>
                  <a:pt x="331" y="132"/>
                </a:lnTo>
                <a:lnTo>
                  <a:pt x="328" y="117"/>
                </a:lnTo>
                <a:lnTo>
                  <a:pt x="327" y="103"/>
                </a:lnTo>
                <a:lnTo>
                  <a:pt x="327" y="89"/>
                </a:lnTo>
                <a:lnTo>
                  <a:pt x="327" y="76"/>
                </a:lnTo>
                <a:lnTo>
                  <a:pt x="335" y="53"/>
                </a:lnTo>
                <a:lnTo>
                  <a:pt x="350" y="34"/>
                </a:lnTo>
                <a:lnTo>
                  <a:pt x="370" y="20"/>
                </a:lnTo>
                <a:lnTo>
                  <a:pt x="396" y="10"/>
                </a:lnTo>
                <a:lnTo>
                  <a:pt x="427" y="3"/>
                </a:lnTo>
                <a:lnTo>
                  <a:pt x="463" y="0"/>
                </a:lnTo>
                <a:lnTo>
                  <a:pt x="505" y="1"/>
                </a:lnTo>
                <a:lnTo>
                  <a:pt x="549" y="4"/>
                </a:lnTo>
                <a:lnTo>
                  <a:pt x="597" y="11"/>
                </a:lnTo>
                <a:lnTo>
                  <a:pt x="648" y="20"/>
                </a:lnTo>
                <a:lnTo>
                  <a:pt x="701" y="31"/>
                </a:lnTo>
                <a:lnTo>
                  <a:pt x="756" y="44"/>
                </a:lnTo>
                <a:lnTo>
                  <a:pt x="813" y="59"/>
                </a:lnTo>
                <a:lnTo>
                  <a:pt x="871" y="75"/>
                </a:lnTo>
                <a:lnTo>
                  <a:pt x="928" y="93"/>
                </a:lnTo>
                <a:lnTo>
                  <a:pt x="987" y="111"/>
                </a:lnTo>
                <a:lnTo>
                  <a:pt x="1044" y="131"/>
                </a:lnTo>
                <a:lnTo>
                  <a:pt x="1101" y="150"/>
                </a:lnTo>
                <a:lnTo>
                  <a:pt x="1156" y="171"/>
                </a:lnTo>
                <a:lnTo>
                  <a:pt x="1208" y="191"/>
                </a:lnTo>
                <a:lnTo>
                  <a:pt x="1306" y="230"/>
                </a:lnTo>
                <a:lnTo>
                  <a:pt x="1391" y="265"/>
                </a:lnTo>
                <a:lnTo>
                  <a:pt x="1427" y="280"/>
                </a:lnTo>
                <a:lnTo>
                  <a:pt x="1457" y="294"/>
                </a:lnTo>
                <a:lnTo>
                  <a:pt x="1482" y="306"/>
                </a:lnTo>
                <a:lnTo>
                  <a:pt x="1502" y="316"/>
                </a:lnTo>
                <a:lnTo>
                  <a:pt x="1516" y="325"/>
                </a:lnTo>
                <a:lnTo>
                  <a:pt x="1522" y="330"/>
                </a:lnTo>
                <a:lnTo>
                  <a:pt x="1521" y="332"/>
                </a:lnTo>
                <a:lnTo>
                  <a:pt x="1511" y="330"/>
                </a:lnTo>
                <a:lnTo>
                  <a:pt x="1470" y="331"/>
                </a:lnTo>
                <a:lnTo>
                  <a:pt x="1431" y="335"/>
                </a:lnTo>
                <a:lnTo>
                  <a:pt x="1394" y="341"/>
                </a:lnTo>
                <a:lnTo>
                  <a:pt x="1359" y="349"/>
                </a:lnTo>
                <a:lnTo>
                  <a:pt x="1327" y="359"/>
                </a:lnTo>
                <a:lnTo>
                  <a:pt x="1297" y="371"/>
                </a:lnTo>
                <a:lnTo>
                  <a:pt x="1269" y="385"/>
                </a:lnTo>
                <a:lnTo>
                  <a:pt x="1243" y="401"/>
                </a:lnTo>
                <a:lnTo>
                  <a:pt x="1219" y="418"/>
                </a:lnTo>
                <a:lnTo>
                  <a:pt x="1198" y="438"/>
                </a:lnTo>
                <a:lnTo>
                  <a:pt x="1179" y="459"/>
                </a:lnTo>
                <a:lnTo>
                  <a:pt x="1162" y="481"/>
                </a:lnTo>
                <a:lnTo>
                  <a:pt x="1148" y="506"/>
                </a:lnTo>
                <a:lnTo>
                  <a:pt x="1135" y="531"/>
                </a:lnTo>
                <a:lnTo>
                  <a:pt x="1125" y="558"/>
                </a:lnTo>
                <a:lnTo>
                  <a:pt x="1117" y="585"/>
                </a:lnTo>
                <a:lnTo>
                  <a:pt x="1111" y="614"/>
                </a:lnTo>
                <a:lnTo>
                  <a:pt x="1108" y="643"/>
                </a:lnTo>
                <a:lnTo>
                  <a:pt x="1106" y="675"/>
                </a:lnTo>
                <a:lnTo>
                  <a:pt x="1107" y="706"/>
                </a:lnTo>
                <a:lnTo>
                  <a:pt x="1110" y="738"/>
                </a:lnTo>
                <a:lnTo>
                  <a:pt x="1114" y="771"/>
                </a:lnTo>
                <a:lnTo>
                  <a:pt x="1122" y="804"/>
                </a:lnTo>
                <a:lnTo>
                  <a:pt x="1131" y="839"/>
                </a:lnTo>
                <a:lnTo>
                  <a:pt x="1142" y="873"/>
                </a:lnTo>
                <a:lnTo>
                  <a:pt x="1155" y="908"/>
                </a:lnTo>
                <a:lnTo>
                  <a:pt x="1171" y="942"/>
                </a:lnTo>
                <a:lnTo>
                  <a:pt x="1189" y="977"/>
                </a:lnTo>
                <a:lnTo>
                  <a:pt x="1209" y="1012"/>
                </a:lnTo>
                <a:lnTo>
                  <a:pt x="1231" y="1047"/>
                </a:lnTo>
                <a:lnTo>
                  <a:pt x="1255" y="1082"/>
                </a:lnTo>
                <a:lnTo>
                  <a:pt x="1282" y="1116"/>
                </a:lnTo>
                <a:lnTo>
                  <a:pt x="1275" y="1111"/>
                </a:lnTo>
                <a:lnTo>
                  <a:pt x="1268" y="1106"/>
                </a:lnTo>
                <a:lnTo>
                  <a:pt x="1261" y="1104"/>
                </a:lnTo>
                <a:lnTo>
                  <a:pt x="1252" y="1102"/>
                </a:lnTo>
                <a:lnTo>
                  <a:pt x="1243" y="1101"/>
                </a:lnTo>
                <a:lnTo>
                  <a:pt x="1234" y="1102"/>
                </a:lnTo>
                <a:lnTo>
                  <a:pt x="1223" y="1103"/>
                </a:lnTo>
                <a:lnTo>
                  <a:pt x="1212" y="1106"/>
                </a:lnTo>
                <a:lnTo>
                  <a:pt x="1201" y="1109"/>
                </a:lnTo>
                <a:lnTo>
                  <a:pt x="1189" y="1113"/>
                </a:lnTo>
                <a:lnTo>
                  <a:pt x="1178" y="1118"/>
                </a:lnTo>
                <a:lnTo>
                  <a:pt x="1166" y="1124"/>
                </a:lnTo>
                <a:lnTo>
                  <a:pt x="1141" y="1137"/>
                </a:lnTo>
                <a:lnTo>
                  <a:pt x="1116" y="1153"/>
                </a:lnTo>
                <a:lnTo>
                  <a:pt x="1092" y="1170"/>
                </a:lnTo>
                <a:lnTo>
                  <a:pt x="1067" y="1189"/>
                </a:lnTo>
                <a:lnTo>
                  <a:pt x="1044" y="1208"/>
                </a:lnTo>
                <a:lnTo>
                  <a:pt x="1023" y="1227"/>
                </a:lnTo>
                <a:lnTo>
                  <a:pt x="1004" y="1246"/>
                </a:lnTo>
                <a:lnTo>
                  <a:pt x="987" y="1264"/>
                </a:lnTo>
                <a:lnTo>
                  <a:pt x="973" y="1281"/>
                </a:lnTo>
                <a:lnTo>
                  <a:pt x="963" y="1297"/>
                </a:lnTo>
                <a:lnTo>
                  <a:pt x="954" y="1315"/>
                </a:lnTo>
                <a:lnTo>
                  <a:pt x="947" y="1334"/>
                </a:lnTo>
                <a:lnTo>
                  <a:pt x="942" y="1351"/>
                </a:lnTo>
                <a:lnTo>
                  <a:pt x="938" y="1368"/>
                </a:lnTo>
                <a:lnTo>
                  <a:pt x="937" y="1385"/>
                </a:lnTo>
                <a:lnTo>
                  <a:pt x="937" y="1401"/>
                </a:lnTo>
                <a:lnTo>
                  <a:pt x="938" y="1417"/>
                </a:lnTo>
                <a:lnTo>
                  <a:pt x="941" y="1433"/>
                </a:lnTo>
                <a:lnTo>
                  <a:pt x="946" y="1448"/>
                </a:lnTo>
                <a:lnTo>
                  <a:pt x="951" y="1464"/>
                </a:lnTo>
                <a:lnTo>
                  <a:pt x="958" y="1478"/>
                </a:lnTo>
                <a:lnTo>
                  <a:pt x="966" y="1494"/>
                </a:lnTo>
                <a:lnTo>
                  <a:pt x="974" y="1509"/>
                </a:lnTo>
                <a:lnTo>
                  <a:pt x="984" y="1523"/>
                </a:lnTo>
                <a:lnTo>
                  <a:pt x="995" y="1537"/>
                </a:lnTo>
                <a:lnTo>
                  <a:pt x="1006" y="1551"/>
                </a:lnTo>
                <a:lnTo>
                  <a:pt x="1031" y="1578"/>
                </a:lnTo>
                <a:lnTo>
                  <a:pt x="1058" y="1604"/>
                </a:lnTo>
                <a:lnTo>
                  <a:pt x="1086" y="1630"/>
                </a:lnTo>
                <a:lnTo>
                  <a:pt x="1115" y="1656"/>
                </a:lnTo>
                <a:lnTo>
                  <a:pt x="1143" y="1681"/>
                </a:lnTo>
                <a:lnTo>
                  <a:pt x="1171" y="1706"/>
                </a:lnTo>
                <a:lnTo>
                  <a:pt x="1197" y="1730"/>
                </a:lnTo>
                <a:lnTo>
                  <a:pt x="1222" y="1755"/>
                </a:lnTo>
                <a:lnTo>
                  <a:pt x="1231" y="1765"/>
                </a:lnTo>
                <a:lnTo>
                  <a:pt x="1239" y="1776"/>
                </a:lnTo>
                <a:lnTo>
                  <a:pt x="1245" y="1786"/>
                </a:lnTo>
                <a:lnTo>
                  <a:pt x="1249" y="1796"/>
                </a:lnTo>
                <a:lnTo>
                  <a:pt x="1252" y="1806"/>
                </a:lnTo>
                <a:lnTo>
                  <a:pt x="1254" y="1815"/>
                </a:lnTo>
                <a:lnTo>
                  <a:pt x="1254" y="1826"/>
                </a:lnTo>
                <a:lnTo>
                  <a:pt x="1254" y="1835"/>
                </a:lnTo>
                <a:lnTo>
                  <a:pt x="1252" y="1843"/>
                </a:lnTo>
                <a:lnTo>
                  <a:pt x="1249" y="1852"/>
                </a:lnTo>
                <a:lnTo>
                  <a:pt x="1245" y="1860"/>
                </a:lnTo>
                <a:lnTo>
                  <a:pt x="1240" y="1869"/>
                </a:lnTo>
                <a:lnTo>
                  <a:pt x="1234" y="1877"/>
                </a:lnTo>
                <a:lnTo>
                  <a:pt x="1228" y="1885"/>
                </a:lnTo>
                <a:lnTo>
                  <a:pt x="1220" y="1892"/>
                </a:lnTo>
                <a:lnTo>
                  <a:pt x="1212" y="1900"/>
                </a:lnTo>
                <a:lnTo>
                  <a:pt x="1194" y="1915"/>
                </a:lnTo>
                <a:lnTo>
                  <a:pt x="1175" y="1930"/>
                </a:lnTo>
                <a:lnTo>
                  <a:pt x="1155" y="1944"/>
                </a:lnTo>
                <a:lnTo>
                  <a:pt x="1134" y="1958"/>
                </a:lnTo>
                <a:lnTo>
                  <a:pt x="1113" y="1973"/>
                </a:lnTo>
                <a:lnTo>
                  <a:pt x="1092" y="1988"/>
                </a:lnTo>
                <a:lnTo>
                  <a:pt x="1072" y="2002"/>
                </a:lnTo>
                <a:lnTo>
                  <a:pt x="1054" y="2016"/>
                </a:lnTo>
                <a:lnTo>
                  <a:pt x="1048" y="2021"/>
                </a:lnTo>
                <a:lnTo>
                  <a:pt x="1043" y="2026"/>
                </a:lnTo>
                <a:lnTo>
                  <a:pt x="1039" y="2032"/>
                </a:lnTo>
                <a:lnTo>
                  <a:pt x="1036" y="2037"/>
                </a:lnTo>
                <a:lnTo>
                  <a:pt x="1033" y="2042"/>
                </a:lnTo>
                <a:lnTo>
                  <a:pt x="1030" y="2048"/>
                </a:lnTo>
                <a:lnTo>
                  <a:pt x="1028" y="2054"/>
                </a:lnTo>
                <a:lnTo>
                  <a:pt x="1027" y="2059"/>
                </a:lnTo>
                <a:lnTo>
                  <a:pt x="1025" y="2071"/>
                </a:lnTo>
                <a:lnTo>
                  <a:pt x="1025" y="2082"/>
                </a:lnTo>
                <a:lnTo>
                  <a:pt x="1027" y="2094"/>
                </a:lnTo>
                <a:lnTo>
                  <a:pt x="1031" y="2106"/>
                </a:lnTo>
                <a:lnTo>
                  <a:pt x="1036" y="2117"/>
                </a:lnTo>
                <a:lnTo>
                  <a:pt x="1042" y="2128"/>
                </a:lnTo>
                <a:lnTo>
                  <a:pt x="1049" y="2139"/>
                </a:lnTo>
                <a:lnTo>
                  <a:pt x="1058" y="2151"/>
                </a:lnTo>
                <a:lnTo>
                  <a:pt x="1067" y="2161"/>
                </a:lnTo>
                <a:lnTo>
                  <a:pt x="1078" y="2170"/>
                </a:lnTo>
                <a:lnTo>
                  <a:pt x="1089" y="2179"/>
                </a:lnTo>
                <a:lnTo>
                  <a:pt x="1100" y="2186"/>
                </a:lnTo>
                <a:lnTo>
                  <a:pt x="1132" y="2200"/>
                </a:lnTo>
                <a:lnTo>
                  <a:pt x="1164" y="2213"/>
                </a:lnTo>
                <a:lnTo>
                  <a:pt x="1196" y="2225"/>
                </a:lnTo>
                <a:lnTo>
                  <a:pt x="1230" y="2236"/>
                </a:lnTo>
                <a:lnTo>
                  <a:pt x="1294" y="2257"/>
                </a:lnTo>
                <a:lnTo>
                  <a:pt x="1357" y="2279"/>
                </a:lnTo>
                <a:lnTo>
                  <a:pt x="1388" y="2291"/>
                </a:lnTo>
                <a:lnTo>
                  <a:pt x="1417" y="2304"/>
                </a:lnTo>
                <a:lnTo>
                  <a:pt x="1431" y="2311"/>
                </a:lnTo>
                <a:lnTo>
                  <a:pt x="1444" y="2319"/>
                </a:lnTo>
                <a:lnTo>
                  <a:pt x="1458" y="2327"/>
                </a:lnTo>
                <a:lnTo>
                  <a:pt x="1471" y="2335"/>
                </a:lnTo>
                <a:lnTo>
                  <a:pt x="1483" y="2344"/>
                </a:lnTo>
                <a:lnTo>
                  <a:pt x="1495" y="2353"/>
                </a:lnTo>
                <a:lnTo>
                  <a:pt x="1507" y="2363"/>
                </a:lnTo>
                <a:lnTo>
                  <a:pt x="1519" y="2373"/>
                </a:lnTo>
                <a:lnTo>
                  <a:pt x="1529" y="2384"/>
                </a:lnTo>
                <a:lnTo>
                  <a:pt x="1539" y="2396"/>
                </a:lnTo>
                <a:lnTo>
                  <a:pt x="1549" y="2408"/>
                </a:lnTo>
                <a:lnTo>
                  <a:pt x="1558" y="2421"/>
                </a:lnTo>
                <a:lnTo>
                  <a:pt x="1563" y="2430"/>
                </a:lnTo>
                <a:lnTo>
                  <a:pt x="1569" y="2439"/>
                </a:lnTo>
                <a:lnTo>
                  <a:pt x="1577" y="2448"/>
                </a:lnTo>
                <a:lnTo>
                  <a:pt x="1586" y="2458"/>
                </a:lnTo>
                <a:lnTo>
                  <a:pt x="1596" y="2467"/>
                </a:lnTo>
                <a:lnTo>
                  <a:pt x="1608" y="2477"/>
                </a:lnTo>
                <a:lnTo>
                  <a:pt x="1621" y="2488"/>
                </a:lnTo>
                <a:lnTo>
                  <a:pt x="1634" y="2498"/>
                </a:lnTo>
                <a:lnTo>
                  <a:pt x="1664" y="2519"/>
                </a:lnTo>
                <a:lnTo>
                  <a:pt x="1697" y="2539"/>
                </a:lnTo>
                <a:lnTo>
                  <a:pt x="1731" y="2560"/>
                </a:lnTo>
                <a:lnTo>
                  <a:pt x="1766" y="2580"/>
                </a:lnTo>
                <a:lnTo>
                  <a:pt x="1802" y="2599"/>
                </a:lnTo>
                <a:lnTo>
                  <a:pt x="1838" y="2618"/>
                </a:lnTo>
                <a:lnTo>
                  <a:pt x="1873" y="2635"/>
                </a:lnTo>
                <a:lnTo>
                  <a:pt x="1906" y="2653"/>
                </a:lnTo>
                <a:lnTo>
                  <a:pt x="1966" y="2680"/>
                </a:lnTo>
                <a:lnTo>
                  <a:pt x="2009" y="2699"/>
                </a:lnTo>
                <a:lnTo>
                  <a:pt x="2021" y="2706"/>
                </a:lnTo>
                <a:lnTo>
                  <a:pt x="2036" y="2718"/>
                </a:lnTo>
                <a:lnTo>
                  <a:pt x="2053" y="2732"/>
                </a:lnTo>
                <a:lnTo>
                  <a:pt x="2070" y="2750"/>
                </a:lnTo>
                <a:lnTo>
                  <a:pt x="2078" y="2760"/>
                </a:lnTo>
                <a:lnTo>
                  <a:pt x="2087" y="2770"/>
                </a:lnTo>
                <a:lnTo>
                  <a:pt x="2094" y="2780"/>
                </a:lnTo>
                <a:lnTo>
                  <a:pt x="2102" y="2791"/>
                </a:lnTo>
                <a:lnTo>
                  <a:pt x="2109" y="2802"/>
                </a:lnTo>
                <a:lnTo>
                  <a:pt x="2114" y="2813"/>
                </a:lnTo>
                <a:lnTo>
                  <a:pt x="2118" y="2825"/>
                </a:lnTo>
                <a:lnTo>
                  <a:pt x="2122" y="2836"/>
                </a:lnTo>
                <a:lnTo>
                  <a:pt x="2124" y="2847"/>
                </a:lnTo>
                <a:lnTo>
                  <a:pt x="2124" y="2857"/>
                </a:lnTo>
                <a:lnTo>
                  <a:pt x="2123" y="2868"/>
                </a:lnTo>
                <a:lnTo>
                  <a:pt x="2120" y="2878"/>
                </a:lnTo>
                <a:lnTo>
                  <a:pt x="2115" y="2887"/>
                </a:lnTo>
                <a:lnTo>
                  <a:pt x="2109" y="2896"/>
                </a:lnTo>
                <a:lnTo>
                  <a:pt x="2099" y="2905"/>
                </a:lnTo>
                <a:lnTo>
                  <a:pt x="2087" y="2912"/>
                </a:lnTo>
                <a:lnTo>
                  <a:pt x="2074" y="2919"/>
                </a:lnTo>
                <a:lnTo>
                  <a:pt x="2057" y="2925"/>
                </a:lnTo>
                <a:lnTo>
                  <a:pt x="2038" y="2931"/>
                </a:lnTo>
                <a:lnTo>
                  <a:pt x="2016" y="2935"/>
                </a:lnTo>
                <a:lnTo>
                  <a:pt x="1991" y="2937"/>
                </a:lnTo>
                <a:lnTo>
                  <a:pt x="1962" y="2939"/>
                </a:lnTo>
                <a:lnTo>
                  <a:pt x="1930" y="2940"/>
                </a:lnTo>
                <a:lnTo>
                  <a:pt x="1895" y="2939"/>
                </a:lnTo>
                <a:lnTo>
                  <a:pt x="1856" y="2942"/>
                </a:lnTo>
                <a:lnTo>
                  <a:pt x="1821" y="2942"/>
                </a:lnTo>
                <a:lnTo>
                  <a:pt x="1787" y="2941"/>
                </a:lnTo>
                <a:lnTo>
                  <a:pt x="1758" y="2937"/>
                </a:lnTo>
                <a:lnTo>
                  <a:pt x="1730" y="2931"/>
                </a:lnTo>
                <a:lnTo>
                  <a:pt x="1705" y="2923"/>
                </a:lnTo>
                <a:lnTo>
                  <a:pt x="1682" y="2914"/>
                </a:lnTo>
                <a:lnTo>
                  <a:pt x="1660" y="2903"/>
                </a:lnTo>
                <a:lnTo>
                  <a:pt x="1641" y="2891"/>
                </a:lnTo>
                <a:lnTo>
                  <a:pt x="1623" y="2878"/>
                </a:lnTo>
                <a:lnTo>
                  <a:pt x="1607" y="2864"/>
                </a:lnTo>
                <a:lnTo>
                  <a:pt x="1592" y="2849"/>
                </a:lnTo>
                <a:lnTo>
                  <a:pt x="1578" y="2833"/>
                </a:lnTo>
                <a:lnTo>
                  <a:pt x="1565" y="2817"/>
                </a:lnTo>
                <a:lnTo>
                  <a:pt x="1553" y="2800"/>
                </a:lnTo>
                <a:lnTo>
                  <a:pt x="1541" y="2784"/>
                </a:lnTo>
                <a:lnTo>
                  <a:pt x="1518" y="2752"/>
                </a:lnTo>
                <a:lnTo>
                  <a:pt x="1495" y="2722"/>
                </a:lnTo>
                <a:lnTo>
                  <a:pt x="1483" y="2708"/>
                </a:lnTo>
                <a:lnTo>
                  <a:pt x="1471" y="2696"/>
                </a:lnTo>
                <a:lnTo>
                  <a:pt x="1458" y="2684"/>
                </a:lnTo>
                <a:lnTo>
                  <a:pt x="1444" y="2674"/>
                </a:lnTo>
                <a:lnTo>
                  <a:pt x="1429" y="2665"/>
                </a:lnTo>
                <a:lnTo>
                  <a:pt x="1413" y="2658"/>
                </a:lnTo>
                <a:lnTo>
                  <a:pt x="1396" y="2653"/>
                </a:lnTo>
                <a:lnTo>
                  <a:pt x="1377" y="2650"/>
                </a:lnTo>
                <a:lnTo>
                  <a:pt x="1355" y="2649"/>
                </a:lnTo>
                <a:lnTo>
                  <a:pt x="1333" y="2651"/>
                </a:lnTo>
                <a:lnTo>
                  <a:pt x="1308" y="2655"/>
                </a:lnTo>
                <a:lnTo>
                  <a:pt x="1281" y="2662"/>
                </a:lnTo>
                <a:lnTo>
                  <a:pt x="1272" y="2665"/>
                </a:lnTo>
                <a:lnTo>
                  <a:pt x="1261" y="2670"/>
                </a:lnTo>
                <a:lnTo>
                  <a:pt x="1250" y="2675"/>
                </a:lnTo>
                <a:lnTo>
                  <a:pt x="1238" y="2682"/>
                </a:lnTo>
                <a:lnTo>
                  <a:pt x="1209" y="2699"/>
                </a:lnTo>
                <a:lnTo>
                  <a:pt x="1179" y="2719"/>
                </a:lnTo>
                <a:lnTo>
                  <a:pt x="1112" y="2769"/>
                </a:lnTo>
                <a:lnTo>
                  <a:pt x="1039" y="2825"/>
                </a:lnTo>
                <a:lnTo>
                  <a:pt x="1002" y="2853"/>
                </a:lnTo>
                <a:lnTo>
                  <a:pt x="966" y="2880"/>
                </a:lnTo>
                <a:lnTo>
                  <a:pt x="931" y="2906"/>
                </a:lnTo>
                <a:lnTo>
                  <a:pt x="896" y="2929"/>
                </a:lnTo>
                <a:lnTo>
                  <a:pt x="864" y="2950"/>
                </a:lnTo>
                <a:lnTo>
                  <a:pt x="835" y="2967"/>
                </a:lnTo>
                <a:lnTo>
                  <a:pt x="822" y="2974"/>
                </a:lnTo>
                <a:lnTo>
                  <a:pt x="810" y="2979"/>
                </a:lnTo>
                <a:lnTo>
                  <a:pt x="798" y="2985"/>
                </a:lnTo>
                <a:lnTo>
                  <a:pt x="788" y="2987"/>
                </a:lnTo>
                <a:lnTo>
                  <a:pt x="774" y="2988"/>
                </a:lnTo>
                <a:lnTo>
                  <a:pt x="763" y="2987"/>
                </a:lnTo>
                <a:lnTo>
                  <a:pt x="753" y="2984"/>
                </a:lnTo>
                <a:lnTo>
                  <a:pt x="745" y="2981"/>
                </a:lnTo>
                <a:lnTo>
                  <a:pt x="738" y="2975"/>
                </a:lnTo>
                <a:lnTo>
                  <a:pt x="733" y="2969"/>
                </a:lnTo>
                <a:lnTo>
                  <a:pt x="729" y="2962"/>
                </a:lnTo>
                <a:lnTo>
                  <a:pt x="725" y="2954"/>
                </a:lnTo>
                <a:lnTo>
                  <a:pt x="723" y="2945"/>
                </a:lnTo>
                <a:lnTo>
                  <a:pt x="722" y="2936"/>
                </a:lnTo>
                <a:lnTo>
                  <a:pt x="721" y="2925"/>
                </a:lnTo>
                <a:lnTo>
                  <a:pt x="721" y="2915"/>
                </a:lnTo>
                <a:lnTo>
                  <a:pt x="723" y="2891"/>
                </a:lnTo>
                <a:lnTo>
                  <a:pt x="726" y="2867"/>
                </a:lnTo>
                <a:lnTo>
                  <a:pt x="729" y="2841"/>
                </a:lnTo>
                <a:lnTo>
                  <a:pt x="732" y="2816"/>
                </a:lnTo>
                <a:lnTo>
                  <a:pt x="734" y="2790"/>
                </a:lnTo>
                <a:lnTo>
                  <a:pt x="733" y="2766"/>
                </a:lnTo>
                <a:lnTo>
                  <a:pt x="732" y="2755"/>
                </a:lnTo>
                <a:lnTo>
                  <a:pt x="730" y="2744"/>
                </a:lnTo>
                <a:lnTo>
                  <a:pt x="727" y="2734"/>
                </a:lnTo>
                <a:lnTo>
                  <a:pt x="723" y="2724"/>
                </a:lnTo>
                <a:lnTo>
                  <a:pt x="718" y="2716"/>
                </a:lnTo>
                <a:lnTo>
                  <a:pt x="712" y="2708"/>
                </a:lnTo>
                <a:lnTo>
                  <a:pt x="704" y="2701"/>
                </a:lnTo>
                <a:lnTo>
                  <a:pt x="695" y="2695"/>
                </a:lnTo>
                <a:lnTo>
                  <a:pt x="686" y="2690"/>
                </a:lnTo>
                <a:lnTo>
                  <a:pt x="676" y="2686"/>
                </a:lnTo>
                <a:lnTo>
                  <a:pt x="665" y="2684"/>
                </a:lnTo>
                <a:lnTo>
                  <a:pt x="653" y="2683"/>
                </a:lnTo>
                <a:lnTo>
                  <a:pt x="640" y="2683"/>
                </a:lnTo>
                <a:lnTo>
                  <a:pt x="624" y="2685"/>
                </a:lnTo>
                <a:lnTo>
                  <a:pt x="609" y="2687"/>
                </a:lnTo>
                <a:lnTo>
                  <a:pt x="592" y="2690"/>
                </a:lnTo>
                <a:lnTo>
                  <a:pt x="557" y="2698"/>
                </a:lnTo>
                <a:lnTo>
                  <a:pt x="519" y="2709"/>
                </a:lnTo>
                <a:lnTo>
                  <a:pt x="477" y="2721"/>
                </a:lnTo>
                <a:lnTo>
                  <a:pt x="435" y="2735"/>
                </a:lnTo>
                <a:lnTo>
                  <a:pt x="391" y="2749"/>
                </a:lnTo>
                <a:lnTo>
                  <a:pt x="346" y="2762"/>
                </a:lnTo>
                <a:lnTo>
                  <a:pt x="300" y="2774"/>
                </a:lnTo>
                <a:lnTo>
                  <a:pt x="256" y="2785"/>
                </a:lnTo>
                <a:lnTo>
                  <a:pt x="234" y="2789"/>
                </a:lnTo>
                <a:lnTo>
                  <a:pt x="212" y="2793"/>
                </a:lnTo>
                <a:lnTo>
                  <a:pt x="189" y="2796"/>
                </a:lnTo>
                <a:lnTo>
                  <a:pt x="168" y="2798"/>
                </a:lnTo>
                <a:lnTo>
                  <a:pt x="147" y="2799"/>
                </a:lnTo>
                <a:lnTo>
                  <a:pt x="127" y="2798"/>
                </a:lnTo>
                <a:lnTo>
                  <a:pt x="107" y="2797"/>
                </a:lnTo>
                <a:lnTo>
                  <a:pt x="88" y="2794"/>
                </a:lnTo>
                <a:lnTo>
                  <a:pt x="63" y="2787"/>
                </a:lnTo>
                <a:lnTo>
                  <a:pt x="42" y="2779"/>
                </a:lnTo>
                <a:lnTo>
                  <a:pt x="26" y="2769"/>
                </a:lnTo>
                <a:lnTo>
                  <a:pt x="14" y="2758"/>
                </a:lnTo>
                <a:lnTo>
                  <a:pt x="6" y="2745"/>
                </a:lnTo>
                <a:lnTo>
                  <a:pt x="1" y="2732"/>
                </a:lnTo>
                <a:lnTo>
                  <a:pt x="0" y="2718"/>
                </a:lnTo>
                <a:lnTo>
                  <a:pt x="3" y="2702"/>
                </a:lnTo>
                <a:lnTo>
                  <a:pt x="8" y="2686"/>
                </a:lnTo>
                <a:lnTo>
                  <a:pt x="16" y="2669"/>
                </a:lnTo>
                <a:lnTo>
                  <a:pt x="26" y="2652"/>
                </a:lnTo>
                <a:lnTo>
                  <a:pt x="39" y="2632"/>
                </a:lnTo>
                <a:lnTo>
                  <a:pt x="54" y="2614"/>
                </a:lnTo>
                <a:lnTo>
                  <a:pt x="71" y="2594"/>
                </a:lnTo>
                <a:lnTo>
                  <a:pt x="89" y="2575"/>
                </a:lnTo>
                <a:lnTo>
                  <a:pt x="108" y="2555"/>
                </a:lnTo>
                <a:lnTo>
                  <a:pt x="149" y="2515"/>
                </a:lnTo>
                <a:lnTo>
                  <a:pt x="193" y="2473"/>
                </a:lnTo>
                <a:lnTo>
                  <a:pt x="238" y="2433"/>
                </a:lnTo>
                <a:lnTo>
                  <a:pt x="281" y="2395"/>
                </a:lnTo>
                <a:lnTo>
                  <a:pt x="320" y="2358"/>
                </a:lnTo>
                <a:lnTo>
                  <a:pt x="355" y="2323"/>
                </a:lnTo>
                <a:lnTo>
                  <a:pt x="369" y="2306"/>
                </a:lnTo>
                <a:lnTo>
                  <a:pt x="381" y="2291"/>
                </a:lnTo>
                <a:lnTo>
                  <a:pt x="392" y="2276"/>
                </a:lnTo>
                <a:lnTo>
                  <a:pt x="399" y="2263"/>
                </a:lnTo>
                <a:close/>
              </a:path>
            </a:pathLst>
          </a:custGeom>
          <a:solidFill>
            <a:srgbClr val="76692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4" name="Freeform 27"/>
          <p:cNvSpPr>
            <a:spLocks noChangeArrowheads="1"/>
          </p:cNvSpPr>
          <p:nvPr/>
        </p:nvSpPr>
        <p:spPr bwMode="auto">
          <a:xfrm>
            <a:off x="968375" y="3714750"/>
            <a:ext cx="1116013" cy="962025"/>
          </a:xfrm>
          <a:custGeom>
            <a:avLst/>
            <a:gdLst/>
            <a:ahLst/>
            <a:cxnLst>
              <a:cxn ang="0">
                <a:pos x="4636" y="404"/>
              </a:cxn>
              <a:cxn ang="0">
                <a:pos x="4501" y="672"/>
              </a:cxn>
              <a:cxn ang="0">
                <a:pos x="4717" y="881"/>
              </a:cxn>
              <a:cxn ang="0">
                <a:pos x="4351" y="1027"/>
              </a:cxn>
              <a:cxn ang="0">
                <a:pos x="3927" y="1257"/>
              </a:cxn>
              <a:cxn ang="0">
                <a:pos x="3260" y="1510"/>
              </a:cxn>
              <a:cxn ang="0">
                <a:pos x="2921" y="1878"/>
              </a:cxn>
              <a:cxn ang="0">
                <a:pos x="2395" y="2067"/>
              </a:cxn>
              <a:cxn ang="0">
                <a:pos x="2032" y="2274"/>
              </a:cxn>
              <a:cxn ang="0">
                <a:pos x="2207" y="2594"/>
              </a:cxn>
              <a:cxn ang="0">
                <a:pos x="2396" y="2879"/>
              </a:cxn>
              <a:cxn ang="0">
                <a:pos x="1900" y="3011"/>
              </a:cxn>
              <a:cxn ang="0">
                <a:pos x="1864" y="3283"/>
              </a:cxn>
              <a:cxn ang="0">
                <a:pos x="2037" y="3464"/>
              </a:cxn>
              <a:cxn ang="0">
                <a:pos x="1559" y="3626"/>
              </a:cxn>
              <a:cxn ang="0">
                <a:pos x="669" y="3797"/>
              </a:cxn>
              <a:cxn ang="0">
                <a:pos x="92" y="4135"/>
              </a:cxn>
              <a:cxn ang="0">
                <a:pos x="123" y="4617"/>
              </a:cxn>
              <a:cxn ang="0">
                <a:pos x="763" y="4821"/>
              </a:cxn>
              <a:cxn ang="0">
                <a:pos x="1332" y="4964"/>
              </a:cxn>
              <a:cxn ang="0">
                <a:pos x="1234" y="5168"/>
              </a:cxn>
              <a:cxn ang="0">
                <a:pos x="786" y="5467"/>
              </a:cxn>
              <a:cxn ang="0">
                <a:pos x="751" y="5734"/>
              </a:cxn>
              <a:cxn ang="0">
                <a:pos x="1136" y="5817"/>
              </a:cxn>
              <a:cxn ang="0">
                <a:pos x="1359" y="5940"/>
              </a:cxn>
              <a:cxn ang="0">
                <a:pos x="1339" y="6162"/>
              </a:cxn>
              <a:cxn ang="0">
                <a:pos x="1970" y="6162"/>
              </a:cxn>
              <a:cxn ang="0">
                <a:pos x="2747" y="6140"/>
              </a:cxn>
              <a:cxn ang="0">
                <a:pos x="2679" y="6485"/>
              </a:cxn>
              <a:cxn ang="0">
                <a:pos x="2876" y="6608"/>
              </a:cxn>
              <a:cxn ang="0">
                <a:pos x="3492" y="6638"/>
              </a:cxn>
              <a:cxn ang="0">
                <a:pos x="4365" y="6520"/>
              </a:cxn>
              <a:cxn ang="0">
                <a:pos x="4724" y="6549"/>
              </a:cxn>
              <a:cxn ang="0">
                <a:pos x="4524" y="6870"/>
              </a:cxn>
              <a:cxn ang="0">
                <a:pos x="5283" y="7083"/>
              </a:cxn>
              <a:cxn ang="0">
                <a:pos x="7808" y="6786"/>
              </a:cxn>
              <a:cxn ang="0">
                <a:pos x="8936" y="6410"/>
              </a:cxn>
              <a:cxn ang="0">
                <a:pos x="9080" y="6168"/>
              </a:cxn>
              <a:cxn ang="0">
                <a:pos x="8934" y="5922"/>
              </a:cxn>
              <a:cxn ang="0">
                <a:pos x="8526" y="5755"/>
              </a:cxn>
              <a:cxn ang="0">
                <a:pos x="8801" y="5626"/>
              </a:cxn>
              <a:cxn ang="0">
                <a:pos x="9592" y="5477"/>
              </a:cxn>
              <a:cxn ang="0">
                <a:pos x="9966" y="5278"/>
              </a:cxn>
              <a:cxn ang="0">
                <a:pos x="9831" y="5074"/>
              </a:cxn>
              <a:cxn ang="0">
                <a:pos x="9626" y="4872"/>
              </a:cxn>
              <a:cxn ang="0">
                <a:pos x="10426" y="4555"/>
              </a:cxn>
              <a:cxn ang="0">
                <a:pos x="10756" y="4350"/>
              </a:cxn>
              <a:cxn ang="0">
                <a:pos x="10387" y="3986"/>
              </a:cxn>
              <a:cxn ang="0">
                <a:pos x="9559" y="3657"/>
              </a:cxn>
              <a:cxn ang="0">
                <a:pos x="9951" y="3447"/>
              </a:cxn>
              <a:cxn ang="0">
                <a:pos x="10683" y="3272"/>
              </a:cxn>
              <a:cxn ang="0">
                <a:pos x="10820" y="3142"/>
              </a:cxn>
              <a:cxn ang="0">
                <a:pos x="10422" y="2929"/>
              </a:cxn>
              <a:cxn ang="0">
                <a:pos x="9378" y="2726"/>
              </a:cxn>
              <a:cxn ang="0">
                <a:pos x="8907" y="2486"/>
              </a:cxn>
              <a:cxn ang="0">
                <a:pos x="9402" y="2184"/>
              </a:cxn>
              <a:cxn ang="0">
                <a:pos x="9361" y="1703"/>
              </a:cxn>
              <a:cxn ang="0">
                <a:pos x="8424" y="1368"/>
              </a:cxn>
              <a:cxn ang="0">
                <a:pos x="8409" y="1206"/>
              </a:cxn>
              <a:cxn ang="0">
                <a:pos x="8584" y="914"/>
              </a:cxn>
              <a:cxn ang="0">
                <a:pos x="7617" y="35"/>
              </a:cxn>
              <a:cxn ang="0">
                <a:pos x="5442" y="151"/>
              </a:cxn>
            </a:cxnLst>
            <a:rect l="0" t="0" r="r" b="b"/>
            <a:pathLst>
              <a:path w="10823" h="7083">
                <a:moveTo>
                  <a:pt x="5076" y="220"/>
                </a:moveTo>
                <a:lnTo>
                  <a:pt x="5041" y="228"/>
                </a:lnTo>
                <a:lnTo>
                  <a:pt x="5003" y="239"/>
                </a:lnTo>
                <a:lnTo>
                  <a:pt x="4961" y="253"/>
                </a:lnTo>
                <a:lnTo>
                  <a:pt x="4916" y="268"/>
                </a:lnTo>
                <a:lnTo>
                  <a:pt x="4868" y="285"/>
                </a:lnTo>
                <a:lnTo>
                  <a:pt x="4820" y="304"/>
                </a:lnTo>
                <a:lnTo>
                  <a:pt x="4796" y="314"/>
                </a:lnTo>
                <a:lnTo>
                  <a:pt x="4772" y="325"/>
                </a:lnTo>
                <a:lnTo>
                  <a:pt x="4747" y="337"/>
                </a:lnTo>
                <a:lnTo>
                  <a:pt x="4724" y="349"/>
                </a:lnTo>
                <a:lnTo>
                  <a:pt x="4701" y="362"/>
                </a:lnTo>
                <a:lnTo>
                  <a:pt x="4678" y="376"/>
                </a:lnTo>
                <a:lnTo>
                  <a:pt x="4657" y="390"/>
                </a:lnTo>
                <a:lnTo>
                  <a:pt x="4636" y="404"/>
                </a:lnTo>
                <a:lnTo>
                  <a:pt x="4616" y="421"/>
                </a:lnTo>
                <a:lnTo>
                  <a:pt x="4597" y="437"/>
                </a:lnTo>
                <a:lnTo>
                  <a:pt x="4579" y="453"/>
                </a:lnTo>
                <a:lnTo>
                  <a:pt x="4563" y="470"/>
                </a:lnTo>
                <a:lnTo>
                  <a:pt x="4548" y="488"/>
                </a:lnTo>
                <a:lnTo>
                  <a:pt x="4535" y="507"/>
                </a:lnTo>
                <a:lnTo>
                  <a:pt x="4524" y="526"/>
                </a:lnTo>
                <a:lnTo>
                  <a:pt x="4514" y="546"/>
                </a:lnTo>
                <a:lnTo>
                  <a:pt x="4507" y="567"/>
                </a:lnTo>
                <a:lnTo>
                  <a:pt x="4501" y="589"/>
                </a:lnTo>
                <a:lnTo>
                  <a:pt x="4498" y="611"/>
                </a:lnTo>
                <a:lnTo>
                  <a:pt x="4496" y="634"/>
                </a:lnTo>
                <a:lnTo>
                  <a:pt x="4497" y="647"/>
                </a:lnTo>
                <a:lnTo>
                  <a:pt x="4499" y="660"/>
                </a:lnTo>
                <a:lnTo>
                  <a:pt x="4501" y="672"/>
                </a:lnTo>
                <a:lnTo>
                  <a:pt x="4505" y="683"/>
                </a:lnTo>
                <a:lnTo>
                  <a:pt x="4510" y="695"/>
                </a:lnTo>
                <a:lnTo>
                  <a:pt x="4516" y="705"/>
                </a:lnTo>
                <a:lnTo>
                  <a:pt x="4522" y="716"/>
                </a:lnTo>
                <a:lnTo>
                  <a:pt x="4529" y="725"/>
                </a:lnTo>
                <a:lnTo>
                  <a:pt x="4537" y="735"/>
                </a:lnTo>
                <a:lnTo>
                  <a:pt x="4546" y="745"/>
                </a:lnTo>
                <a:lnTo>
                  <a:pt x="4555" y="754"/>
                </a:lnTo>
                <a:lnTo>
                  <a:pt x="4565" y="763"/>
                </a:lnTo>
                <a:lnTo>
                  <a:pt x="4585" y="780"/>
                </a:lnTo>
                <a:lnTo>
                  <a:pt x="4607" y="797"/>
                </a:lnTo>
                <a:lnTo>
                  <a:pt x="4653" y="829"/>
                </a:lnTo>
                <a:lnTo>
                  <a:pt x="4697" y="863"/>
                </a:lnTo>
                <a:lnTo>
                  <a:pt x="4707" y="872"/>
                </a:lnTo>
                <a:lnTo>
                  <a:pt x="4717" y="881"/>
                </a:lnTo>
                <a:lnTo>
                  <a:pt x="4726" y="891"/>
                </a:lnTo>
                <a:lnTo>
                  <a:pt x="4735" y="901"/>
                </a:lnTo>
                <a:lnTo>
                  <a:pt x="4744" y="912"/>
                </a:lnTo>
                <a:lnTo>
                  <a:pt x="4751" y="922"/>
                </a:lnTo>
                <a:lnTo>
                  <a:pt x="4758" y="933"/>
                </a:lnTo>
                <a:lnTo>
                  <a:pt x="4766" y="944"/>
                </a:lnTo>
                <a:lnTo>
                  <a:pt x="4749" y="952"/>
                </a:lnTo>
                <a:lnTo>
                  <a:pt x="4730" y="959"/>
                </a:lnTo>
                <a:lnTo>
                  <a:pt x="4706" y="965"/>
                </a:lnTo>
                <a:lnTo>
                  <a:pt x="4680" y="971"/>
                </a:lnTo>
                <a:lnTo>
                  <a:pt x="4619" y="983"/>
                </a:lnTo>
                <a:lnTo>
                  <a:pt x="4549" y="994"/>
                </a:lnTo>
                <a:lnTo>
                  <a:pt x="4472" y="1006"/>
                </a:lnTo>
                <a:lnTo>
                  <a:pt x="4391" y="1020"/>
                </a:lnTo>
                <a:lnTo>
                  <a:pt x="4351" y="1027"/>
                </a:lnTo>
                <a:lnTo>
                  <a:pt x="4309" y="1035"/>
                </a:lnTo>
                <a:lnTo>
                  <a:pt x="4269" y="1043"/>
                </a:lnTo>
                <a:lnTo>
                  <a:pt x="4229" y="1052"/>
                </a:lnTo>
                <a:lnTo>
                  <a:pt x="4191" y="1062"/>
                </a:lnTo>
                <a:lnTo>
                  <a:pt x="4153" y="1073"/>
                </a:lnTo>
                <a:lnTo>
                  <a:pt x="4117" y="1086"/>
                </a:lnTo>
                <a:lnTo>
                  <a:pt x="4084" y="1100"/>
                </a:lnTo>
                <a:lnTo>
                  <a:pt x="4053" y="1114"/>
                </a:lnTo>
                <a:lnTo>
                  <a:pt x="4023" y="1130"/>
                </a:lnTo>
                <a:lnTo>
                  <a:pt x="3998" y="1147"/>
                </a:lnTo>
                <a:lnTo>
                  <a:pt x="3976" y="1165"/>
                </a:lnTo>
                <a:lnTo>
                  <a:pt x="3957" y="1185"/>
                </a:lnTo>
                <a:lnTo>
                  <a:pt x="3943" y="1207"/>
                </a:lnTo>
                <a:lnTo>
                  <a:pt x="3933" y="1230"/>
                </a:lnTo>
                <a:lnTo>
                  <a:pt x="3927" y="1257"/>
                </a:lnTo>
                <a:lnTo>
                  <a:pt x="3926" y="1284"/>
                </a:lnTo>
                <a:lnTo>
                  <a:pt x="3931" y="1313"/>
                </a:lnTo>
                <a:lnTo>
                  <a:pt x="3941" y="1344"/>
                </a:lnTo>
                <a:lnTo>
                  <a:pt x="3958" y="1378"/>
                </a:lnTo>
                <a:lnTo>
                  <a:pt x="3946" y="1384"/>
                </a:lnTo>
                <a:lnTo>
                  <a:pt x="3926" y="1390"/>
                </a:lnTo>
                <a:lnTo>
                  <a:pt x="3899" y="1396"/>
                </a:lnTo>
                <a:lnTo>
                  <a:pt x="3865" y="1402"/>
                </a:lnTo>
                <a:lnTo>
                  <a:pt x="3782" y="1417"/>
                </a:lnTo>
                <a:lnTo>
                  <a:pt x="3680" y="1433"/>
                </a:lnTo>
                <a:lnTo>
                  <a:pt x="3565" y="1451"/>
                </a:lnTo>
                <a:lnTo>
                  <a:pt x="3444" y="1472"/>
                </a:lnTo>
                <a:lnTo>
                  <a:pt x="3382" y="1484"/>
                </a:lnTo>
                <a:lnTo>
                  <a:pt x="3321" y="1496"/>
                </a:lnTo>
                <a:lnTo>
                  <a:pt x="3260" y="1510"/>
                </a:lnTo>
                <a:lnTo>
                  <a:pt x="3201" y="1524"/>
                </a:lnTo>
                <a:lnTo>
                  <a:pt x="3144" y="1540"/>
                </a:lnTo>
                <a:lnTo>
                  <a:pt x="3090" y="1557"/>
                </a:lnTo>
                <a:lnTo>
                  <a:pt x="3040" y="1576"/>
                </a:lnTo>
                <a:lnTo>
                  <a:pt x="2994" y="1596"/>
                </a:lnTo>
                <a:lnTo>
                  <a:pt x="2953" y="1617"/>
                </a:lnTo>
                <a:lnTo>
                  <a:pt x="2918" y="1639"/>
                </a:lnTo>
                <a:lnTo>
                  <a:pt x="2890" y="1663"/>
                </a:lnTo>
                <a:lnTo>
                  <a:pt x="2868" y="1688"/>
                </a:lnTo>
                <a:lnTo>
                  <a:pt x="2853" y="1715"/>
                </a:lnTo>
                <a:lnTo>
                  <a:pt x="2847" y="1745"/>
                </a:lnTo>
                <a:lnTo>
                  <a:pt x="2850" y="1775"/>
                </a:lnTo>
                <a:lnTo>
                  <a:pt x="2864" y="1808"/>
                </a:lnTo>
                <a:lnTo>
                  <a:pt x="2887" y="1842"/>
                </a:lnTo>
                <a:lnTo>
                  <a:pt x="2921" y="1878"/>
                </a:lnTo>
                <a:lnTo>
                  <a:pt x="2967" y="1917"/>
                </a:lnTo>
                <a:lnTo>
                  <a:pt x="3027" y="1958"/>
                </a:lnTo>
                <a:lnTo>
                  <a:pt x="3015" y="1963"/>
                </a:lnTo>
                <a:lnTo>
                  <a:pt x="3000" y="1969"/>
                </a:lnTo>
                <a:lnTo>
                  <a:pt x="2982" y="1974"/>
                </a:lnTo>
                <a:lnTo>
                  <a:pt x="2962" y="1979"/>
                </a:lnTo>
                <a:lnTo>
                  <a:pt x="2914" y="1989"/>
                </a:lnTo>
                <a:lnTo>
                  <a:pt x="2858" y="1999"/>
                </a:lnTo>
                <a:lnTo>
                  <a:pt x="2794" y="2008"/>
                </a:lnTo>
                <a:lnTo>
                  <a:pt x="2726" y="2017"/>
                </a:lnTo>
                <a:lnTo>
                  <a:pt x="2653" y="2027"/>
                </a:lnTo>
                <a:lnTo>
                  <a:pt x="2579" y="2037"/>
                </a:lnTo>
                <a:lnTo>
                  <a:pt x="2504" y="2048"/>
                </a:lnTo>
                <a:lnTo>
                  <a:pt x="2431" y="2060"/>
                </a:lnTo>
                <a:lnTo>
                  <a:pt x="2395" y="2067"/>
                </a:lnTo>
                <a:lnTo>
                  <a:pt x="2361" y="2074"/>
                </a:lnTo>
                <a:lnTo>
                  <a:pt x="2327" y="2081"/>
                </a:lnTo>
                <a:lnTo>
                  <a:pt x="2296" y="2089"/>
                </a:lnTo>
                <a:lnTo>
                  <a:pt x="2265" y="2097"/>
                </a:lnTo>
                <a:lnTo>
                  <a:pt x="2236" y="2105"/>
                </a:lnTo>
                <a:lnTo>
                  <a:pt x="2210" y="2114"/>
                </a:lnTo>
                <a:lnTo>
                  <a:pt x="2186" y="2123"/>
                </a:lnTo>
                <a:lnTo>
                  <a:pt x="2164" y="2132"/>
                </a:lnTo>
                <a:lnTo>
                  <a:pt x="2145" y="2142"/>
                </a:lnTo>
                <a:lnTo>
                  <a:pt x="2129" y="2153"/>
                </a:lnTo>
                <a:lnTo>
                  <a:pt x="2115" y="2164"/>
                </a:lnTo>
                <a:lnTo>
                  <a:pt x="2087" y="2193"/>
                </a:lnTo>
                <a:lnTo>
                  <a:pt x="2064" y="2220"/>
                </a:lnTo>
                <a:lnTo>
                  <a:pt x="2045" y="2248"/>
                </a:lnTo>
                <a:lnTo>
                  <a:pt x="2032" y="2274"/>
                </a:lnTo>
                <a:lnTo>
                  <a:pt x="2023" y="2299"/>
                </a:lnTo>
                <a:lnTo>
                  <a:pt x="2018" y="2323"/>
                </a:lnTo>
                <a:lnTo>
                  <a:pt x="2017" y="2347"/>
                </a:lnTo>
                <a:lnTo>
                  <a:pt x="2019" y="2370"/>
                </a:lnTo>
                <a:lnTo>
                  <a:pt x="2025" y="2392"/>
                </a:lnTo>
                <a:lnTo>
                  <a:pt x="2033" y="2415"/>
                </a:lnTo>
                <a:lnTo>
                  <a:pt x="2045" y="2436"/>
                </a:lnTo>
                <a:lnTo>
                  <a:pt x="2059" y="2457"/>
                </a:lnTo>
                <a:lnTo>
                  <a:pt x="2075" y="2477"/>
                </a:lnTo>
                <a:lnTo>
                  <a:pt x="2094" y="2497"/>
                </a:lnTo>
                <a:lnTo>
                  <a:pt x="2114" y="2517"/>
                </a:lnTo>
                <a:lnTo>
                  <a:pt x="2136" y="2536"/>
                </a:lnTo>
                <a:lnTo>
                  <a:pt x="2159" y="2556"/>
                </a:lnTo>
                <a:lnTo>
                  <a:pt x="2183" y="2576"/>
                </a:lnTo>
                <a:lnTo>
                  <a:pt x="2207" y="2594"/>
                </a:lnTo>
                <a:lnTo>
                  <a:pt x="2232" y="2613"/>
                </a:lnTo>
                <a:lnTo>
                  <a:pt x="2282" y="2650"/>
                </a:lnTo>
                <a:lnTo>
                  <a:pt x="2331" y="2688"/>
                </a:lnTo>
                <a:lnTo>
                  <a:pt x="2354" y="2707"/>
                </a:lnTo>
                <a:lnTo>
                  <a:pt x="2375" y="2726"/>
                </a:lnTo>
                <a:lnTo>
                  <a:pt x="2396" y="2746"/>
                </a:lnTo>
                <a:lnTo>
                  <a:pt x="2414" y="2765"/>
                </a:lnTo>
                <a:lnTo>
                  <a:pt x="2432" y="2785"/>
                </a:lnTo>
                <a:lnTo>
                  <a:pt x="2446" y="2805"/>
                </a:lnTo>
                <a:lnTo>
                  <a:pt x="2458" y="2826"/>
                </a:lnTo>
                <a:lnTo>
                  <a:pt x="2467" y="2847"/>
                </a:lnTo>
                <a:lnTo>
                  <a:pt x="2454" y="2856"/>
                </a:lnTo>
                <a:lnTo>
                  <a:pt x="2438" y="2865"/>
                </a:lnTo>
                <a:lnTo>
                  <a:pt x="2419" y="2872"/>
                </a:lnTo>
                <a:lnTo>
                  <a:pt x="2396" y="2879"/>
                </a:lnTo>
                <a:lnTo>
                  <a:pt x="2373" y="2886"/>
                </a:lnTo>
                <a:lnTo>
                  <a:pt x="2347" y="2892"/>
                </a:lnTo>
                <a:lnTo>
                  <a:pt x="2319" y="2898"/>
                </a:lnTo>
                <a:lnTo>
                  <a:pt x="2290" y="2905"/>
                </a:lnTo>
                <a:lnTo>
                  <a:pt x="2228" y="2916"/>
                </a:lnTo>
                <a:lnTo>
                  <a:pt x="2164" y="2928"/>
                </a:lnTo>
                <a:lnTo>
                  <a:pt x="2132" y="2935"/>
                </a:lnTo>
                <a:lnTo>
                  <a:pt x="2099" y="2942"/>
                </a:lnTo>
                <a:lnTo>
                  <a:pt x="2067" y="2949"/>
                </a:lnTo>
                <a:lnTo>
                  <a:pt x="2036" y="2957"/>
                </a:lnTo>
                <a:lnTo>
                  <a:pt x="2006" y="2966"/>
                </a:lnTo>
                <a:lnTo>
                  <a:pt x="1976" y="2976"/>
                </a:lnTo>
                <a:lnTo>
                  <a:pt x="1949" y="2986"/>
                </a:lnTo>
                <a:lnTo>
                  <a:pt x="1923" y="2998"/>
                </a:lnTo>
                <a:lnTo>
                  <a:pt x="1900" y="3011"/>
                </a:lnTo>
                <a:lnTo>
                  <a:pt x="1878" y="3025"/>
                </a:lnTo>
                <a:lnTo>
                  <a:pt x="1859" y="3041"/>
                </a:lnTo>
                <a:lnTo>
                  <a:pt x="1843" y="3058"/>
                </a:lnTo>
                <a:lnTo>
                  <a:pt x="1829" y="3077"/>
                </a:lnTo>
                <a:lnTo>
                  <a:pt x="1819" y="3097"/>
                </a:lnTo>
                <a:lnTo>
                  <a:pt x="1813" y="3119"/>
                </a:lnTo>
                <a:lnTo>
                  <a:pt x="1811" y="3143"/>
                </a:lnTo>
                <a:lnTo>
                  <a:pt x="1813" y="3169"/>
                </a:lnTo>
                <a:lnTo>
                  <a:pt x="1819" y="3197"/>
                </a:lnTo>
                <a:lnTo>
                  <a:pt x="1830" y="3228"/>
                </a:lnTo>
                <a:lnTo>
                  <a:pt x="1847" y="3261"/>
                </a:lnTo>
                <a:lnTo>
                  <a:pt x="1850" y="3266"/>
                </a:lnTo>
                <a:lnTo>
                  <a:pt x="1854" y="3272"/>
                </a:lnTo>
                <a:lnTo>
                  <a:pt x="1859" y="3277"/>
                </a:lnTo>
                <a:lnTo>
                  <a:pt x="1864" y="3283"/>
                </a:lnTo>
                <a:lnTo>
                  <a:pt x="1877" y="3295"/>
                </a:lnTo>
                <a:lnTo>
                  <a:pt x="1892" y="3307"/>
                </a:lnTo>
                <a:lnTo>
                  <a:pt x="1927" y="3333"/>
                </a:lnTo>
                <a:lnTo>
                  <a:pt x="1963" y="3359"/>
                </a:lnTo>
                <a:lnTo>
                  <a:pt x="1981" y="3371"/>
                </a:lnTo>
                <a:lnTo>
                  <a:pt x="1998" y="3384"/>
                </a:lnTo>
                <a:lnTo>
                  <a:pt x="2012" y="3396"/>
                </a:lnTo>
                <a:lnTo>
                  <a:pt x="2025" y="3409"/>
                </a:lnTo>
                <a:lnTo>
                  <a:pt x="2035" y="3420"/>
                </a:lnTo>
                <a:lnTo>
                  <a:pt x="2041" y="3430"/>
                </a:lnTo>
                <a:lnTo>
                  <a:pt x="2043" y="3434"/>
                </a:lnTo>
                <a:lnTo>
                  <a:pt x="2044" y="3439"/>
                </a:lnTo>
                <a:lnTo>
                  <a:pt x="2044" y="3443"/>
                </a:lnTo>
                <a:lnTo>
                  <a:pt x="2043" y="3447"/>
                </a:lnTo>
                <a:lnTo>
                  <a:pt x="2037" y="3464"/>
                </a:lnTo>
                <a:lnTo>
                  <a:pt x="2026" y="3480"/>
                </a:lnTo>
                <a:lnTo>
                  <a:pt x="2011" y="3495"/>
                </a:lnTo>
                <a:lnTo>
                  <a:pt x="1992" y="3509"/>
                </a:lnTo>
                <a:lnTo>
                  <a:pt x="1969" y="3523"/>
                </a:lnTo>
                <a:lnTo>
                  <a:pt x="1943" y="3535"/>
                </a:lnTo>
                <a:lnTo>
                  <a:pt x="1914" y="3547"/>
                </a:lnTo>
                <a:lnTo>
                  <a:pt x="1882" y="3558"/>
                </a:lnTo>
                <a:lnTo>
                  <a:pt x="1848" y="3570"/>
                </a:lnTo>
                <a:lnTo>
                  <a:pt x="1811" y="3579"/>
                </a:lnTo>
                <a:lnTo>
                  <a:pt x="1772" y="3588"/>
                </a:lnTo>
                <a:lnTo>
                  <a:pt x="1732" y="3597"/>
                </a:lnTo>
                <a:lnTo>
                  <a:pt x="1691" y="3605"/>
                </a:lnTo>
                <a:lnTo>
                  <a:pt x="1647" y="3612"/>
                </a:lnTo>
                <a:lnTo>
                  <a:pt x="1603" y="3619"/>
                </a:lnTo>
                <a:lnTo>
                  <a:pt x="1559" y="3626"/>
                </a:lnTo>
                <a:lnTo>
                  <a:pt x="1469" y="3637"/>
                </a:lnTo>
                <a:lnTo>
                  <a:pt x="1380" y="3648"/>
                </a:lnTo>
                <a:lnTo>
                  <a:pt x="1296" y="3657"/>
                </a:lnTo>
                <a:lnTo>
                  <a:pt x="1216" y="3665"/>
                </a:lnTo>
                <a:lnTo>
                  <a:pt x="1144" y="3673"/>
                </a:lnTo>
                <a:lnTo>
                  <a:pt x="1082" y="3680"/>
                </a:lnTo>
                <a:lnTo>
                  <a:pt x="1055" y="3684"/>
                </a:lnTo>
                <a:lnTo>
                  <a:pt x="1032" y="3687"/>
                </a:lnTo>
                <a:lnTo>
                  <a:pt x="1013" y="3691"/>
                </a:lnTo>
                <a:lnTo>
                  <a:pt x="997" y="3695"/>
                </a:lnTo>
                <a:lnTo>
                  <a:pt x="937" y="3712"/>
                </a:lnTo>
                <a:lnTo>
                  <a:pt x="869" y="3732"/>
                </a:lnTo>
                <a:lnTo>
                  <a:pt x="792" y="3756"/>
                </a:lnTo>
                <a:lnTo>
                  <a:pt x="711" y="3782"/>
                </a:lnTo>
                <a:lnTo>
                  <a:pt x="669" y="3797"/>
                </a:lnTo>
                <a:lnTo>
                  <a:pt x="625" y="3812"/>
                </a:lnTo>
                <a:lnTo>
                  <a:pt x="582" y="3829"/>
                </a:lnTo>
                <a:lnTo>
                  <a:pt x="539" y="3846"/>
                </a:lnTo>
                <a:lnTo>
                  <a:pt x="495" y="3864"/>
                </a:lnTo>
                <a:lnTo>
                  <a:pt x="452" y="3883"/>
                </a:lnTo>
                <a:lnTo>
                  <a:pt x="410" y="3904"/>
                </a:lnTo>
                <a:lnTo>
                  <a:pt x="369" y="3926"/>
                </a:lnTo>
                <a:lnTo>
                  <a:pt x="327" y="3948"/>
                </a:lnTo>
                <a:lnTo>
                  <a:pt x="288" y="3971"/>
                </a:lnTo>
                <a:lnTo>
                  <a:pt x="251" y="3995"/>
                </a:lnTo>
                <a:lnTo>
                  <a:pt x="214" y="4021"/>
                </a:lnTo>
                <a:lnTo>
                  <a:pt x="180" y="4047"/>
                </a:lnTo>
                <a:lnTo>
                  <a:pt x="148" y="4076"/>
                </a:lnTo>
                <a:lnTo>
                  <a:pt x="119" y="4105"/>
                </a:lnTo>
                <a:lnTo>
                  <a:pt x="92" y="4135"/>
                </a:lnTo>
                <a:lnTo>
                  <a:pt x="67" y="4166"/>
                </a:lnTo>
                <a:lnTo>
                  <a:pt x="47" y="4198"/>
                </a:lnTo>
                <a:lnTo>
                  <a:pt x="30" y="4231"/>
                </a:lnTo>
                <a:lnTo>
                  <a:pt x="16" y="4267"/>
                </a:lnTo>
                <a:lnTo>
                  <a:pt x="7" y="4303"/>
                </a:lnTo>
                <a:lnTo>
                  <a:pt x="1" y="4340"/>
                </a:lnTo>
                <a:lnTo>
                  <a:pt x="0" y="4379"/>
                </a:lnTo>
                <a:lnTo>
                  <a:pt x="3" y="4420"/>
                </a:lnTo>
                <a:lnTo>
                  <a:pt x="11" y="4453"/>
                </a:lnTo>
                <a:lnTo>
                  <a:pt x="22" y="4485"/>
                </a:lnTo>
                <a:lnTo>
                  <a:pt x="36" y="4515"/>
                </a:lnTo>
                <a:lnTo>
                  <a:pt x="53" y="4543"/>
                </a:lnTo>
                <a:lnTo>
                  <a:pt x="75" y="4570"/>
                </a:lnTo>
                <a:lnTo>
                  <a:pt x="97" y="4594"/>
                </a:lnTo>
                <a:lnTo>
                  <a:pt x="123" y="4617"/>
                </a:lnTo>
                <a:lnTo>
                  <a:pt x="151" y="4638"/>
                </a:lnTo>
                <a:lnTo>
                  <a:pt x="180" y="4658"/>
                </a:lnTo>
                <a:lnTo>
                  <a:pt x="212" y="4677"/>
                </a:lnTo>
                <a:lnTo>
                  <a:pt x="247" y="4693"/>
                </a:lnTo>
                <a:lnTo>
                  <a:pt x="282" y="4709"/>
                </a:lnTo>
                <a:lnTo>
                  <a:pt x="318" y="4723"/>
                </a:lnTo>
                <a:lnTo>
                  <a:pt x="356" y="4738"/>
                </a:lnTo>
                <a:lnTo>
                  <a:pt x="396" y="4750"/>
                </a:lnTo>
                <a:lnTo>
                  <a:pt x="436" y="4761"/>
                </a:lnTo>
                <a:lnTo>
                  <a:pt x="476" y="4771"/>
                </a:lnTo>
                <a:lnTo>
                  <a:pt x="518" y="4780"/>
                </a:lnTo>
                <a:lnTo>
                  <a:pt x="559" y="4789"/>
                </a:lnTo>
                <a:lnTo>
                  <a:pt x="600" y="4796"/>
                </a:lnTo>
                <a:lnTo>
                  <a:pt x="683" y="4810"/>
                </a:lnTo>
                <a:lnTo>
                  <a:pt x="763" y="4821"/>
                </a:lnTo>
                <a:lnTo>
                  <a:pt x="841" y="4830"/>
                </a:lnTo>
                <a:lnTo>
                  <a:pt x="913" y="4838"/>
                </a:lnTo>
                <a:lnTo>
                  <a:pt x="980" y="4846"/>
                </a:lnTo>
                <a:lnTo>
                  <a:pt x="1038" y="4853"/>
                </a:lnTo>
                <a:lnTo>
                  <a:pt x="1105" y="4869"/>
                </a:lnTo>
                <a:lnTo>
                  <a:pt x="1164" y="4885"/>
                </a:lnTo>
                <a:lnTo>
                  <a:pt x="1190" y="4893"/>
                </a:lnTo>
                <a:lnTo>
                  <a:pt x="1214" y="4902"/>
                </a:lnTo>
                <a:lnTo>
                  <a:pt x="1237" y="4910"/>
                </a:lnTo>
                <a:lnTo>
                  <a:pt x="1259" y="4918"/>
                </a:lnTo>
                <a:lnTo>
                  <a:pt x="1277" y="4927"/>
                </a:lnTo>
                <a:lnTo>
                  <a:pt x="1294" y="4936"/>
                </a:lnTo>
                <a:lnTo>
                  <a:pt x="1309" y="4945"/>
                </a:lnTo>
                <a:lnTo>
                  <a:pt x="1321" y="4955"/>
                </a:lnTo>
                <a:lnTo>
                  <a:pt x="1332" y="4964"/>
                </a:lnTo>
                <a:lnTo>
                  <a:pt x="1340" y="4974"/>
                </a:lnTo>
                <a:lnTo>
                  <a:pt x="1347" y="4985"/>
                </a:lnTo>
                <a:lnTo>
                  <a:pt x="1351" y="4996"/>
                </a:lnTo>
                <a:lnTo>
                  <a:pt x="1354" y="5007"/>
                </a:lnTo>
                <a:lnTo>
                  <a:pt x="1354" y="5019"/>
                </a:lnTo>
                <a:lnTo>
                  <a:pt x="1352" y="5031"/>
                </a:lnTo>
                <a:lnTo>
                  <a:pt x="1348" y="5044"/>
                </a:lnTo>
                <a:lnTo>
                  <a:pt x="1342" y="5057"/>
                </a:lnTo>
                <a:lnTo>
                  <a:pt x="1333" y="5072"/>
                </a:lnTo>
                <a:lnTo>
                  <a:pt x="1322" y="5086"/>
                </a:lnTo>
                <a:lnTo>
                  <a:pt x="1309" y="5101"/>
                </a:lnTo>
                <a:lnTo>
                  <a:pt x="1294" y="5117"/>
                </a:lnTo>
                <a:lnTo>
                  <a:pt x="1277" y="5133"/>
                </a:lnTo>
                <a:lnTo>
                  <a:pt x="1257" y="5150"/>
                </a:lnTo>
                <a:lnTo>
                  <a:pt x="1234" y="5168"/>
                </a:lnTo>
                <a:lnTo>
                  <a:pt x="1209" y="5186"/>
                </a:lnTo>
                <a:lnTo>
                  <a:pt x="1182" y="5205"/>
                </a:lnTo>
                <a:lnTo>
                  <a:pt x="1153" y="5225"/>
                </a:lnTo>
                <a:lnTo>
                  <a:pt x="1122" y="5247"/>
                </a:lnTo>
                <a:lnTo>
                  <a:pt x="1069" y="5276"/>
                </a:lnTo>
                <a:lnTo>
                  <a:pt x="999" y="5315"/>
                </a:lnTo>
                <a:lnTo>
                  <a:pt x="960" y="5338"/>
                </a:lnTo>
                <a:lnTo>
                  <a:pt x="918" y="5363"/>
                </a:lnTo>
                <a:lnTo>
                  <a:pt x="898" y="5376"/>
                </a:lnTo>
                <a:lnTo>
                  <a:pt x="878" y="5390"/>
                </a:lnTo>
                <a:lnTo>
                  <a:pt x="859" y="5406"/>
                </a:lnTo>
                <a:lnTo>
                  <a:pt x="840" y="5420"/>
                </a:lnTo>
                <a:lnTo>
                  <a:pt x="821" y="5435"/>
                </a:lnTo>
                <a:lnTo>
                  <a:pt x="803" y="5451"/>
                </a:lnTo>
                <a:lnTo>
                  <a:pt x="786" y="5467"/>
                </a:lnTo>
                <a:lnTo>
                  <a:pt x="770" y="5483"/>
                </a:lnTo>
                <a:lnTo>
                  <a:pt x="756" y="5500"/>
                </a:lnTo>
                <a:lnTo>
                  <a:pt x="743" y="5517"/>
                </a:lnTo>
                <a:lnTo>
                  <a:pt x="732" y="5534"/>
                </a:lnTo>
                <a:lnTo>
                  <a:pt x="723" y="5552"/>
                </a:lnTo>
                <a:lnTo>
                  <a:pt x="715" y="5571"/>
                </a:lnTo>
                <a:lnTo>
                  <a:pt x="710" y="5589"/>
                </a:lnTo>
                <a:lnTo>
                  <a:pt x="706" y="5607"/>
                </a:lnTo>
                <a:lnTo>
                  <a:pt x="705" y="5625"/>
                </a:lnTo>
                <a:lnTo>
                  <a:pt x="707" y="5644"/>
                </a:lnTo>
                <a:lnTo>
                  <a:pt x="711" y="5663"/>
                </a:lnTo>
                <a:lnTo>
                  <a:pt x="718" y="5682"/>
                </a:lnTo>
                <a:lnTo>
                  <a:pt x="728" y="5701"/>
                </a:lnTo>
                <a:lnTo>
                  <a:pt x="739" y="5718"/>
                </a:lnTo>
                <a:lnTo>
                  <a:pt x="751" y="5734"/>
                </a:lnTo>
                <a:lnTo>
                  <a:pt x="764" y="5747"/>
                </a:lnTo>
                <a:lnTo>
                  <a:pt x="779" y="5759"/>
                </a:lnTo>
                <a:lnTo>
                  <a:pt x="795" y="5770"/>
                </a:lnTo>
                <a:lnTo>
                  <a:pt x="814" y="5779"/>
                </a:lnTo>
                <a:lnTo>
                  <a:pt x="832" y="5787"/>
                </a:lnTo>
                <a:lnTo>
                  <a:pt x="852" y="5794"/>
                </a:lnTo>
                <a:lnTo>
                  <a:pt x="873" y="5800"/>
                </a:lnTo>
                <a:lnTo>
                  <a:pt x="894" y="5805"/>
                </a:lnTo>
                <a:lnTo>
                  <a:pt x="916" y="5809"/>
                </a:lnTo>
                <a:lnTo>
                  <a:pt x="939" y="5812"/>
                </a:lnTo>
                <a:lnTo>
                  <a:pt x="963" y="5814"/>
                </a:lnTo>
                <a:lnTo>
                  <a:pt x="987" y="5816"/>
                </a:lnTo>
                <a:lnTo>
                  <a:pt x="1011" y="5817"/>
                </a:lnTo>
                <a:lnTo>
                  <a:pt x="1036" y="5818"/>
                </a:lnTo>
                <a:lnTo>
                  <a:pt x="1136" y="5817"/>
                </a:lnTo>
                <a:lnTo>
                  <a:pt x="1231" y="5815"/>
                </a:lnTo>
                <a:lnTo>
                  <a:pt x="1277" y="5815"/>
                </a:lnTo>
                <a:lnTo>
                  <a:pt x="1319" y="5816"/>
                </a:lnTo>
                <a:lnTo>
                  <a:pt x="1338" y="5818"/>
                </a:lnTo>
                <a:lnTo>
                  <a:pt x="1357" y="5820"/>
                </a:lnTo>
                <a:lnTo>
                  <a:pt x="1374" y="5822"/>
                </a:lnTo>
                <a:lnTo>
                  <a:pt x="1390" y="5826"/>
                </a:lnTo>
                <a:lnTo>
                  <a:pt x="1389" y="5841"/>
                </a:lnTo>
                <a:lnTo>
                  <a:pt x="1388" y="5856"/>
                </a:lnTo>
                <a:lnTo>
                  <a:pt x="1385" y="5870"/>
                </a:lnTo>
                <a:lnTo>
                  <a:pt x="1381" y="5885"/>
                </a:lnTo>
                <a:lnTo>
                  <a:pt x="1376" y="5900"/>
                </a:lnTo>
                <a:lnTo>
                  <a:pt x="1371" y="5913"/>
                </a:lnTo>
                <a:lnTo>
                  <a:pt x="1365" y="5927"/>
                </a:lnTo>
                <a:lnTo>
                  <a:pt x="1359" y="5940"/>
                </a:lnTo>
                <a:lnTo>
                  <a:pt x="1346" y="5965"/>
                </a:lnTo>
                <a:lnTo>
                  <a:pt x="1333" y="5990"/>
                </a:lnTo>
                <a:lnTo>
                  <a:pt x="1320" y="6014"/>
                </a:lnTo>
                <a:lnTo>
                  <a:pt x="1310" y="6037"/>
                </a:lnTo>
                <a:lnTo>
                  <a:pt x="1306" y="6049"/>
                </a:lnTo>
                <a:lnTo>
                  <a:pt x="1303" y="6060"/>
                </a:lnTo>
                <a:lnTo>
                  <a:pt x="1301" y="6073"/>
                </a:lnTo>
                <a:lnTo>
                  <a:pt x="1301" y="6084"/>
                </a:lnTo>
                <a:lnTo>
                  <a:pt x="1301" y="6095"/>
                </a:lnTo>
                <a:lnTo>
                  <a:pt x="1303" y="6106"/>
                </a:lnTo>
                <a:lnTo>
                  <a:pt x="1307" y="6117"/>
                </a:lnTo>
                <a:lnTo>
                  <a:pt x="1312" y="6128"/>
                </a:lnTo>
                <a:lnTo>
                  <a:pt x="1319" y="6140"/>
                </a:lnTo>
                <a:lnTo>
                  <a:pt x="1328" y="6151"/>
                </a:lnTo>
                <a:lnTo>
                  <a:pt x="1339" y="6162"/>
                </a:lnTo>
                <a:lnTo>
                  <a:pt x="1353" y="6173"/>
                </a:lnTo>
                <a:lnTo>
                  <a:pt x="1368" y="6184"/>
                </a:lnTo>
                <a:lnTo>
                  <a:pt x="1387" y="6196"/>
                </a:lnTo>
                <a:lnTo>
                  <a:pt x="1409" y="6207"/>
                </a:lnTo>
                <a:lnTo>
                  <a:pt x="1432" y="6218"/>
                </a:lnTo>
                <a:lnTo>
                  <a:pt x="1453" y="6225"/>
                </a:lnTo>
                <a:lnTo>
                  <a:pt x="1479" y="6229"/>
                </a:lnTo>
                <a:lnTo>
                  <a:pt x="1511" y="6230"/>
                </a:lnTo>
                <a:lnTo>
                  <a:pt x="1549" y="6229"/>
                </a:lnTo>
                <a:lnTo>
                  <a:pt x="1590" y="6224"/>
                </a:lnTo>
                <a:lnTo>
                  <a:pt x="1635" y="6219"/>
                </a:lnTo>
                <a:lnTo>
                  <a:pt x="1686" y="6212"/>
                </a:lnTo>
                <a:lnTo>
                  <a:pt x="1738" y="6204"/>
                </a:lnTo>
                <a:lnTo>
                  <a:pt x="1851" y="6184"/>
                </a:lnTo>
                <a:lnTo>
                  <a:pt x="1970" y="6162"/>
                </a:lnTo>
                <a:lnTo>
                  <a:pt x="2093" y="6140"/>
                </a:lnTo>
                <a:lnTo>
                  <a:pt x="2216" y="6118"/>
                </a:lnTo>
                <a:lnTo>
                  <a:pt x="2277" y="6108"/>
                </a:lnTo>
                <a:lnTo>
                  <a:pt x="2335" y="6100"/>
                </a:lnTo>
                <a:lnTo>
                  <a:pt x="2391" y="6092"/>
                </a:lnTo>
                <a:lnTo>
                  <a:pt x="2446" y="6086"/>
                </a:lnTo>
                <a:lnTo>
                  <a:pt x="2497" y="6082"/>
                </a:lnTo>
                <a:lnTo>
                  <a:pt x="2544" y="6080"/>
                </a:lnTo>
                <a:lnTo>
                  <a:pt x="2589" y="6080"/>
                </a:lnTo>
                <a:lnTo>
                  <a:pt x="2629" y="6083"/>
                </a:lnTo>
                <a:lnTo>
                  <a:pt x="2663" y="6088"/>
                </a:lnTo>
                <a:lnTo>
                  <a:pt x="2693" y="6096"/>
                </a:lnTo>
                <a:lnTo>
                  <a:pt x="2718" y="6107"/>
                </a:lnTo>
                <a:lnTo>
                  <a:pt x="2736" y="6121"/>
                </a:lnTo>
                <a:lnTo>
                  <a:pt x="2747" y="6140"/>
                </a:lnTo>
                <a:lnTo>
                  <a:pt x="2751" y="6162"/>
                </a:lnTo>
                <a:lnTo>
                  <a:pt x="2748" y="6188"/>
                </a:lnTo>
                <a:lnTo>
                  <a:pt x="2737" y="6218"/>
                </a:lnTo>
                <a:lnTo>
                  <a:pt x="2722" y="6261"/>
                </a:lnTo>
                <a:lnTo>
                  <a:pt x="2707" y="6299"/>
                </a:lnTo>
                <a:lnTo>
                  <a:pt x="2695" y="6336"/>
                </a:lnTo>
                <a:lnTo>
                  <a:pt x="2686" y="6370"/>
                </a:lnTo>
                <a:lnTo>
                  <a:pt x="2682" y="6386"/>
                </a:lnTo>
                <a:lnTo>
                  <a:pt x="2679" y="6403"/>
                </a:lnTo>
                <a:lnTo>
                  <a:pt x="2677" y="6418"/>
                </a:lnTo>
                <a:lnTo>
                  <a:pt x="2676" y="6433"/>
                </a:lnTo>
                <a:lnTo>
                  <a:pt x="2675" y="6447"/>
                </a:lnTo>
                <a:lnTo>
                  <a:pt x="2675" y="6460"/>
                </a:lnTo>
                <a:lnTo>
                  <a:pt x="2677" y="6473"/>
                </a:lnTo>
                <a:lnTo>
                  <a:pt x="2679" y="6485"/>
                </a:lnTo>
                <a:lnTo>
                  <a:pt x="2682" y="6497"/>
                </a:lnTo>
                <a:lnTo>
                  <a:pt x="2687" y="6508"/>
                </a:lnTo>
                <a:lnTo>
                  <a:pt x="2693" y="6519"/>
                </a:lnTo>
                <a:lnTo>
                  <a:pt x="2700" y="6529"/>
                </a:lnTo>
                <a:lnTo>
                  <a:pt x="2708" y="6539"/>
                </a:lnTo>
                <a:lnTo>
                  <a:pt x="2719" y="6548"/>
                </a:lnTo>
                <a:lnTo>
                  <a:pt x="2730" y="6556"/>
                </a:lnTo>
                <a:lnTo>
                  <a:pt x="2742" y="6566"/>
                </a:lnTo>
                <a:lnTo>
                  <a:pt x="2756" y="6573"/>
                </a:lnTo>
                <a:lnTo>
                  <a:pt x="2772" y="6580"/>
                </a:lnTo>
                <a:lnTo>
                  <a:pt x="2789" y="6587"/>
                </a:lnTo>
                <a:lnTo>
                  <a:pt x="2808" y="6593"/>
                </a:lnTo>
                <a:lnTo>
                  <a:pt x="2828" y="6598"/>
                </a:lnTo>
                <a:lnTo>
                  <a:pt x="2851" y="6603"/>
                </a:lnTo>
                <a:lnTo>
                  <a:pt x="2876" y="6608"/>
                </a:lnTo>
                <a:lnTo>
                  <a:pt x="2902" y="6612"/>
                </a:lnTo>
                <a:lnTo>
                  <a:pt x="2937" y="6619"/>
                </a:lnTo>
                <a:lnTo>
                  <a:pt x="2972" y="6626"/>
                </a:lnTo>
                <a:lnTo>
                  <a:pt x="3009" y="6631"/>
                </a:lnTo>
                <a:lnTo>
                  <a:pt x="3044" y="6636"/>
                </a:lnTo>
                <a:lnTo>
                  <a:pt x="3081" y="6639"/>
                </a:lnTo>
                <a:lnTo>
                  <a:pt x="3117" y="6642"/>
                </a:lnTo>
                <a:lnTo>
                  <a:pt x="3154" y="6645"/>
                </a:lnTo>
                <a:lnTo>
                  <a:pt x="3191" y="6646"/>
                </a:lnTo>
                <a:lnTo>
                  <a:pt x="3228" y="6647"/>
                </a:lnTo>
                <a:lnTo>
                  <a:pt x="3265" y="6647"/>
                </a:lnTo>
                <a:lnTo>
                  <a:pt x="3304" y="6647"/>
                </a:lnTo>
                <a:lnTo>
                  <a:pt x="3341" y="6646"/>
                </a:lnTo>
                <a:lnTo>
                  <a:pt x="3416" y="6643"/>
                </a:lnTo>
                <a:lnTo>
                  <a:pt x="3492" y="6638"/>
                </a:lnTo>
                <a:lnTo>
                  <a:pt x="3567" y="6631"/>
                </a:lnTo>
                <a:lnTo>
                  <a:pt x="3643" y="6624"/>
                </a:lnTo>
                <a:lnTo>
                  <a:pt x="3718" y="6615"/>
                </a:lnTo>
                <a:lnTo>
                  <a:pt x="3793" y="6606"/>
                </a:lnTo>
                <a:lnTo>
                  <a:pt x="3866" y="6597"/>
                </a:lnTo>
                <a:lnTo>
                  <a:pt x="3940" y="6588"/>
                </a:lnTo>
                <a:lnTo>
                  <a:pt x="4011" y="6579"/>
                </a:lnTo>
                <a:lnTo>
                  <a:pt x="4082" y="6571"/>
                </a:lnTo>
                <a:lnTo>
                  <a:pt x="4115" y="6566"/>
                </a:lnTo>
                <a:lnTo>
                  <a:pt x="4151" y="6560"/>
                </a:lnTo>
                <a:lnTo>
                  <a:pt x="4191" y="6552"/>
                </a:lnTo>
                <a:lnTo>
                  <a:pt x="4232" y="6544"/>
                </a:lnTo>
                <a:lnTo>
                  <a:pt x="4275" y="6535"/>
                </a:lnTo>
                <a:lnTo>
                  <a:pt x="4319" y="6527"/>
                </a:lnTo>
                <a:lnTo>
                  <a:pt x="4365" y="6520"/>
                </a:lnTo>
                <a:lnTo>
                  <a:pt x="4411" y="6513"/>
                </a:lnTo>
                <a:lnTo>
                  <a:pt x="4456" y="6508"/>
                </a:lnTo>
                <a:lnTo>
                  <a:pt x="4501" y="6505"/>
                </a:lnTo>
                <a:lnTo>
                  <a:pt x="4523" y="6505"/>
                </a:lnTo>
                <a:lnTo>
                  <a:pt x="4544" y="6505"/>
                </a:lnTo>
                <a:lnTo>
                  <a:pt x="4565" y="6505"/>
                </a:lnTo>
                <a:lnTo>
                  <a:pt x="4585" y="6506"/>
                </a:lnTo>
                <a:lnTo>
                  <a:pt x="4605" y="6508"/>
                </a:lnTo>
                <a:lnTo>
                  <a:pt x="4625" y="6511"/>
                </a:lnTo>
                <a:lnTo>
                  <a:pt x="4644" y="6515"/>
                </a:lnTo>
                <a:lnTo>
                  <a:pt x="4662" y="6520"/>
                </a:lnTo>
                <a:lnTo>
                  <a:pt x="4678" y="6526"/>
                </a:lnTo>
                <a:lnTo>
                  <a:pt x="4694" y="6532"/>
                </a:lnTo>
                <a:lnTo>
                  <a:pt x="4709" y="6540"/>
                </a:lnTo>
                <a:lnTo>
                  <a:pt x="4724" y="6549"/>
                </a:lnTo>
                <a:lnTo>
                  <a:pt x="4719" y="6560"/>
                </a:lnTo>
                <a:lnTo>
                  <a:pt x="4714" y="6571"/>
                </a:lnTo>
                <a:lnTo>
                  <a:pt x="4707" y="6582"/>
                </a:lnTo>
                <a:lnTo>
                  <a:pt x="4700" y="6593"/>
                </a:lnTo>
                <a:lnTo>
                  <a:pt x="4684" y="6617"/>
                </a:lnTo>
                <a:lnTo>
                  <a:pt x="4666" y="6642"/>
                </a:lnTo>
                <a:lnTo>
                  <a:pt x="4626" y="6695"/>
                </a:lnTo>
                <a:lnTo>
                  <a:pt x="4585" y="6751"/>
                </a:lnTo>
                <a:lnTo>
                  <a:pt x="4567" y="6779"/>
                </a:lnTo>
                <a:lnTo>
                  <a:pt x="4550" y="6806"/>
                </a:lnTo>
                <a:lnTo>
                  <a:pt x="4543" y="6819"/>
                </a:lnTo>
                <a:lnTo>
                  <a:pt x="4537" y="6832"/>
                </a:lnTo>
                <a:lnTo>
                  <a:pt x="4532" y="6845"/>
                </a:lnTo>
                <a:lnTo>
                  <a:pt x="4527" y="6857"/>
                </a:lnTo>
                <a:lnTo>
                  <a:pt x="4524" y="6870"/>
                </a:lnTo>
                <a:lnTo>
                  <a:pt x="4522" y="6881"/>
                </a:lnTo>
                <a:lnTo>
                  <a:pt x="4521" y="6894"/>
                </a:lnTo>
                <a:lnTo>
                  <a:pt x="4521" y="6905"/>
                </a:lnTo>
                <a:lnTo>
                  <a:pt x="4523" y="6915"/>
                </a:lnTo>
                <a:lnTo>
                  <a:pt x="4526" y="6925"/>
                </a:lnTo>
                <a:lnTo>
                  <a:pt x="4531" y="6934"/>
                </a:lnTo>
                <a:lnTo>
                  <a:pt x="4538" y="6943"/>
                </a:lnTo>
                <a:lnTo>
                  <a:pt x="4579" y="6978"/>
                </a:lnTo>
                <a:lnTo>
                  <a:pt x="4638" y="7007"/>
                </a:lnTo>
                <a:lnTo>
                  <a:pt x="4712" y="7031"/>
                </a:lnTo>
                <a:lnTo>
                  <a:pt x="4802" y="7050"/>
                </a:lnTo>
                <a:lnTo>
                  <a:pt x="4904" y="7066"/>
                </a:lnTo>
                <a:lnTo>
                  <a:pt x="5019" y="7076"/>
                </a:lnTo>
                <a:lnTo>
                  <a:pt x="5146" y="7081"/>
                </a:lnTo>
                <a:lnTo>
                  <a:pt x="5283" y="7083"/>
                </a:lnTo>
                <a:lnTo>
                  <a:pt x="5428" y="7081"/>
                </a:lnTo>
                <a:lnTo>
                  <a:pt x="5582" y="7075"/>
                </a:lnTo>
                <a:lnTo>
                  <a:pt x="5743" y="7066"/>
                </a:lnTo>
                <a:lnTo>
                  <a:pt x="5909" y="7053"/>
                </a:lnTo>
                <a:lnTo>
                  <a:pt x="6082" y="7038"/>
                </a:lnTo>
                <a:lnTo>
                  <a:pt x="6256" y="7020"/>
                </a:lnTo>
                <a:lnTo>
                  <a:pt x="6433" y="7001"/>
                </a:lnTo>
                <a:lnTo>
                  <a:pt x="6612" y="6979"/>
                </a:lnTo>
                <a:lnTo>
                  <a:pt x="6791" y="6955"/>
                </a:lnTo>
                <a:lnTo>
                  <a:pt x="6970" y="6929"/>
                </a:lnTo>
                <a:lnTo>
                  <a:pt x="7146" y="6903"/>
                </a:lnTo>
                <a:lnTo>
                  <a:pt x="7319" y="6874"/>
                </a:lnTo>
                <a:lnTo>
                  <a:pt x="7487" y="6845"/>
                </a:lnTo>
                <a:lnTo>
                  <a:pt x="7651" y="6816"/>
                </a:lnTo>
                <a:lnTo>
                  <a:pt x="7808" y="6786"/>
                </a:lnTo>
                <a:lnTo>
                  <a:pt x="7958" y="6756"/>
                </a:lnTo>
                <a:lnTo>
                  <a:pt x="8099" y="6726"/>
                </a:lnTo>
                <a:lnTo>
                  <a:pt x="8231" y="6695"/>
                </a:lnTo>
                <a:lnTo>
                  <a:pt x="8352" y="6666"/>
                </a:lnTo>
                <a:lnTo>
                  <a:pt x="8461" y="6637"/>
                </a:lnTo>
                <a:lnTo>
                  <a:pt x="8556" y="6610"/>
                </a:lnTo>
                <a:lnTo>
                  <a:pt x="8638" y="6584"/>
                </a:lnTo>
                <a:lnTo>
                  <a:pt x="8704" y="6558"/>
                </a:lnTo>
                <a:lnTo>
                  <a:pt x="8754" y="6536"/>
                </a:lnTo>
                <a:lnTo>
                  <a:pt x="8783" y="6520"/>
                </a:lnTo>
                <a:lnTo>
                  <a:pt x="8812" y="6502"/>
                </a:lnTo>
                <a:lnTo>
                  <a:pt x="8843" y="6482"/>
                </a:lnTo>
                <a:lnTo>
                  <a:pt x="8875" y="6460"/>
                </a:lnTo>
                <a:lnTo>
                  <a:pt x="8906" y="6436"/>
                </a:lnTo>
                <a:lnTo>
                  <a:pt x="8936" y="6410"/>
                </a:lnTo>
                <a:lnTo>
                  <a:pt x="8950" y="6397"/>
                </a:lnTo>
                <a:lnTo>
                  <a:pt x="8964" y="6382"/>
                </a:lnTo>
                <a:lnTo>
                  <a:pt x="8978" y="6368"/>
                </a:lnTo>
                <a:lnTo>
                  <a:pt x="8991" y="6353"/>
                </a:lnTo>
                <a:lnTo>
                  <a:pt x="9003" y="6338"/>
                </a:lnTo>
                <a:lnTo>
                  <a:pt x="9016" y="6323"/>
                </a:lnTo>
                <a:lnTo>
                  <a:pt x="9027" y="6307"/>
                </a:lnTo>
                <a:lnTo>
                  <a:pt x="9037" y="6291"/>
                </a:lnTo>
                <a:lnTo>
                  <a:pt x="9047" y="6274"/>
                </a:lnTo>
                <a:lnTo>
                  <a:pt x="9055" y="6257"/>
                </a:lnTo>
                <a:lnTo>
                  <a:pt x="9063" y="6240"/>
                </a:lnTo>
                <a:lnTo>
                  <a:pt x="9069" y="6222"/>
                </a:lnTo>
                <a:lnTo>
                  <a:pt x="9074" y="6204"/>
                </a:lnTo>
                <a:lnTo>
                  <a:pt x="9078" y="6187"/>
                </a:lnTo>
                <a:lnTo>
                  <a:pt x="9080" y="6168"/>
                </a:lnTo>
                <a:lnTo>
                  <a:pt x="9082" y="6150"/>
                </a:lnTo>
                <a:lnTo>
                  <a:pt x="9081" y="6131"/>
                </a:lnTo>
                <a:lnTo>
                  <a:pt x="9080" y="6113"/>
                </a:lnTo>
                <a:lnTo>
                  <a:pt x="9076" y="6094"/>
                </a:lnTo>
                <a:lnTo>
                  <a:pt x="9072" y="6074"/>
                </a:lnTo>
                <a:lnTo>
                  <a:pt x="9063" y="6053"/>
                </a:lnTo>
                <a:lnTo>
                  <a:pt x="9053" y="6034"/>
                </a:lnTo>
                <a:lnTo>
                  <a:pt x="9042" y="6016"/>
                </a:lnTo>
                <a:lnTo>
                  <a:pt x="9030" y="5999"/>
                </a:lnTo>
                <a:lnTo>
                  <a:pt x="9016" y="5984"/>
                </a:lnTo>
                <a:lnTo>
                  <a:pt x="9001" y="5970"/>
                </a:lnTo>
                <a:lnTo>
                  <a:pt x="8986" y="5956"/>
                </a:lnTo>
                <a:lnTo>
                  <a:pt x="8969" y="5944"/>
                </a:lnTo>
                <a:lnTo>
                  <a:pt x="8952" y="5933"/>
                </a:lnTo>
                <a:lnTo>
                  <a:pt x="8934" y="5922"/>
                </a:lnTo>
                <a:lnTo>
                  <a:pt x="8916" y="5912"/>
                </a:lnTo>
                <a:lnTo>
                  <a:pt x="8897" y="5903"/>
                </a:lnTo>
                <a:lnTo>
                  <a:pt x="8877" y="5893"/>
                </a:lnTo>
                <a:lnTo>
                  <a:pt x="8856" y="5885"/>
                </a:lnTo>
                <a:lnTo>
                  <a:pt x="8836" y="5877"/>
                </a:lnTo>
                <a:lnTo>
                  <a:pt x="8815" y="5869"/>
                </a:lnTo>
                <a:lnTo>
                  <a:pt x="8732" y="5842"/>
                </a:lnTo>
                <a:lnTo>
                  <a:pt x="8649" y="5815"/>
                </a:lnTo>
                <a:lnTo>
                  <a:pt x="8630" y="5808"/>
                </a:lnTo>
                <a:lnTo>
                  <a:pt x="8611" y="5800"/>
                </a:lnTo>
                <a:lnTo>
                  <a:pt x="8593" y="5792"/>
                </a:lnTo>
                <a:lnTo>
                  <a:pt x="8575" y="5784"/>
                </a:lnTo>
                <a:lnTo>
                  <a:pt x="8557" y="5775"/>
                </a:lnTo>
                <a:lnTo>
                  <a:pt x="8541" y="5765"/>
                </a:lnTo>
                <a:lnTo>
                  <a:pt x="8526" y="5755"/>
                </a:lnTo>
                <a:lnTo>
                  <a:pt x="8512" y="5743"/>
                </a:lnTo>
                <a:lnTo>
                  <a:pt x="8522" y="5734"/>
                </a:lnTo>
                <a:lnTo>
                  <a:pt x="8533" y="5724"/>
                </a:lnTo>
                <a:lnTo>
                  <a:pt x="8544" y="5716"/>
                </a:lnTo>
                <a:lnTo>
                  <a:pt x="8556" y="5708"/>
                </a:lnTo>
                <a:lnTo>
                  <a:pt x="8570" y="5700"/>
                </a:lnTo>
                <a:lnTo>
                  <a:pt x="8583" y="5693"/>
                </a:lnTo>
                <a:lnTo>
                  <a:pt x="8596" y="5686"/>
                </a:lnTo>
                <a:lnTo>
                  <a:pt x="8610" y="5680"/>
                </a:lnTo>
                <a:lnTo>
                  <a:pt x="8640" y="5668"/>
                </a:lnTo>
                <a:lnTo>
                  <a:pt x="8670" y="5657"/>
                </a:lnTo>
                <a:lnTo>
                  <a:pt x="8702" y="5648"/>
                </a:lnTo>
                <a:lnTo>
                  <a:pt x="8735" y="5640"/>
                </a:lnTo>
                <a:lnTo>
                  <a:pt x="8768" y="5632"/>
                </a:lnTo>
                <a:lnTo>
                  <a:pt x="8801" y="5626"/>
                </a:lnTo>
                <a:lnTo>
                  <a:pt x="8834" y="5620"/>
                </a:lnTo>
                <a:lnTo>
                  <a:pt x="8868" y="5615"/>
                </a:lnTo>
                <a:lnTo>
                  <a:pt x="8931" y="5606"/>
                </a:lnTo>
                <a:lnTo>
                  <a:pt x="8988" y="5599"/>
                </a:lnTo>
                <a:lnTo>
                  <a:pt x="9044" y="5588"/>
                </a:lnTo>
                <a:lnTo>
                  <a:pt x="9100" y="5577"/>
                </a:lnTo>
                <a:lnTo>
                  <a:pt x="9158" y="5567"/>
                </a:lnTo>
                <a:lnTo>
                  <a:pt x="9215" y="5556"/>
                </a:lnTo>
                <a:lnTo>
                  <a:pt x="9273" y="5546"/>
                </a:lnTo>
                <a:lnTo>
                  <a:pt x="9332" y="5536"/>
                </a:lnTo>
                <a:lnTo>
                  <a:pt x="9391" y="5525"/>
                </a:lnTo>
                <a:lnTo>
                  <a:pt x="9450" y="5513"/>
                </a:lnTo>
                <a:lnTo>
                  <a:pt x="9507" y="5500"/>
                </a:lnTo>
                <a:lnTo>
                  <a:pt x="9564" y="5485"/>
                </a:lnTo>
                <a:lnTo>
                  <a:pt x="9592" y="5477"/>
                </a:lnTo>
                <a:lnTo>
                  <a:pt x="9621" y="5469"/>
                </a:lnTo>
                <a:lnTo>
                  <a:pt x="9648" y="5460"/>
                </a:lnTo>
                <a:lnTo>
                  <a:pt x="9676" y="5450"/>
                </a:lnTo>
                <a:lnTo>
                  <a:pt x="9702" y="5440"/>
                </a:lnTo>
                <a:lnTo>
                  <a:pt x="9729" y="5429"/>
                </a:lnTo>
                <a:lnTo>
                  <a:pt x="9756" y="5418"/>
                </a:lnTo>
                <a:lnTo>
                  <a:pt x="9781" y="5406"/>
                </a:lnTo>
                <a:lnTo>
                  <a:pt x="9806" y="5392"/>
                </a:lnTo>
                <a:lnTo>
                  <a:pt x="9831" y="5379"/>
                </a:lnTo>
                <a:lnTo>
                  <a:pt x="9855" y="5365"/>
                </a:lnTo>
                <a:lnTo>
                  <a:pt x="9878" y="5350"/>
                </a:lnTo>
                <a:lnTo>
                  <a:pt x="9908" y="5331"/>
                </a:lnTo>
                <a:lnTo>
                  <a:pt x="9931" y="5313"/>
                </a:lnTo>
                <a:lnTo>
                  <a:pt x="9951" y="5295"/>
                </a:lnTo>
                <a:lnTo>
                  <a:pt x="9966" y="5278"/>
                </a:lnTo>
                <a:lnTo>
                  <a:pt x="9976" y="5262"/>
                </a:lnTo>
                <a:lnTo>
                  <a:pt x="9984" y="5246"/>
                </a:lnTo>
                <a:lnTo>
                  <a:pt x="9987" y="5231"/>
                </a:lnTo>
                <a:lnTo>
                  <a:pt x="9987" y="5215"/>
                </a:lnTo>
                <a:lnTo>
                  <a:pt x="9984" y="5201"/>
                </a:lnTo>
                <a:lnTo>
                  <a:pt x="9978" y="5187"/>
                </a:lnTo>
                <a:lnTo>
                  <a:pt x="9970" y="5173"/>
                </a:lnTo>
                <a:lnTo>
                  <a:pt x="9959" y="5160"/>
                </a:lnTo>
                <a:lnTo>
                  <a:pt x="9945" y="5147"/>
                </a:lnTo>
                <a:lnTo>
                  <a:pt x="9930" y="5134"/>
                </a:lnTo>
                <a:lnTo>
                  <a:pt x="9913" y="5122"/>
                </a:lnTo>
                <a:lnTo>
                  <a:pt x="9895" y="5110"/>
                </a:lnTo>
                <a:lnTo>
                  <a:pt x="9874" y="5098"/>
                </a:lnTo>
                <a:lnTo>
                  <a:pt x="9853" y="5086"/>
                </a:lnTo>
                <a:lnTo>
                  <a:pt x="9831" y="5074"/>
                </a:lnTo>
                <a:lnTo>
                  <a:pt x="9808" y="5062"/>
                </a:lnTo>
                <a:lnTo>
                  <a:pt x="9762" y="5039"/>
                </a:lnTo>
                <a:lnTo>
                  <a:pt x="9715" y="5015"/>
                </a:lnTo>
                <a:lnTo>
                  <a:pt x="9693" y="5004"/>
                </a:lnTo>
                <a:lnTo>
                  <a:pt x="9671" y="4992"/>
                </a:lnTo>
                <a:lnTo>
                  <a:pt x="9651" y="4980"/>
                </a:lnTo>
                <a:lnTo>
                  <a:pt x="9631" y="4967"/>
                </a:lnTo>
                <a:lnTo>
                  <a:pt x="9613" y="4955"/>
                </a:lnTo>
                <a:lnTo>
                  <a:pt x="9596" y="4942"/>
                </a:lnTo>
                <a:lnTo>
                  <a:pt x="9580" y="4929"/>
                </a:lnTo>
                <a:lnTo>
                  <a:pt x="9568" y="4916"/>
                </a:lnTo>
                <a:lnTo>
                  <a:pt x="9582" y="4905"/>
                </a:lnTo>
                <a:lnTo>
                  <a:pt x="9597" y="4893"/>
                </a:lnTo>
                <a:lnTo>
                  <a:pt x="9611" y="4882"/>
                </a:lnTo>
                <a:lnTo>
                  <a:pt x="9626" y="4872"/>
                </a:lnTo>
                <a:lnTo>
                  <a:pt x="9658" y="4852"/>
                </a:lnTo>
                <a:lnTo>
                  <a:pt x="9690" y="4833"/>
                </a:lnTo>
                <a:lnTo>
                  <a:pt x="9724" y="4815"/>
                </a:lnTo>
                <a:lnTo>
                  <a:pt x="9760" y="4798"/>
                </a:lnTo>
                <a:lnTo>
                  <a:pt x="9796" y="4782"/>
                </a:lnTo>
                <a:lnTo>
                  <a:pt x="9832" y="4766"/>
                </a:lnTo>
                <a:lnTo>
                  <a:pt x="9907" y="4736"/>
                </a:lnTo>
                <a:lnTo>
                  <a:pt x="9982" y="4706"/>
                </a:lnTo>
                <a:lnTo>
                  <a:pt x="10056" y="4677"/>
                </a:lnTo>
                <a:lnTo>
                  <a:pt x="10127" y="4647"/>
                </a:lnTo>
                <a:lnTo>
                  <a:pt x="10189" y="4629"/>
                </a:lnTo>
                <a:lnTo>
                  <a:pt x="10274" y="4604"/>
                </a:lnTo>
                <a:lnTo>
                  <a:pt x="10322" y="4590"/>
                </a:lnTo>
                <a:lnTo>
                  <a:pt x="10374" y="4573"/>
                </a:lnTo>
                <a:lnTo>
                  <a:pt x="10426" y="4555"/>
                </a:lnTo>
                <a:lnTo>
                  <a:pt x="10480" y="4535"/>
                </a:lnTo>
                <a:lnTo>
                  <a:pt x="10506" y="4525"/>
                </a:lnTo>
                <a:lnTo>
                  <a:pt x="10531" y="4514"/>
                </a:lnTo>
                <a:lnTo>
                  <a:pt x="10556" y="4503"/>
                </a:lnTo>
                <a:lnTo>
                  <a:pt x="10580" y="4491"/>
                </a:lnTo>
                <a:lnTo>
                  <a:pt x="10604" y="4479"/>
                </a:lnTo>
                <a:lnTo>
                  <a:pt x="10627" y="4467"/>
                </a:lnTo>
                <a:lnTo>
                  <a:pt x="10649" y="4454"/>
                </a:lnTo>
                <a:lnTo>
                  <a:pt x="10669" y="4440"/>
                </a:lnTo>
                <a:lnTo>
                  <a:pt x="10688" y="4427"/>
                </a:lnTo>
                <a:lnTo>
                  <a:pt x="10705" y="4412"/>
                </a:lnTo>
                <a:lnTo>
                  <a:pt x="10721" y="4397"/>
                </a:lnTo>
                <a:lnTo>
                  <a:pt x="10734" y="4381"/>
                </a:lnTo>
                <a:lnTo>
                  <a:pt x="10746" y="4366"/>
                </a:lnTo>
                <a:lnTo>
                  <a:pt x="10756" y="4350"/>
                </a:lnTo>
                <a:lnTo>
                  <a:pt x="10763" y="4333"/>
                </a:lnTo>
                <a:lnTo>
                  <a:pt x="10770" y="4316"/>
                </a:lnTo>
                <a:lnTo>
                  <a:pt x="10773" y="4279"/>
                </a:lnTo>
                <a:lnTo>
                  <a:pt x="10770" y="4244"/>
                </a:lnTo>
                <a:lnTo>
                  <a:pt x="10759" y="4211"/>
                </a:lnTo>
                <a:lnTo>
                  <a:pt x="10743" y="4181"/>
                </a:lnTo>
                <a:lnTo>
                  <a:pt x="10721" y="4153"/>
                </a:lnTo>
                <a:lnTo>
                  <a:pt x="10694" y="4127"/>
                </a:lnTo>
                <a:lnTo>
                  <a:pt x="10662" y="4103"/>
                </a:lnTo>
                <a:lnTo>
                  <a:pt x="10625" y="4081"/>
                </a:lnTo>
                <a:lnTo>
                  <a:pt x="10583" y="4059"/>
                </a:lnTo>
                <a:lnTo>
                  <a:pt x="10539" y="4039"/>
                </a:lnTo>
                <a:lnTo>
                  <a:pt x="10491" y="4021"/>
                </a:lnTo>
                <a:lnTo>
                  <a:pt x="10439" y="4003"/>
                </a:lnTo>
                <a:lnTo>
                  <a:pt x="10387" y="3986"/>
                </a:lnTo>
                <a:lnTo>
                  <a:pt x="10332" y="3970"/>
                </a:lnTo>
                <a:lnTo>
                  <a:pt x="10275" y="3954"/>
                </a:lnTo>
                <a:lnTo>
                  <a:pt x="10218" y="3939"/>
                </a:lnTo>
                <a:lnTo>
                  <a:pt x="10102" y="3908"/>
                </a:lnTo>
                <a:lnTo>
                  <a:pt x="9987" y="3875"/>
                </a:lnTo>
                <a:lnTo>
                  <a:pt x="9932" y="3859"/>
                </a:lnTo>
                <a:lnTo>
                  <a:pt x="9877" y="3841"/>
                </a:lnTo>
                <a:lnTo>
                  <a:pt x="9826" y="3823"/>
                </a:lnTo>
                <a:lnTo>
                  <a:pt x="9777" y="3804"/>
                </a:lnTo>
                <a:lnTo>
                  <a:pt x="9730" y="3784"/>
                </a:lnTo>
                <a:lnTo>
                  <a:pt x="9687" y="3762"/>
                </a:lnTo>
                <a:lnTo>
                  <a:pt x="9648" y="3739"/>
                </a:lnTo>
                <a:lnTo>
                  <a:pt x="9614" y="3712"/>
                </a:lnTo>
                <a:lnTo>
                  <a:pt x="9583" y="3686"/>
                </a:lnTo>
                <a:lnTo>
                  <a:pt x="9559" y="3657"/>
                </a:lnTo>
                <a:lnTo>
                  <a:pt x="9540" y="3626"/>
                </a:lnTo>
                <a:lnTo>
                  <a:pt x="9527" y="3592"/>
                </a:lnTo>
                <a:lnTo>
                  <a:pt x="9554" y="3577"/>
                </a:lnTo>
                <a:lnTo>
                  <a:pt x="9582" y="3562"/>
                </a:lnTo>
                <a:lnTo>
                  <a:pt x="9611" y="3549"/>
                </a:lnTo>
                <a:lnTo>
                  <a:pt x="9640" y="3537"/>
                </a:lnTo>
                <a:lnTo>
                  <a:pt x="9670" y="3525"/>
                </a:lnTo>
                <a:lnTo>
                  <a:pt x="9699" y="3514"/>
                </a:lnTo>
                <a:lnTo>
                  <a:pt x="9730" y="3504"/>
                </a:lnTo>
                <a:lnTo>
                  <a:pt x="9761" y="3494"/>
                </a:lnTo>
                <a:lnTo>
                  <a:pt x="9792" y="3486"/>
                </a:lnTo>
                <a:lnTo>
                  <a:pt x="9823" y="3477"/>
                </a:lnTo>
                <a:lnTo>
                  <a:pt x="9855" y="3469"/>
                </a:lnTo>
                <a:lnTo>
                  <a:pt x="9887" y="3461"/>
                </a:lnTo>
                <a:lnTo>
                  <a:pt x="9951" y="3447"/>
                </a:lnTo>
                <a:lnTo>
                  <a:pt x="10016" y="3434"/>
                </a:lnTo>
                <a:lnTo>
                  <a:pt x="10081" y="3422"/>
                </a:lnTo>
                <a:lnTo>
                  <a:pt x="10146" y="3410"/>
                </a:lnTo>
                <a:lnTo>
                  <a:pt x="10211" y="3397"/>
                </a:lnTo>
                <a:lnTo>
                  <a:pt x="10275" y="3385"/>
                </a:lnTo>
                <a:lnTo>
                  <a:pt x="10339" y="3372"/>
                </a:lnTo>
                <a:lnTo>
                  <a:pt x="10401" y="3357"/>
                </a:lnTo>
                <a:lnTo>
                  <a:pt x="10431" y="3349"/>
                </a:lnTo>
                <a:lnTo>
                  <a:pt x="10461" y="3341"/>
                </a:lnTo>
                <a:lnTo>
                  <a:pt x="10492" y="3332"/>
                </a:lnTo>
                <a:lnTo>
                  <a:pt x="10521" y="3323"/>
                </a:lnTo>
                <a:lnTo>
                  <a:pt x="10563" y="3311"/>
                </a:lnTo>
                <a:lnTo>
                  <a:pt x="10605" y="3299"/>
                </a:lnTo>
                <a:lnTo>
                  <a:pt x="10646" y="3286"/>
                </a:lnTo>
                <a:lnTo>
                  <a:pt x="10683" y="3272"/>
                </a:lnTo>
                <a:lnTo>
                  <a:pt x="10701" y="3265"/>
                </a:lnTo>
                <a:lnTo>
                  <a:pt x="10718" y="3258"/>
                </a:lnTo>
                <a:lnTo>
                  <a:pt x="10734" y="3250"/>
                </a:lnTo>
                <a:lnTo>
                  <a:pt x="10749" y="3243"/>
                </a:lnTo>
                <a:lnTo>
                  <a:pt x="10763" y="3234"/>
                </a:lnTo>
                <a:lnTo>
                  <a:pt x="10777" y="3226"/>
                </a:lnTo>
                <a:lnTo>
                  <a:pt x="10788" y="3217"/>
                </a:lnTo>
                <a:lnTo>
                  <a:pt x="10798" y="3209"/>
                </a:lnTo>
                <a:lnTo>
                  <a:pt x="10806" y="3200"/>
                </a:lnTo>
                <a:lnTo>
                  <a:pt x="10813" y="3191"/>
                </a:lnTo>
                <a:lnTo>
                  <a:pt x="10818" y="3182"/>
                </a:lnTo>
                <a:lnTo>
                  <a:pt x="10821" y="3172"/>
                </a:lnTo>
                <a:lnTo>
                  <a:pt x="10823" y="3162"/>
                </a:lnTo>
                <a:lnTo>
                  <a:pt x="10822" y="3152"/>
                </a:lnTo>
                <a:lnTo>
                  <a:pt x="10820" y="3142"/>
                </a:lnTo>
                <a:lnTo>
                  <a:pt x="10815" y="3131"/>
                </a:lnTo>
                <a:lnTo>
                  <a:pt x="10808" y="3120"/>
                </a:lnTo>
                <a:lnTo>
                  <a:pt x="10798" y="3109"/>
                </a:lnTo>
                <a:lnTo>
                  <a:pt x="10786" y="3097"/>
                </a:lnTo>
                <a:lnTo>
                  <a:pt x="10772" y="3085"/>
                </a:lnTo>
                <a:lnTo>
                  <a:pt x="10754" y="3073"/>
                </a:lnTo>
                <a:lnTo>
                  <a:pt x="10734" y="3059"/>
                </a:lnTo>
                <a:lnTo>
                  <a:pt x="10712" y="3046"/>
                </a:lnTo>
                <a:lnTo>
                  <a:pt x="10686" y="3033"/>
                </a:lnTo>
                <a:lnTo>
                  <a:pt x="10645" y="3012"/>
                </a:lnTo>
                <a:lnTo>
                  <a:pt x="10602" y="2993"/>
                </a:lnTo>
                <a:lnTo>
                  <a:pt x="10559" y="2976"/>
                </a:lnTo>
                <a:lnTo>
                  <a:pt x="10514" y="2959"/>
                </a:lnTo>
                <a:lnTo>
                  <a:pt x="10468" y="2943"/>
                </a:lnTo>
                <a:lnTo>
                  <a:pt x="10422" y="2929"/>
                </a:lnTo>
                <a:lnTo>
                  <a:pt x="10375" y="2916"/>
                </a:lnTo>
                <a:lnTo>
                  <a:pt x="10327" y="2902"/>
                </a:lnTo>
                <a:lnTo>
                  <a:pt x="10278" y="2890"/>
                </a:lnTo>
                <a:lnTo>
                  <a:pt x="10229" y="2879"/>
                </a:lnTo>
                <a:lnTo>
                  <a:pt x="10180" y="2869"/>
                </a:lnTo>
                <a:lnTo>
                  <a:pt x="10129" y="2859"/>
                </a:lnTo>
                <a:lnTo>
                  <a:pt x="10028" y="2841"/>
                </a:lnTo>
                <a:lnTo>
                  <a:pt x="9926" y="2824"/>
                </a:lnTo>
                <a:lnTo>
                  <a:pt x="9824" y="2808"/>
                </a:lnTo>
                <a:lnTo>
                  <a:pt x="9722" y="2792"/>
                </a:lnTo>
                <a:lnTo>
                  <a:pt x="9622" y="2775"/>
                </a:lnTo>
                <a:lnTo>
                  <a:pt x="9523" y="2758"/>
                </a:lnTo>
                <a:lnTo>
                  <a:pt x="9474" y="2748"/>
                </a:lnTo>
                <a:lnTo>
                  <a:pt x="9425" y="2737"/>
                </a:lnTo>
                <a:lnTo>
                  <a:pt x="9378" y="2726"/>
                </a:lnTo>
                <a:lnTo>
                  <a:pt x="9332" y="2715"/>
                </a:lnTo>
                <a:lnTo>
                  <a:pt x="9285" y="2703"/>
                </a:lnTo>
                <a:lnTo>
                  <a:pt x="9241" y="2690"/>
                </a:lnTo>
                <a:lnTo>
                  <a:pt x="9197" y="2676"/>
                </a:lnTo>
                <a:lnTo>
                  <a:pt x="9155" y="2661"/>
                </a:lnTo>
                <a:lnTo>
                  <a:pt x="9096" y="2639"/>
                </a:lnTo>
                <a:lnTo>
                  <a:pt x="9046" y="2618"/>
                </a:lnTo>
                <a:lnTo>
                  <a:pt x="9003" y="2598"/>
                </a:lnTo>
                <a:lnTo>
                  <a:pt x="8970" y="2580"/>
                </a:lnTo>
                <a:lnTo>
                  <a:pt x="8943" y="2561"/>
                </a:lnTo>
                <a:lnTo>
                  <a:pt x="8924" y="2545"/>
                </a:lnTo>
                <a:lnTo>
                  <a:pt x="8911" y="2529"/>
                </a:lnTo>
                <a:lnTo>
                  <a:pt x="8904" y="2514"/>
                </a:lnTo>
                <a:lnTo>
                  <a:pt x="8903" y="2500"/>
                </a:lnTo>
                <a:lnTo>
                  <a:pt x="8907" y="2486"/>
                </a:lnTo>
                <a:lnTo>
                  <a:pt x="8916" y="2472"/>
                </a:lnTo>
                <a:lnTo>
                  <a:pt x="8930" y="2458"/>
                </a:lnTo>
                <a:lnTo>
                  <a:pt x="8948" y="2445"/>
                </a:lnTo>
                <a:lnTo>
                  <a:pt x="8969" y="2431"/>
                </a:lnTo>
                <a:lnTo>
                  <a:pt x="8994" y="2417"/>
                </a:lnTo>
                <a:lnTo>
                  <a:pt x="9023" y="2402"/>
                </a:lnTo>
                <a:lnTo>
                  <a:pt x="9085" y="2372"/>
                </a:lnTo>
                <a:lnTo>
                  <a:pt x="9155" y="2339"/>
                </a:lnTo>
                <a:lnTo>
                  <a:pt x="9191" y="2321"/>
                </a:lnTo>
                <a:lnTo>
                  <a:pt x="9227" y="2302"/>
                </a:lnTo>
                <a:lnTo>
                  <a:pt x="9263" y="2282"/>
                </a:lnTo>
                <a:lnTo>
                  <a:pt x="9299" y="2260"/>
                </a:lnTo>
                <a:lnTo>
                  <a:pt x="9336" y="2236"/>
                </a:lnTo>
                <a:lnTo>
                  <a:pt x="9370" y="2211"/>
                </a:lnTo>
                <a:lnTo>
                  <a:pt x="9402" y="2184"/>
                </a:lnTo>
                <a:lnTo>
                  <a:pt x="9432" y="2156"/>
                </a:lnTo>
                <a:lnTo>
                  <a:pt x="9461" y="2125"/>
                </a:lnTo>
                <a:lnTo>
                  <a:pt x="9487" y="2093"/>
                </a:lnTo>
                <a:lnTo>
                  <a:pt x="9509" y="2057"/>
                </a:lnTo>
                <a:lnTo>
                  <a:pt x="9527" y="2019"/>
                </a:lnTo>
                <a:lnTo>
                  <a:pt x="9539" y="1982"/>
                </a:lnTo>
                <a:lnTo>
                  <a:pt x="9544" y="1947"/>
                </a:lnTo>
                <a:lnTo>
                  <a:pt x="9541" y="1912"/>
                </a:lnTo>
                <a:lnTo>
                  <a:pt x="9532" y="1878"/>
                </a:lnTo>
                <a:lnTo>
                  <a:pt x="9516" y="1846"/>
                </a:lnTo>
                <a:lnTo>
                  <a:pt x="9495" y="1816"/>
                </a:lnTo>
                <a:lnTo>
                  <a:pt x="9469" y="1786"/>
                </a:lnTo>
                <a:lnTo>
                  <a:pt x="9437" y="1758"/>
                </a:lnTo>
                <a:lnTo>
                  <a:pt x="9401" y="1729"/>
                </a:lnTo>
                <a:lnTo>
                  <a:pt x="9361" y="1703"/>
                </a:lnTo>
                <a:lnTo>
                  <a:pt x="9318" y="1678"/>
                </a:lnTo>
                <a:lnTo>
                  <a:pt x="9270" y="1654"/>
                </a:lnTo>
                <a:lnTo>
                  <a:pt x="9221" y="1630"/>
                </a:lnTo>
                <a:lnTo>
                  <a:pt x="9170" y="1608"/>
                </a:lnTo>
                <a:lnTo>
                  <a:pt x="9115" y="1587"/>
                </a:lnTo>
                <a:lnTo>
                  <a:pt x="9061" y="1565"/>
                </a:lnTo>
                <a:lnTo>
                  <a:pt x="9004" y="1546"/>
                </a:lnTo>
                <a:lnTo>
                  <a:pt x="8948" y="1527"/>
                </a:lnTo>
                <a:lnTo>
                  <a:pt x="8892" y="1509"/>
                </a:lnTo>
                <a:lnTo>
                  <a:pt x="8836" y="1492"/>
                </a:lnTo>
                <a:lnTo>
                  <a:pt x="8728" y="1460"/>
                </a:lnTo>
                <a:lnTo>
                  <a:pt x="8625" y="1431"/>
                </a:lnTo>
                <a:lnTo>
                  <a:pt x="8533" y="1403"/>
                </a:lnTo>
                <a:lnTo>
                  <a:pt x="8456" y="1379"/>
                </a:lnTo>
                <a:lnTo>
                  <a:pt x="8424" y="1368"/>
                </a:lnTo>
                <a:lnTo>
                  <a:pt x="8396" y="1357"/>
                </a:lnTo>
                <a:lnTo>
                  <a:pt x="8373" y="1347"/>
                </a:lnTo>
                <a:lnTo>
                  <a:pt x="8357" y="1337"/>
                </a:lnTo>
                <a:lnTo>
                  <a:pt x="8354" y="1324"/>
                </a:lnTo>
                <a:lnTo>
                  <a:pt x="8353" y="1312"/>
                </a:lnTo>
                <a:lnTo>
                  <a:pt x="8353" y="1300"/>
                </a:lnTo>
                <a:lnTo>
                  <a:pt x="8355" y="1289"/>
                </a:lnTo>
                <a:lnTo>
                  <a:pt x="8358" y="1278"/>
                </a:lnTo>
                <a:lnTo>
                  <a:pt x="8362" y="1267"/>
                </a:lnTo>
                <a:lnTo>
                  <a:pt x="8367" y="1257"/>
                </a:lnTo>
                <a:lnTo>
                  <a:pt x="8374" y="1247"/>
                </a:lnTo>
                <a:lnTo>
                  <a:pt x="8381" y="1236"/>
                </a:lnTo>
                <a:lnTo>
                  <a:pt x="8390" y="1226"/>
                </a:lnTo>
                <a:lnTo>
                  <a:pt x="8399" y="1216"/>
                </a:lnTo>
                <a:lnTo>
                  <a:pt x="8409" y="1206"/>
                </a:lnTo>
                <a:lnTo>
                  <a:pt x="8431" y="1185"/>
                </a:lnTo>
                <a:lnTo>
                  <a:pt x="8453" y="1161"/>
                </a:lnTo>
                <a:lnTo>
                  <a:pt x="8465" y="1149"/>
                </a:lnTo>
                <a:lnTo>
                  <a:pt x="8477" y="1136"/>
                </a:lnTo>
                <a:lnTo>
                  <a:pt x="8488" y="1122"/>
                </a:lnTo>
                <a:lnTo>
                  <a:pt x="8500" y="1107"/>
                </a:lnTo>
                <a:lnTo>
                  <a:pt x="8511" y="1091"/>
                </a:lnTo>
                <a:lnTo>
                  <a:pt x="8522" y="1072"/>
                </a:lnTo>
                <a:lnTo>
                  <a:pt x="8533" y="1054"/>
                </a:lnTo>
                <a:lnTo>
                  <a:pt x="8543" y="1034"/>
                </a:lnTo>
                <a:lnTo>
                  <a:pt x="8553" y="1014"/>
                </a:lnTo>
                <a:lnTo>
                  <a:pt x="8562" y="991"/>
                </a:lnTo>
                <a:lnTo>
                  <a:pt x="8571" y="967"/>
                </a:lnTo>
                <a:lnTo>
                  <a:pt x="8578" y="942"/>
                </a:lnTo>
                <a:lnTo>
                  <a:pt x="8584" y="914"/>
                </a:lnTo>
                <a:lnTo>
                  <a:pt x="8589" y="884"/>
                </a:lnTo>
                <a:lnTo>
                  <a:pt x="8593" y="853"/>
                </a:lnTo>
                <a:lnTo>
                  <a:pt x="8596" y="820"/>
                </a:lnTo>
                <a:lnTo>
                  <a:pt x="8593" y="703"/>
                </a:lnTo>
                <a:lnTo>
                  <a:pt x="8572" y="598"/>
                </a:lnTo>
                <a:lnTo>
                  <a:pt x="8534" y="502"/>
                </a:lnTo>
                <a:lnTo>
                  <a:pt x="8481" y="417"/>
                </a:lnTo>
                <a:lnTo>
                  <a:pt x="8412" y="340"/>
                </a:lnTo>
                <a:lnTo>
                  <a:pt x="8331" y="274"/>
                </a:lnTo>
                <a:lnTo>
                  <a:pt x="8236" y="215"/>
                </a:lnTo>
                <a:lnTo>
                  <a:pt x="8132" y="165"/>
                </a:lnTo>
                <a:lnTo>
                  <a:pt x="8015" y="122"/>
                </a:lnTo>
                <a:lnTo>
                  <a:pt x="7890" y="87"/>
                </a:lnTo>
                <a:lnTo>
                  <a:pt x="7757" y="58"/>
                </a:lnTo>
                <a:lnTo>
                  <a:pt x="7617" y="35"/>
                </a:lnTo>
                <a:lnTo>
                  <a:pt x="7471" y="19"/>
                </a:lnTo>
                <a:lnTo>
                  <a:pt x="7321" y="8"/>
                </a:lnTo>
                <a:lnTo>
                  <a:pt x="7167" y="2"/>
                </a:lnTo>
                <a:lnTo>
                  <a:pt x="7010" y="0"/>
                </a:lnTo>
                <a:lnTo>
                  <a:pt x="6852" y="3"/>
                </a:lnTo>
                <a:lnTo>
                  <a:pt x="6694" y="9"/>
                </a:lnTo>
                <a:lnTo>
                  <a:pt x="6537" y="18"/>
                </a:lnTo>
                <a:lnTo>
                  <a:pt x="6382" y="30"/>
                </a:lnTo>
                <a:lnTo>
                  <a:pt x="6229" y="44"/>
                </a:lnTo>
                <a:lnTo>
                  <a:pt x="6081" y="60"/>
                </a:lnTo>
                <a:lnTo>
                  <a:pt x="5939" y="77"/>
                </a:lnTo>
                <a:lnTo>
                  <a:pt x="5802" y="96"/>
                </a:lnTo>
                <a:lnTo>
                  <a:pt x="5673" y="115"/>
                </a:lnTo>
                <a:lnTo>
                  <a:pt x="5553" y="133"/>
                </a:lnTo>
                <a:lnTo>
                  <a:pt x="5442" y="151"/>
                </a:lnTo>
                <a:lnTo>
                  <a:pt x="5342" y="168"/>
                </a:lnTo>
                <a:lnTo>
                  <a:pt x="5180" y="199"/>
                </a:lnTo>
                <a:lnTo>
                  <a:pt x="5076" y="220"/>
                </a:lnTo>
                <a:close/>
              </a:path>
            </a:pathLst>
          </a:custGeom>
          <a:solidFill>
            <a:srgbClr val="D2693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5" name="Freeform 28"/>
          <p:cNvSpPr>
            <a:spLocks noChangeArrowheads="1"/>
          </p:cNvSpPr>
          <p:nvPr/>
        </p:nvSpPr>
        <p:spPr bwMode="auto">
          <a:xfrm>
            <a:off x="1466850" y="4765675"/>
            <a:ext cx="271463" cy="207963"/>
          </a:xfrm>
          <a:custGeom>
            <a:avLst/>
            <a:gdLst/>
            <a:ahLst/>
            <a:cxnLst>
              <a:cxn ang="0">
                <a:pos x="393" y="260"/>
              </a:cxn>
              <a:cxn ang="0">
                <a:pos x="524" y="225"/>
              </a:cxn>
              <a:cxn ang="0">
                <a:pos x="668" y="201"/>
              </a:cxn>
              <a:cxn ang="0">
                <a:pos x="774" y="198"/>
              </a:cxn>
              <a:cxn ang="0">
                <a:pos x="817" y="206"/>
              </a:cxn>
              <a:cxn ang="0">
                <a:pos x="921" y="210"/>
              </a:cxn>
              <a:cxn ang="0">
                <a:pos x="1217" y="196"/>
              </a:cxn>
              <a:cxn ang="0">
                <a:pos x="1549" y="166"/>
              </a:cxn>
              <a:cxn ang="0">
                <a:pos x="1709" y="142"/>
              </a:cxn>
              <a:cxn ang="0">
                <a:pos x="1782" y="122"/>
              </a:cxn>
              <a:cxn ang="0">
                <a:pos x="1852" y="84"/>
              </a:cxn>
              <a:cxn ang="0">
                <a:pos x="1953" y="47"/>
              </a:cxn>
              <a:cxn ang="0">
                <a:pos x="2065" y="20"/>
              </a:cxn>
              <a:cxn ang="0">
                <a:pos x="2168" y="5"/>
              </a:cxn>
              <a:cxn ang="0">
                <a:pos x="2295" y="1"/>
              </a:cxn>
              <a:cxn ang="0">
                <a:pos x="2403" y="11"/>
              </a:cxn>
              <a:cxn ang="0">
                <a:pos x="2489" y="30"/>
              </a:cxn>
              <a:cxn ang="0">
                <a:pos x="2563" y="61"/>
              </a:cxn>
              <a:cxn ang="0">
                <a:pos x="2614" y="108"/>
              </a:cxn>
              <a:cxn ang="0">
                <a:pos x="2632" y="172"/>
              </a:cxn>
              <a:cxn ang="0">
                <a:pos x="2609" y="255"/>
              </a:cxn>
              <a:cxn ang="0">
                <a:pos x="2570" y="314"/>
              </a:cxn>
              <a:cxn ang="0">
                <a:pos x="2474" y="413"/>
              </a:cxn>
              <a:cxn ang="0">
                <a:pos x="2329" y="537"/>
              </a:cxn>
              <a:cxn ang="0">
                <a:pos x="2183" y="643"/>
              </a:cxn>
              <a:cxn ang="0">
                <a:pos x="2107" y="758"/>
              </a:cxn>
              <a:cxn ang="0">
                <a:pos x="2138" y="963"/>
              </a:cxn>
              <a:cxn ang="0">
                <a:pos x="2144" y="1120"/>
              </a:cxn>
              <a:cxn ang="0">
                <a:pos x="2135" y="1204"/>
              </a:cxn>
              <a:cxn ang="0">
                <a:pos x="2114" y="1278"/>
              </a:cxn>
              <a:cxn ang="0">
                <a:pos x="2080" y="1340"/>
              </a:cxn>
              <a:cxn ang="0">
                <a:pos x="2024" y="1392"/>
              </a:cxn>
              <a:cxn ang="0">
                <a:pos x="1951" y="1435"/>
              </a:cxn>
              <a:cxn ang="0">
                <a:pos x="1867" y="1469"/>
              </a:cxn>
              <a:cxn ang="0">
                <a:pos x="1752" y="1501"/>
              </a:cxn>
              <a:cxn ang="0">
                <a:pos x="1566" y="1528"/>
              </a:cxn>
              <a:cxn ang="0">
                <a:pos x="1406" y="1533"/>
              </a:cxn>
              <a:cxn ang="0">
                <a:pos x="1259" y="1524"/>
              </a:cxn>
              <a:cxn ang="0">
                <a:pos x="1174" y="1508"/>
              </a:cxn>
              <a:cxn ang="0">
                <a:pos x="1103" y="1483"/>
              </a:cxn>
              <a:cxn ang="0">
                <a:pos x="1063" y="1457"/>
              </a:cxn>
              <a:cxn ang="0">
                <a:pos x="1039" y="1425"/>
              </a:cxn>
              <a:cxn ang="0">
                <a:pos x="1022" y="1378"/>
              </a:cxn>
              <a:cxn ang="0">
                <a:pos x="1009" y="1239"/>
              </a:cxn>
              <a:cxn ang="0">
                <a:pos x="985" y="1127"/>
              </a:cxn>
              <a:cxn ang="0">
                <a:pos x="952" y="997"/>
              </a:cxn>
              <a:cxn ang="0">
                <a:pos x="919" y="936"/>
              </a:cxn>
              <a:cxn ang="0">
                <a:pos x="891" y="909"/>
              </a:cxn>
              <a:cxn ang="0">
                <a:pos x="846" y="891"/>
              </a:cxn>
              <a:cxn ang="0">
                <a:pos x="691" y="853"/>
              </a:cxn>
              <a:cxn ang="0">
                <a:pos x="454" y="801"/>
              </a:cxn>
              <a:cxn ang="0">
                <a:pos x="248" y="749"/>
              </a:cxn>
              <a:cxn ang="0">
                <a:pos x="149" y="715"/>
              </a:cxn>
              <a:cxn ang="0">
                <a:pos x="68" y="674"/>
              </a:cxn>
              <a:cxn ang="0">
                <a:pos x="11" y="614"/>
              </a:cxn>
              <a:cxn ang="0">
                <a:pos x="1" y="555"/>
              </a:cxn>
              <a:cxn ang="0">
                <a:pos x="28" y="496"/>
              </a:cxn>
              <a:cxn ang="0">
                <a:pos x="82" y="440"/>
              </a:cxn>
              <a:cxn ang="0">
                <a:pos x="167" y="378"/>
              </a:cxn>
              <a:cxn ang="0">
                <a:pos x="303" y="299"/>
              </a:cxn>
            </a:cxnLst>
            <a:rect l="0" t="0" r="r" b="b"/>
            <a:pathLst>
              <a:path w="2632" h="1533">
                <a:moveTo>
                  <a:pt x="328" y="286"/>
                </a:moveTo>
                <a:lnTo>
                  <a:pt x="345" y="278"/>
                </a:lnTo>
                <a:lnTo>
                  <a:pt x="368" y="269"/>
                </a:lnTo>
                <a:lnTo>
                  <a:pt x="393" y="260"/>
                </a:lnTo>
                <a:lnTo>
                  <a:pt x="422" y="250"/>
                </a:lnTo>
                <a:lnTo>
                  <a:pt x="454" y="241"/>
                </a:lnTo>
                <a:lnTo>
                  <a:pt x="488" y="233"/>
                </a:lnTo>
                <a:lnTo>
                  <a:pt x="524" y="225"/>
                </a:lnTo>
                <a:lnTo>
                  <a:pt x="560" y="217"/>
                </a:lnTo>
                <a:lnTo>
                  <a:pt x="596" y="211"/>
                </a:lnTo>
                <a:lnTo>
                  <a:pt x="632" y="205"/>
                </a:lnTo>
                <a:lnTo>
                  <a:pt x="668" y="201"/>
                </a:lnTo>
                <a:lnTo>
                  <a:pt x="701" y="198"/>
                </a:lnTo>
                <a:lnTo>
                  <a:pt x="732" y="197"/>
                </a:lnTo>
                <a:lnTo>
                  <a:pt x="761" y="197"/>
                </a:lnTo>
                <a:lnTo>
                  <a:pt x="774" y="198"/>
                </a:lnTo>
                <a:lnTo>
                  <a:pt x="786" y="200"/>
                </a:lnTo>
                <a:lnTo>
                  <a:pt x="797" y="202"/>
                </a:lnTo>
                <a:lnTo>
                  <a:pt x="808" y="204"/>
                </a:lnTo>
                <a:lnTo>
                  <a:pt x="817" y="206"/>
                </a:lnTo>
                <a:lnTo>
                  <a:pt x="831" y="208"/>
                </a:lnTo>
                <a:lnTo>
                  <a:pt x="848" y="209"/>
                </a:lnTo>
                <a:lnTo>
                  <a:pt x="869" y="210"/>
                </a:lnTo>
                <a:lnTo>
                  <a:pt x="921" y="210"/>
                </a:lnTo>
                <a:lnTo>
                  <a:pt x="984" y="208"/>
                </a:lnTo>
                <a:lnTo>
                  <a:pt x="1056" y="206"/>
                </a:lnTo>
                <a:lnTo>
                  <a:pt x="1135" y="201"/>
                </a:lnTo>
                <a:lnTo>
                  <a:pt x="1217" y="196"/>
                </a:lnTo>
                <a:lnTo>
                  <a:pt x="1303" y="190"/>
                </a:lnTo>
                <a:lnTo>
                  <a:pt x="1387" y="183"/>
                </a:lnTo>
                <a:lnTo>
                  <a:pt x="1471" y="175"/>
                </a:lnTo>
                <a:lnTo>
                  <a:pt x="1549" y="166"/>
                </a:lnTo>
                <a:lnTo>
                  <a:pt x="1620" y="157"/>
                </a:lnTo>
                <a:lnTo>
                  <a:pt x="1652" y="151"/>
                </a:lnTo>
                <a:lnTo>
                  <a:pt x="1681" y="146"/>
                </a:lnTo>
                <a:lnTo>
                  <a:pt x="1709" y="142"/>
                </a:lnTo>
                <a:lnTo>
                  <a:pt x="1733" y="137"/>
                </a:lnTo>
                <a:lnTo>
                  <a:pt x="1753" y="132"/>
                </a:lnTo>
                <a:lnTo>
                  <a:pt x="1770" y="127"/>
                </a:lnTo>
                <a:lnTo>
                  <a:pt x="1782" y="122"/>
                </a:lnTo>
                <a:lnTo>
                  <a:pt x="1791" y="118"/>
                </a:lnTo>
                <a:lnTo>
                  <a:pt x="1808" y="106"/>
                </a:lnTo>
                <a:lnTo>
                  <a:pt x="1830" y="94"/>
                </a:lnTo>
                <a:lnTo>
                  <a:pt x="1852" y="84"/>
                </a:lnTo>
                <a:lnTo>
                  <a:pt x="1875" y="73"/>
                </a:lnTo>
                <a:lnTo>
                  <a:pt x="1900" y="64"/>
                </a:lnTo>
                <a:lnTo>
                  <a:pt x="1926" y="55"/>
                </a:lnTo>
                <a:lnTo>
                  <a:pt x="1953" y="47"/>
                </a:lnTo>
                <a:lnTo>
                  <a:pt x="1982" y="39"/>
                </a:lnTo>
                <a:lnTo>
                  <a:pt x="2010" y="32"/>
                </a:lnTo>
                <a:lnTo>
                  <a:pt x="2037" y="26"/>
                </a:lnTo>
                <a:lnTo>
                  <a:pt x="2065" y="20"/>
                </a:lnTo>
                <a:lnTo>
                  <a:pt x="2092" y="15"/>
                </a:lnTo>
                <a:lnTo>
                  <a:pt x="2118" y="11"/>
                </a:lnTo>
                <a:lnTo>
                  <a:pt x="2144" y="7"/>
                </a:lnTo>
                <a:lnTo>
                  <a:pt x="2168" y="5"/>
                </a:lnTo>
                <a:lnTo>
                  <a:pt x="2190" y="3"/>
                </a:lnTo>
                <a:lnTo>
                  <a:pt x="2220" y="1"/>
                </a:lnTo>
                <a:lnTo>
                  <a:pt x="2255" y="0"/>
                </a:lnTo>
                <a:lnTo>
                  <a:pt x="2295" y="1"/>
                </a:lnTo>
                <a:lnTo>
                  <a:pt x="2337" y="4"/>
                </a:lnTo>
                <a:lnTo>
                  <a:pt x="2359" y="6"/>
                </a:lnTo>
                <a:lnTo>
                  <a:pt x="2381" y="8"/>
                </a:lnTo>
                <a:lnTo>
                  <a:pt x="2403" y="11"/>
                </a:lnTo>
                <a:lnTo>
                  <a:pt x="2425" y="15"/>
                </a:lnTo>
                <a:lnTo>
                  <a:pt x="2447" y="19"/>
                </a:lnTo>
                <a:lnTo>
                  <a:pt x="2468" y="24"/>
                </a:lnTo>
                <a:lnTo>
                  <a:pt x="2489" y="30"/>
                </a:lnTo>
                <a:lnTo>
                  <a:pt x="2508" y="37"/>
                </a:lnTo>
                <a:lnTo>
                  <a:pt x="2527" y="44"/>
                </a:lnTo>
                <a:lnTo>
                  <a:pt x="2545" y="52"/>
                </a:lnTo>
                <a:lnTo>
                  <a:pt x="2563" y="61"/>
                </a:lnTo>
                <a:lnTo>
                  <a:pt x="2578" y="71"/>
                </a:lnTo>
                <a:lnTo>
                  <a:pt x="2591" y="82"/>
                </a:lnTo>
                <a:lnTo>
                  <a:pt x="2603" y="94"/>
                </a:lnTo>
                <a:lnTo>
                  <a:pt x="2614" y="108"/>
                </a:lnTo>
                <a:lnTo>
                  <a:pt x="2622" y="122"/>
                </a:lnTo>
                <a:lnTo>
                  <a:pt x="2628" y="137"/>
                </a:lnTo>
                <a:lnTo>
                  <a:pt x="2631" y="153"/>
                </a:lnTo>
                <a:lnTo>
                  <a:pt x="2632" y="172"/>
                </a:lnTo>
                <a:lnTo>
                  <a:pt x="2631" y="191"/>
                </a:lnTo>
                <a:lnTo>
                  <a:pt x="2626" y="211"/>
                </a:lnTo>
                <a:lnTo>
                  <a:pt x="2619" y="232"/>
                </a:lnTo>
                <a:lnTo>
                  <a:pt x="2609" y="255"/>
                </a:lnTo>
                <a:lnTo>
                  <a:pt x="2595" y="279"/>
                </a:lnTo>
                <a:lnTo>
                  <a:pt x="2588" y="290"/>
                </a:lnTo>
                <a:lnTo>
                  <a:pt x="2580" y="302"/>
                </a:lnTo>
                <a:lnTo>
                  <a:pt x="2570" y="314"/>
                </a:lnTo>
                <a:lnTo>
                  <a:pt x="2558" y="327"/>
                </a:lnTo>
                <a:lnTo>
                  <a:pt x="2534" y="354"/>
                </a:lnTo>
                <a:lnTo>
                  <a:pt x="2505" y="383"/>
                </a:lnTo>
                <a:lnTo>
                  <a:pt x="2474" y="413"/>
                </a:lnTo>
                <a:lnTo>
                  <a:pt x="2440" y="443"/>
                </a:lnTo>
                <a:lnTo>
                  <a:pt x="2403" y="475"/>
                </a:lnTo>
                <a:lnTo>
                  <a:pt x="2367" y="506"/>
                </a:lnTo>
                <a:lnTo>
                  <a:pt x="2329" y="537"/>
                </a:lnTo>
                <a:lnTo>
                  <a:pt x="2291" y="566"/>
                </a:lnTo>
                <a:lnTo>
                  <a:pt x="2253" y="594"/>
                </a:lnTo>
                <a:lnTo>
                  <a:pt x="2217" y="619"/>
                </a:lnTo>
                <a:lnTo>
                  <a:pt x="2183" y="643"/>
                </a:lnTo>
                <a:lnTo>
                  <a:pt x="2151" y="664"/>
                </a:lnTo>
                <a:lnTo>
                  <a:pt x="2121" y="681"/>
                </a:lnTo>
                <a:lnTo>
                  <a:pt x="2096" y="695"/>
                </a:lnTo>
                <a:lnTo>
                  <a:pt x="2107" y="758"/>
                </a:lnTo>
                <a:lnTo>
                  <a:pt x="2120" y="834"/>
                </a:lnTo>
                <a:lnTo>
                  <a:pt x="2127" y="876"/>
                </a:lnTo>
                <a:lnTo>
                  <a:pt x="2133" y="919"/>
                </a:lnTo>
                <a:lnTo>
                  <a:pt x="2138" y="963"/>
                </a:lnTo>
                <a:lnTo>
                  <a:pt x="2142" y="1009"/>
                </a:lnTo>
                <a:lnTo>
                  <a:pt x="2144" y="1054"/>
                </a:lnTo>
                <a:lnTo>
                  <a:pt x="2144" y="1098"/>
                </a:lnTo>
                <a:lnTo>
                  <a:pt x="2144" y="1120"/>
                </a:lnTo>
                <a:lnTo>
                  <a:pt x="2142" y="1141"/>
                </a:lnTo>
                <a:lnTo>
                  <a:pt x="2141" y="1164"/>
                </a:lnTo>
                <a:lnTo>
                  <a:pt x="2138" y="1184"/>
                </a:lnTo>
                <a:lnTo>
                  <a:pt x="2135" y="1204"/>
                </a:lnTo>
                <a:lnTo>
                  <a:pt x="2131" y="1224"/>
                </a:lnTo>
                <a:lnTo>
                  <a:pt x="2127" y="1243"/>
                </a:lnTo>
                <a:lnTo>
                  <a:pt x="2121" y="1261"/>
                </a:lnTo>
                <a:lnTo>
                  <a:pt x="2114" y="1278"/>
                </a:lnTo>
                <a:lnTo>
                  <a:pt x="2107" y="1295"/>
                </a:lnTo>
                <a:lnTo>
                  <a:pt x="2099" y="1310"/>
                </a:lnTo>
                <a:lnTo>
                  <a:pt x="2091" y="1326"/>
                </a:lnTo>
                <a:lnTo>
                  <a:pt x="2080" y="1340"/>
                </a:lnTo>
                <a:lnTo>
                  <a:pt x="2068" y="1354"/>
                </a:lnTo>
                <a:lnTo>
                  <a:pt x="2054" y="1368"/>
                </a:lnTo>
                <a:lnTo>
                  <a:pt x="2040" y="1380"/>
                </a:lnTo>
                <a:lnTo>
                  <a:pt x="2024" y="1392"/>
                </a:lnTo>
                <a:lnTo>
                  <a:pt x="2008" y="1404"/>
                </a:lnTo>
                <a:lnTo>
                  <a:pt x="1990" y="1415"/>
                </a:lnTo>
                <a:lnTo>
                  <a:pt x="1971" y="1425"/>
                </a:lnTo>
                <a:lnTo>
                  <a:pt x="1951" y="1435"/>
                </a:lnTo>
                <a:lnTo>
                  <a:pt x="1931" y="1444"/>
                </a:lnTo>
                <a:lnTo>
                  <a:pt x="1911" y="1453"/>
                </a:lnTo>
                <a:lnTo>
                  <a:pt x="1889" y="1461"/>
                </a:lnTo>
                <a:lnTo>
                  <a:pt x="1867" y="1469"/>
                </a:lnTo>
                <a:lnTo>
                  <a:pt x="1845" y="1476"/>
                </a:lnTo>
                <a:lnTo>
                  <a:pt x="1821" y="1483"/>
                </a:lnTo>
                <a:lnTo>
                  <a:pt x="1799" y="1490"/>
                </a:lnTo>
                <a:lnTo>
                  <a:pt x="1752" y="1501"/>
                </a:lnTo>
                <a:lnTo>
                  <a:pt x="1705" y="1510"/>
                </a:lnTo>
                <a:lnTo>
                  <a:pt x="1657" y="1518"/>
                </a:lnTo>
                <a:lnTo>
                  <a:pt x="1611" y="1524"/>
                </a:lnTo>
                <a:lnTo>
                  <a:pt x="1566" y="1528"/>
                </a:lnTo>
                <a:lnTo>
                  <a:pt x="1523" y="1531"/>
                </a:lnTo>
                <a:lnTo>
                  <a:pt x="1482" y="1533"/>
                </a:lnTo>
                <a:lnTo>
                  <a:pt x="1445" y="1533"/>
                </a:lnTo>
                <a:lnTo>
                  <a:pt x="1406" y="1533"/>
                </a:lnTo>
                <a:lnTo>
                  <a:pt x="1364" y="1532"/>
                </a:lnTo>
                <a:lnTo>
                  <a:pt x="1323" y="1530"/>
                </a:lnTo>
                <a:lnTo>
                  <a:pt x="1280" y="1526"/>
                </a:lnTo>
                <a:lnTo>
                  <a:pt x="1259" y="1524"/>
                </a:lnTo>
                <a:lnTo>
                  <a:pt x="1237" y="1521"/>
                </a:lnTo>
                <a:lnTo>
                  <a:pt x="1215" y="1517"/>
                </a:lnTo>
                <a:lnTo>
                  <a:pt x="1195" y="1513"/>
                </a:lnTo>
                <a:lnTo>
                  <a:pt x="1174" y="1508"/>
                </a:lnTo>
                <a:lnTo>
                  <a:pt x="1154" y="1503"/>
                </a:lnTo>
                <a:lnTo>
                  <a:pt x="1134" y="1496"/>
                </a:lnTo>
                <a:lnTo>
                  <a:pt x="1115" y="1489"/>
                </a:lnTo>
                <a:lnTo>
                  <a:pt x="1103" y="1483"/>
                </a:lnTo>
                <a:lnTo>
                  <a:pt x="1091" y="1477"/>
                </a:lnTo>
                <a:lnTo>
                  <a:pt x="1081" y="1471"/>
                </a:lnTo>
                <a:lnTo>
                  <a:pt x="1072" y="1464"/>
                </a:lnTo>
                <a:lnTo>
                  <a:pt x="1063" y="1457"/>
                </a:lnTo>
                <a:lnTo>
                  <a:pt x="1056" y="1450"/>
                </a:lnTo>
                <a:lnTo>
                  <a:pt x="1050" y="1442"/>
                </a:lnTo>
                <a:lnTo>
                  <a:pt x="1044" y="1434"/>
                </a:lnTo>
                <a:lnTo>
                  <a:pt x="1039" y="1425"/>
                </a:lnTo>
                <a:lnTo>
                  <a:pt x="1035" y="1417"/>
                </a:lnTo>
                <a:lnTo>
                  <a:pt x="1031" y="1407"/>
                </a:lnTo>
                <a:lnTo>
                  <a:pt x="1027" y="1398"/>
                </a:lnTo>
                <a:lnTo>
                  <a:pt x="1022" y="1378"/>
                </a:lnTo>
                <a:lnTo>
                  <a:pt x="1019" y="1357"/>
                </a:lnTo>
                <a:lnTo>
                  <a:pt x="1015" y="1311"/>
                </a:lnTo>
                <a:lnTo>
                  <a:pt x="1011" y="1264"/>
                </a:lnTo>
                <a:lnTo>
                  <a:pt x="1009" y="1239"/>
                </a:lnTo>
                <a:lnTo>
                  <a:pt x="1006" y="1214"/>
                </a:lnTo>
                <a:lnTo>
                  <a:pt x="1001" y="1189"/>
                </a:lnTo>
                <a:lnTo>
                  <a:pt x="995" y="1164"/>
                </a:lnTo>
                <a:lnTo>
                  <a:pt x="985" y="1127"/>
                </a:lnTo>
                <a:lnTo>
                  <a:pt x="977" y="1089"/>
                </a:lnTo>
                <a:lnTo>
                  <a:pt x="968" y="1051"/>
                </a:lnTo>
                <a:lnTo>
                  <a:pt x="958" y="1015"/>
                </a:lnTo>
                <a:lnTo>
                  <a:pt x="952" y="997"/>
                </a:lnTo>
                <a:lnTo>
                  <a:pt x="944" y="980"/>
                </a:lnTo>
                <a:lnTo>
                  <a:pt x="937" y="964"/>
                </a:lnTo>
                <a:lnTo>
                  <a:pt x="929" y="949"/>
                </a:lnTo>
                <a:lnTo>
                  <a:pt x="919" y="936"/>
                </a:lnTo>
                <a:lnTo>
                  <a:pt x="909" y="924"/>
                </a:lnTo>
                <a:lnTo>
                  <a:pt x="903" y="919"/>
                </a:lnTo>
                <a:lnTo>
                  <a:pt x="897" y="914"/>
                </a:lnTo>
                <a:lnTo>
                  <a:pt x="891" y="909"/>
                </a:lnTo>
                <a:lnTo>
                  <a:pt x="884" y="905"/>
                </a:lnTo>
                <a:lnTo>
                  <a:pt x="874" y="901"/>
                </a:lnTo>
                <a:lnTo>
                  <a:pt x="861" y="896"/>
                </a:lnTo>
                <a:lnTo>
                  <a:pt x="846" y="891"/>
                </a:lnTo>
                <a:lnTo>
                  <a:pt x="829" y="886"/>
                </a:lnTo>
                <a:lnTo>
                  <a:pt x="788" y="875"/>
                </a:lnTo>
                <a:lnTo>
                  <a:pt x="742" y="865"/>
                </a:lnTo>
                <a:lnTo>
                  <a:pt x="691" y="853"/>
                </a:lnTo>
                <a:lnTo>
                  <a:pt x="635" y="841"/>
                </a:lnTo>
                <a:lnTo>
                  <a:pt x="576" y="829"/>
                </a:lnTo>
                <a:lnTo>
                  <a:pt x="516" y="815"/>
                </a:lnTo>
                <a:lnTo>
                  <a:pt x="454" y="801"/>
                </a:lnTo>
                <a:lnTo>
                  <a:pt x="393" y="787"/>
                </a:lnTo>
                <a:lnTo>
                  <a:pt x="332" y="772"/>
                </a:lnTo>
                <a:lnTo>
                  <a:pt x="275" y="757"/>
                </a:lnTo>
                <a:lnTo>
                  <a:pt x="248" y="749"/>
                </a:lnTo>
                <a:lnTo>
                  <a:pt x="221" y="741"/>
                </a:lnTo>
                <a:lnTo>
                  <a:pt x="195" y="732"/>
                </a:lnTo>
                <a:lnTo>
                  <a:pt x="172" y="724"/>
                </a:lnTo>
                <a:lnTo>
                  <a:pt x="149" y="715"/>
                </a:lnTo>
                <a:lnTo>
                  <a:pt x="128" y="706"/>
                </a:lnTo>
                <a:lnTo>
                  <a:pt x="109" y="697"/>
                </a:lnTo>
                <a:lnTo>
                  <a:pt x="92" y="688"/>
                </a:lnTo>
                <a:lnTo>
                  <a:pt x="68" y="674"/>
                </a:lnTo>
                <a:lnTo>
                  <a:pt x="49" y="659"/>
                </a:lnTo>
                <a:lnTo>
                  <a:pt x="33" y="643"/>
                </a:lnTo>
                <a:lnTo>
                  <a:pt x="20" y="629"/>
                </a:lnTo>
                <a:lnTo>
                  <a:pt x="11" y="614"/>
                </a:lnTo>
                <a:lnTo>
                  <a:pt x="4" y="599"/>
                </a:lnTo>
                <a:lnTo>
                  <a:pt x="1" y="584"/>
                </a:lnTo>
                <a:lnTo>
                  <a:pt x="0" y="569"/>
                </a:lnTo>
                <a:lnTo>
                  <a:pt x="1" y="555"/>
                </a:lnTo>
                <a:lnTo>
                  <a:pt x="5" y="540"/>
                </a:lnTo>
                <a:lnTo>
                  <a:pt x="11" y="525"/>
                </a:lnTo>
                <a:lnTo>
                  <a:pt x="18" y="511"/>
                </a:lnTo>
                <a:lnTo>
                  <a:pt x="28" y="496"/>
                </a:lnTo>
                <a:lnTo>
                  <a:pt x="39" y="481"/>
                </a:lnTo>
                <a:lnTo>
                  <a:pt x="52" y="467"/>
                </a:lnTo>
                <a:lnTo>
                  <a:pt x="66" y="454"/>
                </a:lnTo>
                <a:lnTo>
                  <a:pt x="82" y="440"/>
                </a:lnTo>
                <a:lnTo>
                  <a:pt x="98" y="427"/>
                </a:lnTo>
                <a:lnTo>
                  <a:pt x="114" y="414"/>
                </a:lnTo>
                <a:lnTo>
                  <a:pt x="132" y="401"/>
                </a:lnTo>
                <a:lnTo>
                  <a:pt x="167" y="378"/>
                </a:lnTo>
                <a:lnTo>
                  <a:pt x="204" y="355"/>
                </a:lnTo>
                <a:lnTo>
                  <a:pt x="240" y="335"/>
                </a:lnTo>
                <a:lnTo>
                  <a:pt x="273" y="315"/>
                </a:lnTo>
                <a:lnTo>
                  <a:pt x="303" y="299"/>
                </a:lnTo>
                <a:lnTo>
                  <a:pt x="328" y="286"/>
                </a:lnTo>
                <a:close/>
              </a:path>
            </a:pathLst>
          </a:custGeom>
          <a:solidFill>
            <a:srgbClr val="7B5B9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6" name="Freeform 29"/>
          <p:cNvSpPr>
            <a:spLocks noChangeArrowheads="1"/>
          </p:cNvSpPr>
          <p:nvPr/>
        </p:nvSpPr>
        <p:spPr bwMode="auto">
          <a:xfrm>
            <a:off x="1676400" y="4786313"/>
            <a:ext cx="41275" cy="20637"/>
          </a:xfrm>
          <a:custGeom>
            <a:avLst/>
            <a:gdLst/>
            <a:ahLst/>
            <a:cxnLst>
              <a:cxn ang="0">
                <a:pos x="22" y="145"/>
              </a:cxn>
              <a:cxn ang="0">
                <a:pos x="40" y="131"/>
              </a:cxn>
              <a:cxn ang="0">
                <a:pos x="60" y="118"/>
              </a:cxn>
              <a:cxn ang="0">
                <a:pos x="81" y="106"/>
              </a:cxn>
              <a:cxn ang="0">
                <a:pos x="105" y="95"/>
              </a:cxn>
              <a:cxn ang="0">
                <a:pos x="128" y="84"/>
              </a:cxn>
              <a:cxn ang="0">
                <a:pos x="152" y="74"/>
              </a:cxn>
              <a:cxn ang="0">
                <a:pos x="177" y="65"/>
              </a:cxn>
              <a:cxn ang="0">
                <a:pos x="202" y="56"/>
              </a:cxn>
              <a:cxn ang="0">
                <a:pos x="255" y="40"/>
              </a:cxn>
              <a:cxn ang="0">
                <a:pos x="306" y="26"/>
              </a:cxn>
              <a:cxn ang="0">
                <a:pos x="357" y="13"/>
              </a:cxn>
              <a:cxn ang="0">
                <a:pos x="406" y="0"/>
              </a:cxn>
              <a:cxn ang="0">
                <a:pos x="380" y="4"/>
              </a:cxn>
              <a:cxn ang="0">
                <a:pos x="355" y="7"/>
              </a:cxn>
              <a:cxn ang="0">
                <a:pos x="331" y="8"/>
              </a:cxn>
              <a:cxn ang="0">
                <a:pos x="307" y="8"/>
              </a:cxn>
              <a:cxn ang="0">
                <a:pos x="260" y="7"/>
              </a:cxn>
              <a:cxn ang="0">
                <a:pos x="213" y="4"/>
              </a:cxn>
              <a:cxn ang="0">
                <a:pos x="189" y="4"/>
              </a:cxn>
              <a:cxn ang="0">
                <a:pos x="166" y="4"/>
              </a:cxn>
              <a:cxn ang="0">
                <a:pos x="143" y="6"/>
              </a:cxn>
              <a:cxn ang="0">
                <a:pos x="120" y="8"/>
              </a:cxn>
              <a:cxn ang="0">
                <a:pos x="97" y="12"/>
              </a:cxn>
              <a:cxn ang="0">
                <a:pos x="73" y="17"/>
              </a:cxn>
              <a:cxn ang="0">
                <a:pos x="49" y="24"/>
              </a:cxn>
              <a:cxn ang="0">
                <a:pos x="26" y="32"/>
              </a:cxn>
              <a:cxn ang="0">
                <a:pos x="20" y="40"/>
              </a:cxn>
              <a:cxn ang="0">
                <a:pos x="15" y="47"/>
              </a:cxn>
              <a:cxn ang="0">
                <a:pos x="11" y="55"/>
              </a:cxn>
              <a:cxn ang="0">
                <a:pos x="8" y="62"/>
              </a:cxn>
              <a:cxn ang="0">
                <a:pos x="5" y="69"/>
              </a:cxn>
              <a:cxn ang="0">
                <a:pos x="3" y="77"/>
              </a:cxn>
              <a:cxn ang="0">
                <a:pos x="1" y="84"/>
              </a:cxn>
              <a:cxn ang="0">
                <a:pos x="0" y="92"/>
              </a:cxn>
              <a:cxn ang="0">
                <a:pos x="0" y="100"/>
              </a:cxn>
              <a:cxn ang="0">
                <a:pos x="1" y="107"/>
              </a:cxn>
              <a:cxn ang="0">
                <a:pos x="2" y="114"/>
              </a:cxn>
              <a:cxn ang="0">
                <a:pos x="5" y="122"/>
              </a:cxn>
              <a:cxn ang="0">
                <a:pos x="7" y="129"/>
              </a:cxn>
              <a:cxn ang="0">
                <a:pos x="11" y="137"/>
              </a:cxn>
              <a:cxn ang="0">
                <a:pos x="15" y="144"/>
              </a:cxn>
              <a:cxn ang="0">
                <a:pos x="21" y="151"/>
              </a:cxn>
              <a:cxn ang="0">
                <a:pos x="22" y="145"/>
              </a:cxn>
            </a:cxnLst>
            <a:rect l="0" t="0" r="r" b="b"/>
            <a:pathLst>
              <a:path w="406" h="151">
                <a:moveTo>
                  <a:pt x="22" y="145"/>
                </a:moveTo>
                <a:lnTo>
                  <a:pt x="40" y="131"/>
                </a:lnTo>
                <a:lnTo>
                  <a:pt x="60" y="118"/>
                </a:lnTo>
                <a:lnTo>
                  <a:pt x="81" y="106"/>
                </a:lnTo>
                <a:lnTo>
                  <a:pt x="105" y="95"/>
                </a:lnTo>
                <a:lnTo>
                  <a:pt x="128" y="84"/>
                </a:lnTo>
                <a:lnTo>
                  <a:pt x="152" y="74"/>
                </a:lnTo>
                <a:lnTo>
                  <a:pt x="177" y="65"/>
                </a:lnTo>
                <a:lnTo>
                  <a:pt x="202" y="56"/>
                </a:lnTo>
                <a:lnTo>
                  <a:pt x="255" y="40"/>
                </a:lnTo>
                <a:lnTo>
                  <a:pt x="306" y="26"/>
                </a:lnTo>
                <a:lnTo>
                  <a:pt x="357" y="13"/>
                </a:lnTo>
                <a:lnTo>
                  <a:pt x="406" y="0"/>
                </a:lnTo>
                <a:lnTo>
                  <a:pt x="380" y="4"/>
                </a:lnTo>
                <a:lnTo>
                  <a:pt x="355" y="7"/>
                </a:lnTo>
                <a:lnTo>
                  <a:pt x="331" y="8"/>
                </a:lnTo>
                <a:lnTo>
                  <a:pt x="307" y="8"/>
                </a:lnTo>
                <a:lnTo>
                  <a:pt x="260" y="7"/>
                </a:lnTo>
                <a:lnTo>
                  <a:pt x="213" y="4"/>
                </a:lnTo>
                <a:lnTo>
                  <a:pt x="189" y="4"/>
                </a:lnTo>
                <a:lnTo>
                  <a:pt x="166" y="4"/>
                </a:lnTo>
                <a:lnTo>
                  <a:pt x="143" y="6"/>
                </a:lnTo>
                <a:lnTo>
                  <a:pt x="120" y="8"/>
                </a:lnTo>
                <a:lnTo>
                  <a:pt x="97" y="12"/>
                </a:lnTo>
                <a:lnTo>
                  <a:pt x="73" y="17"/>
                </a:lnTo>
                <a:lnTo>
                  <a:pt x="49" y="24"/>
                </a:lnTo>
                <a:lnTo>
                  <a:pt x="26" y="32"/>
                </a:lnTo>
                <a:lnTo>
                  <a:pt x="20" y="40"/>
                </a:lnTo>
                <a:lnTo>
                  <a:pt x="15" y="47"/>
                </a:lnTo>
                <a:lnTo>
                  <a:pt x="11" y="55"/>
                </a:lnTo>
                <a:lnTo>
                  <a:pt x="8" y="62"/>
                </a:lnTo>
                <a:lnTo>
                  <a:pt x="5" y="69"/>
                </a:lnTo>
                <a:lnTo>
                  <a:pt x="3" y="77"/>
                </a:lnTo>
                <a:lnTo>
                  <a:pt x="1" y="84"/>
                </a:lnTo>
                <a:lnTo>
                  <a:pt x="0" y="92"/>
                </a:lnTo>
                <a:lnTo>
                  <a:pt x="0" y="100"/>
                </a:lnTo>
                <a:lnTo>
                  <a:pt x="1" y="107"/>
                </a:lnTo>
                <a:lnTo>
                  <a:pt x="2" y="114"/>
                </a:lnTo>
                <a:lnTo>
                  <a:pt x="5" y="122"/>
                </a:lnTo>
                <a:lnTo>
                  <a:pt x="7" y="129"/>
                </a:lnTo>
                <a:lnTo>
                  <a:pt x="11" y="137"/>
                </a:lnTo>
                <a:lnTo>
                  <a:pt x="15" y="144"/>
                </a:lnTo>
                <a:lnTo>
                  <a:pt x="21" y="151"/>
                </a:lnTo>
                <a:lnTo>
                  <a:pt x="22" y="145"/>
                </a:lnTo>
                <a:close/>
              </a:path>
            </a:pathLst>
          </a:custGeom>
          <a:solidFill>
            <a:srgbClr val="67427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7" name="Freeform 30"/>
          <p:cNvSpPr>
            <a:spLocks noChangeArrowheads="1"/>
          </p:cNvSpPr>
          <p:nvPr/>
        </p:nvSpPr>
        <p:spPr bwMode="auto">
          <a:xfrm>
            <a:off x="1511300" y="4795838"/>
            <a:ext cx="30163" cy="28575"/>
          </a:xfrm>
          <a:custGeom>
            <a:avLst/>
            <a:gdLst/>
            <a:ahLst/>
            <a:cxnLst>
              <a:cxn ang="0">
                <a:pos x="16" y="207"/>
              </a:cxn>
              <a:cxn ang="0">
                <a:pos x="42" y="194"/>
              </a:cxn>
              <a:cxn ang="0">
                <a:pos x="62" y="180"/>
              </a:cxn>
              <a:cxn ang="0">
                <a:pos x="77" y="166"/>
              </a:cxn>
              <a:cxn ang="0">
                <a:pos x="87" y="152"/>
              </a:cxn>
              <a:cxn ang="0">
                <a:pos x="92" y="138"/>
              </a:cxn>
              <a:cxn ang="0">
                <a:pos x="93" y="123"/>
              </a:cxn>
              <a:cxn ang="0">
                <a:pos x="91" y="110"/>
              </a:cxn>
              <a:cxn ang="0">
                <a:pos x="82" y="89"/>
              </a:cxn>
              <a:cxn ang="0">
                <a:pos x="62" y="65"/>
              </a:cxn>
              <a:cxn ang="0">
                <a:pos x="40" y="44"/>
              </a:cxn>
              <a:cxn ang="0">
                <a:pos x="17" y="28"/>
              </a:cxn>
              <a:cxn ang="0">
                <a:pos x="34" y="14"/>
              </a:cxn>
              <a:cxn ang="0">
                <a:pos x="78" y="4"/>
              </a:cxn>
              <a:cxn ang="0">
                <a:pos x="106" y="1"/>
              </a:cxn>
              <a:cxn ang="0">
                <a:pos x="134" y="0"/>
              </a:cxn>
              <a:cxn ang="0">
                <a:pos x="161" y="3"/>
              </a:cxn>
              <a:cxn ang="0">
                <a:pos x="187" y="10"/>
              </a:cxn>
              <a:cxn ang="0">
                <a:pos x="211" y="20"/>
              </a:cxn>
              <a:cxn ang="0">
                <a:pos x="234" y="35"/>
              </a:cxn>
              <a:cxn ang="0">
                <a:pos x="252" y="56"/>
              </a:cxn>
              <a:cxn ang="0">
                <a:pos x="268" y="82"/>
              </a:cxn>
              <a:cxn ang="0">
                <a:pos x="279" y="112"/>
              </a:cxn>
              <a:cxn ang="0">
                <a:pos x="283" y="133"/>
              </a:cxn>
              <a:cxn ang="0">
                <a:pos x="283" y="147"/>
              </a:cxn>
              <a:cxn ang="0">
                <a:pos x="281" y="159"/>
              </a:cxn>
              <a:cxn ang="0">
                <a:pos x="276" y="170"/>
              </a:cxn>
              <a:cxn ang="0">
                <a:pos x="269" y="179"/>
              </a:cxn>
              <a:cxn ang="0">
                <a:pos x="259" y="186"/>
              </a:cxn>
              <a:cxn ang="0">
                <a:pos x="245" y="190"/>
              </a:cxn>
              <a:cxn ang="0">
                <a:pos x="229" y="192"/>
              </a:cxn>
              <a:cxn ang="0">
                <a:pos x="0" y="214"/>
              </a:cxn>
            </a:cxnLst>
            <a:rect l="0" t="0" r="r" b="b"/>
            <a:pathLst>
              <a:path w="283" h="214">
                <a:moveTo>
                  <a:pt x="0" y="214"/>
                </a:moveTo>
                <a:lnTo>
                  <a:pt x="16" y="207"/>
                </a:lnTo>
                <a:lnTo>
                  <a:pt x="30" y="201"/>
                </a:lnTo>
                <a:lnTo>
                  <a:pt x="42" y="194"/>
                </a:lnTo>
                <a:lnTo>
                  <a:pt x="53" y="187"/>
                </a:lnTo>
                <a:lnTo>
                  <a:pt x="62" y="180"/>
                </a:lnTo>
                <a:lnTo>
                  <a:pt x="70" y="173"/>
                </a:lnTo>
                <a:lnTo>
                  <a:pt x="77" y="166"/>
                </a:lnTo>
                <a:lnTo>
                  <a:pt x="83" y="159"/>
                </a:lnTo>
                <a:lnTo>
                  <a:pt x="87" y="152"/>
                </a:lnTo>
                <a:lnTo>
                  <a:pt x="90" y="145"/>
                </a:lnTo>
                <a:lnTo>
                  <a:pt x="92" y="138"/>
                </a:lnTo>
                <a:lnTo>
                  <a:pt x="93" y="130"/>
                </a:lnTo>
                <a:lnTo>
                  <a:pt x="93" y="123"/>
                </a:lnTo>
                <a:lnTo>
                  <a:pt x="92" y="116"/>
                </a:lnTo>
                <a:lnTo>
                  <a:pt x="91" y="110"/>
                </a:lnTo>
                <a:lnTo>
                  <a:pt x="89" y="103"/>
                </a:lnTo>
                <a:lnTo>
                  <a:pt x="82" y="89"/>
                </a:lnTo>
                <a:lnTo>
                  <a:pt x="72" y="76"/>
                </a:lnTo>
                <a:lnTo>
                  <a:pt x="62" y="65"/>
                </a:lnTo>
                <a:lnTo>
                  <a:pt x="51" y="54"/>
                </a:lnTo>
                <a:lnTo>
                  <a:pt x="40" y="44"/>
                </a:lnTo>
                <a:lnTo>
                  <a:pt x="28" y="35"/>
                </a:lnTo>
                <a:lnTo>
                  <a:pt x="17" y="28"/>
                </a:lnTo>
                <a:lnTo>
                  <a:pt x="7" y="22"/>
                </a:lnTo>
                <a:lnTo>
                  <a:pt x="34" y="14"/>
                </a:lnTo>
                <a:lnTo>
                  <a:pt x="63" y="7"/>
                </a:lnTo>
                <a:lnTo>
                  <a:pt x="78" y="4"/>
                </a:lnTo>
                <a:lnTo>
                  <a:pt x="92" y="2"/>
                </a:lnTo>
                <a:lnTo>
                  <a:pt x="106" y="1"/>
                </a:lnTo>
                <a:lnTo>
                  <a:pt x="120" y="0"/>
                </a:lnTo>
                <a:lnTo>
                  <a:pt x="134" y="0"/>
                </a:lnTo>
                <a:lnTo>
                  <a:pt x="148" y="1"/>
                </a:lnTo>
                <a:lnTo>
                  <a:pt x="161" y="3"/>
                </a:lnTo>
                <a:lnTo>
                  <a:pt x="175" y="6"/>
                </a:lnTo>
                <a:lnTo>
                  <a:pt x="187" y="10"/>
                </a:lnTo>
                <a:lnTo>
                  <a:pt x="200" y="14"/>
                </a:lnTo>
                <a:lnTo>
                  <a:pt x="211" y="20"/>
                </a:lnTo>
                <a:lnTo>
                  <a:pt x="224" y="27"/>
                </a:lnTo>
                <a:lnTo>
                  <a:pt x="234" y="35"/>
                </a:lnTo>
                <a:lnTo>
                  <a:pt x="243" y="45"/>
                </a:lnTo>
                <a:lnTo>
                  <a:pt x="252" y="56"/>
                </a:lnTo>
                <a:lnTo>
                  <a:pt x="261" y="69"/>
                </a:lnTo>
                <a:lnTo>
                  <a:pt x="268" y="82"/>
                </a:lnTo>
                <a:lnTo>
                  <a:pt x="274" y="97"/>
                </a:lnTo>
                <a:lnTo>
                  <a:pt x="279" y="112"/>
                </a:lnTo>
                <a:lnTo>
                  <a:pt x="282" y="126"/>
                </a:lnTo>
                <a:lnTo>
                  <a:pt x="283" y="133"/>
                </a:lnTo>
                <a:lnTo>
                  <a:pt x="283" y="140"/>
                </a:lnTo>
                <a:lnTo>
                  <a:pt x="283" y="147"/>
                </a:lnTo>
                <a:lnTo>
                  <a:pt x="282" y="153"/>
                </a:lnTo>
                <a:lnTo>
                  <a:pt x="281" y="159"/>
                </a:lnTo>
                <a:lnTo>
                  <a:pt x="279" y="165"/>
                </a:lnTo>
                <a:lnTo>
                  <a:pt x="276" y="170"/>
                </a:lnTo>
                <a:lnTo>
                  <a:pt x="273" y="175"/>
                </a:lnTo>
                <a:lnTo>
                  <a:pt x="269" y="179"/>
                </a:lnTo>
                <a:lnTo>
                  <a:pt x="264" y="183"/>
                </a:lnTo>
                <a:lnTo>
                  <a:pt x="259" y="186"/>
                </a:lnTo>
                <a:lnTo>
                  <a:pt x="252" y="188"/>
                </a:lnTo>
                <a:lnTo>
                  <a:pt x="245" y="190"/>
                </a:lnTo>
                <a:lnTo>
                  <a:pt x="237" y="192"/>
                </a:lnTo>
                <a:lnTo>
                  <a:pt x="229" y="192"/>
                </a:lnTo>
                <a:lnTo>
                  <a:pt x="218" y="191"/>
                </a:lnTo>
                <a:lnTo>
                  <a:pt x="0" y="214"/>
                </a:lnTo>
                <a:close/>
              </a:path>
            </a:pathLst>
          </a:custGeom>
          <a:solidFill>
            <a:srgbClr val="67427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8" name="Freeform 31"/>
          <p:cNvSpPr>
            <a:spLocks noChangeArrowheads="1"/>
          </p:cNvSpPr>
          <p:nvPr/>
        </p:nvSpPr>
        <p:spPr bwMode="auto">
          <a:xfrm>
            <a:off x="1495425" y="4814888"/>
            <a:ext cx="53975" cy="17462"/>
          </a:xfrm>
          <a:custGeom>
            <a:avLst/>
            <a:gdLst/>
            <a:ahLst/>
            <a:cxnLst>
              <a:cxn ang="0">
                <a:pos x="513" y="125"/>
              </a:cxn>
              <a:cxn ang="0">
                <a:pos x="449" y="126"/>
              </a:cxn>
              <a:cxn ang="0">
                <a:pos x="385" y="126"/>
              </a:cxn>
              <a:cxn ang="0">
                <a:pos x="320" y="125"/>
              </a:cxn>
              <a:cxn ang="0">
                <a:pos x="257" y="124"/>
              </a:cxn>
              <a:cxn ang="0">
                <a:pos x="192" y="124"/>
              </a:cxn>
              <a:cxn ang="0">
                <a:pos x="128" y="124"/>
              </a:cxn>
              <a:cxn ang="0">
                <a:pos x="64" y="126"/>
              </a:cxn>
              <a:cxn ang="0">
                <a:pos x="0" y="131"/>
              </a:cxn>
              <a:cxn ang="0">
                <a:pos x="13" y="120"/>
              </a:cxn>
              <a:cxn ang="0">
                <a:pos x="29" y="111"/>
              </a:cxn>
              <a:cxn ang="0">
                <a:pos x="45" y="103"/>
              </a:cxn>
              <a:cxn ang="0">
                <a:pos x="63" y="95"/>
              </a:cxn>
              <a:cxn ang="0">
                <a:pos x="83" y="87"/>
              </a:cxn>
              <a:cxn ang="0">
                <a:pos x="103" y="80"/>
              </a:cxn>
              <a:cxn ang="0">
                <a:pos x="123" y="73"/>
              </a:cxn>
              <a:cxn ang="0">
                <a:pos x="145" y="67"/>
              </a:cxn>
              <a:cxn ang="0">
                <a:pos x="187" y="56"/>
              </a:cxn>
              <a:cxn ang="0">
                <a:pos x="230" y="46"/>
              </a:cxn>
              <a:cxn ang="0">
                <a:pos x="270" y="36"/>
              </a:cxn>
              <a:cxn ang="0">
                <a:pos x="306" y="28"/>
              </a:cxn>
              <a:cxn ang="0">
                <a:pos x="334" y="19"/>
              </a:cxn>
              <a:cxn ang="0">
                <a:pos x="363" y="10"/>
              </a:cxn>
              <a:cxn ang="0">
                <a:pos x="379" y="7"/>
              </a:cxn>
              <a:cxn ang="0">
                <a:pos x="393" y="4"/>
              </a:cxn>
              <a:cxn ang="0">
                <a:pos x="408" y="1"/>
              </a:cxn>
              <a:cxn ang="0">
                <a:pos x="422" y="0"/>
              </a:cxn>
              <a:cxn ang="0">
                <a:pos x="435" y="1"/>
              </a:cxn>
              <a:cxn ang="0">
                <a:pos x="447" y="2"/>
              </a:cxn>
              <a:cxn ang="0">
                <a:pos x="453" y="4"/>
              </a:cxn>
              <a:cxn ang="0">
                <a:pos x="459" y="6"/>
              </a:cxn>
              <a:cxn ang="0">
                <a:pos x="465" y="9"/>
              </a:cxn>
              <a:cxn ang="0">
                <a:pos x="470" y="12"/>
              </a:cxn>
              <a:cxn ang="0">
                <a:pos x="475" y="15"/>
              </a:cxn>
              <a:cxn ang="0">
                <a:pos x="479" y="20"/>
              </a:cxn>
              <a:cxn ang="0">
                <a:pos x="484" y="25"/>
              </a:cxn>
              <a:cxn ang="0">
                <a:pos x="487" y="30"/>
              </a:cxn>
              <a:cxn ang="0">
                <a:pos x="491" y="36"/>
              </a:cxn>
              <a:cxn ang="0">
                <a:pos x="494" y="43"/>
              </a:cxn>
              <a:cxn ang="0">
                <a:pos x="497" y="51"/>
              </a:cxn>
              <a:cxn ang="0">
                <a:pos x="499" y="59"/>
              </a:cxn>
              <a:cxn ang="0">
                <a:pos x="513" y="125"/>
              </a:cxn>
            </a:cxnLst>
            <a:rect l="0" t="0" r="r" b="b"/>
            <a:pathLst>
              <a:path w="513" h="131">
                <a:moveTo>
                  <a:pt x="513" y="125"/>
                </a:moveTo>
                <a:lnTo>
                  <a:pt x="449" y="126"/>
                </a:lnTo>
                <a:lnTo>
                  <a:pt x="385" y="126"/>
                </a:lnTo>
                <a:lnTo>
                  <a:pt x="320" y="125"/>
                </a:lnTo>
                <a:lnTo>
                  <a:pt x="257" y="124"/>
                </a:lnTo>
                <a:lnTo>
                  <a:pt x="192" y="124"/>
                </a:lnTo>
                <a:lnTo>
                  <a:pt x="128" y="124"/>
                </a:lnTo>
                <a:lnTo>
                  <a:pt x="64" y="126"/>
                </a:lnTo>
                <a:lnTo>
                  <a:pt x="0" y="131"/>
                </a:lnTo>
                <a:lnTo>
                  <a:pt x="13" y="120"/>
                </a:lnTo>
                <a:lnTo>
                  <a:pt x="29" y="111"/>
                </a:lnTo>
                <a:lnTo>
                  <a:pt x="45" y="103"/>
                </a:lnTo>
                <a:lnTo>
                  <a:pt x="63" y="95"/>
                </a:lnTo>
                <a:lnTo>
                  <a:pt x="83" y="87"/>
                </a:lnTo>
                <a:lnTo>
                  <a:pt x="103" y="80"/>
                </a:lnTo>
                <a:lnTo>
                  <a:pt x="123" y="73"/>
                </a:lnTo>
                <a:lnTo>
                  <a:pt x="145" y="67"/>
                </a:lnTo>
                <a:lnTo>
                  <a:pt x="187" y="56"/>
                </a:lnTo>
                <a:lnTo>
                  <a:pt x="230" y="46"/>
                </a:lnTo>
                <a:lnTo>
                  <a:pt x="270" y="36"/>
                </a:lnTo>
                <a:lnTo>
                  <a:pt x="306" y="28"/>
                </a:lnTo>
                <a:lnTo>
                  <a:pt x="334" y="19"/>
                </a:lnTo>
                <a:lnTo>
                  <a:pt x="363" y="10"/>
                </a:lnTo>
                <a:lnTo>
                  <a:pt x="379" y="7"/>
                </a:lnTo>
                <a:lnTo>
                  <a:pt x="393" y="4"/>
                </a:lnTo>
                <a:lnTo>
                  <a:pt x="408" y="1"/>
                </a:lnTo>
                <a:lnTo>
                  <a:pt x="422" y="0"/>
                </a:lnTo>
                <a:lnTo>
                  <a:pt x="435" y="1"/>
                </a:lnTo>
                <a:lnTo>
                  <a:pt x="447" y="2"/>
                </a:lnTo>
                <a:lnTo>
                  <a:pt x="453" y="4"/>
                </a:lnTo>
                <a:lnTo>
                  <a:pt x="459" y="6"/>
                </a:lnTo>
                <a:lnTo>
                  <a:pt x="465" y="9"/>
                </a:lnTo>
                <a:lnTo>
                  <a:pt x="470" y="12"/>
                </a:lnTo>
                <a:lnTo>
                  <a:pt x="475" y="15"/>
                </a:lnTo>
                <a:lnTo>
                  <a:pt x="479" y="20"/>
                </a:lnTo>
                <a:lnTo>
                  <a:pt x="484" y="25"/>
                </a:lnTo>
                <a:lnTo>
                  <a:pt x="487" y="30"/>
                </a:lnTo>
                <a:lnTo>
                  <a:pt x="491" y="36"/>
                </a:lnTo>
                <a:lnTo>
                  <a:pt x="494" y="43"/>
                </a:lnTo>
                <a:lnTo>
                  <a:pt x="497" y="51"/>
                </a:lnTo>
                <a:lnTo>
                  <a:pt x="499" y="59"/>
                </a:lnTo>
                <a:lnTo>
                  <a:pt x="513" y="125"/>
                </a:lnTo>
                <a:close/>
              </a:path>
            </a:pathLst>
          </a:custGeom>
          <a:solidFill>
            <a:srgbClr val="67427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9" name="Freeform 32"/>
          <p:cNvSpPr>
            <a:spLocks noChangeArrowheads="1"/>
          </p:cNvSpPr>
          <p:nvPr/>
        </p:nvSpPr>
        <p:spPr bwMode="auto">
          <a:xfrm>
            <a:off x="1598613" y="4829175"/>
            <a:ext cx="47625" cy="38100"/>
          </a:xfrm>
          <a:custGeom>
            <a:avLst/>
            <a:gdLst/>
            <a:ahLst/>
            <a:cxnLst>
              <a:cxn ang="0">
                <a:pos x="474" y="0"/>
              </a:cxn>
              <a:cxn ang="0">
                <a:pos x="474" y="17"/>
              </a:cxn>
              <a:cxn ang="0">
                <a:pos x="472" y="36"/>
              </a:cxn>
              <a:cxn ang="0">
                <a:pos x="469" y="57"/>
              </a:cxn>
              <a:cxn ang="0">
                <a:pos x="465" y="78"/>
              </a:cxn>
              <a:cxn ang="0">
                <a:pos x="460" y="101"/>
              </a:cxn>
              <a:cxn ang="0">
                <a:pos x="455" y="124"/>
              </a:cxn>
              <a:cxn ang="0">
                <a:pos x="448" y="147"/>
              </a:cxn>
              <a:cxn ang="0">
                <a:pos x="440" y="170"/>
              </a:cxn>
              <a:cxn ang="0">
                <a:pos x="431" y="192"/>
              </a:cxn>
              <a:cxn ang="0">
                <a:pos x="420" y="213"/>
              </a:cxn>
              <a:cxn ang="0">
                <a:pos x="415" y="222"/>
              </a:cxn>
              <a:cxn ang="0">
                <a:pos x="409" y="231"/>
              </a:cxn>
              <a:cxn ang="0">
                <a:pos x="401" y="239"/>
              </a:cxn>
              <a:cxn ang="0">
                <a:pos x="395" y="247"/>
              </a:cxn>
              <a:cxn ang="0">
                <a:pos x="388" y="254"/>
              </a:cxn>
              <a:cxn ang="0">
                <a:pos x="381" y="261"/>
              </a:cxn>
              <a:cxn ang="0">
                <a:pos x="373" y="266"/>
              </a:cxn>
              <a:cxn ang="0">
                <a:pos x="365" y="271"/>
              </a:cxn>
              <a:cxn ang="0">
                <a:pos x="357" y="274"/>
              </a:cxn>
              <a:cxn ang="0">
                <a:pos x="348" y="277"/>
              </a:cxn>
              <a:cxn ang="0">
                <a:pos x="340" y="279"/>
              </a:cxn>
              <a:cxn ang="0">
                <a:pos x="330" y="279"/>
              </a:cxn>
              <a:cxn ang="0">
                <a:pos x="322" y="279"/>
              </a:cxn>
              <a:cxn ang="0">
                <a:pos x="312" y="277"/>
              </a:cxn>
              <a:cxn ang="0">
                <a:pos x="301" y="274"/>
              </a:cxn>
              <a:cxn ang="0">
                <a:pos x="290" y="271"/>
              </a:cxn>
              <a:cxn ang="0">
                <a:pos x="264" y="261"/>
              </a:cxn>
              <a:cxn ang="0">
                <a:pos x="237" y="249"/>
              </a:cxn>
              <a:cxn ang="0">
                <a:pos x="210" y="236"/>
              </a:cxn>
              <a:cxn ang="0">
                <a:pos x="186" y="224"/>
              </a:cxn>
              <a:cxn ang="0">
                <a:pos x="166" y="212"/>
              </a:cxn>
              <a:cxn ang="0">
                <a:pos x="150" y="203"/>
              </a:cxn>
              <a:cxn ang="0">
                <a:pos x="114" y="179"/>
              </a:cxn>
              <a:cxn ang="0">
                <a:pos x="73" y="154"/>
              </a:cxn>
              <a:cxn ang="0">
                <a:pos x="53" y="141"/>
              </a:cxn>
              <a:cxn ang="0">
                <a:pos x="34" y="128"/>
              </a:cxn>
              <a:cxn ang="0">
                <a:pos x="16" y="115"/>
              </a:cxn>
              <a:cxn ang="0">
                <a:pos x="0" y="101"/>
              </a:cxn>
              <a:cxn ang="0">
                <a:pos x="35" y="92"/>
              </a:cxn>
              <a:cxn ang="0">
                <a:pos x="72" y="84"/>
              </a:cxn>
              <a:cxn ang="0">
                <a:pos x="112" y="76"/>
              </a:cxn>
              <a:cxn ang="0">
                <a:pos x="153" y="68"/>
              </a:cxn>
              <a:cxn ang="0">
                <a:pos x="193" y="61"/>
              </a:cxn>
              <a:cxn ang="0">
                <a:pos x="232" y="54"/>
              </a:cxn>
              <a:cxn ang="0">
                <a:pos x="271" y="48"/>
              </a:cxn>
              <a:cxn ang="0">
                <a:pos x="307" y="43"/>
              </a:cxn>
              <a:cxn ang="0">
                <a:pos x="474" y="0"/>
              </a:cxn>
            </a:cxnLst>
            <a:rect l="0" t="0" r="r" b="b"/>
            <a:pathLst>
              <a:path w="474" h="279">
                <a:moveTo>
                  <a:pt x="474" y="0"/>
                </a:moveTo>
                <a:lnTo>
                  <a:pt x="474" y="17"/>
                </a:lnTo>
                <a:lnTo>
                  <a:pt x="472" y="36"/>
                </a:lnTo>
                <a:lnTo>
                  <a:pt x="469" y="57"/>
                </a:lnTo>
                <a:lnTo>
                  <a:pt x="465" y="78"/>
                </a:lnTo>
                <a:lnTo>
                  <a:pt x="460" y="101"/>
                </a:lnTo>
                <a:lnTo>
                  <a:pt x="455" y="124"/>
                </a:lnTo>
                <a:lnTo>
                  <a:pt x="448" y="147"/>
                </a:lnTo>
                <a:lnTo>
                  <a:pt x="440" y="170"/>
                </a:lnTo>
                <a:lnTo>
                  <a:pt x="431" y="192"/>
                </a:lnTo>
                <a:lnTo>
                  <a:pt x="420" y="213"/>
                </a:lnTo>
                <a:lnTo>
                  <a:pt x="415" y="222"/>
                </a:lnTo>
                <a:lnTo>
                  <a:pt x="409" y="231"/>
                </a:lnTo>
                <a:lnTo>
                  <a:pt x="401" y="239"/>
                </a:lnTo>
                <a:lnTo>
                  <a:pt x="395" y="247"/>
                </a:lnTo>
                <a:lnTo>
                  <a:pt x="388" y="254"/>
                </a:lnTo>
                <a:lnTo>
                  <a:pt x="381" y="261"/>
                </a:lnTo>
                <a:lnTo>
                  <a:pt x="373" y="266"/>
                </a:lnTo>
                <a:lnTo>
                  <a:pt x="365" y="271"/>
                </a:lnTo>
                <a:lnTo>
                  <a:pt x="357" y="274"/>
                </a:lnTo>
                <a:lnTo>
                  <a:pt x="348" y="277"/>
                </a:lnTo>
                <a:lnTo>
                  <a:pt x="340" y="279"/>
                </a:lnTo>
                <a:lnTo>
                  <a:pt x="330" y="279"/>
                </a:lnTo>
                <a:lnTo>
                  <a:pt x="322" y="279"/>
                </a:lnTo>
                <a:lnTo>
                  <a:pt x="312" y="277"/>
                </a:lnTo>
                <a:lnTo>
                  <a:pt x="301" y="274"/>
                </a:lnTo>
                <a:lnTo>
                  <a:pt x="290" y="271"/>
                </a:lnTo>
                <a:lnTo>
                  <a:pt x="264" y="261"/>
                </a:lnTo>
                <a:lnTo>
                  <a:pt x="237" y="249"/>
                </a:lnTo>
                <a:lnTo>
                  <a:pt x="210" y="236"/>
                </a:lnTo>
                <a:lnTo>
                  <a:pt x="186" y="224"/>
                </a:lnTo>
                <a:lnTo>
                  <a:pt x="166" y="212"/>
                </a:lnTo>
                <a:lnTo>
                  <a:pt x="150" y="203"/>
                </a:lnTo>
                <a:lnTo>
                  <a:pt x="114" y="179"/>
                </a:lnTo>
                <a:lnTo>
                  <a:pt x="73" y="154"/>
                </a:lnTo>
                <a:lnTo>
                  <a:pt x="53" y="141"/>
                </a:lnTo>
                <a:lnTo>
                  <a:pt x="34" y="128"/>
                </a:lnTo>
                <a:lnTo>
                  <a:pt x="16" y="115"/>
                </a:lnTo>
                <a:lnTo>
                  <a:pt x="0" y="101"/>
                </a:lnTo>
                <a:lnTo>
                  <a:pt x="35" y="92"/>
                </a:lnTo>
                <a:lnTo>
                  <a:pt x="72" y="84"/>
                </a:lnTo>
                <a:lnTo>
                  <a:pt x="112" y="76"/>
                </a:lnTo>
                <a:lnTo>
                  <a:pt x="153" y="68"/>
                </a:lnTo>
                <a:lnTo>
                  <a:pt x="193" y="61"/>
                </a:lnTo>
                <a:lnTo>
                  <a:pt x="232" y="54"/>
                </a:lnTo>
                <a:lnTo>
                  <a:pt x="271" y="48"/>
                </a:lnTo>
                <a:lnTo>
                  <a:pt x="307" y="43"/>
                </a:lnTo>
                <a:lnTo>
                  <a:pt x="474" y="0"/>
                </a:lnTo>
                <a:close/>
              </a:path>
            </a:pathLst>
          </a:custGeom>
          <a:solidFill>
            <a:srgbClr val="F6CBA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0" name="Freeform 33"/>
          <p:cNvSpPr>
            <a:spLocks noChangeArrowheads="1"/>
          </p:cNvSpPr>
          <p:nvPr/>
        </p:nvSpPr>
        <p:spPr bwMode="auto">
          <a:xfrm>
            <a:off x="1531938" y="4703763"/>
            <a:ext cx="155575" cy="146050"/>
          </a:xfrm>
          <a:custGeom>
            <a:avLst/>
            <a:gdLst/>
            <a:ahLst/>
            <a:cxnLst>
              <a:cxn ang="0">
                <a:pos x="1049" y="50"/>
              </a:cxn>
              <a:cxn ang="0">
                <a:pos x="1160" y="115"/>
              </a:cxn>
              <a:cxn ang="0">
                <a:pos x="1236" y="167"/>
              </a:cxn>
              <a:cxn ang="0">
                <a:pos x="1312" y="226"/>
              </a:cxn>
              <a:cxn ang="0">
                <a:pos x="1383" y="293"/>
              </a:cxn>
              <a:cxn ang="0">
                <a:pos x="1444" y="365"/>
              </a:cxn>
              <a:cxn ang="0">
                <a:pos x="1490" y="442"/>
              </a:cxn>
              <a:cxn ang="0">
                <a:pos x="1516" y="524"/>
              </a:cxn>
              <a:cxn ang="0">
                <a:pos x="1517" y="607"/>
              </a:cxn>
              <a:cxn ang="0">
                <a:pos x="1499" y="685"/>
              </a:cxn>
              <a:cxn ang="0">
                <a:pos x="1464" y="756"/>
              </a:cxn>
              <a:cxn ang="0">
                <a:pos x="1415" y="822"/>
              </a:cxn>
              <a:cxn ang="0">
                <a:pos x="1353" y="879"/>
              </a:cxn>
              <a:cxn ang="0">
                <a:pos x="1280" y="930"/>
              </a:cxn>
              <a:cxn ang="0">
                <a:pos x="1198" y="975"/>
              </a:cxn>
              <a:cxn ang="0">
                <a:pos x="1111" y="1011"/>
              </a:cxn>
              <a:cxn ang="0">
                <a:pos x="1019" y="1039"/>
              </a:cxn>
              <a:cxn ang="0">
                <a:pos x="926" y="1059"/>
              </a:cxn>
              <a:cxn ang="0">
                <a:pos x="832" y="1070"/>
              </a:cxn>
              <a:cxn ang="0">
                <a:pos x="735" y="1072"/>
              </a:cxn>
              <a:cxn ang="0">
                <a:pos x="634" y="1066"/>
              </a:cxn>
              <a:cxn ang="0">
                <a:pos x="531" y="1050"/>
              </a:cxn>
              <a:cxn ang="0">
                <a:pos x="429" y="1027"/>
              </a:cxn>
              <a:cxn ang="0">
                <a:pos x="332" y="996"/>
              </a:cxn>
              <a:cxn ang="0">
                <a:pos x="241" y="959"/>
              </a:cxn>
              <a:cxn ang="0">
                <a:pos x="161" y="914"/>
              </a:cxn>
              <a:cxn ang="0">
                <a:pos x="95" y="864"/>
              </a:cxn>
              <a:cxn ang="0">
                <a:pos x="45" y="808"/>
              </a:cxn>
              <a:cxn ang="0">
                <a:pos x="13" y="746"/>
              </a:cxn>
              <a:cxn ang="0">
                <a:pos x="2" y="660"/>
              </a:cxn>
              <a:cxn ang="0">
                <a:pos x="1" y="532"/>
              </a:cxn>
              <a:cxn ang="0">
                <a:pos x="6" y="472"/>
              </a:cxn>
              <a:cxn ang="0">
                <a:pos x="16" y="412"/>
              </a:cxn>
              <a:cxn ang="0">
                <a:pos x="35" y="355"/>
              </a:cxn>
              <a:cxn ang="0">
                <a:pos x="59" y="301"/>
              </a:cxn>
              <a:cxn ang="0">
                <a:pos x="93" y="248"/>
              </a:cxn>
              <a:cxn ang="0">
                <a:pos x="137" y="198"/>
              </a:cxn>
              <a:cxn ang="0">
                <a:pos x="192" y="152"/>
              </a:cxn>
              <a:cxn ang="0">
                <a:pos x="259" y="107"/>
              </a:cxn>
              <a:cxn ang="0">
                <a:pos x="338" y="71"/>
              </a:cxn>
              <a:cxn ang="0">
                <a:pos x="422" y="43"/>
              </a:cxn>
              <a:cxn ang="0">
                <a:pos x="510" y="23"/>
              </a:cxn>
              <a:cxn ang="0">
                <a:pos x="598" y="10"/>
              </a:cxn>
              <a:cxn ang="0">
                <a:pos x="762" y="0"/>
              </a:cxn>
              <a:cxn ang="0">
                <a:pos x="891" y="2"/>
              </a:cxn>
            </a:cxnLst>
            <a:rect l="0" t="0" r="r" b="b"/>
            <a:pathLst>
              <a:path w="1519" h="1073">
                <a:moveTo>
                  <a:pt x="965" y="8"/>
                </a:moveTo>
                <a:lnTo>
                  <a:pt x="988" y="19"/>
                </a:lnTo>
                <a:lnTo>
                  <a:pt x="1049" y="50"/>
                </a:lnTo>
                <a:lnTo>
                  <a:pt x="1090" y="73"/>
                </a:lnTo>
                <a:lnTo>
                  <a:pt x="1136" y="100"/>
                </a:lnTo>
                <a:lnTo>
                  <a:pt x="1160" y="115"/>
                </a:lnTo>
                <a:lnTo>
                  <a:pt x="1185" y="132"/>
                </a:lnTo>
                <a:lnTo>
                  <a:pt x="1211" y="149"/>
                </a:lnTo>
                <a:lnTo>
                  <a:pt x="1236" y="167"/>
                </a:lnTo>
                <a:lnTo>
                  <a:pt x="1261" y="186"/>
                </a:lnTo>
                <a:lnTo>
                  <a:pt x="1287" y="206"/>
                </a:lnTo>
                <a:lnTo>
                  <a:pt x="1312" y="226"/>
                </a:lnTo>
                <a:lnTo>
                  <a:pt x="1336" y="247"/>
                </a:lnTo>
                <a:lnTo>
                  <a:pt x="1361" y="269"/>
                </a:lnTo>
                <a:lnTo>
                  <a:pt x="1383" y="293"/>
                </a:lnTo>
                <a:lnTo>
                  <a:pt x="1405" y="316"/>
                </a:lnTo>
                <a:lnTo>
                  <a:pt x="1425" y="340"/>
                </a:lnTo>
                <a:lnTo>
                  <a:pt x="1444" y="365"/>
                </a:lnTo>
                <a:lnTo>
                  <a:pt x="1461" y="390"/>
                </a:lnTo>
                <a:lnTo>
                  <a:pt x="1476" y="416"/>
                </a:lnTo>
                <a:lnTo>
                  <a:pt x="1490" y="442"/>
                </a:lnTo>
                <a:lnTo>
                  <a:pt x="1502" y="470"/>
                </a:lnTo>
                <a:lnTo>
                  <a:pt x="1510" y="497"/>
                </a:lnTo>
                <a:lnTo>
                  <a:pt x="1516" y="524"/>
                </a:lnTo>
                <a:lnTo>
                  <a:pt x="1519" y="552"/>
                </a:lnTo>
                <a:lnTo>
                  <a:pt x="1519" y="580"/>
                </a:lnTo>
                <a:lnTo>
                  <a:pt x="1517" y="607"/>
                </a:lnTo>
                <a:lnTo>
                  <a:pt x="1513" y="634"/>
                </a:lnTo>
                <a:lnTo>
                  <a:pt x="1507" y="660"/>
                </a:lnTo>
                <a:lnTo>
                  <a:pt x="1499" y="685"/>
                </a:lnTo>
                <a:lnTo>
                  <a:pt x="1489" y="709"/>
                </a:lnTo>
                <a:lnTo>
                  <a:pt x="1477" y="733"/>
                </a:lnTo>
                <a:lnTo>
                  <a:pt x="1464" y="756"/>
                </a:lnTo>
                <a:lnTo>
                  <a:pt x="1449" y="778"/>
                </a:lnTo>
                <a:lnTo>
                  <a:pt x="1433" y="801"/>
                </a:lnTo>
                <a:lnTo>
                  <a:pt x="1415" y="822"/>
                </a:lnTo>
                <a:lnTo>
                  <a:pt x="1396" y="842"/>
                </a:lnTo>
                <a:lnTo>
                  <a:pt x="1375" y="861"/>
                </a:lnTo>
                <a:lnTo>
                  <a:pt x="1353" y="879"/>
                </a:lnTo>
                <a:lnTo>
                  <a:pt x="1329" y="897"/>
                </a:lnTo>
                <a:lnTo>
                  <a:pt x="1305" y="914"/>
                </a:lnTo>
                <a:lnTo>
                  <a:pt x="1280" y="930"/>
                </a:lnTo>
                <a:lnTo>
                  <a:pt x="1254" y="946"/>
                </a:lnTo>
                <a:lnTo>
                  <a:pt x="1227" y="961"/>
                </a:lnTo>
                <a:lnTo>
                  <a:pt x="1198" y="975"/>
                </a:lnTo>
                <a:lnTo>
                  <a:pt x="1170" y="988"/>
                </a:lnTo>
                <a:lnTo>
                  <a:pt x="1141" y="1000"/>
                </a:lnTo>
                <a:lnTo>
                  <a:pt x="1111" y="1011"/>
                </a:lnTo>
                <a:lnTo>
                  <a:pt x="1081" y="1021"/>
                </a:lnTo>
                <a:lnTo>
                  <a:pt x="1050" y="1030"/>
                </a:lnTo>
                <a:lnTo>
                  <a:pt x="1019" y="1039"/>
                </a:lnTo>
                <a:lnTo>
                  <a:pt x="988" y="1046"/>
                </a:lnTo>
                <a:lnTo>
                  <a:pt x="957" y="1053"/>
                </a:lnTo>
                <a:lnTo>
                  <a:pt x="926" y="1059"/>
                </a:lnTo>
                <a:lnTo>
                  <a:pt x="894" y="1063"/>
                </a:lnTo>
                <a:lnTo>
                  <a:pt x="863" y="1067"/>
                </a:lnTo>
                <a:lnTo>
                  <a:pt x="832" y="1070"/>
                </a:lnTo>
                <a:lnTo>
                  <a:pt x="801" y="1072"/>
                </a:lnTo>
                <a:lnTo>
                  <a:pt x="769" y="1073"/>
                </a:lnTo>
                <a:lnTo>
                  <a:pt x="735" y="1072"/>
                </a:lnTo>
                <a:lnTo>
                  <a:pt x="702" y="1071"/>
                </a:lnTo>
                <a:lnTo>
                  <a:pt x="668" y="1069"/>
                </a:lnTo>
                <a:lnTo>
                  <a:pt x="634" y="1066"/>
                </a:lnTo>
                <a:lnTo>
                  <a:pt x="599" y="1061"/>
                </a:lnTo>
                <a:lnTo>
                  <a:pt x="565" y="1056"/>
                </a:lnTo>
                <a:lnTo>
                  <a:pt x="531" y="1050"/>
                </a:lnTo>
                <a:lnTo>
                  <a:pt x="497" y="1044"/>
                </a:lnTo>
                <a:lnTo>
                  <a:pt x="462" y="1036"/>
                </a:lnTo>
                <a:lnTo>
                  <a:pt x="429" y="1027"/>
                </a:lnTo>
                <a:lnTo>
                  <a:pt x="396" y="1018"/>
                </a:lnTo>
                <a:lnTo>
                  <a:pt x="364" y="1008"/>
                </a:lnTo>
                <a:lnTo>
                  <a:pt x="332" y="996"/>
                </a:lnTo>
                <a:lnTo>
                  <a:pt x="300" y="985"/>
                </a:lnTo>
                <a:lnTo>
                  <a:pt x="270" y="972"/>
                </a:lnTo>
                <a:lnTo>
                  <a:pt x="241" y="959"/>
                </a:lnTo>
                <a:lnTo>
                  <a:pt x="213" y="944"/>
                </a:lnTo>
                <a:lnTo>
                  <a:pt x="187" y="929"/>
                </a:lnTo>
                <a:lnTo>
                  <a:pt x="161" y="914"/>
                </a:lnTo>
                <a:lnTo>
                  <a:pt x="137" y="898"/>
                </a:lnTo>
                <a:lnTo>
                  <a:pt x="115" y="881"/>
                </a:lnTo>
                <a:lnTo>
                  <a:pt x="95" y="864"/>
                </a:lnTo>
                <a:lnTo>
                  <a:pt x="76" y="846"/>
                </a:lnTo>
                <a:lnTo>
                  <a:pt x="59" y="827"/>
                </a:lnTo>
                <a:lnTo>
                  <a:pt x="45" y="808"/>
                </a:lnTo>
                <a:lnTo>
                  <a:pt x="31" y="788"/>
                </a:lnTo>
                <a:lnTo>
                  <a:pt x="21" y="767"/>
                </a:lnTo>
                <a:lnTo>
                  <a:pt x="13" y="746"/>
                </a:lnTo>
                <a:lnTo>
                  <a:pt x="8" y="725"/>
                </a:lnTo>
                <a:lnTo>
                  <a:pt x="5" y="703"/>
                </a:lnTo>
                <a:lnTo>
                  <a:pt x="2" y="660"/>
                </a:lnTo>
                <a:lnTo>
                  <a:pt x="0" y="617"/>
                </a:lnTo>
                <a:lnTo>
                  <a:pt x="0" y="574"/>
                </a:lnTo>
                <a:lnTo>
                  <a:pt x="1" y="532"/>
                </a:lnTo>
                <a:lnTo>
                  <a:pt x="2" y="512"/>
                </a:lnTo>
                <a:lnTo>
                  <a:pt x="4" y="492"/>
                </a:lnTo>
                <a:lnTo>
                  <a:pt x="6" y="472"/>
                </a:lnTo>
                <a:lnTo>
                  <a:pt x="9" y="452"/>
                </a:lnTo>
                <a:lnTo>
                  <a:pt x="12" y="431"/>
                </a:lnTo>
                <a:lnTo>
                  <a:pt x="16" y="412"/>
                </a:lnTo>
                <a:lnTo>
                  <a:pt x="21" y="393"/>
                </a:lnTo>
                <a:lnTo>
                  <a:pt x="27" y="374"/>
                </a:lnTo>
                <a:lnTo>
                  <a:pt x="35" y="355"/>
                </a:lnTo>
                <a:lnTo>
                  <a:pt x="42" y="337"/>
                </a:lnTo>
                <a:lnTo>
                  <a:pt x="50" y="319"/>
                </a:lnTo>
                <a:lnTo>
                  <a:pt x="59" y="301"/>
                </a:lnTo>
                <a:lnTo>
                  <a:pt x="69" y="282"/>
                </a:lnTo>
                <a:lnTo>
                  <a:pt x="81" y="265"/>
                </a:lnTo>
                <a:lnTo>
                  <a:pt x="93" y="248"/>
                </a:lnTo>
                <a:lnTo>
                  <a:pt x="106" y="231"/>
                </a:lnTo>
                <a:lnTo>
                  <a:pt x="121" y="215"/>
                </a:lnTo>
                <a:lnTo>
                  <a:pt x="137" y="198"/>
                </a:lnTo>
                <a:lnTo>
                  <a:pt x="154" y="183"/>
                </a:lnTo>
                <a:lnTo>
                  <a:pt x="172" y="167"/>
                </a:lnTo>
                <a:lnTo>
                  <a:pt x="192" y="152"/>
                </a:lnTo>
                <a:lnTo>
                  <a:pt x="213" y="137"/>
                </a:lnTo>
                <a:lnTo>
                  <a:pt x="236" y="123"/>
                </a:lnTo>
                <a:lnTo>
                  <a:pt x="259" y="107"/>
                </a:lnTo>
                <a:lnTo>
                  <a:pt x="284" y="94"/>
                </a:lnTo>
                <a:lnTo>
                  <a:pt x="310" y="82"/>
                </a:lnTo>
                <a:lnTo>
                  <a:pt x="338" y="71"/>
                </a:lnTo>
                <a:lnTo>
                  <a:pt x="365" y="60"/>
                </a:lnTo>
                <a:lnTo>
                  <a:pt x="393" y="51"/>
                </a:lnTo>
                <a:lnTo>
                  <a:pt x="422" y="43"/>
                </a:lnTo>
                <a:lnTo>
                  <a:pt x="451" y="36"/>
                </a:lnTo>
                <a:lnTo>
                  <a:pt x="481" y="29"/>
                </a:lnTo>
                <a:lnTo>
                  <a:pt x="510" y="23"/>
                </a:lnTo>
                <a:lnTo>
                  <a:pt x="540" y="18"/>
                </a:lnTo>
                <a:lnTo>
                  <a:pt x="569" y="14"/>
                </a:lnTo>
                <a:lnTo>
                  <a:pt x="598" y="10"/>
                </a:lnTo>
                <a:lnTo>
                  <a:pt x="656" y="5"/>
                </a:lnTo>
                <a:lnTo>
                  <a:pt x="711" y="2"/>
                </a:lnTo>
                <a:lnTo>
                  <a:pt x="762" y="0"/>
                </a:lnTo>
                <a:lnTo>
                  <a:pt x="811" y="0"/>
                </a:lnTo>
                <a:lnTo>
                  <a:pt x="854" y="1"/>
                </a:lnTo>
                <a:lnTo>
                  <a:pt x="891" y="2"/>
                </a:lnTo>
                <a:lnTo>
                  <a:pt x="946" y="6"/>
                </a:lnTo>
                <a:lnTo>
                  <a:pt x="965" y="8"/>
                </a:lnTo>
                <a:close/>
              </a:path>
            </a:pathLst>
          </a:custGeom>
          <a:solidFill>
            <a:srgbClr val="F6CBA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1" name="Freeform 34"/>
          <p:cNvSpPr>
            <a:spLocks noChangeArrowheads="1"/>
          </p:cNvSpPr>
          <p:nvPr/>
        </p:nvSpPr>
        <p:spPr bwMode="auto">
          <a:xfrm>
            <a:off x="1514475" y="4770438"/>
            <a:ext cx="26988" cy="42862"/>
          </a:xfrm>
          <a:custGeom>
            <a:avLst/>
            <a:gdLst/>
            <a:ahLst/>
            <a:cxnLst>
              <a:cxn ang="0">
                <a:pos x="183" y="75"/>
              </a:cxn>
              <a:cxn ang="0">
                <a:pos x="183" y="55"/>
              </a:cxn>
              <a:cxn ang="0">
                <a:pos x="180" y="37"/>
              </a:cxn>
              <a:cxn ang="0">
                <a:pos x="173" y="20"/>
              </a:cxn>
              <a:cxn ang="0">
                <a:pos x="163" y="10"/>
              </a:cxn>
              <a:cxn ang="0">
                <a:pos x="154" y="4"/>
              </a:cxn>
              <a:cxn ang="0">
                <a:pos x="143" y="1"/>
              </a:cxn>
              <a:cxn ang="0">
                <a:pos x="129" y="0"/>
              </a:cxn>
              <a:cxn ang="0">
                <a:pos x="113" y="3"/>
              </a:cxn>
              <a:cxn ang="0">
                <a:pos x="94" y="8"/>
              </a:cxn>
              <a:cxn ang="0">
                <a:pos x="73" y="16"/>
              </a:cxn>
              <a:cxn ang="0">
                <a:pos x="55" y="26"/>
              </a:cxn>
              <a:cxn ang="0">
                <a:pos x="39" y="37"/>
              </a:cxn>
              <a:cxn ang="0">
                <a:pos x="26" y="49"/>
              </a:cxn>
              <a:cxn ang="0">
                <a:pos x="17" y="61"/>
              </a:cxn>
              <a:cxn ang="0">
                <a:pos x="10" y="74"/>
              </a:cxn>
              <a:cxn ang="0">
                <a:pos x="3" y="93"/>
              </a:cxn>
              <a:cxn ang="0">
                <a:pos x="0" y="117"/>
              </a:cxn>
              <a:cxn ang="0">
                <a:pos x="1" y="139"/>
              </a:cxn>
              <a:cxn ang="0">
                <a:pos x="5" y="161"/>
              </a:cxn>
              <a:cxn ang="0">
                <a:pos x="5" y="170"/>
              </a:cxn>
              <a:cxn ang="0">
                <a:pos x="11" y="190"/>
              </a:cxn>
              <a:cxn ang="0">
                <a:pos x="23" y="221"/>
              </a:cxn>
              <a:cxn ang="0">
                <a:pos x="37" y="248"/>
              </a:cxn>
              <a:cxn ang="0">
                <a:pos x="50" y="266"/>
              </a:cxn>
              <a:cxn ang="0">
                <a:pos x="65" y="283"/>
              </a:cxn>
              <a:cxn ang="0">
                <a:pos x="81" y="299"/>
              </a:cxn>
              <a:cxn ang="0">
                <a:pos x="100" y="312"/>
              </a:cxn>
              <a:cxn ang="0">
                <a:pos x="122" y="321"/>
              </a:cxn>
              <a:cxn ang="0">
                <a:pos x="145" y="326"/>
              </a:cxn>
              <a:cxn ang="0">
                <a:pos x="172" y="326"/>
              </a:cxn>
              <a:cxn ang="0">
                <a:pos x="202" y="320"/>
              </a:cxn>
              <a:cxn ang="0">
                <a:pos x="234" y="307"/>
              </a:cxn>
              <a:cxn ang="0">
                <a:pos x="183" y="80"/>
              </a:cxn>
            </a:cxnLst>
            <a:rect l="0" t="0" r="r" b="b"/>
            <a:pathLst>
              <a:path w="251" h="327">
                <a:moveTo>
                  <a:pt x="183" y="80"/>
                </a:moveTo>
                <a:lnTo>
                  <a:pt x="183" y="75"/>
                </a:lnTo>
                <a:lnTo>
                  <a:pt x="184" y="63"/>
                </a:lnTo>
                <a:lnTo>
                  <a:pt x="183" y="55"/>
                </a:lnTo>
                <a:lnTo>
                  <a:pt x="182" y="46"/>
                </a:lnTo>
                <a:lnTo>
                  <a:pt x="180" y="37"/>
                </a:lnTo>
                <a:lnTo>
                  <a:pt x="177" y="28"/>
                </a:lnTo>
                <a:lnTo>
                  <a:pt x="173" y="20"/>
                </a:lnTo>
                <a:lnTo>
                  <a:pt x="167" y="13"/>
                </a:lnTo>
                <a:lnTo>
                  <a:pt x="163" y="10"/>
                </a:lnTo>
                <a:lnTo>
                  <a:pt x="159" y="7"/>
                </a:lnTo>
                <a:lnTo>
                  <a:pt x="154" y="4"/>
                </a:lnTo>
                <a:lnTo>
                  <a:pt x="149" y="3"/>
                </a:lnTo>
                <a:lnTo>
                  <a:pt x="143" y="1"/>
                </a:lnTo>
                <a:lnTo>
                  <a:pt x="136" y="1"/>
                </a:lnTo>
                <a:lnTo>
                  <a:pt x="129" y="0"/>
                </a:lnTo>
                <a:lnTo>
                  <a:pt x="122" y="1"/>
                </a:lnTo>
                <a:lnTo>
                  <a:pt x="113" y="3"/>
                </a:lnTo>
                <a:lnTo>
                  <a:pt x="104" y="5"/>
                </a:lnTo>
                <a:lnTo>
                  <a:pt x="94" y="8"/>
                </a:lnTo>
                <a:lnTo>
                  <a:pt x="84" y="12"/>
                </a:lnTo>
                <a:lnTo>
                  <a:pt x="73" y="16"/>
                </a:lnTo>
                <a:lnTo>
                  <a:pt x="63" y="21"/>
                </a:lnTo>
                <a:lnTo>
                  <a:pt x="55" y="26"/>
                </a:lnTo>
                <a:lnTo>
                  <a:pt x="47" y="32"/>
                </a:lnTo>
                <a:lnTo>
                  <a:pt x="39" y="37"/>
                </a:lnTo>
                <a:lnTo>
                  <a:pt x="32" y="43"/>
                </a:lnTo>
                <a:lnTo>
                  <a:pt x="26" y="49"/>
                </a:lnTo>
                <a:lnTo>
                  <a:pt x="21" y="55"/>
                </a:lnTo>
                <a:lnTo>
                  <a:pt x="17" y="61"/>
                </a:lnTo>
                <a:lnTo>
                  <a:pt x="13" y="68"/>
                </a:lnTo>
                <a:lnTo>
                  <a:pt x="10" y="74"/>
                </a:lnTo>
                <a:lnTo>
                  <a:pt x="7" y="80"/>
                </a:lnTo>
                <a:lnTo>
                  <a:pt x="3" y="93"/>
                </a:lnTo>
                <a:lnTo>
                  <a:pt x="1" y="105"/>
                </a:lnTo>
                <a:lnTo>
                  <a:pt x="0" y="117"/>
                </a:lnTo>
                <a:lnTo>
                  <a:pt x="0" y="129"/>
                </a:lnTo>
                <a:lnTo>
                  <a:pt x="1" y="139"/>
                </a:lnTo>
                <a:lnTo>
                  <a:pt x="2" y="148"/>
                </a:lnTo>
                <a:lnTo>
                  <a:pt x="5" y="161"/>
                </a:lnTo>
                <a:lnTo>
                  <a:pt x="5" y="167"/>
                </a:lnTo>
                <a:lnTo>
                  <a:pt x="5" y="170"/>
                </a:lnTo>
                <a:lnTo>
                  <a:pt x="7" y="178"/>
                </a:lnTo>
                <a:lnTo>
                  <a:pt x="11" y="190"/>
                </a:lnTo>
                <a:lnTo>
                  <a:pt x="16" y="204"/>
                </a:lnTo>
                <a:lnTo>
                  <a:pt x="23" y="221"/>
                </a:lnTo>
                <a:lnTo>
                  <a:pt x="32" y="238"/>
                </a:lnTo>
                <a:lnTo>
                  <a:pt x="37" y="248"/>
                </a:lnTo>
                <a:lnTo>
                  <a:pt x="44" y="257"/>
                </a:lnTo>
                <a:lnTo>
                  <a:pt x="50" y="266"/>
                </a:lnTo>
                <a:lnTo>
                  <a:pt x="57" y="274"/>
                </a:lnTo>
                <a:lnTo>
                  <a:pt x="65" y="283"/>
                </a:lnTo>
                <a:lnTo>
                  <a:pt x="73" y="292"/>
                </a:lnTo>
                <a:lnTo>
                  <a:pt x="81" y="299"/>
                </a:lnTo>
                <a:lnTo>
                  <a:pt x="90" y="306"/>
                </a:lnTo>
                <a:lnTo>
                  <a:pt x="100" y="312"/>
                </a:lnTo>
                <a:lnTo>
                  <a:pt x="111" y="317"/>
                </a:lnTo>
                <a:lnTo>
                  <a:pt x="122" y="321"/>
                </a:lnTo>
                <a:lnTo>
                  <a:pt x="133" y="324"/>
                </a:lnTo>
                <a:lnTo>
                  <a:pt x="145" y="326"/>
                </a:lnTo>
                <a:lnTo>
                  <a:pt x="158" y="327"/>
                </a:lnTo>
                <a:lnTo>
                  <a:pt x="172" y="326"/>
                </a:lnTo>
                <a:lnTo>
                  <a:pt x="186" y="324"/>
                </a:lnTo>
                <a:lnTo>
                  <a:pt x="202" y="320"/>
                </a:lnTo>
                <a:lnTo>
                  <a:pt x="218" y="315"/>
                </a:lnTo>
                <a:lnTo>
                  <a:pt x="234" y="307"/>
                </a:lnTo>
                <a:lnTo>
                  <a:pt x="251" y="298"/>
                </a:lnTo>
                <a:lnTo>
                  <a:pt x="183" y="80"/>
                </a:lnTo>
                <a:close/>
              </a:path>
            </a:pathLst>
          </a:custGeom>
          <a:solidFill>
            <a:srgbClr val="F3C39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2" name="Freeform 35"/>
          <p:cNvSpPr>
            <a:spLocks noChangeArrowheads="1"/>
          </p:cNvSpPr>
          <p:nvPr/>
        </p:nvSpPr>
        <p:spPr bwMode="auto">
          <a:xfrm>
            <a:off x="1520825" y="4779963"/>
            <a:ext cx="11113" cy="22225"/>
          </a:xfrm>
          <a:custGeom>
            <a:avLst/>
            <a:gdLst/>
            <a:ahLst/>
            <a:cxnLst>
              <a:cxn ang="0">
                <a:pos x="110" y="54"/>
              </a:cxn>
              <a:cxn ang="0">
                <a:pos x="90" y="32"/>
              </a:cxn>
              <a:cxn ang="0">
                <a:pos x="72" y="15"/>
              </a:cxn>
              <a:cxn ang="0">
                <a:pos x="57" y="6"/>
              </a:cxn>
              <a:cxn ang="0">
                <a:pos x="47" y="2"/>
              </a:cxn>
              <a:cxn ang="0">
                <a:pos x="37" y="0"/>
              </a:cxn>
              <a:cxn ang="0">
                <a:pos x="28" y="2"/>
              </a:cxn>
              <a:cxn ang="0">
                <a:pos x="20" y="8"/>
              </a:cxn>
              <a:cxn ang="0">
                <a:pos x="13" y="18"/>
              </a:cxn>
              <a:cxn ang="0">
                <a:pos x="7" y="34"/>
              </a:cxn>
              <a:cxn ang="0">
                <a:pos x="3" y="56"/>
              </a:cxn>
              <a:cxn ang="0">
                <a:pos x="1" y="73"/>
              </a:cxn>
              <a:cxn ang="0">
                <a:pos x="1" y="92"/>
              </a:cxn>
              <a:cxn ang="0">
                <a:pos x="2" y="110"/>
              </a:cxn>
              <a:cxn ang="0">
                <a:pos x="7" y="127"/>
              </a:cxn>
              <a:cxn ang="0">
                <a:pos x="17" y="144"/>
              </a:cxn>
              <a:cxn ang="0">
                <a:pos x="27" y="153"/>
              </a:cxn>
              <a:cxn ang="0">
                <a:pos x="36" y="157"/>
              </a:cxn>
              <a:cxn ang="0">
                <a:pos x="47" y="159"/>
              </a:cxn>
              <a:cxn ang="0">
                <a:pos x="60" y="159"/>
              </a:cxn>
              <a:cxn ang="0">
                <a:pos x="69" y="155"/>
              </a:cxn>
              <a:cxn ang="0">
                <a:pos x="77" y="142"/>
              </a:cxn>
              <a:cxn ang="0">
                <a:pos x="82" y="131"/>
              </a:cxn>
              <a:cxn ang="0">
                <a:pos x="84" y="118"/>
              </a:cxn>
              <a:cxn ang="0">
                <a:pos x="81" y="107"/>
              </a:cxn>
              <a:cxn ang="0">
                <a:pos x="70" y="98"/>
              </a:cxn>
              <a:cxn ang="0">
                <a:pos x="50" y="93"/>
              </a:cxn>
              <a:cxn ang="0">
                <a:pos x="33" y="91"/>
              </a:cxn>
              <a:cxn ang="0">
                <a:pos x="25" y="82"/>
              </a:cxn>
              <a:cxn ang="0">
                <a:pos x="20" y="71"/>
              </a:cxn>
              <a:cxn ang="0">
                <a:pos x="19" y="62"/>
              </a:cxn>
              <a:cxn ang="0">
                <a:pos x="22" y="53"/>
              </a:cxn>
              <a:cxn ang="0">
                <a:pos x="31" y="42"/>
              </a:cxn>
              <a:cxn ang="0">
                <a:pos x="49" y="39"/>
              </a:cxn>
              <a:cxn ang="0">
                <a:pos x="80" y="51"/>
              </a:cxn>
              <a:cxn ang="0">
                <a:pos x="92" y="58"/>
              </a:cxn>
              <a:cxn ang="0">
                <a:pos x="101" y="67"/>
              </a:cxn>
              <a:cxn ang="0">
                <a:pos x="106" y="77"/>
              </a:cxn>
              <a:cxn ang="0">
                <a:pos x="105" y="91"/>
              </a:cxn>
              <a:cxn ang="0">
                <a:pos x="107" y="90"/>
              </a:cxn>
              <a:cxn ang="0">
                <a:pos x="112" y="68"/>
              </a:cxn>
            </a:cxnLst>
            <a:rect l="0" t="0" r="r" b="b"/>
            <a:pathLst>
              <a:path w="114" h="159">
                <a:moveTo>
                  <a:pt x="114" y="60"/>
                </a:moveTo>
                <a:lnTo>
                  <a:pt x="110" y="54"/>
                </a:lnTo>
                <a:lnTo>
                  <a:pt x="98" y="40"/>
                </a:lnTo>
                <a:lnTo>
                  <a:pt x="90" y="32"/>
                </a:lnTo>
                <a:lnTo>
                  <a:pt x="82" y="23"/>
                </a:lnTo>
                <a:lnTo>
                  <a:pt x="72" y="15"/>
                </a:lnTo>
                <a:lnTo>
                  <a:pt x="62" y="9"/>
                </a:lnTo>
                <a:lnTo>
                  <a:pt x="57" y="6"/>
                </a:lnTo>
                <a:lnTo>
                  <a:pt x="52" y="4"/>
                </a:lnTo>
                <a:lnTo>
                  <a:pt x="47" y="2"/>
                </a:lnTo>
                <a:lnTo>
                  <a:pt x="42" y="1"/>
                </a:lnTo>
                <a:lnTo>
                  <a:pt x="37" y="0"/>
                </a:lnTo>
                <a:lnTo>
                  <a:pt x="33" y="1"/>
                </a:lnTo>
                <a:lnTo>
                  <a:pt x="28" y="2"/>
                </a:lnTo>
                <a:lnTo>
                  <a:pt x="24" y="5"/>
                </a:lnTo>
                <a:lnTo>
                  <a:pt x="20" y="8"/>
                </a:lnTo>
                <a:lnTo>
                  <a:pt x="16" y="13"/>
                </a:lnTo>
                <a:lnTo>
                  <a:pt x="13" y="18"/>
                </a:lnTo>
                <a:lnTo>
                  <a:pt x="9" y="25"/>
                </a:lnTo>
                <a:lnTo>
                  <a:pt x="7" y="34"/>
                </a:lnTo>
                <a:lnTo>
                  <a:pt x="4" y="43"/>
                </a:lnTo>
                <a:lnTo>
                  <a:pt x="3" y="56"/>
                </a:lnTo>
                <a:lnTo>
                  <a:pt x="1" y="68"/>
                </a:lnTo>
                <a:lnTo>
                  <a:pt x="1" y="73"/>
                </a:lnTo>
                <a:lnTo>
                  <a:pt x="0" y="84"/>
                </a:lnTo>
                <a:lnTo>
                  <a:pt x="1" y="92"/>
                </a:lnTo>
                <a:lnTo>
                  <a:pt x="1" y="101"/>
                </a:lnTo>
                <a:lnTo>
                  <a:pt x="2" y="110"/>
                </a:lnTo>
                <a:lnTo>
                  <a:pt x="5" y="119"/>
                </a:lnTo>
                <a:lnTo>
                  <a:pt x="7" y="127"/>
                </a:lnTo>
                <a:lnTo>
                  <a:pt x="11" y="136"/>
                </a:lnTo>
                <a:lnTo>
                  <a:pt x="17" y="144"/>
                </a:lnTo>
                <a:lnTo>
                  <a:pt x="23" y="150"/>
                </a:lnTo>
                <a:lnTo>
                  <a:pt x="27" y="153"/>
                </a:lnTo>
                <a:lnTo>
                  <a:pt x="32" y="155"/>
                </a:lnTo>
                <a:lnTo>
                  <a:pt x="36" y="157"/>
                </a:lnTo>
                <a:lnTo>
                  <a:pt x="41" y="158"/>
                </a:lnTo>
                <a:lnTo>
                  <a:pt x="47" y="159"/>
                </a:lnTo>
                <a:lnTo>
                  <a:pt x="53" y="159"/>
                </a:lnTo>
                <a:lnTo>
                  <a:pt x="60" y="159"/>
                </a:lnTo>
                <a:lnTo>
                  <a:pt x="67" y="158"/>
                </a:lnTo>
                <a:lnTo>
                  <a:pt x="69" y="155"/>
                </a:lnTo>
                <a:lnTo>
                  <a:pt x="74" y="147"/>
                </a:lnTo>
                <a:lnTo>
                  <a:pt x="77" y="142"/>
                </a:lnTo>
                <a:lnTo>
                  <a:pt x="80" y="137"/>
                </a:lnTo>
                <a:lnTo>
                  <a:pt x="82" y="131"/>
                </a:lnTo>
                <a:lnTo>
                  <a:pt x="84" y="124"/>
                </a:lnTo>
                <a:lnTo>
                  <a:pt x="84" y="118"/>
                </a:lnTo>
                <a:lnTo>
                  <a:pt x="83" y="112"/>
                </a:lnTo>
                <a:lnTo>
                  <a:pt x="81" y="107"/>
                </a:lnTo>
                <a:lnTo>
                  <a:pt x="77" y="102"/>
                </a:lnTo>
                <a:lnTo>
                  <a:pt x="70" y="98"/>
                </a:lnTo>
                <a:lnTo>
                  <a:pt x="61" y="94"/>
                </a:lnTo>
                <a:lnTo>
                  <a:pt x="50" y="93"/>
                </a:lnTo>
                <a:lnTo>
                  <a:pt x="35" y="92"/>
                </a:lnTo>
                <a:lnTo>
                  <a:pt x="33" y="91"/>
                </a:lnTo>
                <a:lnTo>
                  <a:pt x="30" y="87"/>
                </a:lnTo>
                <a:lnTo>
                  <a:pt x="25" y="82"/>
                </a:lnTo>
                <a:lnTo>
                  <a:pt x="21" y="75"/>
                </a:lnTo>
                <a:lnTo>
                  <a:pt x="20" y="71"/>
                </a:lnTo>
                <a:lnTo>
                  <a:pt x="19" y="66"/>
                </a:lnTo>
                <a:lnTo>
                  <a:pt x="19" y="62"/>
                </a:lnTo>
                <a:lnTo>
                  <a:pt x="20" y="57"/>
                </a:lnTo>
                <a:lnTo>
                  <a:pt x="22" y="53"/>
                </a:lnTo>
                <a:lnTo>
                  <a:pt x="26" y="48"/>
                </a:lnTo>
                <a:lnTo>
                  <a:pt x="31" y="42"/>
                </a:lnTo>
                <a:lnTo>
                  <a:pt x="37" y="37"/>
                </a:lnTo>
                <a:lnTo>
                  <a:pt x="49" y="39"/>
                </a:lnTo>
                <a:lnTo>
                  <a:pt x="73" y="48"/>
                </a:lnTo>
                <a:lnTo>
                  <a:pt x="80" y="51"/>
                </a:lnTo>
                <a:lnTo>
                  <a:pt x="86" y="54"/>
                </a:lnTo>
                <a:lnTo>
                  <a:pt x="92" y="58"/>
                </a:lnTo>
                <a:lnTo>
                  <a:pt x="97" y="62"/>
                </a:lnTo>
                <a:lnTo>
                  <a:pt x="101" y="67"/>
                </a:lnTo>
                <a:lnTo>
                  <a:pt x="104" y="72"/>
                </a:lnTo>
                <a:lnTo>
                  <a:pt x="106" y="77"/>
                </a:lnTo>
                <a:lnTo>
                  <a:pt x="106" y="83"/>
                </a:lnTo>
                <a:lnTo>
                  <a:pt x="105" y="91"/>
                </a:lnTo>
                <a:lnTo>
                  <a:pt x="105" y="93"/>
                </a:lnTo>
                <a:lnTo>
                  <a:pt x="107" y="90"/>
                </a:lnTo>
                <a:lnTo>
                  <a:pt x="109" y="83"/>
                </a:lnTo>
                <a:lnTo>
                  <a:pt x="112" y="68"/>
                </a:lnTo>
                <a:lnTo>
                  <a:pt x="114" y="60"/>
                </a:lnTo>
                <a:close/>
              </a:path>
            </a:pathLst>
          </a:custGeom>
          <a:solidFill>
            <a:srgbClr val="C5A48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3" name="Freeform 36"/>
          <p:cNvSpPr>
            <a:spLocks noChangeArrowheads="1"/>
          </p:cNvSpPr>
          <p:nvPr/>
        </p:nvSpPr>
        <p:spPr bwMode="auto">
          <a:xfrm>
            <a:off x="1530350" y="4706938"/>
            <a:ext cx="100013" cy="142875"/>
          </a:xfrm>
          <a:custGeom>
            <a:avLst/>
            <a:gdLst/>
            <a:ahLst/>
            <a:cxnLst>
              <a:cxn ang="0">
                <a:pos x="445" y="9"/>
              </a:cxn>
              <a:cxn ang="0">
                <a:pos x="402" y="57"/>
              </a:cxn>
              <a:cxn ang="0">
                <a:pos x="361" y="108"/>
              </a:cxn>
              <a:cxn ang="0">
                <a:pos x="314" y="170"/>
              </a:cxn>
              <a:cxn ang="0">
                <a:pos x="268" y="242"/>
              </a:cxn>
              <a:cxn ang="0">
                <a:pos x="227" y="323"/>
              </a:cxn>
              <a:cxn ang="0">
                <a:pos x="196" y="407"/>
              </a:cxn>
              <a:cxn ang="0">
                <a:pos x="177" y="496"/>
              </a:cxn>
              <a:cxn ang="0">
                <a:pos x="178" y="586"/>
              </a:cxn>
              <a:cxn ang="0">
                <a:pos x="203" y="673"/>
              </a:cxn>
              <a:cxn ang="0">
                <a:pos x="255" y="757"/>
              </a:cxn>
              <a:cxn ang="0">
                <a:pos x="341" y="833"/>
              </a:cxn>
              <a:cxn ang="0">
                <a:pos x="463" y="902"/>
              </a:cxn>
              <a:cxn ang="0">
                <a:pos x="628" y="960"/>
              </a:cxn>
              <a:cxn ang="0">
                <a:pos x="839" y="1005"/>
              </a:cxn>
              <a:cxn ang="0">
                <a:pos x="954" y="1023"/>
              </a:cxn>
              <a:cxn ang="0">
                <a:pos x="882" y="1033"/>
              </a:cxn>
              <a:cxn ang="0">
                <a:pos x="794" y="1041"/>
              </a:cxn>
              <a:cxn ang="0">
                <a:pos x="722" y="1045"/>
              </a:cxn>
              <a:cxn ang="0">
                <a:pos x="644" y="1047"/>
              </a:cxn>
              <a:cxn ang="0">
                <a:pos x="560" y="1044"/>
              </a:cxn>
              <a:cxn ang="0">
                <a:pos x="475" y="1036"/>
              </a:cxn>
              <a:cxn ang="0">
                <a:pos x="390" y="1022"/>
              </a:cxn>
              <a:cxn ang="0">
                <a:pos x="308" y="1000"/>
              </a:cxn>
              <a:cxn ang="0">
                <a:pos x="232" y="970"/>
              </a:cxn>
              <a:cxn ang="0">
                <a:pos x="163" y="929"/>
              </a:cxn>
              <a:cxn ang="0">
                <a:pos x="106" y="877"/>
              </a:cxn>
              <a:cxn ang="0">
                <a:pos x="60" y="813"/>
              </a:cxn>
              <a:cxn ang="0">
                <a:pos x="30" y="735"/>
              </a:cxn>
              <a:cxn ang="0">
                <a:pos x="19" y="684"/>
              </a:cxn>
              <a:cxn ang="0">
                <a:pos x="10" y="637"/>
              </a:cxn>
              <a:cxn ang="0">
                <a:pos x="3" y="576"/>
              </a:cxn>
              <a:cxn ang="0">
                <a:pos x="0" y="528"/>
              </a:cxn>
              <a:cxn ang="0">
                <a:pos x="2" y="474"/>
              </a:cxn>
              <a:cxn ang="0">
                <a:pos x="8" y="417"/>
              </a:cxn>
              <a:cxn ang="0">
                <a:pos x="21" y="357"/>
              </a:cxn>
              <a:cxn ang="0">
                <a:pos x="42" y="297"/>
              </a:cxn>
              <a:cxn ang="0">
                <a:pos x="71" y="238"/>
              </a:cxn>
              <a:cxn ang="0">
                <a:pos x="111" y="181"/>
              </a:cxn>
              <a:cxn ang="0">
                <a:pos x="162" y="129"/>
              </a:cxn>
              <a:cxn ang="0">
                <a:pos x="227" y="82"/>
              </a:cxn>
              <a:cxn ang="0">
                <a:pos x="306" y="42"/>
              </a:cxn>
              <a:cxn ang="0">
                <a:pos x="401" y="11"/>
              </a:cxn>
            </a:cxnLst>
            <a:rect l="0" t="0" r="r" b="b"/>
            <a:pathLst>
              <a:path w="964" h="1047">
                <a:moveTo>
                  <a:pt x="455" y="0"/>
                </a:moveTo>
                <a:lnTo>
                  <a:pt x="445" y="9"/>
                </a:lnTo>
                <a:lnTo>
                  <a:pt x="420" y="37"/>
                </a:lnTo>
                <a:lnTo>
                  <a:pt x="402" y="57"/>
                </a:lnTo>
                <a:lnTo>
                  <a:pt x="382" y="80"/>
                </a:lnTo>
                <a:lnTo>
                  <a:pt x="361" y="108"/>
                </a:lnTo>
                <a:lnTo>
                  <a:pt x="338" y="137"/>
                </a:lnTo>
                <a:lnTo>
                  <a:pt x="314" y="170"/>
                </a:lnTo>
                <a:lnTo>
                  <a:pt x="291" y="205"/>
                </a:lnTo>
                <a:lnTo>
                  <a:pt x="268" y="242"/>
                </a:lnTo>
                <a:lnTo>
                  <a:pt x="247" y="282"/>
                </a:lnTo>
                <a:lnTo>
                  <a:pt x="227" y="323"/>
                </a:lnTo>
                <a:lnTo>
                  <a:pt x="210" y="364"/>
                </a:lnTo>
                <a:lnTo>
                  <a:pt x="196" y="407"/>
                </a:lnTo>
                <a:lnTo>
                  <a:pt x="184" y="452"/>
                </a:lnTo>
                <a:lnTo>
                  <a:pt x="177" y="496"/>
                </a:lnTo>
                <a:lnTo>
                  <a:pt x="175" y="541"/>
                </a:lnTo>
                <a:lnTo>
                  <a:pt x="178" y="586"/>
                </a:lnTo>
                <a:lnTo>
                  <a:pt x="188" y="630"/>
                </a:lnTo>
                <a:lnTo>
                  <a:pt x="203" y="673"/>
                </a:lnTo>
                <a:lnTo>
                  <a:pt x="225" y="715"/>
                </a:lnTo>
                <a:lnTo>
                  <a:pt x="255" y="757"/>
                </a:lnTo>
                <a:lnTo>
                  <a:pt x="293" y="796"/>
                </a:lnTo>
                <a:lnTo>
                  <a:pt x="341" y="833"/>
                </a:lnTo>
                <a:lnTo>
                  <a:pt x="397" y="869"/>
                </a:lnTo>
                <a:lnTo>
                  <a:pt x="463" y="902"/>
                </a:lnTo>
                <a:lnTo>
                  <a:pt x="540" y="933"/>
                </a:lnTo>
                <a:lnTo>
                  <a:pt x="628" y="960"/>
                </a:lnTo>
                <a:lnTo>
                  <a:pt x="727" y="984"/>
                </a:lnTo>
                <a:lnTo>
                  <a:pt x="839" y="1005"/>
                </a:lnTo>
                <a:lnTo>
                  <a:pt x="964" y="1021"/>
                </a:lnTo>
                <a:lnTo>
                  <a:pt x="954" y="1023"/>
                </a:lnTo>
                <a:lnTo>
                  <a:pt x="927" y="1027"/>
                </a:lnTo>
                <a:lnTo>
                  <a:pt x="882" y="1033"/>
                </a:lnTo>
                <a:lnTo>
                  <a:pt x="826" y="1039"/>
                </a:lnTo>
                <a:lnTo>
                  <a:pt x="794" y="1041"/>
                </a:lnTo>
                <a:lnTo>
                  <a:pt x="758" y="1044"/>
                </a:lnTo>
                <a:lnTo>
                  <a:pt x="722" y="1045"/>
                </a:lnTo>
                <a:lnTo>
                  <a:pt x="683" y="1046"/>
                </a:lnTo>
                <a:lnTo>
                  <a:pt x="644" y="1047"/>
                </a:lnTo>
                <a:lnTo>
                  <a:pt x="602" y="1046"/>
                </a:lnTo>
                <a:lnTo>
                  <a:pt x="560" y="1044"/>
                </a:lnTo>
                <a:lnTo>
                  <a:pt x="518" y="1041"/>
                </a:lnTo>
                <a:lnTo>
                  <a:pt x="475" y="1036"/>
                </a:lnTo>
                <a:lnTo>
                  <a:pt x="432" y="1030"/>
                </a:lnTo>
                <a:lnTo>
                  <a:pt x="390" y="1022"/>
                </a:lnTo>
                <a:lnTo>
                  <a:pt x="349" y="1012"/>
                </a:lnTo>
                <a:lnTo>
                  <a:pt x="308" y="1000"/>
                </a:lnTo>
                <a:lnTo>
                  <a:pt x="270" y="986"/>
                </a:lnTo>
                <a:lnTo>
                  <a:pt x="232" y="970"/>
                </a:lnTo>
                <a:lnTo>
                  <a:pt x="197" y="951"/>
                </a:lnTo>
                <a:lnTo>
                  <a:pt x="163" y="929"/>
                </a:lnTo>
                <a:lnTo>
                  <a:pt x="133" y="904"/>
                </a:lnTo>
                <a:lnTo>
                  <a:pt x="106" y="877"/>
                </a:lnTo>
                <a:lnTo>
                  <a:pt x="81" y="847"/>
                </a:lnTo>
                <a:lnTo>
                  <a:pt x="60" y="813"/>
                </a:lnTo>
                <a:lnTo>
                  <a:pt x="43" y="776"/>
                </a:lnTo>
                <a:lnTo>
                  <a:pt x="30" y="735"/>
                </a:lnTo>
                <a:lnTo>
                  <a:pt x="21" y="691"/>
                </a:lnTo>
                <a:lnTo>
                  <a:pt x="19" y="684"/>
                </a:lnTo>
                <a:lnTo>
                  <a:pt x="15" y="666"/>
                </a:lnTo>
                <a:lnTo>
                  <a:pt x="10" y="637"/>
                </a:lnTo>
                <a:lnTo>
                  <a:pt x="5" y="599"/>
                </a:lnTo>
                <a:lnTo>
                  <a:pt x="3" y="576"/>
                </a:lnTo>
                <a:lnTo>
                  <a:pt x="1" y="553"/>
                </a:lnTo>
                <a:lnTo>
                  <a:pt x="0" y="528"/>
                </a:lnTo>
                <a:lnTo>
                  <a:pt x="1" y="502"/>
                </a:lnTo>
                <a:lnTo>
                  <a:pt x="2" y="474"/>
                </a:lnTo>
                <a:lnTo>
                  <a:pt x="4" y="446"/>
                </a:lnTo>
                <a:lnTo>
                  <a:pt x="8" y="417"/>
                </a:lnTo>
                <a:lnTo>
                  <a:pt x="14" y="387"/>
                </a:lnTo>
                <a:lnTo>
                  <a:pt x="21" y="357"/>
                </a:lnTo>
                <a:lnTo>
                  <a:pt x="30" y="327"/>
                </a:lnTo>
                <a:lnTo>
                  <a:pt x="42" y="297"/>
                </a:lnTo>
                <a:lnTo>
                  <a:pt x="55" y="268"/>
                </a:lnTo>
                <a:lnTo>
                  <a:pt x="71" y="238"/>
                </a:lnTo>
                <a:lnTo>
                  <a:pt x="90" y="209"/>
                </a:lnTo>
                <a:lnTo>
                  <a:pt x="111" y="181"/>
                </a:lnTo>
                <a:lnTo>
                  <a:pt x="135" y="155"/>
                </a:lnTo>
                <a:lnTo>
                  <a:pt x="162" y="129"/>
                </a:lnTo>
                <a:lnTo>
                  <a:pt x="193" y="105"/>
                </a:lnTo>
                <a:lnTo>
                  <a:pt x="227" y="82"/>
                </a:lnTo>
                <a:lnTo>
                  <a:pt x="265" y="61"/>
                </a:lnTo>
                <a:lnTo>
                  <a:pt x="306" y="42"/>
                </a:lnTo>
                <a:lnTo>
                  <a:pt x="352" y="26"/>
                </a:lnTo>
                <a:lnTo>
                  <a:pt x="401" y="11"/>
                </a:lnTo>
                <a:lnTo>
                  <a:pt x="455" y="0"/>
                </a:lnTo>
                <a:close/>
              </a:path>
            </a:pathLst>
          </a:custGeom>
          <a:solidFill>
            <a:srgbClr val="E6BC9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4" name="Freeform 37"/>
          <p:cNvSpPr>
            <a:spLocks noChangeArrowheads="1"/>
          </p:cNvSpPr>
          <p:nvPr/>
        </p:nvSpPr>
        <p:spPr bwMode="auto">
          <a:xfrm>
            <a:off x="1662113" y="4757738"/>
            <a:ext cx="25400" cy="73025"/>
          </a:xfrm>
          <a:custGeom>
            <a:avLst/>
            <a:gdLst/>
            <a:ahLst/>
            <a:cxnLst>
              <a:cxn ang="0">
                <a:pos x="206" y="77"/>
              </a:cxn>
              <a:cxn ang="0">
                <a:pos x="207" y="91"/>
              </a:cxn>
              <a:cxn ang="0">
                <a:pos x="210" y="127"/>
              </a:cxn>
              <a:cxn ang="0">
                <a:pos x="210" y="153"/>
              </a:cxn>
              <a:cxn ang="0">
                <a:pos x="208" y="182"/>
              </a:cxn>
              <a:cxn ang="0">
                <a:pos x="207" y="198"/>
              </a:cxn>
              <a:cxn ang="0">
                <a:pos x="205" y="215"/>
              </a:cxn>
              <a:cxn ang="0">
                <a:pos x="203" y="233"/>
              </a:cxn>
              <a:cxn ang="0">
                <a:pos x="199" y="251"/>
              </a:cxn>
              <a:cxn ang="0">
                <a:pos x="195" y="269"/>
              </a:cxn>
              <a:cxn ang="0">
                <a:pos x="191" y="288"/>
              </a:cxn>
              <a:cxn ang="0">
                <a:pos x="185" y="306"/>
              </a:cxn>
              <a:cxn ang="0">
                <a:pos x="178" y="326"/>
              </a:cxn>
              <a:cxn ang="0">
                <a:pos x="171" y="345"/>
              </a:cxn>
              <a:cxn ang="0">
                <a:pos x="162" y="364"/>
              </a:cxn>
              <a:cxn ang="0">
                <a:pos x="152" y="383"/>
              </a:cxn>
              <a:cxn ang="0">
                <a:pos x="141" y="404"/>
              </a:cxn>
              <a:cxn ang="0">
                <a:pos x="129" y="423"/>
              </a:cxn>
              <a:cxn ang="0">
                <a:pos x="115" y="441"/>
              </a:cxn>
              <a:cxn ang="0">
                <a:pos x="100" y="460"/>
              </a:cxn>
              <a:cxn ang="0">
                <a:pos x="82" y="478"/>
              </a:cxn>
              <a:cxn ang="0">
                <a:pos x="64" y="495"/>
              </a:cxn>
              <a:cxn ang="0">
                <a:pos x="44" y="512"/>
              </a:cxn>
              <a:cxn ang="0">
                <a:pos x="23" y="528"/>
              </a:cxn>
              <a:cxn ang="0">
                <a:pos x="0" y="543"/>
              </a:cxn>
              <a:cxn ang="0">
                <a:pos x="8" y="539"/>
              </a:cxn>
              <a:cxn ang="0">
                <a:pos x="31" y="527"/>
              </a:cxn>
              <a:cxn ang="0">
                <a:pos x="47" y="519"/>
              </a:cxn>
              <a:cxn ang="0">
                <a:pos x="64" y="508"/>
              </a:cxn>
              <a:cxn ang="0">
                <a:pos x="83" y="495"/>
              </a:cxn>
              <a:cxn ang="0">
                <a:pos x="104" y="481"/>
              </a:cxn>
              <a:cxn ang="0">
                <a:pos x="125" y="465"/>
              </a:cxn>
              <a:cxn ang="0">
                <a:pos x="145" y="447"/>
              </a:cxn>
              <a:cxn ang="0">
                <a:pos x="155" y="437"/>
              </a:cxn>
              <a:cxn ang="0">
                <a:pos x="165" y="427"/>
              </a:cxn>
              <a:cxn ang="0">
                <a:pos x="174" y="417"/>
              </a:cxn>
              <a:cxn ang="0">
                <a:pos x="184" y="405"/>
              </a:cxn>
              <a:cxn ang="0">
                <a:pos x="192" y="394"/>
              </a:cxn>
              <a:cxn ang="0">
                <a:pos x="201" y="381"/>
              </a:cxn>
              <a:cxn ang="0">
                <a:pos x="209" y="369"/>
              </a:cxn>
              <a:cxn ang="0">
                <a:pos x="216" y="356"/>
              </a:cxn>
              <a:cxn ang="0">
                <a:pos x="222" y="343"/>
              </a:cxn>
              <a:cxn ang="0">
                <a:pos x="228" y="329"/>
              </a:cxn>
              <a:cxn ang="0">
                <a:pos x="234" y="315"/>
              </a:cxn>
              <a:cxn ang="0">
                <a:pos x="238" y="300"/>
              </a:cxn>
              <a:cxn ang="0">
                <a:pos x="245" y="271"/>
              </a:cxn>
              <a:cxn ang="0">
                <a:pos x="249" y="242"/>
              </a:cxn>
              <a:cxn ang="0">
                <a:pos x="251" y="213"/>
              </a:cxn>
              <a:cxn ang="0">
                <a:pos x="252" y="186"/>
              </a:cxn>
              <a:cxn ang="0">
                <a:pos x="252" y="161"/>
              </a:cxn>
              <a:cxn ang="0">
                <a:pos x="250" y="136"/>
              </a:cxn>
              <a:cxn ang="0">
                <a:pos x="247" y="113"/>
              </a:cxn>
              <a:cxn ang="0">
                <a:pos x="244" y="91"/>
              </a:cxn>
              <a:cxn ang="0">
                <a:pos x="236" y="54"/>
              </a:cxn>
              <a:cxn ang="0">
                <a:pos x="227" y="24"/>
              </a:cxn>
              <a:cxn ang="0">
                <a:pos x="221" y="6"/>
              </a:cxn>
              <a:cxn ang="0">
                <a:pos x="219" y="0"/>
              </a:cxn>
              <a:cxn ang="0">
                <a:pos x="208" y="67"/>
              </a:cxn>
              <a:cxn ang="0">
                <a:pos x="206" y="77"/>
              </a:cxn>
            </a:cxnLst>
            <a:rect l="0" t="0" r="r" b="b"/>
            <a:pathLst>
              <a:path w="252" h="543">
                <a:moveTo>
                  <a:pt x="206" y="77"/>
                </a:moveTo>
                <a:lnTo>
                  <a:pt x="207" y="91"/>
                </a:lnTo>
                <a:lnTo>
                  <a:pt x="210" y="127"/>
                </a:lnTo>
                <a:lnTo>
                  <a:pt x="210" y="153"/>
                </a:lnTo>
                <a:lnTo>
                  <a:pt x="208" y="182"/>
                </a:lnTo>
                <a:lnTo>
                  <a:pt x="207" y="198"/>
                </a:lnTo>
                <a:lnTo>
                  <a:pt x="205" y="215"/>
                </a:lnTo>
                <a:lnTo>
                  <a:pt x="203" y="233"/>
                </a:lnTo>
                <a:lnTo>
                  <a:pt x="199" y="251"/>
                </a:lnTo>
                <a:lnTo>
                  <a:pt x="195" y="269"/>
                </a:lnTo>
                <a:lnTo>
                  <a:pt x="191" y="288"/>
                </a:lnTo>
                <a:lnTo>
                  <a:pt x="185" y="306"/>
                </a:lnTo>
                <a:lnTo>
                  <a:pt x="178" y="326"/>
                </a:lnTo>
                <a:lnTo>
                  <a:pt x="171" y="345"/>
                </a:lnTo>
                <a:lnTo>
                  <a:pt x="162" y="364"/>
                </a:lnTo>
                <a:lnTo>
                  <a:pt x="152" y="383"/>
                </a:lnTo>
                <a:lnTo>
                  <a:pt x="141" y="404"/>
                </a:lnTo>
                <a:lnTo>
                  <a:pt x="129" y="423"/>
                </a:lnTo>
                <a:lnTo>
                  <a:pt x="115" y="441"/>
                </a:lnTo>
                <a:lnTo>
                  <a:pt x="100" y="460"/>
                </a:lnTo>
                <a:lnTo>
                  <a:pt x="82" y="478"/>
                </a:lnTo>
                <a:lnTo>
                  <a:pt x="64" y="495"/>
                </a:lnTo>
                <a:lnTo>
                  <a:pt x="44" y="512"/>
                </a:lnTo>
                <a:lnTo>
                  <a:pt x="23" y="528"/>
                </a:lnTo>
                <a:lnTo>
                  <a:pt x="0" y="543"/>
                </a:lnTo>
                <a:lnTo>
                  <a:pt x="8" y="539"/>
                </a:lnTo>
                <a:lnTo>
                  <a:pt x="31" y="527"/>
                </a:lnTo>
                <a:lnTo>
                  <a:pt x="47" y="519"/>
                </a:lnTo>
                <a:lnTo>
                  <a:pt x="64" y="508"/>
                </a:lnTo>
                <a:lnTo>
                  <a:pt x="83" y="495"/>
                </a:lnTo>
                <a:lnTo>
                  <a:pt x="104" y="481"/>
                </a:lnTo>
                <a:lnTo>
                  <a:pt x="125" y="465"/>
                </a:lnTo>
                <a:lnTo>
                  <a:pt x="145" y="447"/>
                </a:lnTo>
                <a:lnTo>
                  <a:pt x="155" y="437"/>
                </a:lnTo>
                <a:lnTo>
                  <a:pt x="165" y="427"/>
                </a:lnTo>
                <a:lnTo>
                  <a:pt x="174" y="417"/>
                </a:lnTo>
                <a:lnTo>
                  <a:pt x="184" y="405"/>
                </a:lnTo>
                <a:lnTo>
                  <a:pt x="192" y="394"/>
                </a:lnTo>
                <a:lnTo>
                  <a:pt x="201" y="381"/>
                </a:lnTo>
                <a:lnTo>
                  <a:pt x="209" y="369"/>
                </a:lnTo>
                <a:lnTo>
                  <a:pt x="216" y="356"/>
                </a:lnTo>
                <a:lnTo>
                  <a:pt x="222" y="343"/>
                </a:lnTo>
                <a:lnTo>
                  <a:pt x="228" y="329"/>
                </a:lnTo>
                <a:lnTo>
                  <a:pt x="234" y="315"/>
                </a:lnTo>
                <a:lnTo>
                  <a:pt x="238" y="300"/>
                </a:lnTo>
                <a:lnTo>
                  <a:pt x="245" y="271"/>
                </a:lnTo>
                <a:lnTo>
                  <a:pt x="249" y="242"/>
                </a:lnTo>
                <a:lnTo>
                  <a:pt x="251" y="213"/>
                </a:lnTo>
                <a:lnTo>
                  <a:pt x="252" y="186"/>
                </a:lnTo>
                <a:lnTo>
                  <a:pt x="252" y="161"/>
                </a:lnTo>
                <a:lnTo>
                  <a:pt x="250" y="136"/>
                </a:lnTo>
                <a:lnTo>
                  <a:pt x="247" y="113"/>
                </a:lnTo>
                <a:lnTo>
                  <a:pt x="244" y="91"/>
                </a:lnTo>
                <a:lnTo>
                  <a:pt x="236" y="54"/>
                </a:lnTo>
                <a:lnTo>
                  <a:pt x="227" y="24"/>
                </a:lnTo>
                <a:lnTo>
                  <a:pt x="221" y="6"/>
                </a:lnTo>
                <a:lnTo>
                  <a:pt x="219" y="0"/>
                </a:lnTo>
                <a:lnTo>
                  <a:pt x="208" y="67"/>
                </a:lnTo>
                <a:lnTo>
                  <a:pt x="206" y="77"/>
                </a:lnTo>
                <a:close/>
              </a:path>
            </a:pathLst>
          </a:custGeom>
          <a:solidFill>
            <a:srgbClr val="E6BC9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5" name="Freeform 38"/>
          <p:cNvSpPr>
            <a:spLocks noChangeArrowheads="1"/>
          </p:cNvSpPr>
          <p:nvPr/>
        </p:nvSpPr>
        <p:spPr bwMode="auto">
          <a:xfrm>
            <a:off x="1522413" y="4687888"/>
            <a:ext cx="163512" cy="98425"/>
          </a:xfrm>
          <a:custGeom>
            <a:avLst/>
            <a:gdLst/>
            <a:ahLst/>
            <a:cxnLst>
              <a:cxn ang="0">
                <a:pos x="640" y="323"/>
              </a:cxn>
              <a:cxn ang="0">
                <a:pos x="731" y="360"/>
              </a:cxn>
              <a:cxn ang="0">
                <a:pos x="827" y="383"/>
              </a:cxn>
              <a:cxn ang="0">
                <a:pos x="945" y="392"/>
              </a:cxn>
              <a:cxn ang="0">
                <a:pos x="1081" y="378"/>
              </a:cxn>
              <a:cxn ang="0">
                <a:pos x="1237" y="336"/>
              </a:cxn>
              <a:cxn ang="0">
                <a:pos x="1340" y="337"/>
              </a:cxn>
              <a:cxn ang="0">
                <a:pos x="1428" y="381"/>
              </a:cxn>
              <a:cxn ang="0">
                <a:pos x="1483" y="425"/>
              </a:cxn>
              <a:cxn ang="0">
                <a:pos x="1533" y="484"/>
              </a:cxn>
              <a:cxn ang="0">
                <a:pos x="1575" y="560"/>
              </a:cxn>
              <a:cxn ang="0">
                <a:pos x="1599" y="623"/>
              </a:cxn>
              <a:cxn ang="0">
                <a:pos x="1598" y="544"/>
              </a:cxn>
              <a:cxn ang="0">
                <a:pos x="1580" y="441"/>
              </a:cxn>
              <a:cxn ang="0">
                <a:pos x="1535" y="321"/>
              </a:cxn>
              <a:cxn ang="0">
                <a:pos x="1448" y="205"/>
              </a:cxn>
              <a:cxn ang="0">
                <a:pos x="1305" y="112"/>
              </a:cxn>
              <a:cxn ang="0">
                <a:pos x="1094" y="60"/>
              </a:cxn>
              <a:cxn ang="0">
                <a:pos x="801" y="70"/>
              </a:cxn>
              <a:cxn ang="0">
                <a:pos x="706" y="71"/>
              </a:cxn>
              <a:cxn ang="0">
                <a:pos x="710" y="48"/>
              </a:cxn>
              <a:cxn ang="0">
                <a:pos x="746" y="20"/>
              </a:cxn>
              <a:cxn ang="0">
                <a:pos x="800" y="1"/>
              </a:cxn>
              <a:cxn ang="0">
                <a:pos x="718" y="10"/>
              </a:cxn>
              <a:cxn ang="0">
                <a:pos x="638" y="32"/>
              </a:cxn>
              <a:cxn ang="0">
                <a:pos x="604" y="56"/>
              </a:cxn>
              <a:cxn ang="0">
                <a:pos x="594" y="83"/>
              </a:cxn>
              <a:cxn ang="0">
                <a:pos x="571" y="73"/>
              </a:cxn>
              <a:cxn ang="0">
                <a:pos x="519" y="53"/>
              </a:cxn>
              <a:cxn ang="0">
                <a:pos x="455" y="51"/>
              </a:cxn>
              <a:cxn ang="0">
                <a:pos x="411" y="64"/>
              </a:cxn>
              <a:cxn ang="0">
                <a:pos x="380" y="82"/>
              </a:cxn>
              <a:cxn ang="0">
                <a:pos x="445" y="89"/>
              </a:cxn>
              <a:cxn ang="0">
                <a:pos x="472" y="102"/>
              </a:cxn>
              <a:cxn ang="0">
                <a:pos x="478" y="115"/>
              </a:cxn>
              <a:cxn ang="0">
                <a:pos x="468" y="129"/>
              </a:cxn>
              <a:cxn ang="0">
                <a:pos x="335" y="183"/>
              </a:cxn>
              <a:cxn ang="0">
                <a:pos x="210" y="250"/>
              </a:cxn>
              <a:cxn ang="0">
                <a:pos x="113" y="317"/>
              </a:cxn>
              <a:cxn ang="0">
                <a:pos x="38" y="397"/>
              </a:cxn>
              <a:cxn ang="0">
                <a:pos x="1" y="485"/>
              </a:cxn>
              <a:cxn ang="0">
                <a:pos x="20" y="583"/>
              </a:cxn>
              <a:cxn ang="0">
                <a:pos x="50" y="622"/>
              </a:cxn>
              <a:cxn ang="0">
                <a:pos x="71" y="659"/>
              </a:cxn>
              <a:cxn ang="0">
                <a:pos x="84" y="708"/>
              </a:cxn>
              <a:cxn ang="0">
                <a:pos x="95" y="669"/>
              </a:cxn>
              <a:cxn ang="0">
                <a:pos x="129" y="577"/>
              </a:cxn>
              <a:cxn ang="0">
                <a:pos x="165" y="514"/>
              </a:cxn>
              <a:cxn ang="0">
                <a:pos x="205" y="468"/>
              </a:cxn>
              <a:cxn ang="0">
                <a:pos x="257" y="429"/>
              </a:cxn>
              <a:cxn ang="0">
                <a:pos x="335" y="425"/>
              </a:cxn>
              <a:cxn ang="0">
                <a:pos x="422" y="415"/>
              </a:cxn>
              <a:cxn ang="0">
                <a:pos x="473" y="398"/>
              </a:cxn>
              <a:cxn ang="0">
                <a:pos x="518" y="367"/>
              </a:cxn>
              <a:cxn ang="0">
                <a:pos x="552" y="321"/>
              </a:cxn>
            </a:cxnLst>
            <a:rect l="0" t="0" r="r" b="b"/>
            <a:pathLst>
              <a:path w="1600" h="723">
                <a:moveTo>
                  <a:pt x="566" y="275"/>
                </a:moveTo>
                <a:lnTo>
                  <a:pt x="578" y="285"/>
                </a:lnTo>
                <a:lnTo>
                  <a:pt x="614" y="308"/>
                </a:lnTo>
                <a:lnTo>
                  <a:pt x="640" y="323"/>
                </a:lnTo>
                <a:lnTo>
                  <a:pt x="672" y="338"/>
                </a:lnTo>
                <a:lnTo>
                  <a:pt x="690" y="346"/>
                </a:lnTo>
                <a:lnTo>
                  <a:pt x="711" y="353"/>
                </a:lnTo>
                <a:lnTo>
                  <a:pt x="731" y="360"/>
                </a:lnTo>
                <a:lnTo>
                  <a:pt x="754" y="367"/>
                </a:lnTo>
                <a:lnTo>
                  <a:pt x="777" y="373"/>
                </a:lnTo>
                <a:lnTo>
                  <a:pt x="801" y="378"/>
                </a:lnTo>
                <a:lnTo>
                  <a:pt x="827" y="383"/>
                </a:lnTo>
                <a:lnTo>
                  <a:pt x="856" y="387"/>
                </a:lnTo>
                <a:lnTo>
                  <a:pt x="884" y="390"/>
                </a:lnTo>
                <a:lnTo>
                  <a:pt x="914" y="391"/>
                </a:lnTo>
                <a:lnTo>
                  <a:pt x="945" y="392"/>
                </a:lnTo>
                <a:lnTo>
                  <a:pt x="977" y="391"/>
                </a:lnTo>
                <a:lnTo>
                  <a:pt x="1011" y="388"/>
                </a:lnTo>
                <a:lnTo>
                  <a:pt x="1046" y="384"/>
                </a:lnTo>
                <a:lnTo>
                  <a:pt x="1081" y="378"/>
                </a:lnTo>
                <a:lnTo>
                  <a:pt x="1118" y="371"/>
                </a:lnTo>
                <a:lnTo>
                  <a:pt x="1157" y="361"/>
                </a:lnTo>
                <a:lnTo>
                  <a:pt x="1197" y="350"/>
                </a:lnTo>
                <a:lnTo>
                  <a:pt x="1237" y="336"/>
                </a:lnTo>
                <a:lnTo>
                  <a:pt x="1278" y="320"/>
                </a:lnTo>
                <a:lnTo>
                  <a:pt x="1289" y="322"/>
                </a:lnTo>
                <a:lnTo>
                  <a:pt x="1320" y="330"/>
                </a:lnTo>
                <a:lnTo>
                  <a:pt x="1340" y="337"/>
                </a:lnTo>
                <a:lnTo>
                  <a:pt x="1363" y="346"/>
                </a:lnTo>
                <a:lnTo>
                  <a:pt x="1388" y="358"/>
                </a:lnTo>
                <a:lnTo>
                  <a:pt x="1414" y="373"/>
                </a:lnTo>
                <a:lnTo>
                  <a:pt x="1428" y="381"/>
                </a:lnTo>
                <a:lnTo>
                  <a:pt x="1442" y="391"/>
                </a:lnTo>
                <a:lnTo>
                  <a:pt x="1456" y="402"/>
                </a:lnTo>
                <a:lnTo>
                  <a:pt x="1469" y="413"/>
                </a:lnTo>
                <a:lnTo>
                  <a:pt x="1483" y="425"/>
                </a:lnTo>
                <a:lnTo>
                  <a:pt x="1496" y="438"/>
                </a:lnTo>
                <a:lnTo>
                  <a:pt x="1509" y="452"/>
                </a:lnTo>
                <a:lnTo>
                  <a:pt x="1521" y="467"/>
                </a:lnTo>
                <a:lnTo>
                  <a:pt x="1533" y="484"/>
                </a:lnTo>
                <a:lnTo>
                  <a:pt x="1545" y="501"/>
                </a:lnTo>
                <a:lnTo>
                  <a:pt x="1555" y="519"/>
                </a:lnTo>
                <a:lnTo>
                  <a:pt x="1566" y="539"/>
                </a:lnTo>
                <a:lnTo>
                  <a:pt x="1575" y="560"/>
                </a:lnTo>
                <a:lnTo>
                  <a:pt x="1583" y="583"/>
                </a:lnTo>
                <a:lnTo>
                  <a:pt x="1592" y="607"/>
                </a:lnTo>
                <a:lnTo>
                  <a:pt x="1598" y="631"/>
                </a:lnTo>
                <a:lnTo>
                  <a:pt x="1599" y="623"/>
                </a:lnTo>
                <a:lnTo>
                  <a:pt x="1600" y="601"/>
                </a:lnTo>
                <a:lnTo>
                  <a:pt x="1600" y="585"/>
                </a:lnTo>
                <a:lnTo>
                  <a:pt x="1599" y="566"/>
                </a:lnTo>
                <a:lnTo>
                  <a:pt x="1598" y="544"/>
                </a:lnTo>
                <a:lnTo>
                  <a:pt x="1596" y="521"/>
                </a:lnTo>
                <a:lnTo>
                  <a:pt x="1592" y="495"/>
                </a:lnTo>
                <a:lnTo>
                  <a:pt x="1587" y="469"/>
                </a:lnTo>
                <a:lnTo>
                  <a:pt x="1580" y="441"/>
                </a:lnTo>
                <a:lnTo>
                  <a:pt x="1572" y="412"/>
                </a:lnTo>
                <a:lnTo>
                  <a:pt x="1562" y="381"/>
                </a:lnTo>
                <a:lnTo>
                  <a:pt x="1550" y="351"/>
                </a:lnTo>
                <a:lnTo>
                  <a:pt x="1535" y="321"/>
                </a:lnTo>
                <a:lnTo>
                  <a:pt x="1518" y="291"/>
                </a:lnTo>
                <a:lnTo>
                  <a:pt x="1497" y="262"/>
                </a:lnTo>
                <a:lnTo>
                  <a:pt x="1474" y="233"/>
                </a:lnTo>
                <a:lnTo>
                  <a:pt x="1448" y="205"/>
                </a:lnTo>
                <a:lnTo>
                  <a:pt x="1417" y="179"/>
                </a:lnTo>
                <a:lnTo>
                  <a:pt x="1384" y="154"/>
                </a:lnTo>
                <a:lnTo>
                  <a:pt x="1346" y="132"/>
                </a:lnTo>
                <a:lnTo>
                  <a:pt x="1305" y="112"/>
                </a:lnTo>
                <a:lnTo>
                  <a:pt x="1259" y="95"/>
                </a:lnTo>
                <a:lnTo>
                  <a:pt x="1209" y="80"/>
                </a:lnTo>
                <a:lnTo>
                  <a:pt x="1154" y="69"/>
                </a:lnTo>
                <a:lnTo>
                  <a:pt x="1094" y="60"/>
                </a:lnTo>
                <a:lnTo>
                  <a:pt x="1029" y="56"/>
                </a:lnTo>
                <a:lnTo>
                  <a:pt x="958" y="56"/>
                </a:lnTo>
                <a:lnTo>
                  <a:pt x="883" y="60"/>
                </a:lnTo>
                <a:lnTo>
                  <a:pt x="801" y="70"/>
                </a:lnTo>
                <a:lnTo>
                  <a:pt x="714" y="84"/>
                </a:lnTo>
                <a:lnTo>
                  <a:pt x="712" y="82"/>
                </a:lnTo>
                <a:lnTo>
                  <a:pt x="708" y="76"/>
                </a:lnTo>
                <a:lnTo>
                  <a:pt x="706" y="71"/>
                </a:lnTo>
                <a:lnTo>
                  <a:pt x="705" y="67"/>
                </a:lnTo>
                <a:lnTo>
                  <a:pt x="705" y="60"/>
                </a:lnTo>
                <a:lnTo>
                  <a:pt x="706" y="54"/>
                </a:lnTo>
                <a:lnTo>
                  <a:pt x="710" y="48"/>
                </a:lnTo>
                <a:lnTo>
                  <a:pt x="715" y="41"/>
                </a:lnTo>
                <a:lnTo>
                  <a:pt x="722" y="34"/>
                </a:lnTo>
                <a:lnTo>
                  <a:pt x="733" y="27"/>
                </a:lnTo>
                <a:lnTo>
                  <a:pt x="746" y="20"/>
                </a:lnTo>
                <a:lnTo>
                  <a:pt x="763" y="13"/>
                </a:lnTo>
                <a:lnTo>
                  <a:pt x="784" y="7"/>
                </a:lnTo>
                <a:lnTo>
                  <a:pt x="810" y="0"/>
                </a:lnTo>
                <a:lnTo>
                  <a:pt x="800" y="1"/>
                </a:lnTo>
                <a:lnTo>
                  <a:pt x="774" y="3"/>
                </a:lnTo>
                <a:lnTo>
                  <a:pt x="757" y="4"/>
                </a:lnTo>
                <a:lnTo>
                  <a:pt x="738" y="7"/>
                </a:lnTo>
                <a:lnTo>
                  <a:pt x="718" y="10"/>
                </a:lnTo>
                <a:lnTo>
                  <a:pt x="697" y="14"/>
                </a:lnTo>
                <a:lnTo>
                  <a:pt x="676" y="19"/>
                </a:lnTo>
                <a:lnTo>
                  <a:pt x="657" y="25"/>
                </a:lnTo>
                <a:lnTo>
                  <a:pt x="638" y="32"/>
                </a:lnTo>
                <a:lnTo>
                  <a:pt x="623" y="41"/>
                </a:lnTo>
                <a:lnTo>
                  <a:pt x="616" y="45"/>
                </a:lnTo>
                <a:lnTo>
                  <a:pt x="610" y="51"/>
                </a:lnTo>
                <a:lnTo>
                  <a:pt x="604" y="56"/>
                </a:lnTo>
                <a:lnTo>
                  <a:pt x="600" y="62"/>
                </a:lnTo>
                <a:lnTo>
                  <a:pt x="597" y="69"/>
                </a:lnTo>
                <a:lnTo>
                  <a:pt x="595" y="76"/>
                </a:lnTo>
                <a:lnTo>
                  <a:pt x="594" y="83"/>
                </a:lnTo>
                <a:lnTo>
                  <a:pt x="595" y="90"/>
                </a:lnTo>
                <a:lnTo>
                  <a:pt x="591" y="87"/>
                </a:lnTo>
                <a:lnTo>
                  <a:pt x="579" y="78"/>
                </a:lnTo>
                <a:lnTo>
                  <a:pt x="571" y="73"/>
                </a:lnTo>
                <a:lnTo>
                  <a:pt x="560" y="67"/>
                </a:lnTo>
                <a:lnTo>
                  <a:pt x="548" y="61"/>
                </a:lnTo>
                <a:lnTo>
                  <a:pt x="534" y="56"/>
                </a:lnTo>
                <a:lnTo>
                  <a:pt x="519" y="53"/>
                </a:lnTo>
                <a:lnTo>
                  <a:pt x="503" y="50"/>
                </a:lnTo>
                <a:lnTo>
                  <a:pt x="485" y="49"/>
                </a:lnTo>
                <a:lnTo>
                  <a:pt x="465" y="50"/>
                </a:lnTo>
                <a:lnTo>
                  <a:pt x="455" y="51"/>
                </a:lnTo>
                <a:lnTo>
                  <a:pt x="445" y="53"/>
                </a:lnTo>
                <a:lnTo>
                  <a:pt x="434" y="56"/>
                </a:lnTo>
                <a:lnTo>
                  <a:pt x="423" y="59"/>
                </a:lnTo>
                <a:lnTo>
                  <a:pt x="411" y="64"/>
                </a:lnTo>
                <a:lnTo>
                  <a:pt x="399" y="69"/>
                </a:lnTo>
                <a:lnTo>
                  <a:pt x="387" y="75"/>
                </a:lnTo>
                <a:lnTo>
                  <a:pt x="375" y="82"/>
                </a:lnTo>
                <a:lnTo>
                  <a:pt x="380" y="82"/>
                </a:lnTo>
                <a:lnTo>
                  <a:pt x="394" y="82"/>
                </a:lnTo>
                <a:lnTo>
                  <a:pt x="412" y="84"/>
                </a:lnTo>
                <a:lnTo>
                  <a:pt x="434" y="87"/>
                </a:lnTo>
                <a:lnTo>
                  <a:pt x="445" y="89"/>
                </a:lnTo>
                <a:lnTo>
                  <a:pt x="454" y="92"/>
                </a:lnTo>
                <a:lnTo>
                  <a:pt x="463" y="96"/>
                </a:lnTo>
                <a:lnTo>
                  <a:pt x="470" y="100"/>
                </a:lnTo>
                <a:lnTo>
                  <a:pt x="472" y="102"/>
                </a:lnTo>
                <a:lnTo>
                  <a:pt x="475" y="105"/>
                </a:lnTo>
                <a:lnTo>
                  <a:pt x="477" y="108"/>
                </a:lnTo>
                <a:lnTo>
                  <a:pt x="478" y="111"/>
                </a:lnTo>
                <a:lnTo>
                  <a:pt x="478" y="115"/>
                </a:lnTo>
                <a:lnTo>
                  <a:pt x="478" y="119"/>
                </a:lnTo>
                <a:lnTo>
                  <a:pt x="477" y="123"/>
                </a:lnTo>
                <a:lnTo>
                  <a:pt x="475" y="127"/>
                </a:lnTo>
                <a:lnTo>
                  <a:pt x="468" y="129"/>
                </a:lnTo>
                <a:lnTo>
                  <a:pt x="449" y="136"/>
                </a:lnTo>
                <a:lnTo>
                  <a:pt x="419" y="148"/>
                </a:lnTo>
                <a:lnTo>
                  <a:pt x="380" y="163"/>
                </a:lnTo>
                <a:lnTo>
                  <a:pt x="335" y="183"/>
                </a:lnTo>
                <a:lnTo>
                  <a:pt x="287" y="207"/>
                </a:lnTo>
                <a:lnTo>
                  <a:pt x="260" y="220"/>
                </a:lnTo>
                <a:lnTo>
                  <a:pt x="235" y="235"/>
                </a:lnTo>
                <a:lnTo>
                  <a:pt x="210" y="250"/>
                </a:lnTo>
                <a:lnTo>
                  <a:pt x="185" y="265"/>
                </a:lnTo>
                <a:lnTo>
                  <a:pt x="160" y="282"/>
                </a:lnTo>
                <a:lnTo>
                  <a:pt x="136" y="299"/>
                </a:lnTo>
                <a:lnTo>
                  <a:pt x="113" y="317"/>
                </a:lnTo>
                <a:lnTo>
                  <a:pt x="91" y="335"/>
                </a:lnTo>
                <a:lnTo>
                  <a:pt x="71" y="355"/>
                </a:lnTo>
                <a:lnTo>
                  <a:pt x="54" y="375"/>
                </a:lnTo>
                <a:lnTo>
                  <a:pt x="38" y="397"/>
                </a:lnTo>
                <a:lnTo>
                  <a:pt x="25" y="418"/>
                </a:lnTo>
                <a:lnTo>
                  <a:pt x="14" y="440"/>
                </a:lnTo>
                <a:lnTo>
                  <a:pt x="6" y="462"/>
                </a:lnTo>
                <a:lnTo>
                  <a:pt x="1" y="485"/>
                </a:lnTo>
                <a:lnTo>
                  <a:pt x="0" y="508"/>
                </a:lnTo>
                <a:lnTo>
                  <a:pt x="3" y="532"/>
                </a:lnTo>
                <a:lnTo>
                  <a:pt x="9" y="557"/>
                </a:lnTo>
                <a:lnTo>
                  <a:pt x="20" y="583"/>
                </a:lnTo>
                <a:lnTo>
                  <a:pt x="35" y="608"/>
                </a:lnTo>
                <a:lnTo>
                  <a:pt x="37" y="609"/>
                </a:lnTo>
                <a:lnTo>
                  <a:pt x="42" y="614"/>
                </a:lnTo>
                <a:lnTo>
                  <a:pt x="50" y="622"/>
                </a:lnTo>
                <a:lnTo>
                  <a:pt x="58" y="634"/>
                </a:lnTo>
                <a:lnTo>
                  <a:pt x="63" y="641"/>
                </a:lnTo>
                <a:lnTo>
                  <a:pt x="67" y="649"/>
                </a:lnTo>
                <a:lnTo>
                  <a:pt x="71" y="659"/>
                </a:lnTo>
                <a:lnTo>
                  <a:pt x="75" y="669"/>
                </a:lnTo>
                <a:lnTo>
                  <a:pt x="79" y="681"/>
                </a:lnTo>
                <a:lnTo>
                  <a:pt x="82" y="694"/>
                </a:lnTo>
                <a:lnTo>
                  <a:pt x="84" y="708"/>
                </a:lnTo>
                <a:lnTo>
                  <a:pt x="85" y="723"/>
                </a:lnTo>
                <a:lnTo>
                  <a:pt x="86" y="713"/>
                </a:lnTo>
                <a:lnTo>
                  <a:pt x="91" y="687"/>
                </a:lnTo>
                <a:lnTo>
                  <a:pt x="95" y="669"/>
                </a:lnTo>
                <a:lnTo>
                  <a:pt x="101" y="649"/>
                </a:lnTo>
                <a:lnTo>
                  <a:pt x="108" y="626"/>
                </a:lnTo>
                <a:lnTo>
                  <a:pt x="117" y="602"/>
                </a:lnTo>
                <a:lnTo>
                  <a:pt x="129" y="577"/>
                </a:lnTo>
                <a:lnTo>
                  <a:pt x="142" y="551"/>
                </a:lnTo>
                <a:lnTo>
                  <a:pt x="149" y="539"/>
                </a:lnTo>
                <a:lnTo>
                  <a:pt x="157" y="526"/>
                </a:lnTo>
                <a:lnTo>
                  <a:pt x="165" y="514"/>
                </a:lnTo>
                <a:lnTo>
                  <a:pt x="174" y="502"/>
                </a:lnTo>
                <a:lnTo>
                  <a:pt x="184" y="490"/>
                </a:lnTo>
                <a:lnTo>
                  <a:pt x="194" y="479"/>
                </a:lnTo>
                <a:lnTo>
                  <a:pt x="205" y="468"/>
                </a:lnTo>
                <a:lnTo>
                  <a:pt x="217" y="457"/>
                </a:lnTo>
                <a:lnTo>
                  <a:pt x="230" y="447"/>
                </a:lnTo>
                <a:lnTo>
                  <a:pt x="243" y="438"/>
                </a:lnTo>
                <a:lnTo>
                  <a:pt x="257" y="429"/>
                </a:lnTo>
                <a:lnTo>
                  <a:pt x="273" y="421"/>
                </a:lnTo>
                <a:lnTo>
                  <a:pt x="284" y="423"/>
                </a:lnTo>
                <a:lnTo>
                  <a:pt x="315" y="425"/>
                </a:lnTo>
                <a:lnTo>
                  <a:pt x="335" y="425"/>
                </a:lnTo>
                <a:lnTo>
                  <a:pt x="358" y="424"/>
                </a:lnTo>
                <a:lnTo>
                  <a:pt x="382" y="422"/>
                </a:lnTo>
                <a:lnTo>
                  <a:pt x="408" y="418"/>
                </a:lnTo>
                <a:lnTo>
                  <a:pt x="422" y="415"/>
                </a:lnTo>
                <a:lnTo>
                  <a:pt x="435" y="412"/>
                </a:lnTo>
                <a:lnTo>
                  <a:pt x="448" y="408"/>
                </a:lnTo>
                <a:lnTo>
                  <a:pt x="461" y="403"/>
                </a:lnTo>
                <a:lnTo>
                  <a:pt x="473" y="398"/>
                </a:lnTo>
                <a:lnTo>
                  <a:pt x="485" y="390"/>
                </a:lnTo>
                <a:lnTo>
                  <a:pt x="497" y="383"/>
                </a:lnTo>
                <a:lnTo>
                  <a:pt x="508" y="375"/>
                </a:lnTo>
                <a:lnTo>
                  <a:pt x="518" y="367"/>
                </a:lnTo>
                <a:lnTo>
                  <a:pt x="528" y="357"/>
                </a:lnTo>
                <a:lnTo>
                  <a:pt x="537" y="346"/>
                </a:lnTo>
                <a:lnTo>
                  <a:pt x="545" y="334"/>
                </a:lnTo>
                <a:lnTo>
                  <a:pt x="552" y="321"/>
                </a:lnTo>
                <a:lnTo>
                  <a:pt x="557" y="307"/>
                </a:lnTo>
                <a:lnTo>
                  <a:pt x="563" y="292"/>
                </a:lnTo>
                <a:lnTo>
                  <a:pt x="566" y="275"/>
                </a:lnTo>
                <a:close/>
              </a:path>
            </a:pathLst>
          </a:custGeom>
          <a:solidFill>
            <a:srgbClr val="70603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6" name="Freeform 39"/>
          <p:cNvSpPr>
            <a:spLocks noChangeArrowheads="1"/>
          </p:cNvSpPr>
          <p:nvPr/>
        </p:nvSpPr>
        <p:spPr bwMode="auto">
          <a:xfrm>
            <a:off x="1644650" y="4757738"/>
            <a:ext cx="7938" cy="9525"/>
          </a:xfrm>
          <a:custGeom>
            <a:avLst/>
            <a:gdLst/>
            <a:ahLst/>
            <a:cxnLst>
              <a:cxn ang="0">
                <a:pos x="0" y="35"/>
              </a:cxn>
              <a:cxn ang="0">
                <a:pos x="1" y="41"/>
              </a:cxn>
              <a:cxn ang="0">
                <a:pos x="4" y="48"/>
              </a:cxn>
              <a:cxn ang="0">
                <a:pos x="7" y="53"/>
              </a:cxn>
              <a:cxn ang="0">
                <a:pos x="12" y="58"/>
              </a:cxn>
              <a:cxn ang="0">
                <a:pos x="17" y="61"/>
              </a:cxn>
              <a:cxn ang="0">
                <a:pos x="23" y="64"/>
              </a:cxn>
              <a:cxn ang="0">
                <a:pos x="29" y="65"/>
              </a:cxn>
              <a:cxn ang="0">
                <a:pos x="35" y="65"/>
              </a:cxn>
              <a:cxn ang="0">
                <a:pos x="42" y="64"/>
              </a:cxn>
              <a:cxn ang="0">
                <a:pos x="47" y="61"/>
              </a:cxn>
              <a:cxn ang="0">
                <a:pos x="53" y="58"/>
              </a:cxn>
              <a:cxn ang="0">
                <a:pos x="57" y="53"/>
              </a:cxn>
              <a:cxn ang="0">
                <a:pos x="60" y="48"/>
              </a:cxn>
              <a:cxn ang="0">
                <a:pos x="63" y="42"/>
              </a:cxn>
              <a:cxn ang="0">
                <a:pos x="64" y="35"/>
              </a:cxn>
              <a:cxn ang="0">
                <a:pos x="64" y="29"/>
              </a:cxn>
              <a:cxn ang="0">
                <a:pos x="63" y="23"/>
              </a:cxn>
              <a:cxn ang="0">
                <a:pos x="60" y="17"/>
              </a:cxn>
              <a:cxn ang="0">
                <a:pos x="57" y="12"/>
              </a:cxn>
              <a:cxn ang="0">
                <a:pos x="53" y="7"/>
              </a:cxn>
              <a:cxn ang="0">
                <a:pos x="47" y="4"/>
              </a:cxn>
              <a:cxn ang="0">
                <a:pos x="42" y="1"/>
              </a:cxn>
              <a:cxn ang="0">
                <a:pos x="35" y="0"/>
              </a:cxn>
              <a:cxn ang="0">
                <a:pos x="29" y="0"/>
              </a:cxn>
              <a:cxn ang="0">
                <a:pos x="23" y="1"/>
              </a:cxn>
              <a:cxn ang="0">
                <a:pos x="17" y="4"/>
              </a:cxn>
              <a:cxn ang="0">
                <a:pos x="12" y="7"/>
              </a:cxn>
              <a:cxn ang="0">
                <a:pos x="7" y="12"/>
              </a:cxn>
              <a:cxn ang="0">
                <a:pos x="4" y="17"/>
              </a:cxn>
              <a:cxn ang="0">
                <a:pos x="1" y="22"/>
              </a:cxn>
              <a:cxn ang="0">
                <a:pos x="0" y="29"/>
              </a:cxn>
              <a:cxn ang="0">
                <a:pos x="0" y="35"/>
              </a:cxn>
            </a:cxnLst>
            <a:rect l="0" t="0" r="r" b="b"/>
            <a:pathLst>
              <a:path w="64" h="65">
                <a:moveTo>
                  <a:pt x="0" y="35"/>
                </a:moveTo>
                <a:lnTo>
                  <a:pt x="1" y="41"/>
                </a:lnTo>
                <a:lnTo>
                  <a:pt x="4" y="48"/>
                </a:lnTo>
                <a:lnTo>
                  <a:pt x="7" y="53"/>
                </a:lnTo>
                <a:lnTo>
                  <a:pt x="12" y="58"/>
                </a:lnTo>
                <a:lnTo>
                  <a:pt x="17" y="61"/>
                </a:lnTo>
                <a:lnTo>
                  <a:pt x="23" y="64"/>
                </a:lnTo>
                <a:lnTo>
                  <a:pt x="29" y="65"/>
                </a:lnTo>
                <a:lnTo>
                  <a:pt x="35" y="65"/>
                </a:lnTo>
                <a:lnTo>
                  <a:pt x="42" y="64"/>
                </a:lnTo>
                <a:lnTo>
                  <a:pt x="47" y="61"/>
                </a:lnTo>
                <a:lnTo>
                  <a:pt x="53" y="58"/>
                </a:lnTo>
                <a:lnTo>
                  <a:pt x="57" y="53"/>
                </a:lnTo>
                <a:lnTo>
                  <a:pt x="60" y="48"/>
                </a:lnTo>
                <a:lnTo>
                  <a:pt x="63" y="42"/>
                </a:lnTo>
                <a:lnTo>
                  <a:pt x="64" y="35"/>
                </a:lnTo>
                <a:lnTo>
                  <a:pt x="64" y="29"/>
                </a:lnTo>
                <a:lnTo>
                  <a:pt x="63" y="23"/>
                </a:lnTo>
                <a:lnTo>
                  <a:pt x="60" y="17"/>
                </a:lnTo>
                <a:lnTo>
                  <a:pt x="57" y="12"/>
                </a:lnTo>
                <a:lnTo>
                  <a:pt x="53" y="7"/>
                </a:lnTo>
                <a:lnTo>
                  <a:pt x="47" y="4"/>
                </a:lnTo>
                <a:lnTo>
                  <a:pt x="42" y="1"/>
                </a:lnTo>
                <a:lnTo>
                  <a:pt x="35" y="0"/>
                </a:lnTo>
                <a:lnTo>
                  <a:pt x="29" y="0"/>
                </a:lnTo>
                <a:lnTo>
                  <a:pt x="23" y="1"/>
                </a:lnTo>
                <a:lnTo>
                  <a:pt x="17" y="4"/>
                </a:lnTo>
                <a:lnTo>
                  <a:pt x="12" y="7"/>
                </a:lnTo>
                <a:lnTo>
                  <a:pt x="7" y="12"/>
                </a:lnTo>
                <a:lnTo>
                  <a:pt x="4" y="17"/>
                </a:lnTo>
                <a:lnTo>
                  <a:pt x="1" y="22"/>
                </a:lnTo>
                <a:lnTo>
                  <a:pt x="0" y="29"/>
                </a:lnTo>
                <a:lnTo>
                  <a:pt x="0" y="35"/>
                </a:lnTo>
                <a:close/>
              </a:path>
            </a:pathLst>
          </a:custGeom>
          <a:solidFill>
            <a:srgbClr val="6A4C4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7" name="Freeform 40"/>
          <p:cNvSpPr>
            <a:spLocks noChangeArrowheads="1"/>
          </p:cNvSpPr>
          <p:nvPr/>
        </p:nvSpPr>
        <p:spPr bwMode="auto">
          <a:xfrm>
            <a:off x="1576388" y="4765675"/>
            <a:ext cx="6350" cy="9525"/>
          </a:xfrm>
          <a:custGeom>
            <a:avLst/>
            <a:gdLst/>
            <a:ahLst/>
            <a:cxnLst>
              <a:cxn ang="0">
                <a:pos x="0" y="35"/>
              </a:cxn>
              <a:cxn ang="0">
                <a:pos x="1" y="41"/>
              </a:cxn>
              <a:cxn ang="0">
                <a:pos x="3" y="47"/>
              </a:cxn>
              <a:cxn ang="0">
                <a:pos x="7" y="52"/>
              </a:cxn>
              <a:cxn ang="0">
                <a:pos x="11" y="57"/>
              </a:cxn>
              <a:cxn ang="0">
                <a:pos x="16" y="60"/>
              </a:cxn>
              <a:cxn ang="0">
                <a:pos x="22" y="63"/>
              </a:cxn>
              <a:cxn ang="0">
                <a:pos x="28" y="64"/>
              </a:cxn>
              <a:cxn ang="0">
                <a:pos x="36" y="64"/>
              </a:cxn>
              <a:cxn ang="0">
                <a:pos x="42" y="63"/>
              </a:cxn>
              <a:cxn ang="0">
                <a:pos x="48" y="60"/>
              </a:cxn>
              <a:cxn ang="0">
                <a:pos x="53" y="57"/>
              </a:cxn>
              <a:cxn ang="0">
                <a:pos x="58" y="52"/>
              </a:cxn>
              <a:cxn ang="0">
                <a:pos x="61" y="47"/>
              </a:cxn>
              <a:cxn ang="0">
                <a:pos x="63" y="41"/>
              </a:cxn>
              <a:cxn ang="0">
                <a:pos x="65" y="35"/>
              </a:cxn>
              <a:cxn ang="0">
                <a:pos x="65" y="29"/>
              </a:cxn>
              <a:cxn ang="0">
                <a:pos x="63" y="22"/>
              </a:cxn>
              <a:cxn ang="0">
                <a:pos x="61" y="17"/>
              </a:cxn>
              <a:cxn ang="0">
                <a:pos x="57" y="11"/>
              </a:cxn>
              <a:cxn ang="0">
                <a:pos x="53" y="7"/>
              </a:cxn>
              <a:cxn ang="0">
                <a:pos x="48" y="4"/>
              </a:cxn>
              <a:cxn ang="0">
                <a:pos x="42" y="1"/>
              </a:cxn>
              <a:cxn ang="0">
                <a:pos x="36" y="0"/>
              </a:cxn>
              <a:cxn ang="0">
                <a:pos x="29" y="0"/>
              </a:cxn>
              <a:cxn ang="0">
                <a:pos x="22" y="1"/>
              </a:cxn>
              <a:cxn ang="0">
                <a:pos x="16" y="4"/>
              </a:cxn>
              <a:cxn ang="0">
                <a:pos x="11" y="7"/>
              </a:cxn>
              <a:cxn ang="0">
                <a:pos x="7" y="11"/>
              </a:cxn>
              <a:cxn ang="0">
                <a:pos x="3" y="16"/>
              </a:cxn>
              <a:cxn ang="0">
                <a:pos x="1" y="22"/>
              </a:cxn>
              <a:cxn ang="0">
                <a:pos x="0" y="28"/>
              </a:cxn>
              <a:cxn ang="0">
                <a:pos x="0" y="35"/>
              </a:cxn>
            </a:cxnLst>
            <a:rect l="0" t="0" r="r" b="b"/>
            <a:pathLst>
              <a:path w="65" h="64">
                <a:moveTo>
                  <a:pt x="0" y="35"/>
                </a:moveTo>
                <a:lnTo>
                  <a:pt x="1" y="41"/>
                </a:lnTo>
                <a:lnTo>
                  <a:pt x="3" y="47"/>
                </a:lnTo>
                <a:lnTo>
                  <a:pt x="7" y="52"/>
                </a:lnTo>
                <a:lnTo>
                  <a:pt x="11" y="57"/>
                </a:lnTo>
                <a:lnTo>
                  <a:pt x="16" y="60"/>
                </a:lnTo>
                <a:lnTo>
                  <a:pt x="22" y="63"/>
                </a:lnTo>
                <a:lnTo>
                  <a:pt x="28" y="64"/>
                </a:lnTo>
                <a:lnTo>
                  <a:pt x="36" y="64"/>
                </a:lnTo>
                <a:lnTo>
                  <a:pt x="42" y="63"/>
                </a:lnTo>
                <a:lnTo>
                  <a:pt x="48" y="60"/>
                </a:lnTo>
                <a:lnTo>
                  <a:pt x="53" y="57"/>
                </a:lnTo>
                <a:lnTo>
                  <a:pt x="58" y="52"/>
                </a:lnTo>
                <a:lnTo>
                  <a:pt x="61" y="47"/>
                </a:lnTo>
                <a:lnTo>
                  <a:pt x="63" y="41"/>
                </a:lnTo>
                <a:lnTo>
                  <a:pt x="65" y="35"/>
                </a:lnTo>
                <a:lnTo>
                  <a:pt x="65" y="29"/>
                </a:lnTo>
                <a:lnTo>
                  <a:pt x="63" y="22"/>
                </a:lnTo>
                <a:lnTo>
                  <a:pt x="61" y="17"/>
                </a:lnTo>
                <a:lnTo>
                  <a:pt x="57" y="11"/>
                </a:lnTo>
                <a:lnTo>
                  <a:pt x="53" y="7"/>
                </a:lnTo>
                <a:lnTo>
                  <a:pt x="48" y="4"/>
                </a:lnTo>
                <a:lnTo>
                  <a:pt x="42" y="1"/>
                </a:lnTo>
                <a:lnTo>
                  <a:pt x="36" y="0"/>
                </a:lnTo>
                <a:lnTo>
                  <a:pt x="29" y="0"/>
                </a:lnTo>
                <a:lnTo>
                  <a:pt x="22" y="1"/>
                </a:lnTo>
                <a:lnTo>
                  <a:pt x="16" y="4"/>
                </a:lnTo>
                <a:lnTo>
                  <a:pt x="11" y="7"/>
                </a:lnTo>
                <a:lnTo>
                  <a:pt x="7" y="11"/>
                </a:lnTo>
                <a:lnTo>
                  <a:pt x="3" y="16"/>
                </a:lnTo>
                <a:lnTo>
                  <a:pt x="1" y="22"/>
                </a:lnTo>
                <a:lnTo>
                  <a:pt x="0" y="28"/>
                </a:lnTo>
                <a:lnTo>
                  <a:pt x="0" y="35"/>
                </a:lnTo>
                <a:close/>
              </a:path>
            </a:pathLst>
          </a:custGeom>
          <a:solidFill>
            <a:srgbClr val="6A4C4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8" name="Freeform 41"/>
          <p:cNvSpPr>
            <a:spLocks noChangeArrowheads="1"/>
          </p:cNvSpPr>
          <p:nvPr/>
        </p:nvSpPr>
        <p:spPr bwMode="auto">
          <a:xfrm>
            <a:off x="1638300" y="4746625"/>
            <a:ext cx="19050" cy="11113"/>
          </a:xfrm>
          <a:custGeom>
            <a:avLst/>
            <a:gdLst/>
            <a:ahLst/>
            <a:cxnLst>
              <a:cxn ang="0">
                <a:pos x="180" y="58"/>
              </a:cxn>
              <a:cxn ang="0">
                <a:pos x="178" y="55"/>
              </a:cxn>
              <a:cxn ang="0">
                <a:pos x="174" y="48"/>
              </a:cxn>
              <a:cxn ang="0">
                <a:pos x="167" y="37"/>
              </a:cxn>
              <a:cxn ang="0">
                <a:pos x="155" y="26"/>
              </a:cxn>
              <a:cxn ang="0">
                <a:pos x="148" y="20"/>
              </a:cxn>
              <a:cxn ang="0">
                <a:pos x="141" y="15"/>
              </a:cxn>
              <a:cxn ang="0">
                <a:pos x="132" y="10"/>
              </a:cxn>
              <a:cxn ang="0">
                <a:pos x="123" y="6"/>
              </a:cxn>
              <a:cxn ang="0">
                <a:pos x="112" y="3"/>
              </a:cxn>
              <a:cxn ang="0">
                <a:pos x="101" y="1"/>
              </a:cxn>
              <a:cxn ang="0">
                <a:pos x="88" y="0"/>
              </a:cxn>
              <a:cxn ang="0">
                <a:pos x="75" y="1"/>
              </a:cxn>
              <a:cxn ang="0">
                <a:pos x="63" y="3"/>
              </a:cxn>
              <a:cxn ang="0">
                <a:pos x="52" y="6"/>
              </a:cxn>
              <a:cxn ang="0">
                <a:pos x="42" y="9"/>
              </a:cxn>
              <a:cxn ang="0">
                <a:pos x="34" y="14"/>
              </a:cxn>
              <a:cxn ang="0">
                <a:pos x="27" y="19"/>
              </a:cxn>
              <a:cxn ang="0">
                <a:pos x="21" y="24"/>
              </a:cxn>
              <a:cxn ang="0">
                <a:pos x="16" y="30"/>
              </a:cxn>
              <a:cxn ang="0">
                <a:pos x="12" y="36"/>
              </a:cxn>
              <a:cxn ang="0">
                <a:pos x="7" y="42"/>
              </a:cxn>
              <a:cxn ang="0">
                <a:pos x="5" y="48"/>
              </a:cxn>
              <a:cxn ang="0">
                <a:pos x="3" y="54"/>
              </a:cxn>
              <a:cxn ang="0">
                <a:pos x="1" y="60"/>
              </a:cxn>
              <a:cxn ang="0">
                <a:pos x="0" y="72"/>
              </a:cxn>
              <a:cxn ang="0">
                <a:pos x="1" y="81"/>
              </a:cxn>
              <a:cxn ang="0">
                <a:pos x="5" y="81"/>
              </a:cxn>
              <a:cxn ang="0">
                <a:pos x="17" y="80"/>
              </a:cxn>
              <a:cxn ang="0">
                <a:pos x="28" y="79"/>
              </a:cxn>
              <a:cxn ang="0">
                <a:pos x="32" y="78"/>
              </a:cxn>
              <a:cxn ang="0">
                <a:pos x="32" y="76"/>
              </a:cxn>
              <a:cxn ang="0">
                <a:pos x="31" y="70"/>
              </a:cxn>
              <a:cxn ang="0">
                <a:pos x="31" y="61"/>
              </a:cxn>
              <a:cxn ang="0">
                <a:pos x="33" y="51"/>
              </a:cxn>
              <a:cxn ang="0">
                <a:pos x="35" y="46"/>
              </a:cxn>
              <a:cxn ang="0">
                <a:pos x="38" y="41"/>
              </a:cxn>
              <a:cxn ang="0">
                <a:pos x="42" y="36"/>
              </a:cxn>
              <a:cxn ang="0">
                <a:pos x="46" y="32"/>
              </a:cxn>
              <a:cxn ang="0">
                <a:pos x="52" y="28"/>
              </a:cxn>
              <a:cxn ang="0">
                <a:pos x="60" y="24"/>
              </a:cxn>
              <a:cxn ang="0">
                <a:pos x="68" y="22"/>
              </a:cxn>
              <a:cxn ang="0">
                <a:pos x="78" y="20"/>
              </a:cxn>
              <a:cxn ang="0">
                <a:pos x="88" y="20"/>
              </a:cxn>
              <a:cxn ang="0">
                <a:pos x="96" y="20"/>
              </a:cxn>
              <a:cxn ang="0">
                <a:pos x="104" y="22"/>
              </a:cxn>
              <a:cxn ang="0">
                <a:pos x="111" y="24"/>
              </a:cxn>
              <a:cxn ang="0">
                <a:pos x="118" y="27"/>
              </a:cxn>
              <a:cxn ang="0">
                <a:pos x="124" y="31"/>
              </a:cxn>
              <a:cxn ang="0">
                <a:pos x="129" y="35"/>
              </a:cxn>
              <a:cxn ang="0">
                <a:pos x="134" y="38"/>
              </a:cxn>
              <a:cxn ang="0">
                <a:pos x="147" y="54"/>
              </a:cxn>
              <a:cxn ang="0">
                <a:pos x="151" y="60"/>
              </a:cxn>
              <a:cxn ang="0">
                <a:pos x="180" y="58"/>
              </a:cxn>
            </a:cxnLst>
            <a:rect l="0" t="0" r="r" b="b"/>
            <a:pathLst>
              <a:path w="180" h="81">
                <a:moveTo>
                  <a:pt x="180" y="58"/>
                </a:moveTo>
                <a:lnTo>
                  <a:pt x="178" y="55"/>
                </a:lnTo>
                <a:lnTo>
                  <a:pt x="174" y="48"/>
                </a:lnTo>
                <a:lnTo>
                  <a:pt x="167" y="37"/>
                </a:lnTo>
                <a:lnTo>
                  <a:pt x="155" y="26"/>
                </a:lnTo>
                <a:lnTo>
                  <a:pt x="148" y="20"/>
                </a:lnTo>
                <a:lnTo>
                  <a:pt x="141" y="15"/>
                </a:lnTo>
                <a:lnTo>
                  <a:pt x="132" y="10"/>
                </a:lnTo>
                <a:lnTo>
                  <a:pt x="123" y="6"/>
                </a:lnTo>
                <a:lnTo>
                  <a:pt x="112" y="3"/>
                </a:lnTo>
                <a:lnTo>
                  <a:pt x="101" y="1"/>
                </a:lnTo>
                <a:lnTo>
                  <a:pt x="88" y="0"/>
                </a:lnTo>
                <a:lnTo>
                  <a:pt x="75" y="1"/>
                </a:lnTo>
                <a:lnTo>
                  <a:pt x="63" y="3"/>
                </a:lnTo>
                <a:lnTo>
                  <a:pt x="52" y="6"/>
                </a:lnTo>
                <a:lnTo>
                  <a:pt x="42" y="9"/>
                </a:lnTo>
                <a:lnTo>
                  <a:pt x="34" y="14"/>
                </a:lnTo>
                <a:lnTo>
                  <a:pt x="27" y="19"/>
                </a:lnTo>
                <a:lnTo>
                  <a:pt x="21" y="24"/>
                </a:lnTo>
                <a:lnTo>
                  <a:pt x="16" y="30"/>
                </a:lnTo>
                <a:lnTo>
                  <a:pt x="12" y="36"/>
                </a:lnTo>
                <a:lnTo>
                  <a:pt x="7" y="42"/>
                </a:lnTo>
                <a:lnTo>
                  <a:pt x="5" y="48"/>
                </a:lnTo>
                <a:lnTo>
                  <a:pt x="3" y="54"/>
                </a:lnTo>
                <a:lnTo>
                  <a:pt x="1" y="60"/>
                </a:lnTo>
                <a:lnTo>
                  <a:pt x="0" y="72"/>
                </a:lnTo>
                <a:lnTo>
                  <a:pt x="1" y="81"/>
                </a:lnTo>
                <a:lnTo>
                  <a:pt x="5" y="81"/>
                </a:lnTo>
                <a:lnTo>
                  <a:pt x="17" y="80"/>
                </a:lnTo>
                <a:lnTo>
                  <a:pt x="28" y="79"/>
                </a:lnTo>
                <a:lnTo>
                  <a:pt x="32" y="78"/>
                </a:lnTo>
                <a:lnTo>
                  <a:pt x="32" y="76"/>
                </a:lnTo>
                <a:lnTo>
                  <a:pt x="31" y="70"/>
                </a:lnTo>
                <a:lnTo>
                  <a:pt x="31" y="61"/>
                </a:lnTo>
                <a:lnTo>
                  <a:pt x="33" y="51"/>
                </a:lnTo>
                <a:lnTo>
                  <a:pt x="35" y="46"/>
                </a:lnTo>
                <a:lnTo>
                  <a:pt x="38" y="41"/>
                </a:lnTo>
                <a:lnTo>
                  <a:pt x="42" y="36"/>
                </a:lnTo>
                <a:lnTo>
                  <a:pt x="46" y="32"/>
                </a:lnTo>
                <a:lnTo>
                  <a:pt x="52" y="28"/>
                </a:lnTo>
                <a:lnTo>
                  <a:pt x="60" y="24"/>
                </a:lnTo>
                <a:lnTo>
                  <a:pt x="68" y="22"/>
                </a:lnTo>
                <a:lnTo>
                  <a:pt x="78" y="20"/>
                </a:lnTo>
                <a:lnTo>
                  <a:pt x="88" y="20"/>
                </a:lnTo>
                <a:lnTo>
                  <a:pt x="96" y="20"/>
                </a:lnTo>
                <a:lnTo>
                  <a:pt x="104" y="22"/>
                </a:lnTo>
                <a:lnTo>
                  <a:pt x="111" y="24"/>
                </a:lnTo>
                <a:lnTo>
                  <a:pt x="118" y="27"/>
                </a:lnTo>
                <a:lnTo>
                  <a:pt x="124" y="31"/>
                </a:lnTo>
                <a:lnTo>
                  <a:pt x="129" y="35"/>
                </a:lnTo>
                <a:lnTo>
                  <a:pt x="134" y="38"/>
                </a:lnTo>
                <a:lnTo>
                  <a:pt x="147" y="54"/>
                </a:lnTo>
                <a:lnTo>
                  <a:pt x="151" y="60"/>
                </a:lnTo>
                <a:lnTo>
                  <a:pt x="180" y="58"/>
                </a:lnTo>
                <a:close/>
              </a:path>
            </a:pathLst>
          </a:custGeom>
          <a:solidFill>
            <a:srgbClr val="6A4C4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59" name="Freeform 42"/>
          <p:cNvSpPr>
            <a:spLocks noChangeArrowheads="1"/>
          </p:cNvSpPr>
          <p:nvPr/>
        </p:nvSpPr>
        <p:spPr bwMode="auto">
          <a:xfrm>
            <a:off x="1570038" y="4754563"/>
            <a:ext cx="17462" cy="11112"/>
          </a:xfrm>
          <a:custGeom>
            <a:avLst/>
            <a:gdLst/>
            <a:ahLst/>
            <a:cxnLst>
              <a:cxn ang="0">
                <a:pos x="0" y="76"/>
              </a:cxn>
              <a:cxn ang="0">
                <a:pos x="1" y="73"/>
              </a:cxn>
              <a:cxn ang="0">
                <a:pos x="3" y="64"/>
              </a:cxn>
              <a:cxn ang="0">
                <a:pos x="8" y="53"/>
              </a:cxn>
              <a:cxn ang="0">
                <a:pos x="16" y="40"/>
              </a:cxn>
              <a:cxn ang="0">
                <a:pos x="22" y="33"/>
              </a:cxn>
              <a:cxn ang="0">
                <a:pos x="28" y="26"/>
              </a:cxn>
              <a:cxn ang="0">
                <a:pos x="35" y="20"/>
              </a:cxn>
              <a:cxn ang="0">
                <a:pos x="43" y="14"/>
              </a:cxn>
              <a:cxn ang="0">
                <a:pos x="53" y="9"/>
              </a:cxn>
              <a:cxn ang="0">
                <a:pos x="63" y="5"/>
              </a:cxn>
              <a:cxn ang="0">
                <a:pos x="75" y="2"/>
              </a:cxn>
              <a:cxn ang="0">
                <a:pos x="88" y="0"/>
              </a:cxn>
              <a:cxn ang="0">
                <a:pos x="101" y="0"/>
              </a:cxn>
              <a:cxn ang="0">
                <a:pos x="112" y="0"/>
              </a:cxn>
              <a:cxn ang="0">
                <a:pos x="122" y="2"/>
              </a:cxn>
              <a:cxn ang="0">
                <a:pos x="130" y="5"/>
              </a:cxn>
              <a:cxn ang="0">
                <a:pos x="138" y="8"/>
              </a:cxn>
              <a:cxn ang="0">
                <a:pos x="145" y="12"/>
              </a:cxn>
              <a:cxn ang="0">
                <a:pos x="151" y="17"/>
              </a:cxn>
              <a:cxn ang="0">
                <a:pos x="156" y="22"/>
              </a:cxn>
              <a:cxn ang="0">
                <a:pos x="160" y="28"/>
              </a:cxn>
              <a:cxn ang="0">
                <a:pos x="164" y="33"/>
              </a:cxn>
              <a:cxn ang="0">
                <a:pos x="167" y="39"/>
              </a:cxn>
              <a:cxn ang="0">
                <a:pos x="169" y="45"/>
              </a:cxn>
              <a:cxn ang="0">
                <a:pos x="172" y="56"/>
              </a:cxn>
              <a:cxn ang="0">
                <a:pos x="174" y="65"/>
              </a:cxn>
              <a:cxn ang="0">
                <a:pos x="159" y="67"/>
              </a:cxn>
              <a:cxn ang="0">
                <a:pos x="144" y="68"/>
              </a:cxn>
              <a:cxn ang="0">
                <a:pos x="144" y="66"/>
              </a:cxn>
              <a:cxn ang="0">
                <a:pos x="144" y="60"/>
              </a:cxn>
              <a:cxn ang="0">
                <a:pos x="142" y="51"/>
              </a:cxn>
              <a:cxn ang="0">
                <a:pos x="138" y="42"/>
              </a:cxn>
              <a:cxn ang="0">
                <a:pos x="135" y="37"/>
              </a:cxn>
              <a:cxn ang="0">
                <a:pos x="132" y="32"/>
              </a:cxn>
              <a:cxn ang="0">
                <a:pos x="127" y="28"/>
              </a:cxn>
              <a:cxn ang="0">
                <a:pos x="122" y="25"/>
              </a:cxn>
              <a:cxn ang="0">
                <a:pos x="115" y="22"/>
              </a:cxn>
              <a:cxn ang="0">
                <a:pos x="108" y="20"/>
              </a:cxn>
              <a:cxn ang="0">
                <a:pos x="99" y="19"/>
              </a:cxn>
              <a:cxn ang="0">
                <a:pos x="88" y="20"/>
              </a:cxn>
              <a:cxn ang="0">
                <a:pos x="79" y="21"/>
              </a:cxn>
              <a:cxn ang="0">
                <a:pos x="71" y="23"/>
              </a:cxn>
              <a:cxn ang="0">
                <a:pos x="64" y="26"/>
              </a:cxn>
              <a:cxn ang="0">
                <a:pos x="57" y="30"/>
              </a:cxn>
              <a:cxn ang="0">
                <a:pos x="52" y="34"/>
              </a:cxn>
              <a:cxn ang="0">
                <a:pos x="47" y="39"/>
              </a:cxn>
              <a:cxn ang="0">
                <a:pos x="42" y="43"/>
              </a:cxn>
              <a:cxn ang="0">
                <a:pos x="39" y="48"/>
              </a:cxn>
              <a:cxn ang="0">
                <a:pos x="33" y="57"/>
              </a:cxn>
              <a:cxn ang="0">
                <a:pos x="29" y="65"/>
              </a:cxn>
              <a:cxn ang="0">
                <a:pos x="27" y="72"/>
              </a:cxn>
              <a:cxn ang="0">
                <a:pos x="26" y="74"/>
              </a:cxn>
              <a:cxn ang="0">
                <a:pos x="0" y="76"/>
              </a:cxn>
            </a:cxnLst>
            <a:rect l="0" t="0" r="r" b="b"/>
            <a:pathLst>
              <a:path w="174" h="76">
                <a:moveTo>
                  <a:pt x="0" y="76"/>
                </a:moveTo>
                <a:lnTo>
                  <a:pt x="1" y="73"/>
                </a:lnTo>
                <a:lnTo>
                  <a:pt x="3" y="64"/>
                </a:lnTo>
                <a:lnTo>
                  <a:pt x="8" y="53"/>
                </a:lnTo>
                <a:lnTo>
                  <a:pt x="16" y="40"/>
                </a:lnTo>
                <a:lnTo>
                  <a:pt x="22" y="33"/>
                </a:lnTo>
                <a:lnTo>
                  <a:pt x="28" y="26"/>
                </a:lnTo>
                <a:lnTo>
                  <a:pt x="35" y="20"/>
                </a:lnTo>
                <a:lnTo>
                  <a:pt x="43" y="14"/>
                </a:lnTo>
                <a:lnTo>
                  <a:pt x="53" y="9"/>
                </a:lnTo>
                <a:lnTo>
                  <a:pt x="63" y="5"/>
                </a:lnTo>
                <a:lnTo>
                  <a:pt x="75" y="2"/>
                </a:lnTo>
                <a:lnTo>
                  <a:pt x="88" y="0"/>
                </a:lnTo>
                <a:lnTo>
                  <a:pt x="101" y="0"/>
                </a:lnTo>
                <a:lnTo>
                  <a:pt x="112" y="0"/>
                </a:lnTo>
                <a:lnTo>
                  <a:pt x="122" y="2"/>
                </a:lnTo>
                <a:lnTo>
                  <a:pt x="130" y="5"/>
                </a:lnTo>
                <a:lnTo>
                  <a:pt x="138" y="8"/>
                </a:lnTo>
                <a:lnTo>
                  <a:pt x="145" y="12"/>
                </a:lnTo>
                <a:lnTo>
                  <a:pt x="151" y="17"/>
                </a:lnTo>
                <a:lnTo>
                  <a:pt x="156" y="22"/>
                </a:lnTo>
                <a:lnTo>
                  <a:pt x="160" y="28"/>
                </a:lnTo>
                <a:lnTo>
                  <a:pt x="164" y="33"/>
                </a:lnTo>
                <a:lnTo>
                  <a:pt x="167" y="39"/>
                </a:lnTo>
                <a:lnTo>
                  <a:pt x="169" y="45"/>
                </a:lnTo>
                <a:lnTo>
                  <a:pt x="172" y="56"/>
                </a:lnTo>
                <a:lnTo>
                  <a:pt x="174" y="65"/>
                </a:lnTo>
                <a:lnTo>
                  <a:pt x="159" y="67"/>
                </a:lnTo>
                <a:lnTo>
                  <a:pt x="144" y="68"/>
                </a:lnTo>
                <a:lnTo>
                  <a:pt x="144" y="66"/>
                </a:lnTo>
                <a:lnTo>
                  <a:pt x="144" y="60"/>
                </a:lnTo>
                <a:lnTo>
                  <a:pt x="142" y="51"/>
                </a:lnTo>
                <a:lnTo>
                  <a:pt x="138" y="42"/>
                </a:lnTo>
                <a:lnTo>
                  <a:pt x="135" y="37"/>
                </a:lnTo>
                <a:lnTo>
                  <a:pt x="132" y="32"/>
                </a:lnTo>
                <a:lnTo>
                  <a:pt x="127" y="28"/>
                </a:lnTo>
                <a:lnTo>
                  <a:pt x="122" y="25"/>
                </a:lnTo>
                <a:lnTo>
                  <a:pt x="115" y="22"/>
                </a:lnTo>
                <a:lnTo>
                  <a:pt x="108" y="20"/>
                </a:lnTo>
                <a:lnTo>
                  <a:pt x="99" y="19"/>
                </a:lnTo>
                <a:lnTo>
                  <a:pt x="88" y="20"/>
                </a:lnTo>
                <a:lnTo>
                  <a:pt x="79" y="21"/>
                </a:lnTo>
                <a:lnTo>
                  <a:pt x="71" y="23"/>
                </a:lnTo>
                <a:lnTo>
                  <a:pt x="64" y="26"/>
                </a:lnTo>
                <a:lnTo>
                  <a:pt x="57" y="30"/>
                </a:lnTo>
                <a:lnTo>
                  <a:pt x="52" y="34"/>
                </a:lnTo>
                <a:lnTo>
                  <a:pt x="47" y="39"/>
                </a:lnTo>
                <a:lnTo>
                  <a:pt x="42" y="43"/>
                </a:lnTo>
                <a:lnTo>
                  <a:pt x="39" y="48"/>
                </a:lnTo>
                <a:lnTo>
                  <a:pt x="33" y="57"/>
                </a:lnTo>
                <a:lnTo>
                  <a:pt x="29" y="65"/>
                </a:lnTo>
                <a:lnTo>
                  <a:pt x="27" y="72"/>
                </a:lnTo>
                <a:lnTo>
                  <a:pt x="26" y="74"/>
                </a:lnTo>
                <a:lnTo>
                  <a:pt x="0" y="76"/>
                </a:lnTo>
                <a:close/>
              </a:path>
            </a:pathLst>
          </a:custGeom>
          <a:solidFill>
            <a:srgbClr val="6A4C4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0" name="Freeform 43"/>
          <p:cNvSpPr>
            <a:spLocks noChangeArrowheads="1"/>
          </p:cNvSpPr>
          <p:nvPr/>
        </p:nvSpPr>
        <p:spPr bwMode="auto">
          <a:xfrm>
            <a:off x="1635125" y="4781550"/>
            <a:ext cx="6350" cy="12700"/>
          </a:xfrm>
          <a:custGeom>
            <a:avLst/>
            <a:gdLst/>
            <a:ahLst/>
            <a:cxnLst>
              <a:cxn ang="0">
                <a:pos x="16" y="4"/>
              </a:cxn>
              <a:cxn ang="0">
                <a:pos x="19" y="6"/>
              </a:cxn>
              <a:cxn ang="0">
                <a:pos x="27" y="12"/>
              </a:cxn>
              <a:cxn ang="0">
                <a:pos x="31" y="16"/>
              </a:cxn>
              <a:cxn ang="0">
                <a:pos x="36" y="20"/>
              </a:cxn>
              <a:cxn ang="0">
                <a:pos x="41" y="26"/>
              </a:cxn>
              <a:cxn ang="0">
                <a:pos x="46" y="32"/>
              </a:cxn>
              <a:cxn ang="0">
                <a:pos x="49" y="38"/>
              </a:cxn>
              <a:cxn ang="0">
                <a:pos x="52" y="46"/>
              </a:cxn>
              <a:cxn ang="0">
                <a:pos x="53" y="54"/>
              </a:cxn>
              <a:cxn ang="0">
                <a:pos x="52" y="62"/>
              </a:cxn>
              <a:cxn ang="0">
                <a:pos x="49" y="71"/>
              </a:cxn>
              <a:cxn ang="0">
                <a:pos x="44" y="80"/>
              </a:cxn>
              <a:cxn ang="0">
                <a:pos x="35" y="89"/>
              </a:cxn>
              <a:cxn ang="0">
                <a:pos x="24" y="99"/>
              </a:cxn>
              <a:cxn ang="0">
                <a:pos x="34" y="44"/>
              </a:cxn>
              <a:cxn ang="0">
                <a:pos x="0" y="0"/>
              </a:cxn>
              <a:cxn ang="0">
                <a:pos x="16" y="4"/>
              </a:cxn>
            </a:cxnLst>
            <a:rect l="0" t="0" r="r" b="b"/>
            <a:pathLst>
              <a:path w="53" h="99">
                <a:moveTo>
                  <a:pt x="16" y="4"/>
                </a:moveTo>
                <a:lnTo>
                  <a:pt x="19" y="6"/>
                </a:lnTo>
                <a:lnTo>
                  <a:pt x="27" y="12"/>
                </a:lnTo>
                <a:lnTo>
                  <a:pt x="31" y="16"/>
                </a:lnTo>
                <a:lnTo>
                  <a:pt x="36" y="20"/>
                </a:lnTo>
                <a:lnTo>
                  <a:pt x="41" y="26"/>
                </a:lnTo>
                <a:lnTo>
                  <a:pt x="46" y="32"/>
                </a:lnTo>
                <a:lnTo>
                  <a:pt x="49" y="38"/>
                </a:lnTo>
                <a:lnTo>
                  <a:pt x="52" y="46"/>
                </a:lnTo>
                <a:lnTo>
                  <a:pt x="53" y="54"/>
                </a:lnTo>
                <a:lnTo>
                  <a:pt x="52" y="62"/>
                </a:lnTo>
                <a:lnTo>
                  <a:pt x="49" y="71"/>
                </a:lnTo>
                <a:lnTo>
                  <a:pt x="44" y="80"/>
                </a:lnTo>
                <a:lnTo>
                  <a:pt x="35" y="89"/>
                </a:lnTo>
                <a:lnTo>
                  <a:pt x="24" y="99"/>
                </a:lnTo>
                <a:lnTo>
                  <a:pt x="34" y="44"/>
                </a:lnTo>
                <a:lnTo>
                  <a:pt x="0" y="0"/>
                </a:lnTo>
                <a:lnTo>
                  <a:pt x="16" y="4"/>
                </a:lnTo>
                <a:close/>
              </a:path>
            </a:pathLst>
          </a:custGeom>
          <a:solidFill>
            <a:srgbClr val="D4AB8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1" name="Freeform 44"/>
          <p:cNvSpPr>
            <a:spLocks noChangeArrowheads="1"/>
          </p:cNvSpPr>
          <p:nvPr/>
        </p:nvSpPr>
        <p:spPr bwMode="auto">
          <a:xfrm>
            <a:off x="1603375" y="4784725"/>
            <a:ext cx="4763" cy="12700"/>
          </a:xfrm>
          <a:custGeom>
            <a:avLst/>
            <a:gdLst/>
            <a:ahLst/>
            <a:cxnLst>
              <a:cxn ang="0">
                <a:pos x="21" y="14"/>
              </a:cxn>
              <a:cxn ang="0">
                <a:pos x="19" y="16"/>
              </a:cxn>
              <a:cxn ang="0">
                <a:pos x="14" y="22"/>
              </a:cxn>
              <a:cxn ang="0">
                <a:pos x="11" y="26"/>
              </a:cxn>
              <a:cxn ang="0">
                <a:pos x="8" y="30"/>
              </a:cxn>
              <a:cxn ang="0">
                <a:pos x="5" y="35"/>
              </a:cxn>
              <a:cxn ang="0">
                <a:pos x="3" y="41"/>
              </a:cxn>
              <a:cxn ang="0">
                <a:pos x="1" y="47"/>
              </a:cxn>
              <a:cxn ang="0">
                <a:pos x="0" y="53"/>
              </a:cxn>
              <a:cxn ang="0">
                <a:pos x="1" y="60"/>
              </a:cxn>
              <a:cxn ang="0">
                <a:pos x="3" y="67"/>
              </a:cxn>
              <a:cxn ang="0">
                <a:pos x="7" y="74"/>
              </a:cxn>
              <a:cxn ang="0">
                <a:pos x="13" y="81"/>
              </a:cxn>
              <a:cxn ang="0">
                <a:pos x="21" y="89"/>
              </a:cxn>
              <a:cxn ang="0">
                <a:pos x="32" y="96"/>
              </a:cxn>
              <a:cxn ang="0">
                <a:pos x="19" y="47"/>
              </a:cxn>
              <a:cxn ang="0">
                <a:pos x="38" y="0"/>
              </a:cxn>
              <a:cxn ang="0">
                <a:pos x="21" y="14"/>
              </a:cxn>
            </a:cxnLst>
            <a:rect l="0" t="0" r="r" b="b"/>
            <a:pathLst>
              <a:path w="38" h="96">
                <a:moveTo>
                  <a:pt x="21" y="14"/>
                </a:moveTo>
                <a:lnTo>
                  <a:pt x="19" y="16"/>
                </a:lnTo>
                <a:lnTo>
                  <a:pt x="14" y="22"/>
                </a:lnTo>
                <a:lnTo>
                  <a:pt x="11" y="26"/>
                </a:lnTo>
                <a:lnTo>
                  <a:pt x="8" y="30"/>
                </a:lnTo>
                <a:lnTo>
                  <a:pt x="5" y="35"/>
                </a:lnTo>
                <a:lnTo>
                  <a:pt x="3" y="41"/>
                </a:lnTo>
                <a:lnTo>
                  <a:pt x="1" y="47"/>
                </a:lnTo>
                <a:lnTo>
                  <a:pt x="0" y="53"/>
                </a:lnTo>
                <a:lnTo>
                  <a:pt x="1" y="60"/>
                </a:lnTo>
                <a:lnTo>
                  <a:pt x="3" y="67"/>
                </a:lnTo>
                <a:lnTo>
                  <a:pt x="7" y="74"/>
                </a:lnTo>
                <a:lnTo>
                  <a:pt x="13" y="81"/>
                </a:lnTo>
                <a:lnTo>
                  <a:pt x="21" y="89"/>
                </a:lnTo>
                <a:lnTo>
                  <a:pt x="32" y="96"/>
                </a:lnTo>
                <a:lnTo>
                  <a:pt x="19" y="47"/>
                </a:lnTo>
                <a:lnTo>
                  <a:pt x="38" y="0"/>
                </a:lnTo>
                <a:lnTo>
                  <a:pt x="21" y="14"/>
                </a:lnTo>
                <a:close/>
              </a:path>
            </a:pathLst>
          </a:custGeom>
          <a:solidFill>
            <a:srgbClr val="D4AB8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2" name="Freeform 45"/>
          <p:cNvSpPr>
            <a:spLocks noChangeArrowheads="1"/>
          </p:cNvSpPr>
          <p:nvPr/>
        </p:nvSpPr>
        <p:spPr bwMode="auto">
          <a:xfrm>
            <a:off x="1624013" y="4786313"/>
            <a:ext cx="11112" cy="6350"/>
          </a:xfrm>
          <a:custGeom>
            <a:avLst/>
            <a:gdLst/>
            <a:ahLst/>
            <a:cxnLst>
              <a:cxn ang="0">
                <a:pos x="0" y="38"/>
              </a:cxn>
              <a:cxn ang="0">
                <a:pos x="41" y="4"/>
              </a:cxn>
              <a:cxn ang="0">
                <a:pos x="51" y="2"/>
              </a:cxn>
              <a:cxn ang="0">
                <a:pos x="73" y="0"/>
              </a:cxn>
              <a:cxn ang="0">
                <a:pos x="79" y="0"/>
              </a:cxn>
              <a:cxn ang="0">
                <a:pos x="85" y="1"/>
              </a:cxn>
              <a:cxn ang="0">
                <a:pos x="90" y="2"/>
              </a:cxn>
              <a:cxn ang="0">
                <a:pos x="95" y="4"/>
              </a:cxn>
              <a:cxn ang="0">
                <a:pos x="98" y="8"/>
              </a:cxn>
              <a:cxn ang="0">
                <a:pos x="101" y="12"/>
              </a:cxn>
              <a:cxn ang="0">
                <a:pos x="103" y="16"/>
              </a:cxn>
              <a:cxn ang="0">
                <a:pos x="103" y="22"/>
              </a:cxn>
              <a:cxn ang="0">
                <a:pos x="102" y="27"/>
              </a:cxn>
              <a:cxn ang="0">
                <a:pos x="97" y="37"/>
              </a:cxn>
              <a:cxn ang="0">
                <a:pos x="93" y="43"/>
              </a:cxn>
              <a:cxn ang="0">
                <a:pos x="87" y="49"/>
              </a:cxn>
              <a:cxn ang="0">
                <a:pos x="82" y="51"/>
              </a:cxn>
              <a:cxn ang="0">
                <a:pos x="78" y="53"/>
              </a:cxn>
              <a:cxn ang="0">
                <a:pos x="72" y="54"/>
              </a:cxn>
              <a:cxn ang="0">
                <a:pos x="66" y="54"/>
              </a:cxn>
              <a:cxn ang="0">
                <a:pos x="54" y="54"/>
              </a:cxn>
              <a:cxn ang="0">
                <a:pos x="42" y="53"/>
              </a:cxn>
              <a:cxn ang="0">
                <a:pos x="30" y="50"/>
              </a:cxn>
              <a:cxn ang="0">
                <a:pos x="21" y="47"/>
              </a:cxn>
              <a:cxn ang="0">
                <a:pos x="6" y="41"/>
              </a:cxn>
              <a:cxn ang="0">
                <a:pos x="0" y="38"/>
              </a:cxn>
            </a:cxnLst>
            <a:rect l="0" t="0" r="r" b="b"/>
            <a:pathLst>
              <a:path w="103" h="54">
                <a:moveTo>
                  <a:pt x="0" y="38"/>
                </a:moveTo>
                <a:lnTo>
                  <a:pt x="41" y="4"/>
                </a:lnTo>
                <a:lnTo>
                  <a:pt x="51" y="2"/>
                </a:lnTo>
                <a:lnTo>
                  <a:pt x="73" y="0"/>
                </a:lnTo>
                <a:lnTo>
                  <a:pt x="79" y="0"/>
                </a:lnTo>
                <a:lnTo>
                  <a:pt x="85" y="1"/>
                </a:lnTo>
                <a:lnTo>
                  <a:pt x="90" y="2"/>
                </a:lnTo>
                <a:lnTo>
                  <a:pt x="95" y="4"/>
                </a:lnTo>
                <a:lnTo>
                  <a:pt x="98" y="8"/>
                </a:lnTo>
                <a:lnTo>
                  <a:pt x="101" y="12"/>
                </a:lnTo>
                <a:lnTo>
                  <a:pt x="103" y="16"/>
                </a:lnTo>
                <a:lnTo>
                  <a:pt x="103" y="22"/>
                </a:lnTo>
                <a:lnTo>
                  <a:pt x="102" y="27"/>
                </a:lnTo>
                <a:lnTo>
                  <a:pt x="97" y="37"/>
                </a:lnTo>
                <a:lnTo>
                  <a:pt x="93" y="43"/>
                </a:lnTo>
                <a:lnTo>
                  <a:pt x="87" y="49"/>
                </a:lnTo>
                <a:lnTo>
                  <a:pt x="82" y="51"/>
                </a:lnTo>
                <a:lnTo>
                  <a:pt x="78" y="53"/>
                </a:lnTo>
                <a:lnTo>
                  <a:pt x="72" y="54"/>
                </a:lnTo>
                <a:lnTo>
                  <a:pt x="66" y="54"/>
                </a:lnTo>
                <a:lnTo>
                  <a:pt x="54" y="54"/>
                </a:lnTo>
                <a:lnTo>
                  <a:pt x="42" y="53"/>
                </a:lnTo>
                <a:lnTo>
                  <a:pt x="30" y="50"/>
                </a:lnTo>
                <a:lnTo>
                  <a:pt x="21" y="47"/>
                </a:lnTo>
                <a:lnTo>
                  <a:pt x="6" y="41"/>
                </a:lnTo>
                <a:lnTo>
                  <a:pt x="0" y="38"/>
                </a:lnTo>
                <a:close/>
              </a:path>
            </a:pathLst>
          </a:custGeom>
          <a:solidFill>
            <a:srgbClr val="B0927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3" name="Freeform 46"/>
          <p:cNvSpPr>
            <a:spLocks noChangeArrowheads="1"/>
          </p:cNvSpPr>
          <p:nvPr/>
        </p:nvSpPr>
        <p:spPr bwMode="auto">
          <a:xfrm>
            <a:off x="1609725" y="4787900"/>
            <a:ext cx="9525" cy="7938"/>
          </a:xfrm>
          <a:custGeom>
            <a:avLst/>
            <a:gdLst/>
            <a:ahLst/>
            <a:cxnLst>
              <a:cxn ang="0">
                <a:pos x="94" y="24"/>
              </a:cxn>
              <a:cxn ang="0">
                <a:pos x="88" y="19"/>
              </a:cxn>
              <a:cxn ang="0">
                <a:pos x="73" y="9"/>
              </a:cxn>
              <a:cxn ang="0">
                <a:pos x="64" y="4"/>
              </a:cxn>
              <a:cxn ang="0">
                <a:pos x="55" y="1"/>
              </a:cxn>
              <a:cxn ang="0">
                <a:pos x="51" y="0"/>
              </a:cxn>
              <a:cxn ang="0">
                <a:pos x="47" y="0"/>
              </a:cxn>
              <a:cxn ang="0">
                <a:pos x="43" y="0"/>
              </a:cxn>
              <a:cxn ang="0">
                <a:pos x="40" y="1"/>
              </a:cxn>
              <a:cxn ang="0">
                <a:pos x="34" y="1"/>
              </a:cxn>
              <a:cxn ang="0">
                <a:pos x="19" y="3"/>
              </a:cxn>
              <a:cxn ang="0">
                <a:pos x="12" y="5"/>
              </a:cxn>
              <a:cxn ang="0">
                <a:pos x="5" y="9"/>
              </a:cxn>
              <a:cxn ang="0">
                <a:pos x="3" y="12"/>
              </a:cxn>
              <a:cxn ang="0">
                <a:pos x="0" y="14"/>
              </a:cxn>
              <a:cxn ang="0">
                <a:pos x="0" y="18"/>
              </a:cxn>
              <a:cxn ang="0">
                <a:pos x="0" y="22"/>
              </a:cxn>
              <a:cxn ang="0">
                <a:pos x="0" y="27"/>
              </a:cxn>
              <a:cxn ang="0">
                <a:pos x="1" y="38"/>
              </a:cxn>
              <a:cxn ang="0">
                <a:pos x="3" y="41"/>
              </a:cxn>
              <a:cxn ang="0">
                <a:pos x="5" y="44"/>
              </a:cxn>
              <a:cxn ang="0">
                <a:pos x="7" y="47"/>
              </a:cxn>
              <a:cxn ang="0">
                <a:pos x="10" y="49"/>
              </a:cxn>
              <a:cxn ang="0">
                <a:pos x="13" y="51"/>
              </a:cxn>
              <a:cxn ang="0">
                <a:pos x="17" y="52"/>
              </a:cxn>
              <a:cxn ang="0">
                <a:pos x="22" y="52"/>
              </a:cxn>
              <a:cxn ang="0">
                <a:pos x="28" y="52"/>
              </a:cxn>
              <a:cxn ang="0">
                <a:pos x="34" y="52"/>
              </a:cxn>
              <a:cxn ang="0">
                <a:pos x="49" y="51"/>
              </a:cxn>
              <a:cxn ang="0">
                <a:pos x="58" y="50"/>
              </a:cxn>
              <a:cxn ang="0">
                <a:pos x="67" y="48"/>
              </a:cxn>
              <a:cxn ang="0">
                <a:pos x="74" y="45"/>
              </a:cxn>
              <a:cxn ang="0">
                <a:pos x="80" y="42"/>
              </a:cxn>
              <a:cxn ang="0">
                <a:pos x="94" y="24"/>
              </a:cxn>
            </a:cxnLst>
            <a:rect l="0" t="0" r="r" b="b"/>
            <a:pathLst>
              <a:path w="94" h="52">
                <a:moveTo>
                  <a:pt x="94" y="24"/>
                </a:moveTo>
                <a:lnTo>
                  <a:pt x="88" y="19"/>
                </a:lnTo>
                <a:lnTo>
                  <a:pt x="73" y="9"/>
                </a:lnTo>
                <a:lnTo>
                  <a:pt x="64" y="4"/>
                </a:lnTo>
                <a:lnTo>
                  <a:pt x="55" y="1"/>
                </a:lnTo>
                <a:lnTo>
                  <a:pt x="51" y="0"/>
                </a:lnTo>
                <a:lnTo>
                  <a:pt x="47" y="0"/>
                </a:lnTo>
                <a:lnTo>
                  <a:pt x="43" y="0"/>
                </a:lnTo>
                <a:lnTo>
                  <a:pt x="40" y="1"/>
                </a:lnTo>
                <a:lnTo>
                  <a:pt x="34" y="1"/>
                </a:lnTo>
                <a:lnTo>
                  <a:pt x="19" y="3"/>
                </a:lnTo>
                <a:lnTo>
                  <a:pt x="12" y="5"/>
                </a:lnTo>
                <a:lnTo>
                  <a:pt x="5" y="9"/>
                </a:lnTo>
                <a:lnTo>
                  <a:pt x="3" y="12"/>
                </a:lnTo>
                <a:lnTo>
                  <a:pt x="0" y="14"/>
                </a:lnTo>
                <a:lnTo>
                  <a:pt x="0" y="18"/>
                </a:lnTo>
                <a:lnTo>
                  <a:pt x="0" y="22"/>
                </a:lnTo>
                <a:lnTo>
                  <a:pt x="0" y="27"/>
                </a:lnTo>
                <a:lnTo>
                  <a:pt x="1" y="38"/>
                </a:lnTo>
                <a:lnTo>
                  <a:pt x="3" y="41"/>
                </a:lnTo>
                <a:lnTo>
                  <a:pt x="5" y="44"/>
                </a:lnTo>
                <a:lnTo>
                  <a:pt x="7" y="47"/>
                </a:lnTo>
                <a:lnTo>
                  <a:pt x="10" y="49"/>
                </a:lnTo>
                <a:lnTo>
                  <a:pt x="13" y="51"/>
                </a:lnTo>
                <a:lnTo>
                  <a:pt x="17" y="52"/>
                </a:lnTo>
                <a:lnTo>
                  <a:pt x="22" y="52"/>
                </a:lnTo>
                <a:lnTo>
                  <a:pt x="28" y="52"/>
                </a:lnTo>
                <a:lnTo>
                  <a:pt x="34" y="52"/>
                </a:lnTo>
                <a:lnTo>
                  <a:pt x="49" y="51"/>
                </a:lnTo>
                <a:lnTo>
                  <a:pt x="58" y="50"/>
                </a:lnTo>
                <a:lnTo>
                  <a:pt x="67" y="48"/>
                </a:lnTo>
                <a:lnTo>
                  <a:pt x="74" y="45"/>
                </a:lnTo>
                <a:lnTo>
                  <a:pt x="80" y="42"/>
                </a:lnTo>
                <a:lnTo>
                  <a:pt x="94" y="24"/>
                </a:lnTo>
                <a:close/>
              </a:path>
            </a:pathLst>
          </a:custGeom>
          <a:solidFill>
            <a:srgbClr val="B0927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4" name="Freeform 47"/>
          <p:cNvSpPr>
            <a:spLocks noChangeArrowheads="1"/>
          </p:cNvSpPr>
          <p:nvPr/>
        </p:nvSpPr>
        <p:spPr bwMode="auto">
          <a:xfrm>
            <a:off x="1620838" y="4784725"/>
            <a:ext cx="14287" cy="12700"/>
          </a:xfrm>
          <a:custGeom>
            <a:avLst/>
            <a:gdLst/>
            <a:ahLst/>
            <a:cxnLst>
              <a:cxn ang="0">
                <a:pos x="55" y="46"/>
              </a:cxn>
              <a:cxn ang="0">
                <a:pos x="89" y="51"/>
              </a:cxn>
              <a:cxn ang="0">
                <a:pos x="104" y="51"/>
              </a:cxn>
              <a:cxn ang="0">
                <a:pos x="116" y="47"/>
              </a:cxn>
              <a:cxn ang="0">
                <a:pos x="125" y="39"/>
              </a:cxn>
              <a:cxn ang="0">
                <a:pos x="126" y="31"/>
              </a:cxn>
              <a:cxn ang="0">
                <a:pos x="118" y="21"/>
              </a:cxn>
              <a:cxn ang="0">
                <a:pos x="100" y="18"/>
              </a:cxn>
              <a:cxn ang="0">
                <a:pos x="79" y="21"/>
              </a:cxn>
              <a:cxn ang="0">
                <a:pos x="53" y="38"/>
              </a:cxn>
              <a:cxn ang="0">
                <a:pos x="39" y="53"/>
              </a:cxn>
              <a:cxn ang="0">
                <a:pos x="31" y="65"/>
              </a:cxn>
              <a:cxn ang="0">
                <a:pos x="28" y="77"/>
              </a:cxn>
              <a:cxn ang="0">
                <a:pos x="19" y="88"/>
              </a:cxn>
              <a:cxn ang="0">
                <a:pos x="11" y="90"/>
              </a:cxn>
              <a:cxn ang="0">
                <a:pos x="4" y="88"/>
              </a:cxn>
              <a:cxn ang="0">
                <a:pos x="2" y="82"/>
              </a:cxn>
              <a:cxn ang="0">
                <a:pos x="14" y="60"/>
              </a:cxn>
              <a:cxn ang="0">
                <a:pos x="30" y="36"/>
              </a:cxn>
              <a:cxn ang="0">
                <a:pos x="45" y="22"/>
              </a:cxn>
              <a:cxn ang="0">
                <a:pos x="62" y="9"/>
              </a:cxn>
              <a:cxn ang="0">
                <a:pos x="82" y="1"/>
              </a:cxn>
              <a:cxn ang="0">
                <a:pos x="103" y="0"/>
              </a:cxn>
              <a:cxn ang="0">
                <a:pos x="119" y="3"/>
              </a:cxn>
              <a:cxn ang="0">
                <a:pos x="130" y="8"/>
              </a:cxn>
              <a:cxn ang="0">
                <a:pos x="137" y="16"/>
              </a:cxn>
              <a:cxn ang="0">
                <a:pos x="142" y="27"/>
              </a:cxn>
              <a:cxn ang="0">
                <a:pos x="142" y="39"/>
              </a:cxn>
              <a:cxn ang="0">
                <a:pos x="140" y="43"/>
              </a:cxn>
              <a:cxn ang="0">
                <a:pos x="127" y="54"/>
              </a:cxn>
              <a:cxn ang="0">
                <a:pos x="108" y="64"/>
              </a:cxn>
              <a:cxn ang="0">
                <a:pos x="91" y="68"/>
              </a:cxn>
              <a:cxn ang="0">
                <a:pos x="71" y="69"/>
              </a:cxn>
              <a:cxn ang="0">
                <a:pos x="47" y="64"/>
              </a:cxn>
              <a:cxn ang="0">
                <a:pos x="43" y="42"/>
              </a:cxn>
            </a:cxnLst>
            <a:rect l="0" t="0" r="r" b="b"/>
            <a:pathLst>
              <a:path w="143" h="90">
                <a:moveTo>
                  <a:pt x="43" y="42"/>
                </a:moveTo>
                <a:lnTo>
                  <a:pt x="55" y="46"/>
                </a:lnTo>
                <a:lnTo>
                  <a:pt x="82" y="51"/>
                </a:lnTo>
                <a:lnTo>
                  <a:pt x="89" y="51"/>
                </a:lnTo>
                <a:lnTo>
                  <a:pt x="97" y="51"/>
                </a:lnTo>
                <a:lnTo>
                  <a:pt x="104" y="51"/>
                </a:lnTo>
                <a:lnTo>
                  <a:pt x="110" y="49"/>
                </a:lnTo>
                <a:lnTo>
                  <a:pt x="116" y="47"/>
                </a:lnTo>
                <a:lnTo>
                  <a:pt x="121" y="44"/>
                </a:lnTo>
                <a:lnTo>
                  <a:pt x="125" y="39"/>
                </a:lnTo>
                <a:lnTo>
                  <a:pt x="127" y="34"/>
                </a:lnTo>
                <a:lnTo>
                  <a:pt x="126" y="31"/>
                </a:lnTo>
                <a:lnTo>
                  <a:pt x="122" y="24"/>
                </a:lnTo>
                <a:lnTo>
                  <a:pt x="118" y="21"/>
                </a:lnTo>
                <a:lnTo>
                  <a:pt x="110" y="19"/>
                </a:lnTo>
                <a:lnTo>
                  <a:pt x="100" y="18"/>
                </a:lnTo>
                <a:lnTo>
                  <a:pt x="87" y="19"/>
                </a:lnTo>
                <a:lnTo>
                  <a:pt x="79" y="21"/>
                </a:lnTo>
                <a:lnTo>
                  <a:pt x="63" y="31"/>
                </a:lnTo>
                <a:lnTo>
                  <a:pt x="53" y="38"/>
                </a:lnTo>
                <a:lnTo>
                  <a:pt x="44" y="47"/>
                </a:lnTo>
                <a:lnTo>
                  <a:pt x="39" y="53"/>
                </a:lnTo>
                <a:lnTo>
                  <a:pt x="35" y="59"/>
                </a:lnTo>
                <a:lnTo>
                  <a:pt x="31" y="65"/>
                </a:lnTo>
                <a:lnTo>
                  <a:pt x="29" y="72"/>
                </a:lnTo>
                <a:lnTo>
                  <a:pt x="28" y="77"/>
                </a:lnTo>
                <a:lnTo>
                  <a:pt x="23" y="85"/>
                </a:lnTo>
                <a:lnTo>
                  <a:pt x="19" y="88"/>
                </a:lnTo>
                <a:lnTo>
                  <a:pt x="14" y="90"/>
                </a:lnTo>
                <a:lnTo>
                  <a:pt x="11" y="90"/>
                </a:lnTo>
                <a:lnTo>
                  <a:pt x="8" y="90"/>
                </a:lnTo>
                <a:lnTo>
                  <a:pt x="4" y="88"/>
                </a:lnTo>
                <a:lnTo>
                  <a:pt x="0" y="86"/>
                </a:lnTo>
                <a:lnTo>
                  <a:pt x="2" y="82"/>
                </a:lnTo>
                <a:lnTo>
                  <a:pt x="6" y="73"/>
                </a:lnTo>
                <a:lnTo>
                  <a:pt x="14" y="60"/>
                </a:lnTo>
                <a:lnTo>
                  <a:pt x="24" y="44"/>
                </a:lnTo>
                <a:lnTo>
                  <a:pt x="30" y="36"/>
                </a:lnTo>
                <a:lnTo>
                  <a:pt x="37" y="29"/>
                </a:lnTo>
                <a:lnTo>
                  <a:pt x="45" y="22"/>
                </a:lnTo>
                <a:lnTo>
                  <a:pt x="53" y="14"/>
                </a:lnTo>
                <a:lnTo>
                  <a:pt x="62" y="9"/>
                </a:lnTo>
                <a:lnTo>
                  <a:pt x="72" y="4"/>
                </a:lnTo>
                <a:lnTo>
                  <a:pt x="82" y="1"/>
                </a:lnTo>
                <a:lnTo>
                  <a:pt x="93" y="0"/>
                </a:lnTo>
                <a:lnTo>
                  <a:pt x="103" y="0"/>
                </a:lnTo>
                <a:lnTo>
                  <a:pt x="112" y="1"/>
                </a:lnTo>
                <a:lnTo>
                  <a:pt x="119" y="3"/>
                </a:lnTo>
                <a:lnTo>
                  <a:pt x="125" y="5"/>
                </a:lnTo>
                <a:lnTo>
                  <a:pt x="130" y="8"/>
                </a:lnTo>
                <a:lnTo>
                  <a:pt x="134" y="11"/>
                </a:lnTo>
                <a:lnTo>
                  <a:pt x="137" y="16"/>
                </a:lnTo>
                <a:lnTo>
                  <a:pt x="140" y="20"/>
                </a:lnTo>
                <a:lnTo>
                  <a:pt x="142" y="27"/>
                </a:lnTo>
                <a:lnTo>
                  <a:pt x="143" y="34"/>
                </a:lnTo>
                <a:lnTo>
                  <a:pt x="142" y="39"/>
                </a:lnTo>
                <a:lnTo>
                  <a:pt x="142" y="40"/>
                </a:lnTo>
                <a:lnTo>
                  <a:pt x="140" y="43"/>
                </a:lnTo>
                <a:lnTo>
                  <a:pt x="135" y="48"/>
                </a:lnTo>
                <a:lnTo>
                  <a:pt x="127" y="54"/>
                </a:lnTo>
                <a:lnTo>
                  <a:pt x="115" y="61"/>
                </a:lnTo>
                <a:lnTo>
                  <a:pt x="108" y="64"/>
                </a:lnTo>
                <a:lnTo>
                  <a:pt x="100" y="67"/>
                </a:lnTo>
                <a:lnTo>
                  <a:pt x="91" y="68"/>
                </a:lnTo>
                <a:lnTo>
                  <a:pt x="82" y="69"/>
                </a:lnTo>
                <a:lnTo>
                  <a:pt x="71" y="69"/>
                </a:lnTo>
                <a:lnTo>
                  <a:pt x="60" y="67"/>
                </a:lnTo>
                <a:lnTo>
                  <a:pt x="47" y="64"/>
                </a:lnTo>
                <a:lnTo>
                  <a:pt x="33" y="59"/>
                </a:lnTo>
                <a:lnTo>
                  <a:pt x="43" y="42"/>
                </a:lnTo>
                <a:close/>
              </a:path>
            </a:pathLst>
          </a:custGeom>
          <a:solidFill>
            <a:srgbClr val="D4AB8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5" name="Freeform 48"/>
          <p:cNvSpPr>
            <a:spLocks noChangeArrowheads="1"/>
          </p:cNvSpPr>
          <p:nvPr/>
        </p:nvSpPr>
        <p:spPr bwMode="auto">
          <a:xfrm>
            <a:off x="1609725" y="4787900"/>
            <a:ext cx="14288" cy="9525"/>
          </a:xfrm>
          <a:custGeom>
            <a:avLst/>
            <a:gdLst/>
            <a:ahLst/>
            <a:cxnLst>
              <a:cxn ang="0">
                <a:pos x="88" y="36"/>
              </a:cxn>
              <a:cxn ang="0">
                <a:pos x="55" y="49"/>
              </a:cxn>
              <a:cxn ang="0">
                <a:pos x="41" y="51"/>
              </a:cxn>
              <a:cxn ang="0">
                <a:pos x="29" y="50"/>
              </a:cxn>
              <a:cxn ang="0">
                <a:pos x="19" y="44"/>
              </a:cxn>
              <a:cxn ang="0">
                <a:pos x="16" y="36"/>
              </a:cxn>
              <a:cxn ang="0">
                <a:pos x="22" y="25"/>
              </a:cxn>
              <a:cxn ang="0">
                <a:pos x="37" y="19"/>
              </a:cxn>
              <a:cxn ang="0">
                <a:pos x="57" y="19"/>
              </a:cxn>
              <a:cxn ang="0">
                <a:pos x="85" y="30"/>
              </a:cxn>
              <a:cxn ang="0">
                <a:pos x="100" y="42"/>
              </a:cxn>
              <a:cxn ang="0">
                <a:pos x="109" y="53"/>
              </a:cxn>
              <a:cxn ang="0">
                <a:pos x="115" y="64"/>
              </a:cxn>
              <a:cxn ang="0">
                <a:pos x="125" y="73"/>
              </a:cxn>
              <a:cxn ang="0">
                <a:pos x="132" y="74"/>
              </a:cxn>
              <a:cxn ang="0">
                <a:pos x="138" y="71"/>
              </a:cxn>
              <a:cxn ang="0">
                <a:pos x="139" y="64"/>
              </a:cxn>
              <a:cxn ang="0">
                <a:pos x="124" y="44"/>
              </a:cxn>
              <a:cxn ang="0">
                <a:pos x="105" y="25"/>
              </a:cxn>
              <a:cxn ang="0">
                <a:pos x="89" y="13"/>
              </a:cxn>
              <a:cxn ang="0">
                <a:pos x="71" y="4"/>
              </a:cxn>
              <a:cxn ang="0">
                <a:pos x="52" y="0"/>
              </a:cxn>
              <a:cxn ang="0">
                <a:pos x="32" y="3"/>
              </a:cxn>
              <a:cxn ang="0">
                <a:pos x="17" y="9"/>
              </a:cxn>
              <a:cxn ang="0">
                <a:pos x="7" y="16"/>
              </a:cxn>
              <a:cxn ang="0">
                <a:pos x="2" y="24"/>
              </a:cxn>
              <a:cxn ang="0">
                <a:pos x="0" y="36"/>
              </a:cxn>
              <a:cxn ang="0">
                <a:pos x="2" y="47"/>
              </a:cxn>
              <a:cxn ang="0">
                <a:pos x="4" y="51"/>
              </a:cxn>
              <a:cxn ang="0">
                <a:pos x="19" y="60"/>
              </a:cxn>
              <a:cxn ang="0">
                <a:pos x="38" y="66"/>
              </a:cxn>
              <a:cxn ang="0">
                <a:pos x="54" y="67"/>
              </a:cxn>
              <a:cxn ang="0">
                <a:pos x="73" y="63"/>
              </a:cxn>
              <a:cxn ang="0">
                <a:pos x="94" y="54"/>
              </a:cxn>
              <a:cxn ang="0">
                <a:pos x="99" y="30"/>
              </a:cxn>
            </a:cxnLst>
            <a:rect l="0" t="0" r="r" b="b"/>
            <a:pathLst>
              <a:path w="141" h="74">
                <a:moveTo>
                  <a:pt x="99" y="30"/>
                </a:moveTo>
                <a:lnTo>
                  <a:pt x="88" y="36"/>
                </a:lnTo>
                <a:lnTo>
                  <a:pt x="62" y="47"/>
                </a:lnTo>
                <a:lnTo>
                  <a:pt x="55" y="49"/>
                </a:lnTo>
                <a:lnTo>
                  <a:pt x="48" y="50"/>
                </a:lnTo>
                <a:lnTo>
                  <a:pt x="41" y="51"/>
                </a:lnTo>
                <a:lnTo>
                  <a:pt x="35" y="51"/>
                </a:lnTo>
                <a:lnTo>
                  <a:pt x="29" y="50"/>
                </a:lnTo>
                <a:lnTo>
                  <a:pt x="23" y="48"/>
                </a:lnTo>
                <a:lnTo>
                  <a:pt x="19" y="44"/>
                </a:lnTo>
                <a:lnTo>
                  <a:pt x="16" y="39"/>
                </a:lnTo>
                <a:lnTo>
                  <a:pt x="16" y="36"/>
                </a:lnTo>
                <a:lnTo>
                  <a:pt x="18" y="29"/>
                </a:lnTo>
                <a:lnTo>
                  <a:pt x="22" y="25"/>
                </a:lnTo>
                <a:lnTo>
                  <a:pt x="28" y="22"/>
                </a:lnTo>
                <a:lnTo>
                  <a:pt x="37" y="19"/>
                </a:lnTo>
                <a:lnTo>
                  <a:pt x="50" y="17"/>
                </a:lnTo>
                <a:lnTo>
                  <a:pt x="57" y="19"/>
                </a:lnTo>
                <a:lnTo>
                  <a:pt x="75" y="25"/>
                </a:lnTo>
                <a:lnTo>
                  <a:pt x="85" y="30"/>
                </a:lnTo>
                <a:lnTo>
                  <a:pt x="95" y="38"/>
                </a:lnTo>
                <a:lnTo>
                  <a:pt x="100" y="42"/>
                </a:lnTo>
                <a:lnTo>
                  <a:pt x="105" y="47"/>
                </a:lnTo>
                <a:lnTo>
                  <a:pt x="109" y="53"/>
                </a:lnTo>
                <a:lnTo>
                  <a:pt x="113" y="60"/>
                </a:lnTo>
                <a:lnTo>
                  <a:pt x="115" y="64"/>
                </a:lnTo>
                <a:lnTo>
                  <a:pt x="121" y="70"/>
                </a:lnTo>
                <a:lnTo>
                  <a:pt x="125" y="73"/>
                </a:lnTo>
                <a:lnTo>
                  <a:pt x="130" y="74"/>
                </a:lnTo>
                <a:lnTo>
                  <a:pt x="132" y="74"/>
                </a:lnTo>
                <a:lnTo>
                  <a:pt x="135" y="73"/>
                </a:lnTo>
                <a:lnTo>
                  <a:pt x="138" y="71"/>
                </a:lnTo>
                <a:lnTo>
                  <a:pt x="141" y="68"/>
                </a:lnTo>
                <a:lnTo>
                  <a:pt x="139" y="64"/>
                </a:lnTo>
                <a:lnTo>
                  <a:pt x="134" y="56"/>
                </a:lnTo>
                <a:lnTo>
                  <a:pt x="124" y="44"/>
                </a:lnTo>
                <a:lnTo>
                  <a:pt x="112" y="31"/>
                </a:lnTo>
                <a:lnTo>
                  <a:pt x="105" y="25"/>
                </a:lnTo>
                <a:lnTo>
                  <a:pt x="97" y="18"/>
                </a:lnTo>
                <a:lnTo>
                  <a:pt x="89" y="13"/>
                </a:lnTo>
                <a:lnTo>
                  <a:pt x="80" y="8"/>
                </a:lnTo>
                <a:lnTo>
                  <a:pt x="71" y="4"/>
                </a:lnTo>
                <a:lnTo>
                  <a:pt x="62" y="1"/>
                </a:lnTo>
                <a:lnTo>
                  <a:pt x="52" y="0"/>
                </a:lnTo>
                <a:lnTo>
                  <a:pt x="41" y="1"/>
                </a:lnTo>
                <a:lnTo>
                  <a:pt x="32" y="3"/>
                </a:lnTo>
                <a:lnTo>
                  <a:pt x="24" y="6"/>
                </a:lnTo>
                <a:lnTo>
                  <a:pt x="17" y="9"/>
                </a:lnTo>
                <a:lnTo>
                  <a:pt x="12" y="12"/>
                </a:lnTo>
                <a:lnTo>
                  <a:pt x="7" y="16"/>
                </a:lnTo>
                <a:lnTo>
                  <a:pt x="4" y="20"/>
                </a:lnTo>
                <a:lnTo>
                  <a:pt x="2" y="24"/>
                </a:lnTo>
                <a:lnTo>
                  <a:pt x="1" y="28"/>
                </a:lnTo>
                <a:lnTo>
                  <a:pt x="0" y="36"/>
                </a:lnTo>
                <a:lnTo>
                  <a:pt x="1" y="43"/>
                </a:lnTo>
                <a:lnTo>
                  <a:pt x="2" y="47"/>
                </a:lnTo>
                <a:lnTo>
                  <a:pt x="2" y="49"/>
                </a:lnTo>
                <a:lnTo>
                  <a:pt x="4" y="51"/>
                </a:lnTo>
                <a:lnTo>
                  <a:pt x="10" y="55"/>
                </a:lnTo>
                <a:lnTo>
                  <a:pt x="19" y="60"/>
                </a:lnTo>
                <a:lnTo>
                  <a:pt x="31" y="64"/>
                </a:lnTo>
                <a:lnTo>
                  <a:pt x="38" y="66"/>
                </a:lnTo>
                <a:lnTo>
                  <a:pt x="46" y="67"/>
                </a:lnTo>
                <a:lnTo>
                  <a:pt x="54" y="67"/>
                </a:lnTo>
                <a:lnTo>
                  <a:pt x="63" y="65"/>
                </a:lnTo>
                <a:lnTo>
                  <a:pt x="73" y="63"/>
                </a:lnTo>
                <a:lnTo>
                  <a:pt x="83" y="59"/>
                </a:lnTo>
                <a:lnTo>
                  <a:pt x="94" y="54"/>
                </a:lnTo>
                <a:lnTo>
                  <a:pt x="105" y="47"/>
                </a:lnTo>
                <a:lnTo>
                  <a:pt x="99" y="30"/>
                </a:lnTo>
                <a:close/>
              </a:path>
            </a:pathLst>
          </a:custGeom>
          <a:solidFill>
            <a:srgbClr val="D4AB88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6" name="Freeform 49"/>
          <p:cNvSpPr>
            <a:spLocks noChangeArrowheads="1"/>
          </p:cNvSpPr>
          <p:nvPr/>
        </p:nvSpPr>
        <p:spPr bwMode="auto">
          <a:xfrm>
            <a:off x="1646238" y="4768850"/>
            <a:ext cx="20637" cy="11113"/>
          </a:xfrm>
          <a:custGeom>
            <a:avLst/>
            <a:gdLst/>
            <a:ahLst/>
            <a:cxnLst>
              <a:cxn ang="0">
                <a:pos x="0" y="52"/>
              </a:cxn>
              <a:cxn ang="0">
                <a:pos x="1" y="56"/>
              </a:cxn>
              <a:cxn ang="0">
                <a:pos x="3" y="60"/>
              </a:cxn>
              <a:cxn ang="0">
                <a:pos x="6" y="63"/>
              </a:cxn>
              <a:cxn ang="0">
                <a:pos x="9" y="67"/>
              </a:cxn>
              <a:cxn ang="0">
                <a:pos x="14" y="70"/>
              </a:cxn>
              <a:cxn ang="0">
                <a:pos x="19" y="73"/>
              </a:cxn>
              <a:cxn ang="0">
                <a:pos x="26" y="75"/>
              </a:cxn>
              <a:cxn ang="0">
                <a:pos x="33" y="77"/>
              </a:cxn>
              <a:cxn ang="0">
                <a:pos x="48" y="81"/>
              </a:cxn>
              <a:cxn ang="0">
                <a:pos x="66" y="83"/>
              </a:cxn>
              <a:cxn ang="0">
                <a:pos x="86" y="83"/>
              </a:cxn>
              <a:cxn ang="0">
                <a:pos x="107" y="82"/>
              </a:cxn>
              <a:cxn ang="0">
                <a:pos x="128" y="79"/>
              </a:cxn>
              <a:cxn ang="0">
                <a:pos x="147" y="75"/>
              </a:cxn>
              <a:cxn ang="0">
                <a:pos x="164" y="70"/>
              </a:cxn>
              <a:cxn ang="0">
                <a:pos x="179" y="63"/>
              </a:cxn>
              <a:cxn ang="0">
                <a:pos x="185" y="60"/>
              </a:cxn>
              <a:cxn ang="0">
                <a:pos x="191" y="56"/>
              </a:cxn>
              <a:cxn ang="0">
                <a:pos x="195" y="53"/>
              </a:cxn>
              <a:cxn ang="0">
                <a:pos x="199" y="49"/>
              </a:cxn>
              <a:cxn ang="0">
                <a:pos x="202" y="45"/>
              </a:cxn>
              <a:cxn ang="0">
                <a:pos x="205" y="40"/>
              </a:cxn>
              <a:cxn ang="0">
                <a:pos x="206" y="36"/>
              </a:cxn>
              <a:cxn ang="0">
                <a:pos x="206" y="32"/>
              </a:cxn>
              <a:cxn ang="0">
                <a:pos x="205" y="28"/>
              </a:cxn>
              <a:cxn ang="0">
                <a:pos x="203" y="24"/>
              </a:cxn>
              <a:cxn ang="0">
                <a:pos x="200" y="20"/>
              </a:cxn>
              <a:cxn ang="0">
                <a:pos x="196" y="17"/>
              </a:cxn>
              <a:cxn ang="0">
                <a:pos x="192" y="14"/>
              </a:cxn>
              <a:cxn ang="0">
                <a:pos x="186" y="11"/>
              </a:cxn>
              <a:cxn ang="0">
                <a:pos x="180" y="8"/>
              </a:cxn>
              <a:cxn ang="0">
                <a:pos x="173" y="6"/>
              </a:cxn>
              <a:cxn ang="0">
                <a:pos x="157" y="3"/>
              </a:cxn>
              <a:cxn ang="0">
                <a:pos x="140" y="1"/>
              </a:cxn>
              <a:cxn ang="0">
                <a:pos x="120" y="0"/>
              </a:cxn>
              <a:cxn ang="0">
                <a:pos x="99" y="1"/>
              </a:cxn>
              <a:cxn ang="0">
                <a:pos x="78" y="4"/>
              </a:cxn>
              <a:cxn ang="0">
                <a:pos x="59" y="8"/>
              </a:cxn>
              <a:cxn ang="0">
                <a:pos x="42" y="14"/>
              </a:cxn>
              <a:cxn ang="0">
                <a:pos x="27" y="20"/>
              </a:cxn>
              <a:cxn ang="0">
                <a:pos x="21" y="24"/>
              </a:cxn>
              <a:cxn ang="0">
                <a:pos x="15" y="27"/>
              </a:cxn>
              <a:cxn ang="0">
                <a:pos x="10" y="31"/>
              </a:cxn>
              <a:cxn ang="0">
                <a:pos x="6" y="35"/>
              </a:cxn>
              <a:cxn ang="0">
                <a:pos x="3" y="39"/>
              </a:cxn>
              <a:cxn ang="0">
                <a:pos x="1" y="43"/>
              </a:cxn>
              <a:cxn ang="0">
                <a:pos x="0" y="48"/>
              </a:cxn>
              <a:cxn ang="0">
                <a:pos x="0" y="52"/>
              </a:cxn>
            </a:cxnLst>
            <a:rect l="0" t="0" r="r" b="b"/>
            <a:pathLst>
              <a:path w="206" h="83">
                <a:moveTo>
                  <a:pt x="0" y="52"/>
                </a:moveTo>
                <a:lnTo>
                  <a:pt x="1" y="56"/>
                </a:lnTo>
                <a:lnTo>
                  <a:pt x="3" y="60"/>
                </a:lnTo>
                <a:lnTo>
                  <a:pt x="6" y="63"/>
                </a:lnTo>
                <a:lnTo>
                  <a:pt x="9" y="67"/>
                </a:lnTo>
                <a:lnTo>
                  <a:pt x="14" y="70"/>
                </a:lnTo>
                <a:lnTo>
                  <a:pt x="19" y="73"/>
                </a:lnTo>
                <a:lnTo>
                  <a:pt x="26" y="75"/>
                </a:lnTo>
                <a:lnTo>
                  <a:pt x="33" y="77"/>
                </a:lnTo>
                <a:lnTo>
                  <a:pt x="48" y="81"/>
                </a:lnTo>
                <a:lnTo>
                  <a:pt x="66" y="83"/>
                </a:lnTo>
                <a:lnTo>
                  <a:pt x="86" y="83"/>
                </a:lnTo>
                <a:lnTo>
                  <a:pt x="107" y="82"/>
                </a:lnTo>
                <a:lnTo>
                  <a:pt x="128" y="79"/>
                </a:lnTo>
                <a:lnTo>
                  <a:pt x="147" y="75"/>
                </a:lnTo>
                <a:lnTo>
                  <a:pt x="164" y="70"/>
                </a:lnTo>
                <a:lnTo>
                  <a:pt x="179" y="63"/>
                </a:lnTo>
                <a:lnTo>
                  <a:pt x="185" y="60"/>
                </a:lnTo>
                <a:lnTo>
                  <a:pt x="191" y="56"/>
                </a:lnTo>
                <a:lnTo>
                  <a:pt x="195" y="53"/>
                </a:lnTo>
                <a:lnTo>
                  <a:pt x="199" y="49"/>
                </a:lnTo>
                <a:lnTo>
                  <a:pt x="202" y="45"/>
                </a:lnTo>
                <a:lnTo>
                  <a:pt x="205" y="40"/>
                </a:lnTo>
                <a:lnTo>
                  <a:pt x="206" y="36"/>
                </a:lnTo>
                <a:lnTo>
                  <a:pt x="206" y="32"/>
                </a:lnTo>
                <a:lnTo>
                  <a:pt x="205" y="28"/>
                </a:lnTo>
                <a:lnTo>
                  <a:pt x="203" y="24"/>
                </a:lnTo>
                <a:lnTo>
                  <a:pt x="200" y="20"/>
                </a:lnTo>
                <a:lnTo>
                  <a:pt x="196" y="17"/>
                </a:lnTo>
                <a:lnTo>
                  <a:pt x="192" y="14"/>
                </a:lnTo>
                <a:lnTo>
                  <a:pt x="186" y="11"/>
                </a:lnTo>
                <a:lnTo>
                  <a:pt x="180" y="8"/>
                </a:lnTo>
                <a:lnTo>
                  <a:pt x="173" y="6"/>
                </a:lnTo>
                <a:lnTo>
                  <a:pt x="157" y="3"/>
                </a:lnTo>
                <a:lnTo>
                  <a:pt x="140" y="1"/>
                </a:lnTo>
                <a:lnTo>
                  <a:pt x="120" y="0"/>
                </a:lnTo>
                <a:lnTo>
                  <a:pt x="99" y="1"/>
                </a:lnTo>
                <a:lnTo>
                  <a:pt x="78" y="4"/>
                </a:lnTo>
                <a:lnTo>
                  <a:pt x="59" y="8"/>
                </a:lnTo>
                <a:lnTo>
                  <a:pt x="42" y="14"/>
                </a:lnTo>
                <a:lnTo>
                  <a:pt x="27" y="20"/>
                </a:lnTo>
                <a:lnTo>
                  <a:pt x="21" y="24"/>
                </a:lnTo>
                <a:lnTo>
                  <a:pt x="15" y="27"/>
                </a:lnTo>
                <a:lnTo>
                  <a:pt x="10" y="31"/>
                </a:lnTo>
                <a:lnTo>
                  <a:pt x="6" y="35"/>
                </a:lnTo>
                <a:lnTo>
                  <a:pt x="3" y="39"/>
                </a:lnTo>
                <a:lnTo>
                  <a:pt x="1" y="43"/>
                </a:lnTo>
                <a:lnTo>
                  <a:pt x="0" y="48"/>
                </a:lnTo>
                <a:lnTo>
                  <a:pt x="0" y="52"/>
                </a:lnTo>
                <a:close/>
              </a:path>
            </a:pathLst>
          </a:custGeom>
          <a:solidFill>
            <a:srgbClr val="EEAE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7" name="Freeform 50"/>
          <p:cNvSpPr>
            <a:spLocks noChangeArrowheads="1"/>
          </p:cNvSpPr>
          <p:nvPr/>
        </p:nvSpPr>
        <p:spPr bwMode="auto">
          <a:xfrm>
            <a:off x="1566863" y="4779963"/>
            <a:ext cx="20637" cy="12700"/>
          </a:xfrm>
          <a:custGeom>
            <a:avLst/>
            <a:gdLst/>
            <a:ahLst/>
            <a:cxnLst>
              <a:cxn ang="0">
                <a:pos x="0" y="53"/>
              </a:cxn>
              <a:cxn ang="0">
                <a:pos x="1" y="57"/>
              </a:cxn>
              <a:cxn ang="0">
                <a:pos x="3" y="61"/>
              </a:cxn>
              <a:cxn ang="0">
                <a:pos x="5" y="64"/>
              </a:cxn>
              <a:cxn ang="0">
                <a:pos x="9" y="68"/>
              </a:cxn>
              <a:cxn ang="0">
                <a:pos x="14" y="71"/>
              </a:cxn>
              <a:cxn ang="0">
                <a:pos x="19" y="74"/>
              </a:cxn>
              <a:cxn ang="0">
                <a:pos x="26" y="76"/>
              </a:cxn>
              <a:cxn ang="0">
                <a:pos x="33" y="78"/>
              </a:cxn>
              <a:cxn ang="0">
                <a:pos x="48" y="82"/>
              </a:cxn>
              <a:cxn ang="0">
                <a:pos x="66" y="84"/>
              </a:cxn>
              <a:cxn ang="0">
                <a:pos x="86" y="85"/>
              </a:cxn>
              <a:cxn ang="0">
                <a:pos x="106" y="83"/>
              </a:cxn>
              <a:cxn ang="0">
                <a:pos x="128" y="81"/>
              </a:cxn>
              <a:cxn ang="0">
                <a:pos x="147" y="76"/>
              </a:cxn>
              <a:cxn ang="0">
                <a:pos x="164" y="71"/>
              </a:cxn>
              <a:cxn ang="0">
                <a:pos x="179" y="65"/>
              </a:cxn>
              <a:cxn ang="0">
                <a:pos x="185" y="61"/>
              </a:cxn>
              <a:cxn ang="0">
                <a:pos x="190" y="57"/>
              </a:cxn>
              <a:cxn ang="0">
                <a:pos x="195" y="54"/>
              </a:cxn>
              <a:cxn ang="0">
                <a:pos x="199" y="50"/>
              </a:cxn>
              <a:cxn ang="0">
                <a:pos x="202" y="45"/>
              </a:cxn>
              <a:cxn ang="0">
                <a:pos x="205" y="41"/>
              </a:cxn>
              <a:cxn ang="0">
                <a:pos x="206" y="36"/>
              </a:cxn>
              <a:cxn ang="0">
                <a:pos x="206" y="32"/>
              </a:cxn>
              <a:cxn ang="0">
                <a:pos x="205" y="28"/>
              </a:cxn>
              <a:cxn ang="0">
                <a:pos x="203" y="24"/>
              </a:cxn>
              <a:cxn ang="0">
                <a:pos x="200" y="21"/>
              </a:cxn>
              <a:cxn ang="0">
                <a:pos x="196" y="17"/>
              </a:cxn>
              <a:cxn ang="0">
                <a:pos x="191" y="14"/>
              </a:cxn>
              <a:cxn ang="0">
                <a:pos x="186" y="11"/>
              </a:cxn>
              <a:cxn ang="0">
                <a:pos x="180" y="9"/>
              </a:cxn>
              <a:cxn ang="0">
                <a:pos x="173" y="6"/>
              </a:cxn>
              <a:cxn ang="0">
                <a:pos x="157" y="3"/>
              </a:cxn>
              <a:cxn ang="0">
                <a:pos x="139" y="1"/>
              </a:cxn>
              <a:cxn ang="0">
                <a:pos x="119" y="0"/>
              </a:cxn>
              <a:cxn ang="0">
                <a:pos x="98" y="1"/>
              </a:cxn>
              <a:cxn ang="0">
                <a:pos x="78" y="4"/>
              </a:cxn>
              <a:cxn ang="0">
                <a:pos x="59" y="8"/>
              </a:cxn>
              <a:cxn ang="0">
                <a:pos x="42" y="14"/>
              </a:cxn>
              <a:cxn ang="0">
                <a:pos x="27" y="20"/>
              </a:cxn>
              <a:cxn ang="0">
                <a:pos x="21" y="24"/>
              </a:cxn>
              <a:cxn ang="0">
                <a:pos x="15" y="27"/>
              </a:cxn>
              <a:cxn ang="0">
                <a:pos x="10" y="31"/>
              </a:cxn>
              <a:cxn ang="0">
                <a:pos x="6" y="35"/>
              </a:cxn>
              <a:cxn ang="0">
                <a:pos x="3" y="39"/>
              </a:cxn>
              <a:cxn ang="0">
                <a:pos x="1" y="43"/>
              </a:cxn>
              <a:cxn ang="0">
                <a:pos x="0" y="49"/>
              </a:cxn>
              <a:cxn ang="0">
                <a:pos x="0" y="53"/>
              </a:cxn>
            </a:cxnLst>
            <a:rect l="0" t="0" r="r" b="b"/>
            <a:pathLst>
              <a:path w="206" h="85">
                <a:moveTo>
                  <a:pt x="0" y="53"/>
                </a:moveTo>
                <a:lnTo>
                  <a:pt x="1" y="57"/>
                </a:lnTo>
                <a:lnTo>
                  <a:pt x="3" y="61"/>
                </a:lnTo>
                <a:lnTo>
                  <a:pt x="5" y="64"/>
                </a:lnTo>
                <a:lnTo>
                  <a:pt x="9" y="68"/>
                </a:lnTo>
                <a:lnTo>
                  <a:pt x="14" y="71"/>
                </a:lnTo>
                <a:lnTo>
                  <a:pt x="19" y="74"/>
                </a:lnTo>
                <a:lnTo>
                  <a:pt x="26" y="76"/>
                </a:lnTo>
                <a:lnTo>
                  <a:pt x="33" y="78"/>
                </a:lnTo>
                <a:lnTo>
                  <a:pt x="48" y="82"/>
                </a:lnTo>
                <a:lnTo>
                  <a:pt x="66" y="84"/>
                </a:lnTo>
                <a:lnTo>
                  <a:pt x="86" y="85"/>
                </a:lnTo>
                <a:lnTo>
                  <a:pt x="106" y="83"/>
                </a:lnTo>
                <a:lnTo>
                  <a:pt x="128" y="81"/>
                </a:lnTo>
                <a:lnTo>
                  <a:pt x="147" y="76"/>
                </a:lnTo>
                <a:lnTo>
                  <a:pt x="164" y="71"/>
                </a:lnTo>
                <a:lnTo>
                  <a:pt x="179" y="65"/>
                </a:lnTo>
                <a:lnTo>
                  <a:pt x="185" y="61"/>
                </a:lnTo>
                <a:lnTo>
                  <a:pt x="190" y="57"/>
                </a:lnTo>
                <a:lnTo>
                  <a:pt x="195" y="54"/>
                </a:lnTo>
                <a:lnTo>
                  <a:pt x="199" y="50"/>
                </a:lnTo>
                <a:lnTo>
                  <a:pt x="202" y="45"/>
                </a:lnTo>
                <a:lnTo>
                  <a:pt x="205" y="41"/>
                </a:lnTo>
                <a:lnTo>
                  <a:pt x="206" y="36"/>
                </a:lnTo>
                <a:lnTo>
                  <a:pt x="206" y="32"/>
                </a:lnTo>
                <a:lnTo>
                  <a:pt x="205" y="28"/>
                </a:lnTo>
                <a:lnTo>
                  <a:pt x="203" y="24"/>
                </a:lnTo>
                <a:lnTo>
                  <a:pt x="200" y="21"/>
                </a:lnTo>
                <a:lnTo>
                  <a:pt x="196" y="17"/>
                </a:lnTo>
                <a:lnTo>
                  <a:pt x="191" y="14"/>
                </a:lnTo>
                <a:lnTo>
                  <a:pt x="186" y="11"/>
                </a:lnTo>
                <a:lnTo>
                  <a:pt x="180" y="9"/>
                </a:lnTo>
                <a:lnTo>
                  <a:pt x="173" y="6"/>
                </a:lnTo>
                <a:lnTo>
                  <a:pt x="157" y="3"/>
                </a:lnTo>
                <a:lnTo>
                  <a:pt x="139" y="1"/>
                </a:lnTo>
                <a:lnTo>
                  <a:pt x="119" y="0"/>
                </a:lnTo>
                <a:lnTo>
                  <a:pt x="98" y="1"/>
                </a:lnTo>
                <a:lnTo>
                  <a:pt x="78" y="4"/>
                </a:lnTo>
                <a:lnTo>
                  <a:pt x="59" y="8"/>
                </a:lnTo>
                <a:lnTo>
                  <a:pt x="42" y="14"/>
                </a:lnTo>
                <a:lnTo>
                  <a:pt x="27" y="20"/>
                </a:lnTo>
                <a:lnTo>
                  <a:pt x="21" y="24"/>
                </a:lnTo>
                <a:lnTo>
                  <a:pt x="15" y="27"/>
                </a:lnTo>
                <a:lnTo>
                  <a:pt x="10" y="31"/>
                </a:lnTo>
                <a:lnTo>
                  <a:pt x="6" y="35"/>
                </a:lnTo>
                <a:lnTo>
                  <a:pt x="3" y="39"/>
                </a:lnTo>
                <a:lnTo>
                  <a:pt x="1" y="43"/>
                </a:lnTo>
                <a:lnTo>
                  <a:pt x="0" y="49"/>
                </a:lnTo>
                <a:lnTo>
                  <a:pt x="0" y="53"/>
                </a:lnTo>
                <a:close/>
              </a:path>
            </a:pathLst>
          </a:custGeom>
          <a:solidFill>
            <a:srgbClr val="EEAE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8" name="Freeform 51"/>
          <p:cNvSpPr>
            <a:spLocks noChangeArrowheads="1"/>
          </p:cNvSpPr>
          <p:nvPr/>
        </p:nvSpPr>
        <p:spPr bwMode="auto">
          <a:xfrm>
            <a:off x="1608138" y="4808538"/>
            <a:ext cx="31750" cy="14287"/>
          </a:xfrm>
          <a:custGeom>
            <a:avLst/>
            <a:gdLst/>
            <a:ahLst/>
            <a:cxnLst>
              <a:cxn ang="0">
                <a:pos x="311" y="26"/>
              </a:cxn>
              <a:cxn ang="0">
                <a:pos x="305" y="32"/>
              </a:cxn>
              <a:cxn ang="0">
                <a:pos x="287" y="46"/>
              </a:cxn>
              <a:cxn ang="0">
                <a:pos x="275" y="55"/>
              </a:cxn>
              <a:cxn ang="0">
                <a:pos x="260" y="64"/>
              </a:cxn>
              <a:cxn ang="0">
                <a:pos x="242" y="73"/>
              </a:cxn>
              <a:cxn ang="0">
                <a:pos x="223" y="81"/>
              </a:cxn>
              <a:cxn ang="0">
                <a:pos x="212" y="85"/>
              </a:cxn>
              <a:cxn ang="0">
                <a:pos x="201" y="89"/>
              </a:cxn>
              <a:cxn ang="0">
                <a:pos x="190" y="92"/>
              </a:cxn>
              <a:cxn ang="0">
                <a:pos x="178" y="94"/>
              </a:cxn>
              <a:cxn ang="0">
                <a:pos x="164" y="96"/>
              </a:cxn>
              <a:cxn ang="0">
                <a:pos x="151" y="97"/>
              </a:cxn>
              <a:cxn ang="0">
                <a:pos x="138" y="98"/>
              </a:cxn>
              <a:cxn ang="0">
                <a:pos x="124" y="97"/>
              </a:cxn>
              <a:cxn ang="0">
                <a:pos x="110" y="96"/>
              </a:cxn>
              <a:cxn ang="0">
                <a:pos x="95" y="94"/>
              </a:cxn>
              <a:cxn ang="0">
                <a:pos x="80" y="91"/>
              </a:cxn>
              <a:cxn ang="0">
                <a:pos x="65" y="87"/>
              </a:cxn>
              <a:cxn ang="0">
                <a:pos x="49" y="82"/>
              </a:cxn>
              <a:cxn ang="0">
                <a:pos x="33" y="76"/>
              </a:cxn>
              <a:cxn ang="0">
                <a:pos x="16" y="68"/>
              </a:cxn>
              <a:cxn ang="0">
                <a:pos x="0" y="59"/>
              </a:cxn>
              <a:cxn ang="0">
                <a:pos x="18" y="29"/>
              </a:cxn>
              <a:cxn ang="0">
                <a:pos x="33" y="36"/>
              </a:cxn>
              <a:cxn ang="0">
                <a:pos x="47" y="43"/>
              </a:cxn>
              <a:cxn ang="0">
                <a:pos x="60" y="48"/>
              </a:cxn>
              <a:cxn ang="0">
                <a:pos x="74" y="53"/>
              </a:cxn>
              <a:cxn ang="0">
                <a:pos x="87" y="57"/>
              </a:cxn>
              <a:cxn ang="0">
                <a:pos x="100" y="59"/>
              </a:cxn>
              <a:cxn ang="0">
                <a:pos x="112" y="61"/>
              </a:cxn>
              <a:cxn ang="0">
                <a:pos x="124" y="62"/>
              </a:cxn>
              <a:cxn ang="0">
                <a:pos x="136" y="63"/>
              </a:cxn>
              <a:cxn ang="0">
                <a:pos x="147" y="62"/>
              </a:cxn>
              <a:cxn ang="0">
                <a:pos x="158" y="61"/>
              </a:cxn>
              <a:cxn ang="0">
                <a:pos x="169" y="60"/>
              </a:cxn>
              <a:cxn ang="0">
                <a:pos x="190" y="56"/>
              </a:cxn>
              <a:cxn ang="0">
                <a:pos x="208" y="50"/>
              </a:cxn>
              <a:cxn ang="0">
                <a:pos x="225" y="43"/>
              </a:cxn>
              <a:cxn ang="0">
                <a:pos x="240" y="35"/>
              </a:cxn>
              <a:cxn ang="0">
                <a:pos x="252" y="28"/>
              </a:cxn>
              <a:cxn ang="0">
                <a:pos x="263" y="20"/>
              </a:cxn>
              <a:cxn ang="0">
                <a:pos x="279" y="8"/>
              </a:cxn>
              <a:cxn ang="0">
                <a:pos x="285" y="0"/>
              </a:cxn>
              <a:cxn ang="0">
                <a:pos x="311" y="26"/>
              </a:cxn>
            </a:cxnLst>
            <a:rect l="0" t="0" r="r" b="b"/>
            <a:pathLst>
              <a:path w="311" h="98">
                <a:moveTo>
                  <a:pt x="311" y="26"/>
                </a:moveTo>
                <a:lnTo>
                  <a:pt x="305" y="32"/>
                </a:lnTo>
                <a:lnTo>
                  <a:pt x="287" y="46"/>
                </a:lnTo>
                <a:lnTo>
                  <a:pt x="275" y="55"/>
                </a:lnTo>
                <a:lnTo>
                  <a:pt x="260" y="64"/>
                </a:lnTo>
                <a:lnTo>
                  <a:pt x="242" y="73"/>
                </a:lnTo>
                <a:lnTo>
                  <a:pt x="223" y="81"/>
                </a:lnTo>
                <a:lnTo>
                  <a:pt x="212" y="85"/>
                </a:lnTo>
                <a:lnTo>
                  <a:pt x="201" y="89"/>
                </a:lnTo>
                <a:lnTo>
                  <a:pt x="190" y="92"/>
                </a:lnTo>
                <a:lnTo>
                  <a:pt x="178" y="94"/>
                </a:lnTo>
                <a:lnTo>
                  <a:pt x="164" y="96"/>
                </a:lnTo>
                <a:lnTo>
                  <a:pt x="151" y="97"/>
                </a:lnTo>
                <a:lnTo>
                  <a:pt x="138" y="98"/>
                </a:lnTo>
                <a:lnTo>
                  <a:pt x="124" y="97"/>
                </a:lnTo>
                <a:lnTo>
                  <a:pt x="110" y="96"/>
                </a:lnTo>
                <a:lnTo>
                  <a:pt x="95" y="94"/>
                </a:lnTo>
                <a:lnTo>
                  <a:pt x="80" y="91"/>
                </a:lnTo>
                <a:lnTo>
                  <a:pt x="65" y="87"/>
                </a:lnTo>
                <a:lnTo>
                  <a:pt x="49" y="82"/>
                </a:lnTo>
                <a:lnTo>
                  <a:pt x="33" y="76"/>
                </a:lnTo>
                <a:lnTo>
                  <a:pt x="16" y="68"/>
                </a:lnTo>
                <a:lnTo>
                  <a:pt x="0" y="59"/>
                </a:lnTo>
                <a:lnTo>
                  <a:pt x="18" y="29"/>
                </a:lnTo>
                <a:lnTo>
                  <a:pt x="33" y="36"/>
                </a:lnTo>
                <a:lnTo>
                  <a:pt x="47" y="43"/>
                </a:lnTo>
                <a:lnTo>
                  <a:pt x="60" y="48"/>
                </a:lnTo>
                <a:lnTo>
                  <a:pt x="74" y="53"/>
                </a:lnTo>
                <a:lnTo>
                  <a:pt x="87" y="57"/>
                </a:lnTo>
                <a:lnTo>
                  <a:pt x="100" y="59"/>
                </a:lnTo>
                <a:lnTo>
                  <a:pt x="112" y="61"/>
                </a:lnTo>
                <a:lnTo>
                  <a:pt x="124" y="62"/>
                </a:lnTo>
                <a:lnTo>
                  <a:pt x="136" y="63"/>
                </a:lnTo>
                <a:lnTo>
                  <a:pt x="147" y="62"/>
                </a:lnTo>
                <a:lnTo>
                  <a:pt x="158" y="61"/>
                </a:lnTo>
                <a:lnTo>
                  <a:pt x="169" y="60"/>
                </a:lnTo>
                <a:lnTo>
                  <a:pt x="190" y="56"/>
                </a:lnTo>
                <a:lnTo>
                  <a:pt x="208" y="50"/>
                </a:lnTo>
                <a:lnTo>
                  <a:pt x="225" y="43"/>
                </a:lnTo>
                <a:lnTo>
                  <a:pt x="240" y="35"/>
                </a:lnTo>
                <a:lnTo>
                  <a:pt x="252" y="28"/>
                </a:lnTo>
                <a:lnTo>
                  <a:pt x="263" y="20"/>
                </a:lnTo>
                <a:lnTo>
                  <a:pt x="279" y="8"/>
                </a:lnTo>
                <a:lnTo>
                  <a:pt x="285" y="0"/>
                </a:lnTo>
                <a:lnTo>
                  <a:pt x="311" y="26"/>
                </a:lnTo>
                <a:close/>
              </a:path>
            </a:pathLst>
          </a:custGeom>
          <a:solidFill>
            <a:srgbClr val="ED978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69" name="Freeform 52"/>
          <p:cNvSpPr>
            <a:spLocks noChangeArrowheads="1"/>
          </p:cNvSpPr>
          <p:nvPr/>
        </p:nvSpPr>
        <p:spPr bwMode="auto">
          <a:xfrm>
            <a:off x="1484313" y="4864100"/>
            <a:ext cx="192087" cy="111125"/>
          </a:xfrm>
          <a:custGeom>
            <a:avLst/>
            <a:gdLst/>
            <a:ahLst/>
            <a:cxnLst>
              <a:cxn ang="0">
                <a:pos x="910" y="138"/>
              </a:cxn>
              <a:cxn ang="0">
                <a:pos x="1036" y="186"/>
              </a:cxn>
              <a:cxn ang="0">
                <a:pos x="1104" y="219"/>
              </a:cxn>
              <a:cxn ang="0">
                <a:pos x="1139" y="245"/>
              </a:cxn>
              <a:cxn ang="0">
                <a:pos x="1146" y="258"/>
              </a:cxn>
              <a:cxn ang="0">
                <a:pos x="1143" y="273"/>
              </a:cxn>
              <a:cxn ang="0">
                <a:pos x="1129" y="292"/>
              </a:cxn>
              <a:cxn ang="0">
                <a:pos x="1082" y="325"/>
              </a:cxn>
              <a:cxn ang="0">
                <a:pos x="1059" y="351"/>
              </a:cxn>
              <a:cxn ang="0">
                <a:pos x="1053" y="368"/>
              </a:cxn>
              <a:cxn ang="0">
                <a:pos x="1053" y="389"/>
              </a:cxn>
              <a:cxn ang="0">
                <a:pos x="1060" y="417"/>
              </a:cxn>
              <a:cxn ang="0">
                <a:pos x="1082" y="453"/>
              </a:cxn>
              <a:cxn ang="0">
                <a:pos x="1112" y="484"/>
              </a:cxn>
              <a:cxn ang="0">
                <a:pos x="1150" y="513"/>
              </a:cxn>
              <a:cxn ang="0">
                <a:pos x="1209" y="548"/>
              </a:cxn>
              <a:cxn ang="0">
                <a:pos x="1308" y="590"/>
              </a:cxn>
              <a:cxn ang="0">
                <a:pos x="1405" y="621"/>
              </a:cxn>
              <a:cxn ang="0">
                <a:pos x="1484" y="637"/>
              </a:cxn>
              <a:cxn ang="0">
                <a:pos x="1625" y="656"/>
              </a:cxn>
              <a:cxn ang="0">
                <a:pos x="1773" y="664"/>
              </a:cxn>
              <a:cxn ang="0">
                <a:pos x="1851" y="678"/>
              </a:cxn>
              <a:cxn ang="0">
                <a:pos x="1802" y="710"/>
              </a:cxn>
              <a:cxn ang="0">
                <a:pos x="1749" y="738"/>
              </a:cxn>
              <a:cxn ang="0">
                <a:pos x="1692" y="760"/>
              </a:cxn>
              <a:cxn ang="0">
                <a:pos x="1610" y="784"/>
              </a:cxn>
              <a:cxn ang="0">
                <a:pos x="1483" y="805"/>
              </a:cxn>
              <a:cxn ang="0">
                <a:pos x="1357" y="815"/>
              </a:cxn>
              <a:cxn ang="0">
                <a:pos x="1241" y="815"/>
              </a:cxn>
              <a:cxn ang="0">
                <a:pos x="1081" y="807"/>
              </a:cxn>
              <a:cxn ang="0">
                <a:pos x="990" y="790"/>
              </a:cxn>
              <a:cxn ang="0">
                <a:pos x="950" y="777"/>
              </a:cxn>
              <a:cxn ang="0">
                <a:pos x="914" y="758"/>
              </a:cxn>
              <a:cxn ang="0">
                <a:pos x="884" y="735"/>
              </a:cxn>
              <a:cxn ang="0">
                <a:pos x="860" y="706"/>
              </a:cxn>
              <a:cxn ang="0">
                <a:pos x="845" y="670"/>
              </a:cxn>
              <a:cxn ang="0">
                <a:pos x="826" y="553"/>
              </a:cxn>
              <a:cxn ang="0">
                <a:pos x="802" y="395"/>
              </a:cxn>
              <a:cxn ang="0">
                <a:pos x="780" y="306"/>
              </a:cxn>
              <a:cxn ang="0">
                <a:pos x="755" y="243"/>
              </a:cxn>
              <a:cxn ang="0">
                <a:pos x="736" y="214"/>
              </a:cxn>
              <a:cxn ang="0">
                <a:pos x="710" y="194"/>
              </a:cxn>
              <a:cxn ang="0">
                <a:pos x="666" y="175"/>
              </a:cxn>
              <a:cxn ang="0">
                <a:pos x="585" y="150"/>
              </a:cxn>
              <a:cxn ang="0">
                <a:pos x="432" y="115"/>
              </a:cxn>
              <a:cxn ang="0">
                <a:pos x="261" y="76"/>
              </a:cxn>
              <a:cxn ang="0">
                <a:pos x="96" y="33"/>
              </a:cxn>
              <a:cxn ang="0">
                <a:pos x="22" y="9"/>
              </a:cxn>
              <a:cxn ang="0">
                <a:pos x="29" y="3"/>
              </a:cxn>
              <a:cxn ang="0">
                <a:pos x="167" y="19"/>
              </a:cxn>
              <a:cxn ang="0">
                <a:pos x="372" y="45"/>
              </a:cxn>
              <a:cxn ang="0">
                <a:pos x="590" y="74"/>
              </a:cxn>
              <a:cxn ang="0">
                <a:pos x="771" y="103"/>
              </a:cxn>
            </a:cxnLst>
            <a:rect l="0" t="0" r="r" b="b"/>
            <a:pathLst>
              <a:path w="1866" h="816">
                <a:moveTo>
                  <a:pt x="847" y="119"/>
                </a:moveTo>
                <a:lnTo>
                  <a:pt x="871" y="125"/>
                </a:lnTo>
                <a:lnTo>
                  <a:pt x="910" y="138"/>
                </a:lnTo>
                <a:lnTo>
                  <a:pt x="959" y="155"/>
                </a:lnTo>
                <a:lnTo>
                  <a:pt x="1010" y="175"/>
                </a:lnTo>
                <a:lnTo>
                  <a:pt x="1036" y="186"/>
                </a:lnTo>
                <a:lnTo>
                  <a:pt x="1060" y="197"/>
                </a:lnTo>
                <a:lnTo>
                  <a:pt x="1084" y="208"/>
                </a:lnTo>
                <a:lnTo>
                  <a:pt x="1104" y="219"/>
                </a:lnTo>
                <a:lnTo>
                  <a:pt x="1121" y="230"/>
                </a:lnTo>
                <a:lnTo>
                  <a:pt x="1134" y="240"/>
                </a:lnTo>
                <a:lnTo>
                  <a:pt x="1139" y="245"/>
                </a:lnTo>
                <a:lnTo>
                  <a:pt x="1143" y="250"/>
                </a:lnTo>
                <a:lnTo>
                  <a:pt x="1145" y="254"/>
                </a:lnTo>
                <a:lnTo>
                  <a:pt x="1146" y="258"/>
                </a:lnTo>
                <a:lnTo>
                  <a:pt x="1146" y="264"/>
                </a:lnTo>
                <a:lnTo>
                  <a:pt x="1145" y="269"/>
                </a:lnTo>
                <a:lnTo>
                  <a:pt x="1143" y="273"/>
                </a:lnTo>
                <a:lnTo>
                  <a:pt x="1141" y="277"/>
                </a:lnTo>
                <a:lnTo>
                  <a:pt x="1136" y="285"/>
                </a:lnTo>
                <a:lnTo>
                  <a:pt x="1129" y="292"/>
                </a:lnTo>
                <a:lnTo>
                  <a:pt x="1111" y="305"/>
                </a:lnTo>
                <a:lnTo>
                  <a:pt x="1092" y="318"/>
                </a:lnTo>
                <a:lnTo>
                  <a:pt x="1082" y="325"/>
                </a:lnTo>
                <a:lnTo>
                  <a:pt x="1073" y="333"/>
                </a:lnTo>
                <a:lnTo>
                  <a:pt x="1065" y="341"/>
                </a:lnTo>
                <a:lnTo>
                  <a:pt x="1059" y="351"/>
                </a:lnTo>
                <a:lnTo>
                  <a:pt x="1056" y="356"/>
                </a:lnTo>
                <a:lnTo>
                  <a:pt x="1054" y="362"/>
                </a:lnTo>
                <a:lnTo>
                  <a:pt x="1053" y="368"/>
                </a:lnTo>
                <a:lnTo>
                  <a:pt x="1052" y="375"/>
                </a:lnTo>
                <a:lnTo>
                  <a:pt x="1052" y="382"/>
                </a:lnTo>
                <a:lnTo>
                  <a:pt x="1053" y="389"/>
                </a:lnTo>
                <a:lnTo>
                  <a:pt x="1054" y="397"/>
                </a:lnTo>
                <a:lnTo>
                  <a:pt x="1056" y="406"/>
                </a:lnTo>
                <a:lnTo>
                  <a:pt x="1060" y="417"/>
                </a:lnTo>
                <a:lnTo>
                  <a:pt x="1066" y="430"/>
                </a:lnTo>
                <a:lnTo>
                  <a:pt x="1073" y="441"/>
                </a:lnTo>
                <a:lnTo>
                  <a:pt x="1082" y="453"/>
                </a:lnTo>
                <a:lnTo>
                  <a:pt x="1091" y="463"/>
                </a:lnTo>
                <a:lnTo>
                  <a:pt x="1101" y="474"/>
                </a:lnTo>
                <a:lnTo>
                  <a:pt x="1112" y="484"/>
                </a:lnTo>
                <a:lnTo>
                  <a:pt x="1124" y="494"/>
                </a:lnTo>
                <a:lnTo>
                  <a:pt x="1137" y="504"/>
                </a:lnTo>
                <a:lnTo>
                  <a:pt x="1150" y="513"/>
                </a:lnTo>
                <a:lnTo>
                  <a:pt x="1164" y="522"/>
                </a:lnTo>
                <a:lnTo>
                  <a:pt x="1178" y="531"/>
                </a:lnTo>
                <a:lnTo>
                  <a:pt x="1209" y="548"/>
                </a:lnTo>
                <a:lnTo>
                  <a:pt x="1242" y="563"/>
                </a:lnTo>
                <a:lnTo>
                  <a:pt x="1275" y="577"/>
                </a:lnTo>
                <a:lnTo>
                  <a:pt x="1308" y="590"/>
                </a:lnTo>
                <a:lnTo>
                  <a:pt x="1341" y="602"/>
                </a:lnTo>
                <a:lnTo>
                  <a:pt x="1374" y="612"/>
                </a:lnTo>
                <a:lnTo>
                  <a:pt x="1405" y="621"/>
                </a:lnTo>
                <a:lnTo>
                  <a:pt x="1434" y="628"/>
                </a:lnTo>
                <a:lnTo>
                  <a:pt x="1460" y="633"/>
                </a:lnTo>
                <a:lnTo>
                  <a:pt x="1484" y="637"/>
                </a:lnTo>
                <a:lnTo>
                  <a:pt x="1530" y="645"/>
                </a:lnTo>
                <a:lnTo>
                  <a:pt x="1577" y="651"/>
                </a:lnTo>
                <a:lnTo>
                  <a:pt x="1625" y="656"/>
                </a:lnTo>
                <a:lnTo>
                  <a:pt x="1675" y="660"/>
                </a:lnTo>
                <a:lnTo>
                  <a:pt x="1724" y="663"/>
                </a:lnTo>
                <a:lnTo>
                  <a:pt x="1773" y="664"/>
                </a:lnTo>
                <a:lnTo>
                  <a:pt x="1821" y="665"/>
                </a:lnTo>
                <a:lnTo>
                  <a:pt x="1866" y="666"/>
                </a:lnTo>
                <a:lnTo>
                  <a:pt x="1851" y="678"/>
                </a:lnTo>
                <a:lnTo>
                  <a:pt x="1836" y="689"/>
                </a:lnTo>
                <a:lnTo>
                  <a:pt x="1820" y="700"/>
                </a:lnTo>
                <a:lnTo>
                  <a:pt x="1802" y="710"/>
                </a:lnTo>
                <a:lnTo>
                  <a:pt x="1785" y="720"/>
                </a:lnTo>
                <a:lnTo>
                  <a:pt x="1767" y="729"/>
                </a:lnTo>
                <a:lnTo>
                  <a:pt x="1749" y="738"/>
                </a:lnTo>
                <a:lnTo>
                  <a:pt x="1731" y="745"/>
                </a:lnTo>
                <a:lnTo>
                  <a:pt x="1711" y="753"/>
                </a:lnTo>
                <a:lnTo>
                  <a:pt x="1692" y="760"/>
                </a:lnTo>
                <a:lnTo>
                  <a:pt x="1672" y="767"/>
                </a:lnTo>
                <a:lnTo>
                  <a:pt x="1651" y="773"/>
                </a:lnTo>
                <a:lnTo>
                  <a:pt x="1610" y="784"/>
                </a:lnTo>
                <a:lnTo>
                  <a:pt x="1569" y="792"/>
                </a:lnTo>
                <a:lnTo>
                  <a:pt x="1526" y="800"/>
                </a:lnTo>
                <a:lnTo>
                  <a:pt x="1483" y="805"/>
                </a:lnTo>
                <a:lnTo>
                  <a:pt x="1441" y="810"/>
                </a:lnTo>
                <a:lnTo>
                  <a:pt x="1399" y="813"/>
                </a:lnTo>
                <a:lnTo>
                  <a:pt x="1357" y="815"/>
                </a:lnTo>
                <a:lnTo>
                  <a:pt x="1317" y="816"/>
                </a:lnTo>
                <a:lnTo>
                  <a:pt x="1278" y="816"/>
                </a:lnTo>
                <a:lnTo>
                  <a:pt x="1241" y="815"/>
                </a:lnTo>
                <a:lnTo>
                  <a:pt x="1177" y="813"/>
                </a:lnTo>
                <a:lnTo>
                  <a:pt x="1113" y="810"/>
                </a:lnTo>
                <a:lnTo>
                  <a:pt x="1081" y="807"/>
                </a:lnTo>
                <a:lnTo>
                  <a:pt x="1049" y="802"/>
                </a:lnTo>
                <a:lnTo>
                  <a:pt x="1019" y="797"/>
                </a:lnTo>
                <a:lnTo>
                  <a:pt x="990" y="790"/>
                </a:lnTo>
                <a:lnTo>
                  <a:pt x="976" y="786"/>
                </a:lnTo>
                <a:lnTo>
                  <a:pt x="963" y="782"/>
                </a:lnTo>
                <a:lnTo>
                  <a:pt x="950" y="777"/>
                </a:lnTo>
                <a:lnTo>
                  <a:pt x="938" y="771"/>
                </a:lnTo>
                <a:lnTo>
                  <a:pt x="925" y="765"/>
                </a:lnTo>
                <a:lnTo>
                  <a:pt x="914" y="758"/>
                </a:lnTo>
                <a:lnTo>
                  <a:pt x="903" y="751"/>
                </a:lnTo>
                <a:lnTo>
                  <a:pt x="893" y="743"/>
                </a:lnTo>
                <a:lnTo>
                  <a:pt x="884" y="735"/>
                </a:lnTo>
                <a:lnTo>
                  <a:pt x="875" y="726"/>
                </a:lnTo>
                <a:lnTo>
                  <a:pt x="867" y="716"/>
                </a:lnTo>
                <a:lnTo>
                  <a:pt x="860" y="706"/>
                </a:lnTo>
                <a:lnTo>
                  <a:pt x="854" y="695"/>
                </a:lnTo>
                <a:lnTo>
                  <a:pt x="849" y="683"/>
                </a:lnTo>
                <a:lnTo>
                  <a:pt x="845" y="670"/>
                </a:lnTo>
                <a:lnTo>
                  <a:pt x="842" y="657"/>
                </a:lnTo>
                <a:lnTo>
                  <a:pt x="834" y="610"/>
                </a:lnTo>
                <a:lnTo>
                  <a:pt x="826" y="553"/>
                </a:lnTo>
                <a:lnTo>
                  <a:pt x="817" y="491"/>
                </a:lnTo>
                <a:lnTo>
                  <a:pt x="808" y="427"/>
                </a:lnTo>
                <a:lnTo>
                  <a:pt x="802" y="395"/>
                </a:lnTo>
                <a:lnTo>
                  <a:pt x="796" y="364"/>
                </a:lnTo>
                <a:lnTo>
                  <a:pt x="789" y="335"/>
                </a:lnTo>
                <a:lnTo>
                  <a:pt x="780" y="306"/>
                </a:lnTo>
                <a:lnTo>
                  <a:pt x="770" y="280"/>
                </a:lnTo>
                <a:lnTo>
                  <a:pt x="760" y="254"/>
                </a:lnTo>
                <a:lnTo>
                  <a:pt x="755" y="243"/>
                </a:lnTo>
                <a:lnTo>
                  <a:pt x="749" y="233"/>
                </a:lnTo>
                <a:lnTo>
                  <a:pt x="743" y="223"/>
                </a:lnTo>
                <a:lnTo>
                  <a:pt x="736" y="214"/>
                </a:lnTo>
                <a:lnTo>
                  <a:pt x="730" y="207"/>
                </a:lnTo>
                <a:lnTo>
                  <a:pt x="721" y="201"/>
                </a:lnTo>
                <a:lnTo>
                  <a:pt x="710" y="194"/>
                </a:lnTo>
                <a:lnTo>
                  <a:pt x="697" y="187"/>
                </a:lnTo>
                <a:lnTo>
                  <a:pt x="683" y="181"/>
                </a:lnTo>
                <a:lnTo>
                  <a:pt x="666" y="175"/>
                </a:lnTo>
                <a:lnTo>
                  <a:pt x="649" y="169"/>
                </a:lnTo>
                <a:lnTo>
                  <a:pt x="628" y="162"/>
                </a:lnTo>
                <a:lnTo>
                  <a:pt x="585" y="150"/>
                </a:lnTo>
                <a:lnTo>
                  <a:pt x="538" y="139"/>
                </a:lnTo>
                <a:lnTo>
                  <a:pt x="486" y="127"/>
                </a:lnTo>
                <a:lnTo>
                  <a:pt x="432" y="115"/>
                </a:lnTo>
                <a:lnTo>
                  <a:pt x="376" y="103"/>
                </a:lnTo>
                <a:lnTo>
                  <a:pt x="318" y="89"/>
                </a:lnTo>
                <a:lnTo>
                  <a:pt x="261" y="76"/>
                </a:lnTo>
                <a:lnTo>
                  <a:pt x="205" y="62"/>
                </a:lnTo>
                <a:lnTo>
                  <a:pt x="148" y="48"/>
                </a:lnTo>
                <a:lnTo>
                  <a:pt x="96" y="33"/>
                </a:lnTo>
                <a:lnTo>
                  <a:pt x="71" y="25"/>
                </a:lnTo>
                <a:lnTo>
                  <a:pt x="45" y="17"/>
                </a:lnTo>
                <a:lnTo>
                  <a:pt x="22" y="9"/>
                </a:lnTo>
                <a:lnTo>
                  <a:pt x="0" y="0"/>
                </a:lnTo>
                <a:lnTo>
                  <a:pt x="7" y="1"/>
                </a:lnTo>
                <a:lnTo>
                  <a:pt x="29" y="3"/>
                </a:lnTo>
                <a:lnTo>
                  <a:pt x="66" y="7"/>
                </a:lnTo>
                <a:lnTo>
                  <a:pt x="112" y="13"/>
                </a:lnTo>
                <a:lnTo>
                  <a:pt x="167" y="19"/>
                </a:lnTo>
                <a:lnTo>
                  <a:pt x="231" y="27"/>
                </a:lnTo>
                <a:lnTo>
                  <a:pt x="299" y="36"/>
                </a:lnTo>
                <a:lnTo>
                  <a:pt x="372" y="45"/>
                </a:lnTo>
                <a:lnTo>
                  <a:pt x="445" y="55"/>
                </a:lnTo>
                <a:lnTo>
                  <a:pt x="519" y="64"/>
                </a:lnTo>
                <a:lnTo>
                  <a:pt x="590" y="74"/>
                </a:lnTo>
                <a:lnTo>
                  <a:pt x="658" y="84"/>
                </a:lnTo>
                <a:lnTo>
                  <a:pt x="718" y="94"/>
                </a:lnTo>
                <a:lnTo>
                  <a:pt x="771" y="103"/>
                </a:lnTo>
                <a:lnTo>
                  <a:pt x="816" y="112"/>
                </a:lnTo>
                <a:lnTo>
                  <a:pt x="847" y="119"/>
                </a:lnTo>
                <a:close/>
              </a:path>
            </a:pathLst>
          </a:custGeom>
          <a:solidFill>
            <a:srgbClr val="67427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0" name="Freeform 53"/>
          <p:cNvSpPr>
            <a:spLocks noChangeArrowheads="1"/>
          </p:cNvSpPr>
          <p:nvPr/>
        </p:nvSpPr>
        <p:spPr bwMode="auto">
          <a:xfrm>
            <a:off x="1654175" y="5005388"/>
            <a:ext cx="120650" cy="63500"/>
          </a:xfrm>
          <a:custGeom>
            <a:avLst/>
            <a:gdLst/>
            <a:ahLst/>
            <a:cxnLst>
              <a:cxn ang="0">
                <a:pos x="17" y="29"/>
              </a:cxn>
              <a:cxn ang="0">
                <a:pos x="56" y="26"/>
              </a:cxn>
              <a:cxn ang="0">
                <a:pos x="100" y="30"/>
              </a:cxn>
              <a:cxn ang="0">
                <a:pos x="149" y="42"/>
              </a:cxn>
              <a:cxn ang="0">
                <a:pos x="203" y="60"/>
              </a:cxn>
              <a:cxn ang="0">
                <a:pos x="258" y="82"/>
              </a:cxn>
              <a:cxn ang="0">
                <a:pos x="317" y="109"/>
              </a:cxn>
              <a:cxn ang="0">
                <a:pos x="376" y="139"/>
              </a:cxn>
              <a:cxn ang="0">
                <a:pos x="465" y="187"/>
              </a:cxn>
              <a:cxn ang="0">
                <a:pos x="578" y="254"/>
              </a:cxn>
              <a:cxn ang="0">
                <a:pos x="680" y="317"/>
              </a:cxn>
              <a:cxn ang="0">
                <a:pos x="762" y="367"/>
              </a:cxn>
              <a:cxn ang="0">
                <a:pos x="794" y="379"/>
              </a:cxn>
              <a:cxn ang="0">
                <a:pos x="793" y="337"/>
              </a:cxn>
              <a:cxn ang="0">
                <a:pos x="791" y="291"/>
              </a:cxn>
              <a:cxn ang="0">
                <a:pos x="794" y="254"/>
              </a:cxn>
              <a:cxn ang="0">
                <a:pos x="803" y="215"/>
              </a:cxn>
              <a:cxn ang="0">
                <a:pos x="818" y="177"/>
              </a:cxn>
              <a:cxn ang="0">
                <a:pos x="839" y="141"/>
              </a:cxn>
              <a:cxn ang="0">
                <a:pos x="866" y="107"/>
              </a:cxn>
              <a:cxn ang="0">
                <a:pos x="901" y="77"/>
              </a:cxn>
              <a:cxn ang="0">
                <a:pos x="942" y="49"/>
              </a:cxn>
              <a:cxn ang="0">
                <a:pos x="984" y="30"/>
              </a:cxn>
              <a:cxn ang="0">
                <a:pos x="1025" y="13"/>
              </a:cxn>
              <a:cxn ang="0">
                <a:pos x="1059" y="3"/>
              </a:cxn>
              <a:cxn ang="0">
                <a:pos x="1080" y="0"/>
              </a:cxn>
              <a:cxn ang="0">
                <a:pos x="1100" y="2"/>
              </a:cxn>
              <a:cxn ang="0">
                <a:pos x="1118" y="9"/>
              </a:cxn>
              <a:cxn ang="0">
                <a:pos x="1130" y="18"/>
              </a:cxn>
              <a:cxn ang="0">
                <a:pos x="1138" y="28"/>
              </a:cxn>
              <a:cxn ang="0">
                <a:pos x="1147" y="46"/>
              </a:cxn>
              <a:cxn ang="0">
                <a:pos x="1156" y="76"/>
              </a:cxn>
              <a:cxn ang="0">
                <a:pos x="1160" y="109"/>
              </a:cxn>
              <a:cxn ang="0">
                <a:pos x="1161" y="143"/>
              </a:cxn>
              <a:cxn ang="0">
                <a:pos x="1159" y="177"/>
              </a:cxn>
              <a:cxn ang="0">
                <a:pos x="1154" y="209"/>
              </a:cxn>
              <a:cxn ang="0">
                <a:pos x="1147" y="237"/>
              </a:cxn>
              <a:cxn ang="0">
                <a:pos x="1138" y="261"/>
              </a:cxn>
              <a:cxn ang="0">
                <a:pos x="1125" y="286"/>
              </a:cxn>
              <a:cxn ang="0">
                <a:pos x="1102" y="321"/>
              </a:cxn>
              <a:cxn ang="0">
                <a:pos x="1066" y="363"/>
              </a:cxn>
              <a:cxn ang="0">
                <a:pos x="1035" y="392"/>
              </a:cxn>
              <a:cxn ang="0">
                <a:pos x="1013" y="408"/>
              </a:cxn>
              <a:cxn ang="0">
                <a:pos x="990" y="423"/>
              </a:cxn>
              <a:cxn ang="0">
                <a:pos x="967" y="436"/>
              </a:cxn>
              <a:cxn ang="0">
                <a:pos x="943" y="446"/>
              </a:cxn>
              <a:cxn ang="0">
                <a:pos x="918" y="455"/>
              </a:cxn>
              <a:cxn ang="0">
                <a:pos x="894" y="461"/>
              </a:cxn>
              <a:cxn ang="0">
                <a:pos x="868" y="464"/>
              </a:cxn>
              <a:cxn ang="0">
                <a:pos x="843" y="465"/>
              </a:cxn>
              <a:cxn ang="0">
                <a:pos x="818" y="463"/>
              </a:cxn>
              <a:cxn ang="0">
                <a:pos x="780" y="456"/>
              </a:cxn>
              <a:cxn ang="0">
                <a:pos x="732" y="443"/>
              </a:cxn>
              <a:cxn ang="0">
                <a:pos x="691" y="427"/>
              </a:cxn>
              <a:cxn ang="0">
                <a:pos x="655" y="407"/>
              </a:cxn>
              <a:cxn ang="0">
                <a:pos x="603" y="372"/>
              </a:cxn>
              <a:cxn ang="0">
                <a:pos x="528" y="316"/>
              </a:cxn>
              <a:cxn ang="0">
                <a:pos x="434" y="250"/>
              </a:cxn>
              <a:cxn ang="0">
                <a:pos x="339" y="191"/>
              </a:cxn>
              <a:cxn ang="0">
                <a:pos x="252" y="143"/>
              </a:cxn>
              <a:cxn ang="0">
                <a:pos x="175" y="105"/>
              </a:cxn>
              <a:cxn ang="0">
                <a:pos x="82" y="64"/>
              </a:cxn>
              <a:cxn ang="0">
                <a:pos x="10" y="37"/>
              </a:cxn>
            </a:cxnLst>
            <a:rect l="0" t="0" r="r" b="b"/>
            <a:pathLst>
              <a:path w="1161" h="465">
                <a:moveTo>
                  <a:pt x="0" y="34"/>
                </a:moveTo>
                <a:lnTo>
                  <a:pt x="17" y="29"/>
                </a:lnTo>
                <a:lnTo>
                  <a:pt x="36" y="27"/>
                </a:lnTo>
                <a:lnTo>
                  <a:pt x="56" y="26"/>
                </a:lnTo>
                <a:lnTo>
                  <a:pt x="77" y="27"/>
                </a:lnTo>
                <a:lnTo>
                  <a:pt x="100" y="30"/>
                </a:lnTo>
                <a:lnTo>
                  <a:pt x="124" y="35"/>
                </a:lnTo>
                <a:lnTo>
                  <a:pt x="149" y="42"/>
                </a:lnTo>
                <a:lnTo>
                  <a:pt x="176" y="50"/>
                </a:lnTo>
                <a:lnTo>
                  <a:pt x="203" y="60"/>
                </a:lnTo>
                <a:lnTo>
                  <a:pt x="230" y="71"/>
                </a:lnTo>
                <a:lnTo>
                  <a:pt x="258" y="82"/>
                </a:lnTo>
                <a:lnTo>
                  <a:pt x="287" y="95"/>
                </a:lnTo>
                <a:lnTo>
                  <a:pt x="317" y="109"/>
                </a:lnTo>
                <a:lnTo>
                  <a:pt x="347" y="123"/>
                </a:lnTo>
                <a:lnTo>
                  <a:pt x="376" y="139"/>
                </a:lnTo>
                <a:lnTo>
                  <a:pt x="406" y="154"/>
                </a:lnTo>
                <a:lnTo>
                  <a:pt x="465" y="187"/>
                </a:lnTo>
                <a:lnTo>
                  <a:pt x="523" y="221"/>
                </a:lnTo>
                <a:lnTo>
                  <a:pt x="578" y="254"/>
                </a:lnTo>
                <a:lnTo>
                  <a:pt x="632" y="286"/>
                </a:lnTo>
                <a:lnTo>
                  <a:pt x="680" y="317"/>
                </a:lnTo>
                <a:lnTo>
                  <a:pt x="724" y="344"/>
                </a:lnTo>
                <a:lnTo>
                  <a:pt x="762" y="367"/>
                </a:lnTo>
                <a:lnTo>
                  <a:pt x="794" y="386"/>
                </a:lnTo>
                <a:lnTo>
                  <a:pt x="794" y="379"/>
                </a:lnTo>
                <a:lnTo>
                  <a:pt x="794" y="362"/>
                </a:lnTo>
                <a:lnTo>
                  <a:pt x="793" y="337"/>
                </a:lnTo>
                <a:lnTo>
                  <a:pt x="791" y="309"/>
                </a:lnTo>
                <a:lnTo>
                  <a:pt x="791" y="291"/>
                </a:lnTo>
                <a:lnTo>
                  <a:pt x="792" y="272"/>
                </a:lnTo>
                <a:lnTo>
                  <a:pt x="794" y="254"/>
                </a:lnTo>
                <a:lnTo>
                  <a:pt x="798" y="235"/>
                </a:lnTo>
                <a:lnTo>
                  <a:pt x="803" y="215"/>
                </a:lnTo>
                <a:lnTo>
                  <a:pt x="810" y="196"/>
                </a:lnTo>
                <a:lnTo>
                  <a:pt x="818" y="177"/>
                </a:lnTo>
                <a:lnTo>
                  <a:pt x="827" y="159"/>
                </a:lnTo>
                <a:lnTo>
                  <a:pt x="839" y="141"/>
                </a:lnTo>
                <a:lnTo>
                  <a:pt x="852" y="124"/>
                </a:lnTo>
                <a:lnTo>
                  <a:pt x="866" y="107"/>
                </a:lnTo>
                <a:lnTo>
                  <a:pt x="882" y="92"/>
                </a:lnTo>
                <a:lnTo>
                  <a:pt x="901" y="77"/>
                </a:lnTo>
                <a:lnTo>
                  <a:pt x="921" y="63"/>
                </a:lnTo>
                <a:lnTo>
                  <a:pt x="942" y="49"/>
                </a:lnTo>
                <a:lnTo>
                  <a:pt x="966" y="38"/>
                </a:lnTo>
                <a:lnTo>
                  <a:pt x="984" y="30"/>
                </a:lnTo>
                <a:lnTo>
                  <a:pt x="1004" y="21"/>
                </a:lnTo>
                <a:lnTo>
                  <a:pt x="1025" y="13"/>
                </a:lnTo>
                <a:lnTo>
                  <a:pt x="1048" y="6"/>
                </a:lnTo>
                <a:lnTo>
                  <a:pt x="1059" y="3"/>
                </a:lnTo>
                <a:lnTo>
                  <a:pt x="1069" y="1"/>
                </a:lnTo>
                <a:lnTo>
                  <a:pt x="1080" y="0"/>
                </a:lnTo>
                <a:lnTo>
                  <a:pt x="1090" y="0"/>
                </a:lnTo>
                <a:lnTo>
                  <a:pt x="1100" y="2"/>
                </a:lnTo>
                <a:lnTo>
                  <a:pt x="1109" y="4"/>
                </a:lnTo>
                <a:lnTo>
                  <a:pt x="1118" y="9"/>
                </a:lnTo>
                <a:lnTo>
                  <a:pt x="1126" y="14"/>
                </a:lnTo>
                <a:lnTo>
                  <a:pt x="1130" y="18"/>
                </a:lnTo>
                <a:lnTo>
                  <a:pt x="1134" y="23"/>
                </a:lnTo>
                <a:lnTo>
                  <a:pt x="1138" y="28"/>
                </a:lnTo>
                <a:lnTo>
                  <a:pt x="1141" y="34"/>
                </a:lnTo>
                <a:lnTo>
                  <a:pt x="1147" y="46"/>
                </a:lnTo>
                <a:lnTo>
                  <a:pt x="1152" y="61"/>
                </a:lnTo>
                <a:lnTo>
                  <a:pt x="1156" y="76"/>
                </a:lnTo>
                <a:lnTo>
                  <a:pt x="1159" y="92"/>
                </a:lnTo>
                <a:lnTo>
                  <a:pt x="1160" y="109"/>
                </a:lnTo>
                <a:lnTo>
                  <a:pt x="1161" y="126"/>
                </a:lnTo>
                <a:lnTo>
                  <a:pt x="1161" y="143"/>
                </a:lnTo>
                <a:lnTo>
                  <a:pt x="1161" y="160"/>
                </a:lnTo>
                <a:lnTo>
                  <a:pt x="1159" y="177"/>
                </a:lnTo>
                <a:lnTo>
                  <a:pt x="1157" y="193"/>
                </a:lnTo>
                <a:lnTo>
                  <a:pt x="1154" y="209"/>
                </a:lnTo>
                <a:lnTo>
                  <a:pt x="1151" y="224"/>
                </a:lnTo>
                <a:lnTo>
                  <a:pt x="1147" y="237"/>
                </a:lnTo>
                <a:lnTo>
                  <a:pt x="1143" y="248"/>
                </a:lnTo>
                <a:lnTo>
                  <a:pt x="1138" y="261"/>
                </a:lnTo>
                <a:lnTo>
                  <a:pt x="1131" y="274"/>
                </a:lnTo>
                <a:lnTo>
                  <a:pt x="1125" y="286"/>
                </a:lnTo>
                <a:lnTo>
                  <a:pt x="1118" y="298"/>
                </a:lnTo>
                <a:lnTo>
                  <a:pt x="1102" y="321"/>
                </a:lnTo>
                <a:lnTo>
                  <a:pt x="1085" y="343"/>
                </a:lnTo>
                <a:lnTo>
                  <a:pt x="1066" y="363"/>
                </a:lnTo>
                <a:lnTo>
                  <a:pt x="1046" y="382"/>
                </a:lnTo>
                <a:lnTo>
                  <a:pt x="1035" y="392"/>
                </a:lnTo>
                <a:lnTo>
                  <a:pt x="1024" y="400"/>
                </a:lnTo>
                <a:lnTo>
                  <a:pt x="1013" y="408"/>
                </a:lnTo>
                <a:lnTo>
                  <a:pt x="1002" y="416"/>
                </a:lnTo>
                <a:lnTo>
                  <a:pt x="990" y="423"/>
                </a:lnTo>
                <a:lnTo>
                  <a:pt x="978" y="430"/>
                </a:lnTo>
                <a:lnTo>
                  <a:pt x="967" y="436"/>
                </a:lnTo>
                <a:lnTo>
                  <a:pt x="955" y="441"/>
                </a:lnTo>
                <a:lnTo>
                  <a:pt x="943" y="446"/>
                </a:lnTo>
                <a:lnTo>
                  <a:pt x="931" y="451"/>
                </a:lnTo>
                <a:lnTo>
                  <a:pt x="918" y="455"/>
                </a:lnTo>
                <a:lnTo>
                  <a:pt x="906" y="458"/>
                </a:lnTo>
                <a:lnTo>
                  <a:pt x="894" y="461"/>
                </a:lnTo>
                <a:lnTo>
                  <a:pt x="880" y="463"/>
                </a:lnTo>
                <a:lnTo>
                  <a:pt x="868" y="464"/>
                </a:lnTo>
                <a:lnTo>
                  <a:pt x="855" y="465"/>
                </a:lnTo>
                <a:lnTo>
                  <a:pt x="843" y="465"/>
                </a:lnTo>
                <a:lnTo>
                  <a:pt x="831" y="465"/>
                </a:lnTo>
                <a:lnTo>
                  <a:pt x="818" y="463"/>
                </a:lnTo>
                <a:lnTo>
                  <a:pt x="806" y="461"/>
                </a:lnTo>
                <a:lnTo>
                  <a:pt x="780" y="456"/>
                </a:lnTo>
                <a:lnTo>
                  <a:pt x="755" y="450"/>
                </a:lnTo>
                <a:lnTo>
                  <a:pt x="732" y="443"/>
                </a:lnTo>
                <a:lnTo>
                  <a:pt x="711" y="436"/>
                </a:lnTo>
                <a:lnTo>
                  <a:pt x="691" y="427"/>
                </a:lnTo>
                <a:lnTo>
                  <a:pt x="672" y="418"/>
                </a:lnTo>
                <a:lnTo>
                  <a:pt x="655" y="407"/>
                </a:lnTo>
                <a:lnTo>
                  <a:pt x="637" y="397"/>
                </a:lnTo>
                <a:lnTo>
                  <a:pt x="603" y="372"/>
                </a:lnTo>
                <a:lnTo>
                  <a:pt x="567" y="345"/>
                </a:lnTo>
                <a:lnTo>
                  <a:pt x="528" y="316"/>
                </a:lnTo>
                <a:lnTo>
                  <a:pt x="484" y="284"/>
                </a:lnTo>
                <a:lnTo>
                  <a:pt x="434" y="250"/>
                </a:lnTo>
                <a:lnTo>
                  <a:pt x="386" y="220"/>
                </a:lnTo>
                <a:lnTo>
                  <a:pt x="339" y="191"/>
                </a:lnTo>
                <a:lnTo>
                  <a:pt x="294" y="165"/>
                </a:lnTo>
                <a:lnTo>
                  <a:pt x="252" y="143"/>
                </a:lnTo>
                <a:lnTo>
                  <a:pt x="212" y="123"/>
                </a:lnTo>
                <a:lnTo>
                  <a:pt x="175" y="105"/>
                </a:lnTo>
                <a:lnTo>
                  <a:pt x="140" y="89"/>
                </a:lnTo>
                <a:lnTo>
                  <a:pt x="82" y="64"/>
                </a:lnTo>
                <a:lnTo>
                  <a:pt x="38" y="47"/>
                </a:lnTo>
                <a:lnTo>
                  <a:pt x="10" y="37"/>
                </a:lnTo>
                <a:lnTo>
                  <a:pt x="0" y="34"/>
                </a:lnTo>
                <a:close/>
              </a:path>
            </a:pathLst>
          </a:custGeom>
          <a:solidFill>
            <a:srgbClr val="5F1C2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1" name="Freeform 54"/>
          <p:cNvSpPr>
            <a:spLocks noChangeArrowheads="1"/>
          </p:cNvSpPr>
          <p:nvPr/>
        </p:nvSpPr>
        <p:spPr bwMode="auto">
          <a:xfrm>
            <a:off x="1552575" y="5095875"/>
            <a:ext cx="55563" cy="39688"/>
          </a:xfrm>
          <a:custGeom>
            <a:avLst/>
            <a:gdLst/>
            <a:ahLst/>
            <a:cxnLst>
              <a:cxn ang="0">
                <a:pos x="7" y="71"/>
              </a:cxn>
              <a:cxn ang="0">
                <a:pos x="22" y="58"/>
              </a:cxn>
              <a:cxn ang="0">
                <a:pos x="40" y="45"/>
              </a:cxn>
              <a:cxn ang="0">
                <a:pos x="60" y="34"/>
              </a:cxn>
              <a:cxn ang="0">
                <a:pos x="95" y="21"/>
              </a:cxn>
              <a:cxn ang="0">
                <a:pos x="148" y="8"/>
              </a:cxn>
              <a:cxn ang="0">
                <a:pos x="194" y="2"/>
              </a:cxn>
              <a:cxn ang="0">
                <a:pos x="230" y="0"/>
              </a:cxn>
              <a:cxn ang="0">
                <a:pos x="268" y="1"/>
              </a:cxn>
              <a:cxn ang="0">
                <a:pos x="304" y="4"/>
              </a:cxn>
              <a:cxn ang="0">
                <a:pos x="339" y="9"/>
              </a:cxn>
              <a:cxn ang="0">
                <a:pos x="373" y="18"/>
              </a:cxn>
              <a:cxn ang="0">
                <a:pos x="404" y="29"/>
              </a:cxn>
              <a:cxn ang="0">
                <a:pos x="434" y="43"/>
              </a:cxn>
              <a:cxn ang="0">
                <a:pos x="470" y="67"/>
              </a:cxn>
              <a:cxn ang="0">
                <a:pos x="500" y="91"/>
              </a:cxn>
              <a:cxn ang="0">
                <a:pos x="516" y="108"/>
              </a:cxn>
              <a:cxn ang="0">
                <a:pos x="529" y="127"/>
              </a:cxn>
              <a:cxn ang="0">
                <a:pos x="537" y="147"/>
              </a:cxn>
              <a:cxn ang="0">
                <a:pos x="539" y="169"/>
              </a:cxn>
              <a:cxn ang="0">
                <a:pos x="534" y="194"/>
              </a:cxn>
              <a:cxn ang="0">
                <a:pos x="524" y="216"/>
              </a:cxn>
              <a:cxn ang="0">
                <a:pos x="512" y="232"/>
              </a:cxn>
              <a:cxn ang="0">
                <a:pos x="498" y="245"/>
              </a:cxn>
              <a:cxn ang="0">
                <a:pos x="481" y="256"/>
              </a:cxn>
              <a:cxn ang="0">
                <a:pos x="453" y="271"/>
              </a:cxn>
              <a:cxn ang="0">
                <a:pos x="411" y="284"/>
              </a:cxn>
              <a:cxn ang="0">
                <a:pos x="365" y="292"/>
              </a:cxn>
              <a:cxn ang="0">
                <a:pos x="319" y="295"/>
              </a:cxn>
              <a:cxn ang="0">
                <a:pos x="276" y="294"/>
              </a:cxn>
              <a:cxn ang="0">
                <a:pos x="236" y="289"/>
              </a:cxn>
              <a:cxn ang="0">
                <a:pos x="205" y="282"/>
              </a:cxn>
              <a:cxn ang="0">
                <a:pos x="172" y="270"/>
              </a:cxn>
              <a:cxn ang="0">
                <a:pos x="137" y="255"/>
              </a:cxn>
              <a:cxn ang="0">
                <a:pos x="99" y="236"/>
              </a:cxn>
              <a:cxn ang="0">
                <a:pos x="65" y="213"/>
              </a:cxn>
              <a:cxn ang="0">
                <a:pos x="36" y="186"/>
              </a:cxn>
              <a:cxn ang="0">
                <a:pos x="18" y="165"/>
              </a:cxn>
              <a:cxn ang="0">
                <a:pos x="10" y="149"/>
              </a:cxn>
              <a:cxn ang="0">
                <a:pos x="3" y="133"/>
              </a:cxn>
              <a:cxn ang="0">
                <a:pos x="0" y="116"/>
              </a:cxn>
              <a:cxn ang="0">
                <a:pos x="0" y="78"/>
              </a:cxn>
            </a:cxnLst>
            <a:rect l="0" t="0" r="r" b="b"/>
            <a:pathLst>
              <a:path w="539" h="295">
                <a:moveTo>
                  <a:pt x="0" y="78"/>
                </a:moveTo>
                <a:lnTo>
                  <a:pt x="7" y="71"/>
                </a:lnTo>
                <a:lnTo>
                  <a:pt x="14" y="64"/>
                </a:lnTo>
                <a:lnTo>
                  <a:pt x="22" y="58"/>
                </a:lnTo>
                <a:lnTo>
                  <a:pt x="30" y="51"/>
                </a:lnTo>
                <a:lnTo>
                  <a:pt x="40" y="45"/>
                </a:lnTo>
                <a:lnTo>
                  <a:pt x="50" y="39"/>
                </a:lnTo>
                <a:lnTo>
                  <a:pt x="60" y="34"/>
                </a:lnTo>
                <a:lnTo>
                  <a:pt x="71" y="29"/>
                </a:lnTo>
                <a:lnTo>
                  <a:pt x="95" y="21"/>
                </a:lnTo>
                <a:lnTo>
                  <a:pt x="122" y="14"/>
                </a:lnTo>
                <a:lnTo>
                  <a:pt x="148" y="8"/>
                </a:lnTo>
                <a:lnTo>
                  <a:pt x="176" y="4"/>
                </a:lnTo>
                <a:lnTo>
                  <a:pt x="194" y="2"/>
                </a:lnTo>
                <a:lnTo>
                  <a:pt x="212" y="1"/>
                </a:lnTo>
                <a:lnTo>
                  <a:pt x="230" y="0"/>
                </a:lnTo>
                <a:lnTo>
                  <a:pt x="248" y="0"/>
                </a:lnTo>
                <a:lnTo>
                  <a:pt x="268" y="1"/>
                </a:lnTo>
                <a:lnTo>
                  <a:pt x="286" y="2"/>
                </a:lnTo>
                <a:lnTo>
                  <a:pt x="304" y="4"/>
                </a:lnTo>
                <a:lnTo>
                  <a:pt x="322" y="6"/>
                </a:lnTo>
                <a:lnTo>
                  <a:pt x="339" y="9"/>
                </a:lnTo>
                <a:lnTo>
                  <a:pt x="356" y="13"/>
                </a:lnTo>
                <a:lnTo>
                  <a:pt x="373" y="18"/>
                </a:lnTo>
                <a:lnTo>
                  <a:pt x="389" y="23"/>
                </a:lnTo>
                <a:lnTo>
                  <a:pt x="404" y="29"/>
                </a:lnTo>
                <a:lnTo>
                  <a:pt x="420" y="35"/>
                </a:lnTo>
                <a:lnTo>
                  <a:pt x="434" y="43"/>
                </a:lnTo>
                <a:lnTo>
                  <a:pt x="448" y="51"/>
                </a:lnTo>
                <a:lnTo>
                  <a:pt x="470" y="67"/>
                </a:lnTo>
                <a:lnTo>
                  <a:pt x="490" y="83"/>
                </a:lnTo>
                <a:lnTo>
                  <a:pt x="500" y="91"/>
                </a:lnTo>
                <a:lnTo>
                  <a:pt x="509" y="99"/>
                </a:lnTo>
                <a:lnTo>
                  <a:pt x="516" y="108"/>
                </a:lnTo>
                <a:lnTo>
                  <a:pt x="523" y="117"/>
                </a:lnTo>
                <a:lnTo>
                  <a:pt x="529" y="127"/>
                </a:lnTo>
                <a:lnTo>
                  <a:pt x="534" y="137"/>
                </a:lnTo>
                <a:lnTo>
                  <a:pt x="537" y="147"/>
                </a:lnTo>
                <a:lnTo>
                  <a:pt x="539" y="158"/>
                </a:lnTo>
                <a:lnTo>
                  <a:pt x="539" y="169"/>
                </a:lnTo>
                <a:lnTo>
                  <a:pt x="538" y="181"/>
                </a:lnTo>
                <a:lnTo>
                  <a:pt x="534" y="194"/>
                </a:lnTo>
                <a:lnTo>
                  <a:pt x="529" y="207"/>
                </a:lnTo>
                <a:lnTo>
                  <a:pt x="524" y="216"/>
                </a:lnTo>
                <a:lnTo>
                  <a:pt x="518" y="224"/>
                </a:lnTo>
                <a:lnTo>
                  <a:pt x="512" y="232"/>
                </a:lnTo>
                <a:lnTo>
                  <a:pt x="505" y="238"/>
                </a:lnTo>
                <a:lnTo>
                  <a:pt x="498" y="245"/>
                </a:lnTo>
                <a:lnTo>
                  <a:pt x="489" y="251"/>
                </a:lnTo>
                <a:lnTo>
                  <a:pt x="481" y="256"/>
                </a:lnTo>
                <a:lnTo>
                  <a:pt x="472" y="261"/>
                </a:lnTo>
                <a:lnTo>
                  <a:pt x="453" y="271"/>
                </a:lnTo>
                <a:lnTo>
                  <a:pt x="432" y="278"/>
                </a:lnTo>
                <a:lnTo>
                  <a:pt x="411" y="284"/>
                </a:lnTo>
                <a:lnTo>
                  <a:pt x="387" y="289"/>
                </a:lnTo>
                <a:lnTo>
                  <a:pt x="365" y="292"/>
                </a:lnTo>
                <a:lnTo>
                  <a:pt x="342" y="294"/>
                </a:lnTo>
                <a:lnTo>
                  <a:pt x="319" y="295"/>
                </a:lnTo>
                <a:lnTo>
                  <a:pt x="297" y="295"/>
                </a:lnTo>
                <a:lnTo>
                  <a:pt x="276" y="294"/>
                </a:lnTo>
                <a:lnTo>
                  <a:pt x="255" y="292"/>
                </a:lnTo>
                <a:lnTo>
                  <a:pt x="236" y="289"/>
                </a:lnTo>
                <a:lnTo>
                  <a:pt x="219" y="286"/>
                </a:lnTo>
                <a:lnTo>
                  <a:pt x="205" y="282"/>
                </a:lnTo>
                <a:lnTo>
                  <a:pt x="189" y="277"/>
                </a:lnTo>
                <a:lnTo>
                  <a:pt x="172" y="270"/>
                </a:lnTo>
                <a:lnTo>
                  <a:pt x="155" y="263"/>
                </a:lnTo>
                <a:lnTo>
                  <a:pt x="137" y="255"/>
                </a:lnTo>
                <a:lnTo>
                  <a:pt x="118" y="246"/>
                </a:lnTo>
                <a:lnTo>
                  <a:pt x="99" y="236"/>
                </a:lnTo>
                <a:lnTo>
                  <a:pt x="82" y="225"/>
                </a:lnTo>
                <a:lnTo>
                  <a:pt x="65" y="213"/>
                </a:lnTo>
                <a:lnTo>
                  <a:pt x="50" y="200"/>
                </a:lnTo>
                <a:lnTo>
                  <a:pt x="36" y="186"/>
                </a:lnTo>
                <a:lnTo>
                  <a:pt x="24" y="172"/>
                </a:lnTo>
                <a:lnTo>
                  <a:pt x="18" y="165"/>
                </a:lnTo>
                <a:lnTo>
                  <a:pt x="14" y="157"/>
                </a:lnTo>
                <a:lnTo>
                  <a:pt x="10" y="149"/>
                </a:lnTo>
                <a:lnTo>
                  <a:pt x="6" y="141"/>
                </a:lnTo>
                <a:lnTo>
                  <a:pt x="3" y="133"/>
                </a:lnTo>
                <a:lnTo>
                  <a:pt x="1" y="124"/>
                </a:lnTo>
                <a:lnTo>
                  <a:pt x="0" y="116"/>
                </a:lnTo>
                <a:lnTo>
                  <a:pt x="0" y="107"/>
                </a:lnTo>
                <a:lnTo>
                  <a:pt x="0" y="78"/>
                </a:lnTo>
                <a:close/>
              </a:path>
            </a:pathLst>
          </a:custGeom>
          <a:solidFill>
            <a:srgbClr val="5F1C2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2" name="Freeform 55"/>
          <p:cNvSpPr>
            <a:spLocks noChangeArrowheads="1"/>
          </p:cNvSpPr>
          <p:nvPr/>
        </p:nvSpPr>
        <p:spPr bwMode="auto">
          <a:xfrm>
            <a:off x="1736725" y="5010150"/>
            <a:ext cx="73025" cy="76200"/>
          </a:xfrm>
          <a:custGeom>
            <a:avLst/>
            <a:gdLst/>
            <a:ahLst/>
            <a:cxnLst>
              <a:cxn ang="0">
                <a:pos x="248" y="99"/>
              </a:cxn>
              <a:cxn ang="0">
                <a:pos x="300" y="158"/>
              </a:cxn>
              <a:cxn ang="0">
                <a:pos x="326" y="181"/>
              </a:cxn>
              <a:cxn ang="0">
                <a:pos x="354" y="199"/>
              </a:cxn>
              <a:cxn ang="0">
                <a:pos x="375" y="181"/>
              </a:cxn>
              <a:cxn ang="0">
                <a:pos x="415" y="130"/>
              </a:cxn>
              <a:cxn ang="0">
                <a:pos x="496" y="48"/>
              </a:cxn>
              <a:cxn ang="0">
                <a:pos x="552" y="0"/>
              </a:cxn>
              <a:cxn ang="0">
                <a:pos x="575" y="2"/>
              </a:cxn>
              <a:cxn ang="0">
                <a:pos x="608" y="16"/>
              </a:cxn>
              <a:cxn ang="0">
                <a:pos x="644" y="42"/>
              </a:cxn>
              <a:cxn ang="0">
                <a:pos x="677" y="78"/>
              </a:cxn>
              <a:cxn ang="0">
                <a:pos x="699" y="125"/>
              </a:cxn>
              <a:cxn ang="0">
                <a:pos x="705" y="158"/>
              </a:cxn>
              <a:cxn ang="0">
                <a:pos x="702" y="181"/>
              </a:cxn>
              <a:cxn ang="0">
                <a:pos x="693" y="199"/>
              </a:cxn>
              <a:cxn ang="0">
                <a:pos x="676" y="214"/>
              </a:cxn>
              <a:cxn ang="0">
                <a:pos x="660" y="248"/>
              </a:cxn>
              <a:cxn ang="0">
                <a:pos x="637" y="288"/>
              </a:cxn>
              <a:cxn ang="0">
                <a:pos x="601" y="333"/>
              </a:cxn>
              <a:cxn ang="0">
                <a:pos x="550" y="377"/>
              </a:cxn>
              <a:cxn ang="0">
                <a:pos x="518" y="396"/>
              </a:cxn>
              <a:cxn ang="0">
                <a:pos x="498" y="406"/>
              </a:cxn>
              <a:cxn ang="0">
                <a:pos x="488" y="418"/>
              </a:cxn>
              <a:cxn ang="0">
                <a:pos x="480" y="463"/>
              </a:cxn>
              <a:cxn ang="0">
                <a:pos x="471" y="495"/>
              </a:cxn>
              <a:cxn ang="0">
                <a:pos x="456" y="519"/>
              </a:cxn>
              <a:cxn ang="0">
                <a:pos x="438" y="536"/>
              </a:cxn>
              <a:cxn ang="0">
                <a:pos x="412" y="553"/>
              </a:cxn>
              <a:cxn ang="0">
                <a:pos x="391" y="561"/>
              </a:cxn>
              <a:cxn ang="0">
                <a:pos x="369" y="563"/>
              </a:cxn>
              <a:cxn ang="0">
                <a:pos x="349" y="559"/>
              </a:cxn>
              <a:cxn ang="0">
                <a:pos x="329" y="550"/>
              </a:cxn>
              <a:cxn ang="0">
                <a:pos x="293" y="522"/>
              </a:cxn>
              <a:cxn ang="0">
                <a:pos x="263" y="485"/>
              </a:cxn>
              <a:cxn ang="0">
                <a:pos x="242" y="448"/>
              </a:cxn>
              <a:cxn ang="0">
                <a:pos x="231" y="425"/>
              </a:cxn>
              <a:cxn ang="0">
                <a:pos x="210" y="403"/>
              </a:cxn>
              <a:cxn ang="0">
                <a:pos x="164" y="371"/>
              </a:cxn>
              <a:cxn ang="0">
                <a:pos x="88" y="329"/>
              </a:cxn>
              <a:cxn ang="0">
                <a:pos x="22" y="291"/>
              </a:cxn>
              <a:cxn ang="0">
                <a:pos x="2" y="263"/>
              </a:cxn>
              <a:cxn ang="0">
                <a:pos x="21" y="196"/>
              </a:cxn>
              <a:cxn ang="0">
                <a:pos x="50" y="125"/>
              </a:cxn>
              <a:cxn ang="0">
                <a:pos x="77" y="79"/>
              </a:cxn>
              <a:cxn ang="0">
                <a:pos x="102" y="49"/>
              </a:cxn>
              <a:cxn ang="0">
                <a:pos x="130" y="26"/>
              </a:cxn>
              <a:cxn ang="0">
                <a:pos x="160" y="9"/>
              </a:cxn>
            </a:cxnLst>
            <a:rect l="0" t="0" r="r" b="b"/>
            <a:pathLst>
              <a:path w="705" h="563">
                <a:moveTo>
                  <a:pt x="187" y="32"/>
                </a:moveTo>
                <a:lnTo>
                  <a:pt x="220" y="68"/>
                </a:lnTo>
                <a:lnTo>
                  <a:pt x="248" y="99"/>
                </a:lnTo>
                <a:lnTo>
                  <a:pt x="271" y="126"/>
                </a:lnTo>
                <a:lnTo>
                  <a:pt x="291" y="148"/>
                </a:lnTo>
                <a:lnTo>
                  <a:pt x="300" y="158"/>
                </a:lnTo>
                <a:lnTo>
                  <a:pt x="309" y="166"/>
                </a:lnTo>
                <a:lnTo>
                  <a:pt x="318" y="174"/>
                </a:lnTo>
                <a:lnTo>
                  <a:pt x="326" y="181"/>
                </a:lnTo>
                <a:lnTo>
                  <a:pt x="335" y="188"/>
                </a:lnTo>
                <a:lnTo>
                  <a:pt x="345" y="194"/>
                </a:lnTo>
                <a:lnTo>
                  <a:pt x="354" y="199"/>
                </a:lnTo>
                <a:lnTo>
                  <a:pt x="365" y="203"/>
                </a:lnTo>
                <a:lnTo>
                  <a:pt x="369" y="193"/>
                </a:lnTo>
                <a:lnTo>
                  <a:pt x="375" y="181"/>
                </a:lnTo>
                <a:lnTo>
                  <a:pt x="383" y="169"/>
                </a:lnTo>
                <a:lnTo>
                  <a:pt x="393" y="156"/>
                </a:lnTo>
                <a:lnTo>
                  <a:pt x="415" y="130"/>
                </a:lnTo>
                <a:lnTo>
                  <a:pt x="441" y="102"/>
                </a:lnTo>
                <a:lnTo>
                  <a:pt x="468" y="75"/>
                </a:lnTo>
                <a:lnTo>
                  <a:pt x="496" y="48"/>
                </a:lnTo>
                <a:lnTo>
                  <a:pt x="523" y="24"/>
                </a:lnTo>
                <a:lnTo>
                  <a:pt x="548" y="2"/>
                </a:lnTo>
                <a:lnTo>
                  <a:pt x="552" y="0"/>
                </a:lnTo>
                <a:lnTo>
                  <a:pt x="558" y="0"/>
                </a:lnTo>
                <a:lnTo>
                  <a:pt x="566" y="0"/>
                </a:lnTo>
                <a:lnTo>
                  <a:pt x="575" y="2"/>
                </a:lnTo>
                <a:lnTo>
                  <a:pt x="585" y="6"/>
                </a:lnTo>
                <a:lnTo>
                  <a:pt x="596" y="10"/>
                </a:lnTo>
                <a:lnTo>
                  <a:pt x="608" y="16"/>
                </a:lnTo>
                <a:lnTo>
                  <a:pt x="620" y="24"/>
                </a:lnTo>
                <a:lnTo>
                  <a:pt x="632" y="32"/>
                </a:lnTo>
                <a:lnTo>
                  <a:pt x="644" y="42"/>
                </a:lnTo>
                <a:lnTo>
                  <a:pt x="656" y="53"/>
                </a:lnTo>
                <a:lnTo>
                  <a:pt x="667" y="65"/>
                </a:lnTo>
                <a:lnTo>
                  <a:pt x="677" y="78"/>
                </a:lnTo>
                <a:lnTo>
                  <a:pt x="686" y="92"/>
                </a:lnTo>
                <a:lnTo>
                  <a:pt x="693" y="108"/>
                </a:lnTo>
                <a:lnTo>
                  <a:pt x="699" y="125"/>
                </a:lnTo>
                <a:lnTo>
                  <a:pt x="701" y="136"/>
                </a:lnTo>
                <a:lnTo>
                  <a:pt x="703" y="147"/>
                </a:lnTo>
                <a:lnTo>
                  <a:pt x="705" y="158"/>
                </a:lnTo>
                <a:lnTo>
                  <a:pt x="704" y="170"/>
                </a:lnTo>
                <a:lnTo>
                  <a:pt x="703" y="176"/>
                </a:lnTo>
                <a:lnTo>
                  <a:pt x="702" y="181"/>
                </a:lnTo>
                <a:lnTo>
                  <a:pt x="700" y="188"/>
                </a:lnTo>
                <a:lnTo>
                  <a:pt x="697" y="194"/>
                </a:lnTo>
                <a:lnTo>
                  <a:pt x="693" y="199"/>
                </a:lnTo>
                <a:lnTo>
                  <a:pt x="689" y="204"/>
                </a:lnTo>
                <a:lnTo>
                  <a:pt x="684" y="209"/>
                </a:lnTo>
                <a:lnTo>
                  <a:pt x="676" y="214"/>
                </a:lnTo>
                <a:lnTo>
                  <a:pt x="673" y="221"/>
                </a:lnTo>
                <a:lnTo>
                  <a:pt x="666" y="237"/>
                </a:lnTo>
                <a:lnTo>
                  <a:pt x="660" y="248"/>
                </a:lnTo>
                <a:lnTo>
                  <a:pt x="654" y="260"/>
                </a:lnTo>
                <a:lnTo>
                  <a:pt x="646" y="273"/>
                </a:lnTo>
                <a:lnTo>
                  <a:pt x="637" y="288"/>
                </a:lnTo>
                <a:lnTo>
                  <a:pt x="626" y="302"/>
                </a:lnTo>
                <a:lnTo>
                  <a:pt x="615" y="318"/>
                </a:lnTo>
                <a:lnTo>
                  <a:pt x="601" y="333"/>
                </a:lnTo>
                <a:lnTo>
                  <a:pt x="586" y="348"/>
                </a:lnTo>
                <a:lnTo>
                  <a:pt x="569" y="364"/>
                </a:lnTo>
                <a:lnTo>
                  <a:pt x="550" y="377"/>
                </a:lnTo>
                <a:lnTo>
                  <a:pt x="540" y="384"/>
                </a:lnTo>
                <a:lnTo>
                  <a:pt x="529" y="390"/>
                </a:lnTo>
                <a:lnTo>
                  <a:pt x="518" y="396"/>
                </a:lnTo>
                <a:lnTo>
                  <a:pt x="507" y="401"/>
                </a:lnTo>
                <a:lnTo>
                  <a:pt x="502" y="403"/>
                </a:lnTo>
                <a:lnTo>
                  <a:pt x="498" y="406"/>
                </a:lnTo>
                <a:lnTo>
                  <a:pt x="495" y="409"/>
                </a:lnTo>
                <a:lnTo>
                  <a:pt x="492" y="411"/>
                </a:lnTo>
                <a:lnTo>
                  <a:pt x="488" y="418"/>
                </a:lnTo>
                <a:lnTo>
                  <a:pt x="485" y="426"/>
                </a:lnTo>
                <a:lnTo>
                  <a:pt x="482" y="443"/>
                </a:lnTo>
                <a:lnTo>
                  <a:pt x="480" y="463"/>
                </a:lnTo>
                <a:lnTo>
                  <a:pt x="478" y="473"/>
                </a:lnTo>
                <a:lnTo>
                  <a:pt x="475" y="484"/>
                </a:lnTo>
                <a:lnTo>
                  <a:pt x="471" y="495"/>
                </a:lnTo>
                <a:lnTo>
                  <a:pt x="464" y="507"/>
                </a:lnTo>
                <a:lnTo>
                  <a:pt x="460" y="512"/>
                </a:lnTo>
                <a:lnTo>
                  <a:pt x="456" y="519"/>
                </a:lnTo>
                <a:lnTo>
                  <a:pt x="450" y="525"/>
                </a:lnTo>
                <a:lnTo>
                  <a:pt x="445" y="530"/>
                </a:lnTo>
                <a:lnTo>
                  <a:pt x="438" y="536"/>
                </a:lnTo>
                <a:lnTo>
                  <a:pt x="430" y="542"/>
                </a:lnTo>
                <a:lnTo>
                  <a:pt x="422" y="547"/>
                </a:lnTo>
                <a:lnTo>
                  <a:pt x="412" y="553"/>
                </a:lnTo>
                <a:lnTo>
                  <a:pt x="405" y="557"/>
                </a:lnTo>
                <a:lnTo>
                  <a:pt x="398" y="559"/>
                </a:lnTo>
                <a:lnTo>
                  <a:pt x="391" y="561"/>
                </a:lnTo>
                <a:lnTo>
                  <a:pt x="383" y="562"/>
                </a:lnTo>
                <a:lnTo>
                  <a:pt x="376" y="563"/>
                </a:lnTo>
                <a:lnTo>
                  <a:pt x="369" y="563"/>
                </a:lnTo>
                <a:lnTo>
                  <a:pt x="362" y="562"/>
                </a:lnTo>
                <a:lnTo>
                  <a:pt x="355" y="561"/>
                </a:lnTo>
                <a:lnTo>
                  <a:pt x="349" y="559"/>
                </a:lnTo>
                <a:lnTo>
                  <a:pt x="342" y="556"/>
                </a:lnTo>
                <a:lnTo>
                  <a:pt x="335" y="554"/>
                </a:lnTo>
                <a:lnTo>
                  <a:pt x="329" y="550"/>
                </a:lnTo>
                <a:lnTo>
                  <a:pt x="316" y="542"/>
                </a:lnTo>
                <a:lnTo>
                  <a:pt x="304" y="532"/>
                </a:lnTo>
                <a:lnTo>
                  <a:pt x="293" y="522"/>
                </a:lnTo>
                <a:lnTo>
                  <a:pt x="282" y="509"/>
                </a:lnTo>
                <a:lnTo>
                  <a:pt x="272" y="497"/>
                </a:lnTo>
                <a:lnTo>
                  <a:pt x="263" y="485"/>
                </a:lnTo>
                <a:lnTo>
                  <a:pt x="255" y="472"/>
                </a:lnTo>
                <a:lnTo>
                  <a:pt x="248" y="459"/>
                </a:lnTo>
                <a:lnTo>
                  <a:pt x="242" y="448"/>
                </a:lnTo>
                <a:lnTo>
                  <a:pt x="237" y="436"/>
                </a:lnTo>
                <a:lnTo>
                  <a:pt x="234" y="431"/>
                </a:lnTo>
                <a:lnTo>
                  <a:pt x="231" y="425"/>
                </a:lnTo>
                <a:lnTo>
                  <a:pt x="226" y="420"/>
                </a:lnTo>
                <a:lnTo>
                  <a:pt x="222" y="414"/>
                </a:lnTo>
                <a:lnTo>
                  <a:pt x="210" y="403"/>
                </a:lnTo>
                <a:lnTo>
                  <a:pt x="196" y="393"/>
                </a:lnTo>
                <a:lnTo>
                  <a:pt x="181" y="382"/>
                </a:lnTo>
                <a:lnTo>
                  <a:pt x="164" y="371"/>
                </a:lnTo>
                <a:lnTo>
                  <a:pt x="145" y="361"/>
                </a:lnTo>
                <a:lnTo>
                  <a:pt x="127" y="350"/>
                </a:lnTo>
                <a:lnTo>
                  <a:pt x="88" y="329"/>
                </a:lnTo>
                <a:lnTo>
                  <a:pt x="52" y="310"/>
                </a:lnTo>
                <a:lnTo>
                  <a:pt x="36" y="300"/>
                </a:lnTo>
                <a:lnTo>
                  <a:pt x="22" y="291"/>
                </a:lnTo>
                <a:lnTo>
                  <a:pt x="10" y="283"/>
                </a:lnTo>
                <a:lnTo>
                  <a:pt x="0" y="274"/>
                </a:lnTo>
                <a:lnTo>
                  <a:pt x="2" y="263"/>
                </a:lnTo>
                <a:lnTo>
                  <a:pt x="9" y="235"/>
                </a:lnTo>
                <a:lnTo>
                  <a:pt x="14" y="217"/>
                </a:lnTo>
                <a:lnTo>
                  <a:pt x="21" y="196"/>
                </a:lnTo>
                <a:lnTo>
                  <a:pt x="29" y="172"/>
                </a:lnTo>
                <a:lnTo>
                  <a:pt x="39" y="149"/>
                </a:lnTo>
                <a:lnTo>
                  <a:pt x="50" y="125"/>
                </a:lnTo>
                <a:lnTo>
                  <a:pt x="63" y="102"/>
                </a:lnTo>
                <a:lnTo>
                  <a:pt x="70" y="90"/>
                </a:lnTo>
                <a:lnTo>
                  <a:pt x="77" y="79"/>
                </a:lnTo>
                <a:lnTo>
                  <a:pt x="85" y="69"/>
                </a:lnTo>
                <a:lnTo>
                  <a:pt x="93" y="59"/>
                </a:lnTo>
                <a:lnTo>
                  <a:pt x="102" y="49"/>
                </a:lnTo>
                <a:lnTo>
                  <a:pt x="111" y="41"/>
                </a:lnTo>
                <a:lnTo>
                  <a:pt x="120" y="33"/>
                </a:lnTo>
                <a:lnTo>
                  <a:pt x="130" y="26"/>
                </a:lnTo>
                <a:lnTo>
                  <a:pt x="139" y="20"/>
                </a:lnTo>
                <a:lnTo>
                  <a:pt x="150" y="13"/>
                </a:lnTo>
                <a:lnTo>
                  <a:pt x="160" y="9"/>
                </a:lnTo>
                <a:lnTo>
                  <a:pt x="172" y="6"/>
                </a:lnTo>
                <a:lnTo>
                  <a:pt x="187" y="32"/>
                </a:lnTo>
                <a:close/>
              </a:path>
            </a:pathLst>
          </a:custGeom>
          <a:solidFill>
            <a:srgbClr val="F6CBA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3" name="Freeform 56"/>
          <p:cNvSpPr>
            <a:spLocks noChangeArrowheads="1"/>
          </p:cNvSpPr>
          <p:nvPr/>
        </p:nvSpPr>
        <p:spPr bwMode="auto">
          <a:xfrm>
            <a:off x="1789113" y="5022850"/>
            <a:ext cx="17462" cy="15875"/>
          </a:xfrm>
          <a:custGeom>
            <a:avLst/>
            <a:gdLst/>
            <a:ahLst/>
            <a:cxnLst>
              <a:cxn ang="0">
                <a:pos x="165" y="108"/>
              </a:cxn>
              <a:cxn ang="0">
                <a:pos x="153" y="112"/>
              </a:cxn>
              <a:cxn ang="0">
                <a:pos x="149" y="102"/>
              </a:cxn>
              <a:cxn ang="0">
                <a:pos x="144" y="93"/>
              </a:cxn>
              <a:cxn ang="0">
                <a:pos x="140" y="85"/>
              </a:cxn>
              <a:cxn ang="0">
                <a:pos x="135" y="76"/>
              </a:cxn>
              <a:cxn ang="0">
                <a:pos x="124" y="62"/>
              </a:cxn>
              <a:cxn ang="0">
                <a:pos x="113" y="50"/>
              </a:cxn>
              <a:cxn ang="0">
                <a:pos x="101" y="40"/>
              </a:cxn>
              <a:cxn ang="0">
                <a:pos x="88" y="33"/>
              </a:cxn>
              <a:cxn ang="0">
                <a:pos x="76" y="26"/>
              </a:cxn>
              <a:cxn ang="0">
                <a:pos x="64" y="22"/>
              </a:cxn>
              <a:cxn ang="0">
                <a:pos x="52" y="18"/>
              </a:cxn>
              <a:cxn ang="0">
                <a:pos x="41" y="16"/>
              </a:cxn>
              <a:cxn ang="0">
                <a:pos x="31" y="14"/>
              </a:cxn>
              <a:cxn ang="0">
                <a:pos x="21" y="14"/>
              </a:cxn>
              <a:cxn ang="0">
                <a:pos x="7" y="13"/>
              </a:cxn>
              <a:cxn ang="0">
                <a:pos x="1" y="14"/>
              </a:cxn>
              <a:cxn ang="0">
                <a:pos x="0" y="1"/>
              </a:cxn>
              <a:cxn ang="0">
                <a:pos x="5" y="0"/>
              </a:cxn>
              <a:cxn ang="0">
                <a:pos x="20" y="0"/>
              </a:cxn>
              <a:cxn ang="0">
                <a:pos x="30" y="1"/>
              </a:cxn>
              <a:cxn ang="0">
                <a:pos x="42" y="3"/>
              </a:cxn>
              <a:cxn ang="0">
                <a:pos x="54" y="5"/>
              </a:cxn>
              <a:cxn ang="0">
                <a:pos x="67" y="9"/>
              </a:cxn>
              <a:cxn ang="0">
                <a:pos x="80" y="14"/>
              </a:cxn>
              <a:cxn ang="0">
                <a:pos x="94" y="21"/>
              </a:cxn>
              <a:cxn ang="0">
                <a:pos x="108" y="29"/>
              </a:cxn>
              <a:cxn ang="0">
                <a:pos x="121" y="40"/>
              </a:cxn>
              <a:cxn ang="0">
                <a:pos x="128" y="46"/>
              </a:cxn>
              <a:cxn ang="0">
                <a:pos x="134" y="53"/>
              </a:cxn>
              <a:cxn ang="0">
                <a:pos x="140" y="60"/>
              </a:cxn>
              <a:cxn ang="0">
                <a:pos x="146" y="68"/>
              </a:cxn>
              <a:cxn ang="0">
                <a:pos x="151" y="77"/>
              </a:cxn>
              <a:cxn ang="0">
                <a:pos x="156" y="87"/>
              </a:cxn>
              <a:cxn ang="0">
                <a:pos x="161" y="97"/>
              </a:cxn>
              <a:cxn ang="0">
                <a:pos x="165" y="108"/>
              </a:cxn>
            </a:cxnLst>
            <a:rect l="0" t="0" r="r" b="b"/>
            <a:pathLst>
              <a:path w="165" h="112">
                <a:moveTo>
                  <a:pt x="165" y="108"/>
                </a:moveTo>
                <a:lnTo>
                  <a:pt x="153" y="112"/>
                </a:lnTo>
                <a:lnTo>
                  <a:pt x="149" y="102"/>
                </a:lnTo>
                <a:lnTo>
                  <a:pt x="144" y="93"/>
                </a:lnTo>
                <a:lnTo>
                  <a:pt x="140" y="85"/>
                </a:lnTo>
                <a:lnTo>
                  <a:pt x="135" y="76"/>
                </a:lnTo>
                <a:lnTo>
                  <a:pt x="124" y="62"/>
                </a:lnTo>
                <a:lnTo>
                  <a:pt x="113" y="50"/>
                </a:lnTo>
                <a:lnTo>
                  <a:pt x="101" y="40"/>
                </a:lnTo>
                <a:lnTo>
                  <a:pt x="88" y="33"/>
                </a:lnTo>
                <a:lnTo>
                  <a:pt x="76" y="26"/>
                </a:lnTo>
                <a:lnTo>
                  <a:pt x="64" y="22"/>
                </a:lnTo>
                <a:lnTo>
                  <a:pt x="52" y="18"/>
                </a:lnTo>
                <a:lnTo>
                  <a:pt x="41" y="16"/>
                </a:lnTo>
                <a:lnTo>
                  <a:pt x="31" y="14"/>
                </a:lnTo>
                <a:lnTo>
                  <a:pt x="21" y="14"/>
                </a:lnTo>
                <a:lnTo>
                  <a:pt x="7" y="13"/>
                </a:lnTo>
                <a:lnTo>
                  <a:pt x="1" y="14"/>
                </a:lnTo>
                <a:lnTo>
                  <a:pt x="0" y="1"/>
                </a:lnTo>
                <a:lnTo>
                  <a:pt x="5" y="0"/>
                </a:lnTo>
                <a:lnTo>
                  <a:pt x="20" y="0"/>
                </a:lnTo>
                <a:lnTo>
                  <a:pt x="30" y="1"/>
                </a:lnTo>
                <a:lnTo>
                  <a:pt x="42" y="3"/>
                </a:lnTo>
                <a:lnTo>
                  <a:pt x="54" y="5"/>
                </a:lnTo>
                <a:lnTo>
                  <a:pt x="67" y="9"/>
                </a:lnTo>
                <a:lnTo>
                  <a:pt x="80" y="14"/>
                </a:lnTo>
                <a:lnTo>
                  <a:pt x="94" y="21"/>
                </a:lnTo>
                <a:lnTo>
                  <a:pt x="108" y="29"/>
                </a:lnTo>
                <a:lnTo>
                  <a:pt x="121" y="40"/>
                </a:lnTo>
                <a:lnTo>
                  <a:pt x="128" y="46"/>
                </a:lnTo>
                <a:lnTo>
                  <a:pt x="134" y="53"/>
                </a:lnTo>
                <a:lnTo>
                  <a:pt x="140" y="60"/>
                </a:lnTo>
                <a:lnTo>
                  <a:pt x="146" y="68"/>
                </a:lnTo>
                <a:lnTo>
                  <a:pt x="151" y="77"/>
                </a:lnTo>
                <a:lnTo>
                  <a:pt x="156" y="87"/>
                </a:lnTo>
                <a:lnTo>
                  <a:pt x="161" y="97"/>
                </a:lnTo>
                <a:lnTo>
                  <a:pt x="165" y="108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4" name="Freeform 57"/>
          <p:cNvSpPr>
            <a:spLocks noChangeArrowheads="1"/>
          </p:cNvSpPr>
          <p:nvPr/>
        </p:nvSpPr>
        <p:spPr bwMode="auto">
          <a:xfrm>
            <a:off x="1795463" y="5010150"/>
            <a:ext cx="4762" cy="14288"/>
          </a:xfrm>
          <a:custGeom>
            <a:avLst/>
            <a:gdLst/>
            <a:ahLst/>
            <a:cxnLst>
              <a:cxn ang="0">
                <a:pos x="47" y="46"/>
              </a:cxn>
              <a:cxn ang="0">
                <a:pos x="46" y="53"/>
              </a:cxn>
              <a:cxn ang="0">
                <a:pos x="45" y="60"/>
              </a:cxn>
              <a:cxn ang="0">
                <a:pos x="42" y="67"/>
              </a:cxn>
              <a:cxn ang="0">
                <a:pos x="37" y="73"/>
              </a:cxn>
              <a:cxn ang="0">
                <a:pos x="32" y="80"/>
              </a:cxn>
              <a:cxn ang="0">
                <a:pos x="25" y="87"/>
              </a:cxn>
              <a:cxn ang="0">
                <a:pos x="16" y="93"/>
              </a:cxn>
              <a:cxn ang="0">
                <a:pos x="7" y="100"/>
              </a:cxn>
              <a:cxn ang="0">
                <a:pos x="0" y="89"/>
              </a:cxn>
              <a:cxn ang="0">
                <a:pos x="8" y="83"/>
              </a:cxn>
              <a:cxn ang="0">
                <a:pos x="15" y="78"/>
              </a:cxn>
              <a:cxn ang="0">
                <a:pos x="21" y="73"/>
              </a:cxn>
              <a:cxn ang="0">
                <a:pos x="25" y="67"/>
              </a:cxn>
              <a:cxn ang="0">
                <a:pos x="29" y="62"/>
              </a:cxn>
              <a:cxn ang="0">
                <a:pos x="32" y="57"/>
              </a:cxn>
              <a:cxn ang="0">
                <a:pos x="33" y="52"/>
              </a:cxn>
              <a:cxn ang="0">
                <a:pos x="33" y="47"/>
              </a:cxn>
              <a:cxn ang="0">
                <a:pos x="32" y="39"/>
              </a:cxn>
              <a:cxn ang="0">
                <a:pos x="29" y="33"/>
              </a:cxn>
              <a:cxn ang="0">
                <a:pos x="24" y="27"/>
              </a:cxn>
              <a:cxn ang="0">
                <a:pos x="19" y="22"/>
              </a:cxn>
              <a:cxn ang="0">
                <a:pos x="10" y="15"/>
              </a:cxn>
              <a:cxn ang="0">
                <a:pos x="6" y="13"/>
              </a:cxn>
              <a:cxn ang="0">
                <a:pos x="12" y="0"/>
              </a:cxn>
              <a:cxn ang="0">
                <a:pos x="18" y="3"/>
              </a:cxn>
              <a:cxn ang="0">
                <a:pos x="29" y="13"/>
              </a:cxn>
              <a:cxn ang="0">
                <a:pos x="36" y="20"/>
              </a:cxn>
              <a:cxn ang="0">
                <a:pos x="41" y="27"/>
              </a:cxn>
              <a:cxn ang="0">
                <a:pos x="43" y="32"/>
              </a:cxn>
              <a:cxn ang="0">
                <a:pos x="45" y="36"/>
              </a:cxn>
              <a:cxn ang="0">
                <a:pos x="46" y="41"/>
              </a:cxn>
              <a:cxn ang="0">
                <a:pos x="47" y="46"/>
              </a:cxn>
            </a:cxnLst>
            <a:rect l="0" t="0" r="r" b="b"/>
            <a:pathLst>
              <a:path w="47" h="100">
                <a:moveTo>
                  <a:pt x="47" y="46"/>
                </a:moveTo>
                <a:lnTo>
                  <a:pt x="46" y="53"/>
                </a:lnTo>
                <a:lnTo>
                  <a:pt x="45" y="60"/>
                </a:lnTo>
                <a:lnTo>
                  <a:pt x="42" y="67"/>
                </a:lnTo>
                <a:lnTo>
                  <a:pt x="37" y="73"/>
                </a:lnTo>
                <a:lnTo>
                  <a:pt x="32" y="80"/>
                </a:lnTo>
                <a:lnTo>
                  <a:pt x="25" y="87"/>
                </a:lnTo>
                <a:lnTo>
                  <a:pt x="16" y="93"/>
                </a:lnTo>
                <a:lnTo>
                  <a:pt x="7" y="100"/>
                </a:lnTo>
                <a:lnTo>
                  <a:pt x="0" y="89"/>
                </a:lnTo>
                <a:lnTo>
                  <a:pt x="8" y="83"/>
                </a:lnTo>
                <a:lnTo>
                  <a:pt x="15" y="78"/>
                </a:lnTo>
                <a:lnTo>
                  <a:pt x="21" y="73"/>
                </a:lnTo>
                <a:lnTo>
                  <a:pt x="25" y="67"/>
                </a:lnTo>
                <a:lnTo>
                  <a:pt x="29" y="62"/>
                </a:lnTo>
                <a:lnTo>
                  <a:pt x="32" y="57"/>
                </a:lnTo>
                <a:lnTo>
                  <a:pt x="33" y="52"/>
                </a:lnTo>
                <a:lnTo>
                  <a:pt x="33" y="47"/>
                </a:lnTo>
                <a:lnTo>
                  <a:pt x="32" y="39"/>
                </a:lnTo>
                <a:lnTo>
                  <a:pt x="29" y="33"/>
                </a:lnTo>
                <a:lnTo>
                  <a:pt x="24" y="27"/>
                </a:lnTo>
                <a:lnTo>
                  <a:pt x="19" y="22"/>
                </a:lnTo>
                <a:lnTo>
                  <a:pt x="10" y="15"/>
                </a:lnTo>
                <a:lnTo>
                  <a:pt x="6" y="13"/>
                </a:lnTo>
                <a:lnTo>
                  <a:pt x="12" y="0"/>
                </a:lnTo>
                <a:lnTo>
                  <a:pt x="18" y="3"/>
                </a:lnTo>
                <a:lnTo>
                  <a:pt x="29" y="13"/>
                </a:lnTo>
                <a:lnTo>
                  <a:pt x="36" y="20"/>
                </a:lnTo>
                <a:lnTo>
                  <a:pt x="41" y="27"/>
                </a:lnTo>
                <a:lnTo>
                  <a:pt x="43" y="32"/>
                </a:lnTo>
                <a:lnTo>
                  <a:pt x="45" y="36"/>
                </a:lnTo>
                <a:lnTo>
                  <a:pt x="46" y="41"/>
                </a:lnTo>
                <a:lnTo>
                  <a:pt x="47" y="46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5" name="Freeform 58"/>
          <p:cNvSpPr>
            <a:spLocks noChangeArrowheads="1"/>
          </p:cNvSpPr>
          <p:nvPr/>
        </p:nvSpPr>
        <p:spPr bwMode="auto">
          <a:xfrm>
            <a:off x="1798638" y="5014913"/>
            <a:ext cx="4762" cy="11112"/>
          </a:xfrm>
          <a:custGeom>
            <a:avLst/>
            <a:gdLst/>
            <a:ahLst/>
            <a:cxnLst>
              <a:cxn ang="0">
                <a:pos x="47" y="56"/>
              </a:cxn>
              <a:cxn ang="0">
                <a:pos x="44" y="61"/>
              </a:cxn>
              <a:cxn ang="0">
                <a:pos x="40" y="66"/>
              </a:cxn>
              <a:cxn ang="0">
                <a:pos x="36" y="70"/>
              </a:cxn>
              <a:cxn ang="0">
                <a:pos x="31" y="74"/>
              </a:cxn>
              <a:cxn ang="0">
                <a:pos x="25" y="77"/>
              </a:cxn>
              <a:cxn ang="0">
                <a:pos x="18" y="80"/>
              </a:cxn>
              <a:cxn ang="0">
                <a:pos x="10" y="82"/>
              </a:cxn>
              <a:cxn ang="0">
                <a:pos x="2" y="84"/>
              </a:cxn>
              <a:cxn ang="0">
                <a:pos x="0" y="71"/>
              </a:cxn>
              <a:cxn ang="0">
                <a:pos x="12" y="68"/>
              </a:cxn>
              <a:cxn ang="0">
                <a:pos x="22" y="64"/>
              </a:cxn>
              <a:cxn ang="0">
                <a:pos x="26" y="61"/>
              </a:cxn>
              <a:cxn ang="0">
                <a:pos x="30" y="58"/>
              </a:cxn>
              <a:cxn ang="0">
                <a:pos x="32" y="55"/>
              </a:cxn>
              <a:cxn ang="0">
                <a:pos x="34" y="51"/>
              </a:cxn>
              <a:cxn ang="0">
                <a:pos x="36" y="44"/>
              </a:cxn>
              <a:cxn ang="0">
                <a:pos x="35" y="37"/>
              </a:cxn>
              <a:cxn ang="0">
                <a:pos x="33" y="30"/>
              </a:cxn>
              <a:cxn ang="0">
                <a:pos x="31" y="23"/>
              </a:cxn>
              <a:cxn ang="0">
                <a:pos x="25" y="13"/>
              </a:cxn>
              <a:cxn ang="0">
                <a:pos x="22" y="8"/>
              </a:cxn>
              <a:cxn ang="0">
                <a:pos x="33" y="0"/>
              </a:cxn>
              <a:cxn ang="0">
                <a:pos x="37" y="6"/>
              </a:cxn>
              <a:cxn ang="0">
                <a:pos x="44" y="19"/>
              </a:cxn>
              <a:cxn ang="0">
                <a:pos x="47" y="28"/>
              </a:cxn>
              <a:cxn ang="0">
                <a:pos x="49" y="37"/>
              </a:cxn>
              <a:cxn ang="0">
                <a:pos x="49" y="42"/>
              </a:cxn>
              <a:cxn ang="0">
                <a:pos x="49" y="47"/>
              </a:cxn>
              <a:cxn ang="0">
                <a:pos x="48" y="52"/>
              </a:cxn>
              <a:cxn ang="0">
                <a:pos x="47" y="56"/>
              </a:cxn>
            </a:cxnLst>
            <a:rect l="0" t="0" r="r" b="b"/>
            <a:pathLst>
              <a:path w="49" h="84">
                <a:moveTo>
                  <a:pt x="47" y="56"/>
                </a:moveTo>
                <a:lnTo>
                  <a:pt x="44" y="61"/>
                </a:lnTo>
                <a:lnTo>
                  <a:pt x="40" y="66"/>
                </a:lnTo>
                <a:lnTo>
                  <a:pt x="36" y="70"/>
                </a:lnTo>
                <a:lnTo>
                  <a:pt x="31" y="74"/>
                </a:lnTo>
                <a:lnTo>
                  <a:pt x="25" y="77"/>
                </a:lnTo>
                <a:lnTo>
                  <a:pt x="18" y="80"/>
                </a:lnTo>
                <a:lnTo>
                  <a:pt x="10" y="82"/>
                </a:lnTo>
                <a:lnTo>
                  <a:pt x="2" y="84"/>
                </a:lnTo>
                <a:lnTo>
                  <a:pt x="0" y="71"/>
                </a:lnTo>
                <a:lnTo>
                  <a:pt x="12" y="68"/>
                </a:lnTo>
                <a:lnTo>
                  <a:pt x="22" y="64"/>
                </a:lnTo>
                <a:lnTo>
                  <a:pt x="26" y="61"/>
                </a:lnTo>
                <a:lnTo>
                  <a:pt x="30" y="58"/>
                </a:lnTo>
                <a:lnTo>
                  <a:pt x="32" y="55"/>
                </a:lnTo>
                <a:lnTo>
                  <a:pt x="34" y="51"/>
                </a:lnTo>
                <a:lnTo>
                  <a:pt x="36" y="44"/>
                </a:lnTo>
                <a:lnTo>
                  <a:pt x="35" y="37"/>
                </a:lnTo>
                <a:lnTo>
                  <a:pt x="33" y="30"/>
                </a:lnTo>
                <a:lnTo>
                  <a:pt x="31" y="23"/>
                </a:lnTo>
                <a:lnTo>
                  <a:pt x="25" y="13"/>
                </a:lnTo>
                <a:lnTo>
                  <a:pt x="22" y="8"/>
                </a:lnTo>
                <a:lnTo>
                  <a:pt x="33" y="0"/>
                </a:lnTo>
                <a:lnTo>
                  <a:pt x="37" y="6"/>
                </a:lnTo>
                <a:lnTo>
                  <a:pt x="44" y="19"/>
                </a:lnTo>
                <a:lnTo>
                  <a:pt x="47" y="28"/>
                </a:lnTo>
                <a:lnTo>
                  <a:pt x="49" y="37"/>
                </a:lnTo>
                <a:lnTo>
                  <a:pt x="49" y="42"/>
                </a:lnTo>
                <a:lnTo>
                  <a:pt x="49" y="47"/>
                </a:lnTo>
                <a:lnTo>
                  <a:pt x="48" y="52"/>
                </a:lnTo>
                <a:lnTo>
                  <a:pt x="47" y="56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6" name="Freeform 59"/>
          <p:cNvSpPr>
            <a:spLocks noChangeArrowheads="1"/>
          </p:cNvSpPr>
          <p:nvPr/>
        </p:nvSpPr>
        <p:spPr bwMode="auto">
          <a:xfrm>
            <a:off x="1801813" y="5019675"/>
            <a:ext cx="4762" cy="9525"/>
          </a:xfrm>
          <a:custGeom>
            <a:avLst/>
            <a:gdLst/>
            <a:ahLst/>
            <a:cxnLst>
              <a:cxn ang="0">
                <a:pos x="38" y="57"/>
              </a:cxn>
              <a:cxn ang="0">
                <a:pos x="35" y="61"/>
              </a:cxn>
              <a:cxn ang="0">
                <a:pos x="32" y="64"/>
              </a:cxn>
              <a:cxn ang="0">
                <a:pos x="28" y="67"/>
              </a:cxn>
              <a:cxn ang="0">
                <a:pos x="23" y="69"/>
              </a:cxn>
              <a:cxn ang="0">
                <a:pos x="18" y="70"/>
              </a:cxn>
              <a:cxn ang="0">
                <a:pos x="12" y="71"/>
              </a:cxn>
              <a:cxn ang="0">
                <a:pos x="6" y="72"/>
              </a:cxn>
              <a:cxn ang="0">
                <a:pos x="0" y="71"/>
              </a:cxn>
              <a:cxn ang="0">
                <a:pos x="1" y="58"/>
              </a:cxn>
              <a:cxn ang="0">
                <a:pos x="10" y="58"/>
              </a:cxn>
              <a:cxn ang="0">
                <a:pos x="17" y="57"/>
              </a:cxn>
              <a:cxn ang="0">
                <a:pos x="23" y="54"/>
              </a:cxn>
              <a:cxn ang="0">
                <a:pos x="27" y="50"/>
              </a:cxn>
              <a:cxn ang="0">
                <a:pos x="30" y="45"/>
              </a:cxn>
              <a:cxn ang="0">
                <a:pos x="31" y="39"/>
              </a:cxn>
              <a:cxn ang="0">
                <a:pos x="31" y="32"/>
              </a:cxn>
              <a:cxn ang="0">
                <a:pos x="31" y="26"/>
              </a:cxn>
              <a:cxn ang="0">
                <a:pos x="28" y="14"/>
              </a:cxn>
              <a:cxn ang="0">
                <a:pos x="25" y="5"/>
              </a:cxn>
              <a:cxn ang="0">
                <a:pos x="38" y="0"/>
              </a:cxn>
              <a:cxn ang="0">
                <a:pos x="40" y="7"/>
              </a:cxn>
              <a:cxn ang="0">
                <a:pos x="44" y="22"/>
              </a:cxn>
              <a:cxn ang="0">
                <a:pos x="46" y="31"/>
              </a:cxn>
              <a:cxn ang="0">
                <a:pos x="44" y="40"/>
              </a:cxn>
              <a:cxn ang="0">
                <a:pos x="44" y="45"/>
              </a:cxn>
              <a:cxn ang="0">
                <a:pos x="42" y="49"/>
              </a:cxn>
              <a:cxn ang="0">
                <a:pos x="41" y="53"/>
              </a:cxn>
              <a:cxn ang="0">
                <a:pos x="38" y="57"/>
              </a:cxn>
            </a:cxnLst>
            <a:rect l="0" t="0" r="r" b="b"/>
            <a:pathLst>
              <a:path w="46" h="72">
                <a:moveTo>
                  <a:pt x="38" y="57"/>
                </a:moveTo>
                <a:lnTo>
                  <a:pt x="35" y="61"/>
                </a:lnTo>
                <a:lnTo>
                  <a:pt x="32" y="64"/>
                </a:lnTo>
                <a:lnTo>
                  <a:pt x="28" y="67"/>
                </a:lnTo>
                <a:lnTo>
                  <a:pt x="23" y="69"/>
                </a:lnTo>
                <a:lnTo>
                  <a:pt x="18" y="70"/>
                </a:lnTo>
                <a:lnTo>
                  <a:pt x="12" y="71"/>
                </a:lnTo>
                <a:lnTo>
                  <a:pt x="6" y="72"/>
                </a:lnTo>
                <a:lnTo>
                  <a:pt x="0" y="71"/>
                </a:lnTo>
                <a:lnTo>
                  <a:pt x="1" y="58"/>
                </a:lnTo>
                <a:lnTo>
                  <a:pt x="10" y="58"/>
                </a:lnTo>
                <a:lnTo>
                  <a:pt x="17" y="57"/>
                </a:lnTo>
                <a:lnTo>
                  <a:pt x="23" y="54"/>
                </a:lnTo>
                <a:lnTo>
                  <a:pt x="27" y="50"/>
                </a:lnTo>
                <a:lnTo>
                  <a:pt x="30" y="45"/>
                </a:lnTo>
                <a:lnTo>
                  <a:pt x="31" y="39"/>
                </a:lnTo>
                <a:lnTo>
                  <a:pt x="31" y="32"/>
                </a:lnTo>
                <a:lnTo>
                  <a:pt x="31" y="26"/>
                </a:lnTo>
                <a:lnTo>
                  <a:pt x="28" y="14"/>
                </a:lnTo>
                <a:lnTo>
                  <a:pt x="25" y="5"/>
                </a:lnTo>
                <a:lnTo>
                  <a:pt x="38" y="0"/>
                </a:lnTo>
                <a:lnTo>
                  <a:pt x="40" y="7"/>
                </a:lnTo>
                <a:lnTo>
                  <a:pt x="44" y="22"/>
                </a:lnTo>
                <a:lnTo>
                  <a:pt x="46" y="31"/>
                </a:lnTo>
                <a:lnTo>
                  <a:pt x="44" y="40"/>
                </a:lnTo>
                <a:lnTo>
                  <a:pt x="44" y="45"/>
                </a:lnTo>
                <a:lnTo>
                  <a:pt x="42" y="49"/>
                </a:lnTo>
                <a:lnTo>
                  <a:pt x="41" y="53"/>
                </a:lnTo>
                <a:lnTo>
                  <a:pt x="38" y="57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7" name="Freeform 60"/>
          <p:cNvSpPr>
            <a:spLocks noChangeArrowheads="1"/>
          </p:cNvSpPr>
          <p:nvPr/>
        </p:nvSpPr>
        <p:spPr bwMode="auto">
          <a:xfrm>
            <a:off x="1803400" y="5027613"/>
            <a:ext cx="4763" cy="7937"/>
          </a:xfrm>
          <a:custGeom>
            <a:avLst/>
            <a:gdLst/>
            <a:ahLst/>
            <a:cxnLst>
              <a:cxn ang="0">
                <a:pos x="36" y="37"/>
              </a:cxn>
              <a:cxn ang="0">
                <a:pos x="33" y="41"/>
              </a:cxn>
              <a:cxn ang="0">
                <a:pos x="30" y="44"/>
              </a:cxn>
              <a:cxn ang="0">
                <a:pos x="26" y="47"/>
              </a:cxn>
              <a:cxn ang="0">
                <a:pos x="22" y="50"/>
              </a:cxn>
              <a:cxn ang="0">
                <a:pos x="13" y="54"/>
              </a:cxn>
              <a:cxn ang="0">
                <a:pos x="2" y="56"/>
              </a:cxn>
              <a:cxn ang="0">
                <a:pos x="0" y="43"/>
              </a:cxn>
              <a:cxn ang="0">
                <a:pos x="8" y="41"/>
              </a:cxn>
              <a:cxn ang="0">
                <a:pos x="14" y="38"/>
              </a:cxn>
              <a:cxn ang="0">
                <a:pos x="20" y="35"/>
              </a:cxn>
              <a:cxn ang="0">
                <a:pos x="24" y="30"/>
              </a:cxn>
              <a:cxn ang="0">
                <a:pos x="26" y="26"/>
              </a:cxn>
              <a:cxn ang="0">
                <a:pos x="29" y="21"/>
              </a:cxn>
              <a:cxn ang="0">
                <a:pos x="30" y="17"/>
              </a:cxn>
              <a:cxn ang="0">
                <a:pos x="30" y="12"/>
              </a:cxn>
              <a:cxn ang="0">
                <a:pos x="30" y="6"/>
              </a:cxn>
              <a:cxn ang="0">
                <a:pos x="29" y="3"/>
              </a:cxn>
              <a:cxn ang="0">
                <a:pos x="42" y="0"/>
              </a:cxn>
              <a:cxn ang="0">
                <a:pos x="43" y="4"/>
              </a:cxn>
              <a:cxn ang="0">
                <a:pos x="43" y="13"/>
              </a:cxn>
              <a:cxn ang="0">
                <a:pos x="43" y="19"/>
              </a:cxn>
              <a:cxn ang="0">
                <a:pos x="42" y="25"/>
              </a:cxn>
              <a:cxn ang="0">
                <a:pos x="39" y="31"/>
              </a:cxn>
              <a:cxn ang="0">
                <a:pos x="36" y="37"/>
              </a:cxn>
            </a:cxnLst>
            <a:rect l="0" t="0" r="r" b="b"/>
            <a:pathLst>
              <a:path w="43" h="56">
                <a:moveTo>
                  <a:pt x="36" y="37"/>
                </a:moveTo>
                <a:lnTo>
                  <a:pt x="33" y="41"/>
                </a:lnTo>
                <a:lnTo>
                  <a:pt x="30" y="44"/>
                </a:lnTo>
                <a:lnTo>
                  <a:pt x="26" y="47"/>
                </a:lnTo>
                <a:lnTo>
                  <a:pt x="22" y="50"/>
                </a:lnTo>
                <a:lnTo>
                  <a:pt x="13" y="54"/>
                </a:lnTo>
                <a:lnTo>
                  <a:pt x="2" y="56"/>
                </a:lnTo>
                <a:lnTo>
                  <a:pt x="0" y="43"/>
                </a:lnTo>
                <a:lnTo>
                  <a:pt x="8" y="41"/>
                </a:lnTo>
                <a:lnTo>
                  <a:pt x="14" y="38"/>
                </a:lnTo>
                <a:lnTo>
                  <a:pt x="20" y="35"/>
                </a:lnTo>
                <a:lnTo>
                  <a:pt x="24" y="30"/>
                </a:lnTo>
                <a:lnTo>
                  <a:pt x="26" y="26"/>
                </a:lnTo>
                <a:lnTo>
                  <a:pt x="29" y="21"/>
                </a:lnTo>
                <a:lnTo>
                  <a:pt x="30" y="17"/>
                </a:lnTo>
                <a:lnTo>
                  <a:pt x="30" y="12"/>
                </a:lnTo>
                <a:lnTo>
                  <a:pt x="30" y="6"/>
                </a:lnTo>
                <a:lnTo>
                  <a:pt x="29" y="3"/>
                </a:lnTo>
                <a:lnTo>
                  <a:pt x="42" y="0"/>
                </a:lnTo>
                <a:lnTo>
                  <a:pt x="43" y="4"/>
                </a:lnTo>
                <a:lnTo>
                  <a:pt x="43" y="13"/>
                </a:lnTo>
                <a:lnTo>
                  <a:pt x="43" y="19"/>
                </a:lnTo>
                <a:lnTo>
                  <a:pt x="42" y="25"/>
                </a:lnTo>
                <a:lnTo>
                  <a:pt x="39" y="31"/>
                </a:lnTo>
                <a:lnTo>
                  <a:pt x="36" y="37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8" name="Freeform 61"/>
          <p:cNvSpPr>
            <a:spLocks noChangeArrowheads="1"/>
          </p:cNvSpPr>
          <p:nvPr/>
        </p:nvSpPr>
        <p:spPr bwMode="auto">
          <a:xfrm>
            <a:off x="1735138" y="5010150"/>
            <a:ext cx="38100" cy="47625"/>
          </a:xfrm>
          <a:custGeom>
            <a:avLst/>
            <a:gdLst/>
            <a:ahLst/>
            <a:cxnLst>
              <a:cxn ang="0">
                <a:pos x="368" y="202"/>
              </a:cxn>
              <a:cxn ang="0">
                <a:pos x="345" y="224"/>
              </a:cxn>
              <a:cxn ang="0">
                <a:pos x="321" y="253"/>
              </a:cxn>
              <a:cxn ang="0">
                <a:pos x="306" y="277"/>
              </a:cxn>
              <a:cxn ang="0">
                <a:pos x="295" y="305"/>
              </a:cxn>
              <a:cxn ang="0">
                <a:pos x="289" y="335"/>
              </a:cxn>
              <a:cxn ang="0">
                <a:pos x="285" y="334"/>
              </a:cxn>
              <a:cxn ang="0">
                <a:pos x="276" y="282"/>
              </a:cxn>
              <a:cxn ang="0">
                <a:pos x="274" y="258"/>
              </a:cxn>
              <a:cxn ang="0">
                <a:pos x="275" y="236"/>
              </a:cxn>
              <a:cxn ang="0">
                <a:pos x="280" y="217"/>
              </a:cxn>
              <a:cxn ang="0">
                <a:pos x="276" y="201"/>
              </a:cxn>
              <a:cxn ang="0">
                <a:pos x="237" y="167"/>
              </a:cxn>
              <a:cxn ang="0">
                <a:pos x="210" y="149"/>
              </a:cxn>
              <a:cxn ang="0">
                <a:pos x="190" y="139"/>
              </a:cxn>
              <a:cxn ang="0">
                <a:pos x="168" y="132"/>
              </a:cxn>
              <a:cxn ang="0">
                <a:pos x="146" y="129"/>
              </a:cxn>
              <a:cxn ang="0">
                <a:pos x="123" y="130"/>
              </a:cxn>
              <a:cxn ang="0">
                <a:pos x="99" y="137"/>
              </a:cxn>
              <a:cxn ang="0">
                <a:pos x="77" y="151"/>
              </a:cxn>
              <a:cxn ang="0">
                <a:pos x="55" y="173"/>
              </a:cxn>
              <a:cxn ang="0">
                <a:pos x="35" y="205"/>
              </a:cxn>
              <a:cxn ang="0">
                <a:pos x="16" y="246"/>
              </a:cxn>
              <a:cxn ang="0">
                <a:pos x="5" y="263"/>
              </a:cxn>
              <a:cxn ang="0">
                <a:pos x="0" y="227"/>
              </a:cxn>
              <a:cxn ang="0">
                <a:pos x="2" y="192"/>
              </a:cxn>
              <a:cxn ang="0">
                <a:pos x="9" y="160"/>
              </a:cxn>
              <a:cxn ang="0">
                <a:pos x="17" y="138"/>
              </a:cxn>
              <a:cxn ang="0">
                <a:pos x="28" y="116"/>
              </a:cxn>
              <a:cxn ang="0">
                <a:pos x="44" y="94"/>
              </a:cxn>
              <a:cxn ang="0">
                <a:pos x="64" y="72"/>
              </a:cxn>
              <a:cxn ang="0">
                <a:pos x="89" y="50"/>
              </a:cxn>
              <a:cxn ang="0">
                <a:pos x="120" y="29"/>
              </a:cxn>
              <a:cxn ang="0">
                <a:pos x="157" y="9"/>
              </a:cxn>
              <a:cxn ang="0">
                <a:pos x="182" y="6"/>
              </a:cxn>
              <a:cxn ang="0">
                <a:pos x="212" y="45"/>
              </a:cxn>
              <a:cxn ang="0">
                <a:pos x="251" y="89"/>
              </a:cxn>
              <a:cxn ang="0">
                <a:pos x="282" y="122"/>
              </a:cxn>
              <a:cxn ang="0">
                <a:pos x="316" y="154"/>
              </a:cxn>
              <a:cxn ang="0">
                <a:pos x="353" y="185"/>
              </a:cxn>
            </a:cxnLst>
            <a:rect l="0" t="0" r="r" b="b"/>
            <a:pathLst>
              <a:path w="372" h="352">
                <a:moveTo>
                  <a:pt x="372" y="199"/>
                </a:moveTo>
                <a:lnTo>
                  <a:pt x="368" y="202"/>
                </a:lnTo>
                <a:lnTo>
                  <a:pt x="358" y="211"/>
                </a:lnTo>
                <a:lnTo>
                  <a:pt x="345" y="224"/>
                </a:lnTo>
                <a:lnTo>
                  <a:pt x="329" y="242"/>
                </a:lnTo>
                <a:lnTo>
                  <a:pt x="321" y="253"/>
                </a:lnTo>
                <a:lnTo>
                  <a:pt x="313" y="265"/>
                </a:lnTo>
                <a:lnTo>
                  <a:pt x="306" y="277"/>
                </a:lnTo>
                <a:lnTo>
                  <a:pt x="300" y="290"/>
                </a:lnTo>
                <a:lnTo>
                  <a:pt x="295" y="305"/>
                </a:lnTo>
                <a:lnTo>
                  <a:pt x="291" y="319"/>
                </a:lnTo>
                <a:lnTo>
                  <a:pt x="289" y="335"/>
                </a:lnTo>
                <a:lnTo>
                  <a:pt x="289" y="352"/>
                </a:lnTo>
                <a:lnTo>
                  <a:pt x="285" y="334"/>
                </a:lnTo>
                <a:lnTo>
                  <a:pt x="277" y="294"/>
                </a:lnTo>
                <a:lnTo>
                  <a:pt x="276" y="282"/>
                </a:lnTo>
                <a:lnTo>
                  <a:pt x="275" y="270"/>
                </a:lnTo>
                <a:lnTo>
                  <a:pt x="274" y="258"/>
                </a:lnTo>
                <a:lnTo>
                  <a:pt x="275" y="247"/>
                </a:lnTo>
                <a:lnTo>
                  <a:pt x="275" y="236"/>
                </a:lnTo>
                <a:lnTo>
                  <a:pt x="277" y="226"/>
                </a:lnTo>
                <a:lnTo>
                  <a:pt x="280" y="217"/>
                </a:lnTo>
                <a:lnTo>
                  <a:pt x="284" y="209"/>
                </a:lnTo>
                <a:lnTo>
                  <a:pt x="276" y="201"/>
                </a:lnTo>
                <a:lnTo>
                  <a:pt x="254" y="180"/>
                </a:lnTo>
                <a:lnTo>
                  <a:pt x="237" y="167"/>
                </a:lnTo>
                <a:lnTo>
                  <a:pt x="219" y="155"/>
                </a:lnTo>
                <a:lnTo>
                  <a:pt x="210" y="149"/>
                </a:lnTo>
                <a:lnTo>
                  <a:pt x="200" y="144"/>
                </a:lnTo>
                <a:lnTo>
                  <a:pt x="190" y="139"/>
                </a:lnTo>
                <a:lnTo>
                  <a:pt x="179" y="135"/>
                </a:lnTo>
                <a:lnTo>
                  <a:pt x="168" y="132"/>
                </a:lnTo>
                <a:lnTo>
                  <a:pt x="157" y="130"/>
                </a:lnTo>
                <a:lnTo>
                  <a:pt x="146" y="129"/>
                </a:lnTo>
                <a:lnTo>
                  <a:pt x="134" y="129"/>
                </a:lnTo>
                <a:lnTo>
                  <a:pt x="123" y="130"/>
                </a:lnTo>
                <a:lnTo>
                  <a:pt x="111" y="133"/>
                </a:lnTo>
                <a:lnTo>
                  <a:pt x="99" y="137"/>
                </a:lnTo>
                <a:lnTo>
                  <a:pt x="88" y="144"/>
                </a:lnTo>
                <a:lnTo>
                  <a:pt x="77" y="151"/>
                </a:lnTo>
                <a:lnTo>
                  <a:pt x="66" y="161"/>
                </a:lnTo>
                <a:lnTo>
                  <a:pt x="55" y="173"/>
                </a:lnTo>
                <a:lnTo>
                  <a:pt x="45" y="189"/>
                </a:lnTo>
                <a:lnTo>
                  <a:pt x="35" y="205"/>
                </a:lnTo>
                <a:lnTo>
                  <a:pt x="25" y="224"/>
                </a:lnTo>
                <a:lnTo>
                  <a:pt x="16" y="246"/>
                </a:lnTo>
                <a:lnTo>
                  <a:pt x="7" y="270"/>
                </a:lnTo>
                <a:lnTo>
                  <a:pt x="5" y="263"/>
                </a:lnTo>
                <a:lnTo>
                  <a:pt x="1" y="242"/>
                </a:lnTo>
                <a:lnTo>
                  <a:pt x="0" y="227"/>
                </a:lnTo>
                <a:lnTo>
                  <a:pt x="0" y="210"/>
                </a:lnTo>
                <a:lnTo>
                  <a:pt x="2" y="192"/>
                </a:lnTo>
                <a:lnTo>
                  <a:pt x="6" y="170"/>
                </a:lnTo>
                <a:lnTo>
                  <a:pt x="9" y="160"/>
                </a:lnTo>
                <a:lnTo>
                  <a:pt x="12" y="149"/>
                </a:lnTo>
                <a:lnTo>
                  <a:pt x="17" y="138"/>
                </a:lnTo>
                <a:lnTo>
                  <a:pt x="22" y="127"/>
                </a:lnTo>
                <a:lnTo>
                  <a:pt x="28" y="116"/>
                </a:lnTo>
                <a:lnTo>
                  <a:pt x="36" y="105"/>
                </a:lnTo>
                <a:lnTo>
                  <a:pt x="44" y="94"/>
                </a:lnTo>
                <a:lnTo>
                  <a:pt x="53" y="83"/>
                </a:lnTo>
                <a:lnTo>
                  <a:pt x="64" y="72"/>
                </a:lnTo>
                <a:lnTo>
                  <a:pt x="76" y="61"/>
                </a:lnTo>
                <a:lnTo>
                  <a:pt x="89" y="50"/>
                </a:lnTo>
                <a:lnTo>
                  <a:pt x="104" y="40"/>
                </a:lnTo>
                <a:lnTo>
                  <a:pt x="120" y="29"/>
                </a:lnTo>
                <a:lnTo>
                  <a:pt x="138" y="20"/>
                </a:lnTo>
                <a:lnTo>
                  <a:pt x="157" y="9"/>
                </a:lnTo>
                <a:lnTo>
                  <a:pt x="178" y="0"/>
                </a:lnTo>
                <a:lnTo>
                  <a:pt x="182" y="6"/>
                </a:lnTo>
                <a:lnTo>
                  <a:pt x="193" y="22"/>
                </a:lnTo>
                <a:lnTo>
                  <a:pt x="212" y="45"/>
                </a:lnTo>
                <a:lnTo>
                  <a:pt x="236" y="73"/>
                </a:lnTo>
                <a:lnTo>
                  <a:pt x="251" y="89"/>
                </a:lnTo>
                <a:lnTo>
                  <a:pt x="266" y="105"/>
                </a:lnTo>
                <a:lnTo>
                  <a:pt x="282" y="122"/>
                </a:lnTo>
                <a:lnTo>
                  <a:pt x="299" y="138"/>
                </a:lnTo>
                <a:lnTo>
                  <a:pt x="316" y="154"/>
                </a:lnTo>
                <a:lnTo>
                  <a:pt x="334" y="170"/>
                </a:lnTo>
                <a:lnTo>
                  <a:pt x="353" y="185"/>
                </a:lnTo>
                <a:lnTo>
                  <a:pt x="372" y="199"/>
                </a:lnTo>
                <a:close/>
              </a:path>
            </a:pathLst>
          </a:custGeom>
          <a:solidFill>
            <a:srgbClr val="DBB49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79" name="Freeform 62"/>
          <p:cNvSpPr>
            <a:spLocks noChangeArrowheads="1"/>
          </p:cNvSpPr>
          <p:nvPr/>
        </p:nvSpPr>
        <p:spPr bwMode="auto">
          <a:xfrm>
            <a:off x="1549400" y="5095875"/>
            <a:ext cx="49213" cy="77788"/>
          </a:xfrm>
          <a:custGeom>
            <a:avLst/>
            <a:gdLst/>
            <a:ahLst/>
            <a:cxnLst>
              <a:cxn ang="0">
                <a:pos x="99" y="99"/>
              </a:cxn>
              <a:cxn ang="0">
                <a:pos x="70" y="114"/>
              </a:cxn>
              <a:cxn ang="0">
                <a:pos x="45" y="136"/>
              </a:cxn>
              <a:cxn ang="0">
                <a:pos x="24" y="163"/>
              </a:cxn>
              <a:cxn ang="0">
                <a:pos x="9" y="193"/>
              </a:cxn>
              <a:cxn ang="0">
                <a:pos x="0" y="220"/>
              </a:cxn>
              <a:cxn ang="0">
                <a:pos x="0" y="240"/>
              </a:cxn>
              <a:cxn ang="0">
                <a:pos x="14" y="285"/>
              </a:cxn>
              <a:cxn ang="0">
                <a:pos x="39" y="331"/>
              </a:cxn>
              <a:cxn ang="0">
                <a:pos x="72" y="371"/>
              </a:cxn>
              <a:cxn ang="0">
                <a:pos x="108" y="401"/>
              </a:cxn>
              <a:cxn ang="0">
                <a:pos x="126" y="408"/>
              </a:cxn>
              <a:cxn ang="0">
                <a:pos x="143" y="413"/>
              </a:cxn>
              <a:cxn ang="0">
                <a:pos x="162" y="426"/>
              </a:cxn>
              <a:cxn ang="0">
                <a:pos x="182" y="455"/>
              </a:cxn>
              <a:cxn ang="0">
                <a:pos x="202" y="502"/>
              </a:cxn>
              <a:cxn ang="0">
                <a:pos x="224" y="541"/>
              </a:cxn>
              <a:cxn ang="0">
                <a:pos x="234" y="551"/>
              </a:cxn>
              <a:cxn ang="0">
                <a:pos x="263" y="563"/>
              </a:cxn>
              <a:cxn ang="0">
                <a:pos x="297" y="572"/>
              </a:cxn>
              <a:cxn ang="0">
                <a:pos x="325" y="574"/>
              </a:cxn>
              <a:cxn ang="0">
                <a:pos x="348" y="570"/>
              </a:cxn>
              <a:cxn ang="0">
                <a:pos x="367" y="561"/>
              </a:cxn>
              <a:cxn ang="0">
                <a:pos x="386" y="542"/>
              </a:cxn>
              <a:cxn ang="0">
                <a:pos x="405" y="509"/>
              </a:cxn>
              <a:cxn ang="0">
                <a:pos x="414" y="476"/>
              </a:cxn>
              <a:cxn ang="0">
                <a:pos x="419" y="416"/>
              </a:cxn>
              <a:cxn ang="0">
                <a:pos x="423" y="340"/>
              </a:cxn>
              <a:cxn ang="0">
                <a:pos x="428" y="266"/>
              </a:cxn>
              <a:cxn ang="0">
                <a:pos x="444" y="183"/>
              </a:cxn>
              <a:cxn ang="0">
                <a:pos x="468" y="85"/>
              </a:cxn>
              <a:cxn ang="0">
                <a:pos x="479" y="44"/>
              </a:cxn>
              <a:cxn ang="0">
                <a:pos x="460" y="33"/>
              </a:cxn>
              <a:cxn ang="0">
                <a:pos x="397" y="10"/>
              </a:cxn>
              <a:cxn ang="0">
                <a:pos x="364" y="4"/>
              </a:cxn>
              <a:cxn ang="0">
                <a:pos x="286" y="0"/>
              </a:cxn>
              <a:cxn ang="0">
                <a:pos x="216" y="1"/>
              </a:cxn>
              <a:cxn ang="0">
                <a:pos x="214" y="90"/>
              </a:cxn>
              <a:cxn ang="0">
                <a:pos x="216" y="129"/>
              </a:cxn>
              <a:cxn ang="0">
                <a:pos x="202" y="116"/>
              </a:cxn>
              <a:cxn ang="0">
                <a:pos x="178" y="102"/>
              </a:cxn>
              <a:cxn ang="0">
                <a:pos x="153" y="94"/>
              </a:cxn>
              <a:cxn ang="0">
                <a:pos x="120" y="94"/>
              </a:cxn>
            </a:cxnLst>
            <a:rect l="0" t="0" r="r" b="b"/>
            <a:pathLst>
              <a:path w="480" h="574">
                <a:moveTo>
                  <a:pt x="120" y="94"/>
                </a:moveTo>
                <a:lnTo>
                  <a:pt x="109" y="96"/>
                </a:lnTo>
                <a:lnTo>
                  <a:pt x="99" y="99"/>
                </a:lnTo>
                <a:lnTo>
                  <a:pt x="89" y="103"/>
                </a:lnTo>
                <a:lnTo>
                  <a:pt x="79" y="108"/>
                </a:lnTo>
                <a:lnTo>
                  <a:pt x="70" y="114"/>
                </a:lnTo>
                <a:lnTo>
                  <a:pt x="61" y="121"/>
                </a:lnTo>
                <a:lnTo>
                  <a:pt x="53" y="128"/>
                </a:lnTo>
                <a:lnTo>
                  <a:pt x="45" y="136"/>
                </a:lnTo>
                <a:lnTo>
                  <a:pt x="37" y="145"/>
                </a:lnTo>
                <a:lnTo>
                  <a:pt x="30" y="154"/>
                </a:lnTo>
                <a:lnTo>
                  <a:pt x="24" y="163"/>
                </a:lnTo>
                <a:lnTo>
                  <a:pt x="18" y="173"/>
                </a:lnTo>
                <a:lnTo>
                  <a:pt x="13" y="183"/>
                </a:lnTo>
                <a:lnTo>
                  <a:pt x="9" y="193"/>
                </a:lnTo>
                <a:lnTo>
                  <a:pt x="5" y="203"/>
                </a:lnTo>
                <a:lnTo>
                  <a:pt x="3" y="213"/>
                </a:lnTo>
                <a:lnTo>
                  <a:pt x="0" y="220"/>
                </a:lnTo>
                <a:lnTo>
                  <a:pt x="0" y="227"/>
                </a:lnTo>
                <a:lnTo>
                  <a:pt x="0" y="234"/>
                </a:lnTo>
                <a:lnTo>
                  <a:pt x="0" y="240"/>
                </a:lnTo>
                <a:lnTo>
                  <a:pt x="4" y="255"/>
                </a:lnTo>
                <a:lnTo>
                  <a:pt x="8" y="270"/>
                </a:lnTo>
                <a:lnTo>
                  <a:pt x="14" y="285"/>
                </a:lnTo>
                <a:lnTo>
                  <a:pt x="21" y="301"/>
                </a:lnTo>
                <a:lnTo>
                  <a:pt x="29" y="316"/>
                </a:lnTo>
                <a:lnTo>
                  <a:pt x="39" y="331"/>
                </a:lnTo>
                <a:lnTo>
                  <a:pt x="49" y="345"/>
                </a:lnTo>
                <a:lnTo>
                  <a:pt x="60" y="359"/>
                </a:lnTo>
                <a:lnTo>
                  <a:pt x="72" y="371"/>
                </a:lnTo>
                <a:lnTo>
                  <a:pt x="84" y="382"/>
                </a:lnTo>
                <a:lnTo>
                  <a:pt x="96" y="393"/>
                </a:lnTo>
                <a:lnTo>
                  <a:pt x="108" y="401"/>
                </a:lnTo>
                <a:lnTo>
                  <a:pt x="114" y="404"/>
                </a:lnTo>
                <a:lnTo>
                  <a:pt x="120" y="406"/>
                </a:lnTo>
                <a:lnTo>
                  <a:pt x="126" y="408"/>
                </a:lnTo>
                <a:lnTo>
                  <a:pt x="132" y="410"/>
                </a:lnTo>
                <a:lnTo>
                  <a:pt x="137" y="411"/>
                </a:lnTo>
                <a:lnTo>
                  <a:pt x="143" y="413"/>
                </a:lnTo>
                <a:lnTo>
                  <a:pt x="149" y="416"/>
                </a:lnTo>
                <a:lnTo>
                  <a:pt x="153" y="419"/>
                </a:lnTo>
                <a:lnTo>
                  <a:pt x="162" y="426"/>
                </a:lnTo>
                <a:lnTo>
                  <a:pt x="169" y="434"/>
                </a:lnTo>
                <a:lnTo>
                  <a:pt x="176" y="444"/>
                </a:lnTo>
                <a:lnTo>
                  <a:pt x="182" y="455"/>
                </a:lnTo>
                <a:lnTo>
                  <a:pt x="188" y="466"/>
                </a:lnTo>
                <a:lnTo>
                  <a:pt x="193" y="478"/>
                </a:lnTo>
                <a:lnTo>
                  <a:pt x="202" y="502"/>
                </a:lnTo>
                <a:lnTo>
                  <a:pt x="212" y="523"/>
                </a:lnTo>
                <a:lnTo>
                  <a:pt x="218" y="533"/>
                </a:lnTo>
                <a:lnTo>
                  <a:pt x="224" y="541"/>
                </a:lnTo>
                <a:lnTo>
                  <a:pt x="227" y="545"/>
                </a:lnTo>
                <a:lnTo>
                  <a:pt x="231" y="548"/>
                </a:lnTo>
                <a:lnTo>
                  <a:pt x="234" y="551"/>
                </a:lnTo>
                <a:lnTo>
                  <a:pt x="238" y="553"/>
                </a:lnTo>
                <a:lnTo>
                  <a:pt x="251" y="559"/>
                </a:lnTo>
                <a:lnTo>
                  <a:pt x="263" y="563"/>
                </a:lnTo>
                <a:lnTo>
                  <a:pt x="275" y="567"/>
                </a:lnTo>
                <a:lnTo>
                  <a:pt x="286" y="570"/>
                </a:lnTo>
                <a:lnTo>
                  <a:pt x="297" y="572"/>
                </a:lnTo>
                <a:lnTo>
                  <a:pt x="307" y="573"/>
                </a:lnTo>
                <a:lnTo>
                  <a:pt x="316" y="574"/>
                </a:lnTo>
                <a:lnTo>
                  <a:pt x="325" y="574"/>
                </a:lnTo>
                <a:lnTo>
                  <a:pt x="333" y="573"/>
                </a:lnTo>
                <a:lnTo>
                  <a:pt x="341" y="572"/>
                </a:lnTo>
                <a:lnTo>
                  <a:pt x="348" y="570"/>
                </a:lnTo>
                <a:lnTo>
                  <a:pt x="355" y="567"/>
                </a:lnTo>
                <a:lnTo>
                  <a:pt x="361" y="564"/>
                </a:lnTo>
                <a:lnTo>
                  <a:pt x="367" y="561"/>
                </a:lnTo>
                <a:lnTo>
                  <a:pt x="372" y="557"/>
                </a:lnTo>
                <a:lnTo>
                  <a:pt x="378" y="552"/>
                </a:lnTo>
                <a:lnTo>
                  <a:pt x="386" y="542"/>
                </a:lnTo>
                <a:lnTo>
                  <a:pt x="394" y="532"/>
                </a:lnTo>
                <a:lnTo>
                  <a:pt x="400" y="520"/>
                </a:lnTo>
                <a:lnTo>
                  <a:pt x="405" y="509"/>
                </a:lnTo>
                <a:lnTo>
                  <a:pt x="409" y="497"/>
                </a:lnTo>
                <a:lnTo>
                  <a:pt x="412" y="486"/>
                </a:lnTo>
                <a:lnTo>
                  <a:pt x="414" y="476"/>
                </a:lnTo>
                <a:lnTo>
                  <a:pt x="415" y="466"/>
                </a:lnTo>
                <a:lnTo>
                  <a:pt x="417" y="441"/>
                </a:lnTo>
                <a:lnTo>
                  <a:pt x="419" y="416"/>
                </a:lnTo>
                <a:lnTo>
                  <a:pt x="421" y="391"/>
                </a:lnTo>
                <a:lnTo>
                  <a:pt x="422" y="365"/>
                </a:lnTo>
                <a:lnTo>
                  <a:pt x="423" y="340"/>
                </a:lnTo>
                <a:lnTo>
                  <a:pt x="424" y="316"/>
                </a:lnTo>
                <a:lnTo>
                  <a:pt x="426" y="291"/>
                </a:lnTo>
                <a:lnTo>
                  <a:pt x="428" y="266"/>
                </a:lnTo>
                <a:lnTo>
                  <a:pt x="431" y="245"/>
                </a:lnTo>
                <a:lnTo>
                  <a:pt x="436" y="216"/>
                </a:lnTo>
                <a:lnTo>
                  <a:pt x="444" y="183"/>
                </a:lnTo>
                <a:lnTo>
                  <a:pt x="452" y="149"/>
                </a:lnTo>
                <a:lnTo>
                  <a:pt x="460" y="115"/>
                </a:lnTo>
                <a:lnTo>
                  <a:pt x="468" y="85"/>
                </a:lnTo>
                <a:lnTo>
                  <a:pt x="475" y="61"/>
                </a:lnTo>
                <a:lnTo>
                  <a:pt x="480" y="47"/>
                </a:lnTo>
                <a:lnTo>
                  <a:pt x="479" y="44"/>
                </a:lnTo>
                <a:lnTo>
                  <a:pt x="476" y="41"/>
                </a:lnTo>
                <a:lnTo>
                  <a:pt x="469" y="37"/>
                </a:lnTo>
                <a:lnTo>
                  <a:pt x="460" y="33"/>
                </a:lnTo>
                <a:lnTo>
                  <a:pt x="435" y="23"/>
                </a:lnTo>
                <a:lnTo>
                  <a:pt x="407" y="12"/>
                </a:lnTo>
                <a:lnTo>
                  <a:pt x="397" y="10"/>
                </a:lnTo>
                <a:lnTo>
                  <a:pt x="387" y="7"/>
                </a:lnTo>
                <a:lnTo>
                  <a:pt x="376" y="5"/>
                </a:lnTo>
                <a:lnTo>
                  <a:pt x="364" y="4"/>
                </a:lnTo>
                <a:lnTo>
                  <a:pt x="339" y="2"/>
                </a:lnTo>
                <a:lnTo>
                  <a:pt x="313" y="1"/>
                </a:lnTo>
                <a:lnTo>
                  <a:pt x="286" y="0"/>
                </a:lnTo>
                <a:lnTo>
                  <a:pt x="261" y="0"/>
                </a:lnTo>
                <a:lnTo>
                  <a:pt x="237" y="0"/>
                </a:lnTo>
                <a:lnTo>
                  <a:pt x="216" y="1"/>
                </a:lnTo>
                <a:lnTo>
                  <a:pt x="215" y="21"/>
                </a:lnTo>
                <a:lnTo>
                  <a:pt x="214" y="67"/>
                </a:lnTo>
                <a:lnTo>
                  <a:pt x="214" y="90"/>
                </a:lnTo>
                <a:lnTo>
                  <a:pt x="214" y="111"/>
                </a:lnTo>
                <a:lnTo>
                  <a:pt x="214" y="125"/>
                </a:lnTo>
                <a:lnTo>
                  <a:pt x="216" y="129"/>
                </a:lnTo>
                <a:lnTo>
                  <a:pt x="214" y="127"/>
                </a:lnTo>
                <a:lnTo>
                  <a:pt x="210" y="123"/>
                </a:lnTo>
                <a:lnTo>
                  <a:pt x="202" y="116"/>
                </a:lnTo>
                <a:lnTo>
                  <a:pt x="192" y="109"/>
                </a:lnTo>
                <a:lnTo>
                  <a:pt x="186" y="105"/>
                </a:lnTo>
                <a:lnTo>
                  <a:pt x="178" y="102"/>
                </a:lnTo>
                <a:lnTo>
                  <a:pt x="171" y="99"/>
                </a:lnTo>
                <a:lnTo>
                  <a:pt x="162" y="96"/>
                </a:lnTo>
                <a:lnTo>
                  <a:pt x="153" y="94"/>
                </a:lnTo>
                <a:lnTo>
                  <a:pt x="142" y="93"/>
                </a:lnTo>
                <a:lnTo>
                  <a:pt x="131" y="93"/>
                </a:lnTo>
                <a:lnTo>
                  <a:pt x="120" y="94"/>
                </a:lnTo>
                <a:close/>
              </a:path>
            </a:pathLst>
          </a:custGeom>
          <a:solidFill>
            <a:srgbClr val="F6CBA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0" name="Freeform 63"/>
          <p:cNvSpPr>
            <a:spLocks noChangeArrowheads="1"/>
          </p:cNvSpPr>
          <p:nvPr/>
        </p:nvSpPr>
        <p:spPr bwMode="auto">
          <a:xfrm>
            <a:off x="1550988" y="5119688"/>
            <a:ext cx="20637" cy="17462"/>
          </a:xfrm>
          <a:custGeom>
            <a:avLst/>
            <a:gdLst/>
            <a:ahLst/>
            <a:cxnLst>
              <a:cxn ang="0">
                <a:pos x="192" y="0"/>
              </a:cxn>
              <a:cxn ang="0">
                <a:pos x="190" y="13"/>
              </a:cxn>
              <a:cxn ang="0">
                <a:pos x="182" y="13"/>
              </a:cxn>
              <a:cxn ang="0">
                <a:pos x="164" y="13"/>
              </a:cxn>
              <a:cxn ang="0">
                <a:pos x="153" y="14"/>
              </a:cxn>
              <a:cxn ang="0">
                <a:pos x="140" y="16"/>
              </a:cxn>
              <a:cxn ang="0">
                <a:pos x="125" y="18"/>
              </a:cxn>
              <a:cxn ang="0">
                <a:pos x="110" y="22"/>
              </a:cxn>
              <a:cxn ang="0">
                <a:pos x="95" y="27"/>
              </a:cxn>
              <a:cxn ang="0">
                <a:pos x="80" y="34"/>
              </a:cxn>
              <a:cxn ang="0">
                <a:pos x="73" y="39"/>
              </a:cxn>
              <a:cxn ang="0">
                <a:pos x="66" y="44"/>
              </a:cxn>
              <a:cxn ang="0">
                <a:pos x="59" y="49"/>
              </a:cxn>
              <a:cxn ang="0">
                <a:pos x="52" y="54"/>
              </a:cxn>
              <a:cxn ang="0">
                <a:pos x="46" y="60"/>
              </a:cxn>
              <a:cxn ang="0">
                <a:pos x="40" y="67"/>
              </a:cxn>
              <a:cxn ang="0">
                <a:pos x="34" y="74"/>
              </a:cxn>
              <a:cxn ang="0">
                <a:pos x="29" y="82"/>
              </a:cxn>
              <a:cxn ang="0">
                <a:pos x="24" y="90"/>
              </a:cxn>
              <a:cxn ang="0">
                <a:pos x="20" y="99"/>
              </a:cxn>
              <a:cxn ang="0">
                <a:pos x="16" y="109"/>
              </a:cxn>
              <a:cxn ang="0">
                <a:pos x="13" y="120"/>
              </a:cxn>
              <a:cxn ang="0">
                <a:pos x="0" y="117"/>
              </a:cxn>
              <a:cxn ang="0">
                <a:pos x="4" y="105"/>
              </a:cxn>
              <a:cxn ang="0">
                <a:pos x="8" y="94"/>
              </a:cxn>
              <a:cxn ang="0">
                <a:pos x="12" y="84"/>
              </a:cxn>
              <a:cxn ang="0">
                <a:pos x="18" y="75"/>
              </a:cxn>
              <a:cxn ang="0">
                <a:pos x="23" y="66"/>
              </a:cxn>
              <a:cxn ang="0">
                <a:pos x="30" y="58"/>
              </a:cxn>
              <a:cxn ang="0">
                <a:pos x="36" y="51"/>
              </a:cxn>
              <a:cxn ang="0">
                <a:pos x="43" y="45"/>
              </a:cxn>
              <a:cxn ang="0">
                <a:pos x="51" y="39"/>
              </a:cxn>
              <a:cxn ang="0">
                <a:pos x="58" y="32"/>
              </a:cxn>
              <a:cxn ang="0">
                <a:pos x="66" y="27"/>
              </a:cxn>
              <a:cxn ang="0">
                <a:pos x="74" y="23"/>
              </a:cxn>
              <a:cxn ang="0">
                <a:pos x="90" y="15"/>
              </a:cxn>
              <a:cxn ang="0">
                <a:pos x="107" y="10"/>
              </a:cxn>
              <a:cxn ang="0">
                <a:pos x="123" y="6"/>
              </a:cxn>
              <a:cxn ang="0">
                <a:pos x="139" y="3"/>
              </a:cxn>
              <a:cxn ang="0">
                <a:pos x="153" y="1"/>
              </a:cxn>
              <a:cxn ang="0">
                <a:pos x="166" y="0"/>
              </a:cxn>
              <a:cxn ang="0">
                <a:pos x="184" y="0"/>
              </a:cxn>
              <a:cxn ang="0">
                <a:pos x="192" y="0"/>
              </a:cxn>
            </a:cxnLst>
            <a:rect l="0" t="0" r="r" b="b"/>
            <a:pathLst>
              <a:path w="192" h="120">
                <a:moveTo>
                  <a:pt x="192" y="0"/>
                </a:moveTo>
                <a:lnTo>
                  <a:pt x="190" y="13"/>
                </a:lnTo>
                <a:lnTo>
                  <a:pt x="182" y="13"/>
                </a:lnTo>
                <a:lnTo>
                  <a:pt x="164" y="13"/>
                </a:lnTo>
                <a:lnTo>
                  <a:pt x="153" y="14"/>
                </a:lnTo>
                <a:lnTo>
                  <a:pt x="140" y="16"/>
                </a:lnTo>
                <a:lnTo>
                  <a:pt x="125" y="18"/>
                </a:lnTo>
                <a:lnTo>
                  <a:pt x="110" y="22"/>
                </a:lnTo>
                <a:lnTo>
                  <a:pt x="95" y="27"/>
                </a:lnTo>
                <a:lnTo>
                  <a:pt x="80" y="34"/>
                </a:lnTo>
                <a:lnTo>
                  <a:pt x="73" y="39"/>
                </a:lnTo>
                <a:lnTo>
                  <a:pt x="66" y="44"/>
                </a:lnTo>
                <a:lnTo>
                  <a:pt x="59" y="49"/>
                </a:lnTo>
                <a:lnTo>
                  <a:pt x="52" y="54"/>
                </a:lnTo>
                <a:lnTo>
                  <a:pt x="46" y="60"/>
                </a:lnTo>
                <a:lnTo>
                  <a:pt x="40" y="67"/>
                </a:lnTo>
                <a:lnTo>
                  <a:pt x="34" y="74"/>
                </a:lnTo>
                <a:lnTo>
                  <a:pt x="29" y="82"/>
                </a:lnTo>
                <a:lnTo>
                  <a:pt x="24" y="90"/>
                </a:lnTo>
                <a:lnTo>
                  <a:pt x="20" y="99"/>
                </a:lnTo>
                <a:lnTo>
                  <a:pt x="16" y="109"/>
                </a:lnTo>
                <a:lnTo>
                  <a:pt x="13" y="120"/>
                </a:lnTo>
                <a:lnTo>
                  <a:pt x="0" y="117"/>
                </a:lnTo>
                <a:lnTo>
                  <a:pt x="4" y="105"/>
                </a:lnTo>
                <a:lnTo>
                  <a:pt x="8" y="94"/>
                </a:lnTo>
                <a:lnTo>
                  <a:pt x="12" y="84"/>
                </a:lnTo>
                <a:lnTo>
                  <a:pt x="18" y="75"/>
                </a:lnTo>
                <a:lnTo>
                  <a:pt x="23" y="66"/>
                </a:lnTo>
                <a:lnTo>
                  <a:pt x="30" y="58"/>
                </a:lnTo>
                <a:lnTo>
                  <a:pt x="36" y="51"/>
                </a:lnTo>
                <a:lnTo>
                  <a:pt x="43" y="45"/>
                </a:lnTo>
                <a:lnTo>
                  <a:pt x="51" y="39"/>
                </a:lnTo>
                <a:lnTo>
                  <a:pt x="58" y="32"/>
                </a:lnTo>
                <a:lnTo>
                  <a:pt x="66" y="27"/>
                </a:lnTo>
                <a:lnTo>
                  <a:pt x="74" y="23"/>
                </a:lnTo>
                <a:lnTo>
                  <a:pt x="90" y="15"/>
                </a:lnTo>
                <a:lnTo>
                  <a:pt x="107" y="10"/>
                </a:lnTo>
                <a:lnTo>
                  <a:pt x="123" y="6"/>
                </a:lnTo>
                <a:lnTo>
                  <a:pt x="139" y="3"/>
                </a:lnTo>
                <a:lnTo>
                  <a:pt x="153" y="1"/>
                </a:lnTo>
                <a:lnTo>
                  <a:pt x="166" y="0"/>
                </a:lnTo>
                <a:lnTo>
                  <a:pt x="184" y="0"/>
                </a:lnTo>
                <a:lnTo>
                  <a:pt x="192" y="0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1" name="Freeform 64"/>
          <p:cNvSpPr>
            <a:spLocks noChangeArrowheads="1"/>
          </p:cNvSpPr>
          <p:nvPr/>
        </p:nvSpPr>
        <p:spPr bwMode="auto">
          <a:xfrm>
            <a:off x="1560513" y="5108575"/>
            <a:ext cx="3175" cy="12700"/>
          </a:xfrm>
          <a:custGeom>
            <a:avLst/>
            <a:gdLst/>
            <a:ahLst/>
            <a:cxnLst>
              <a:cxn ang="0">
                <a:pos x="36" y="13"/>
              </a:cxn>
              <a:cxn ang="0">
                <a:pos x="33" y="14"/>
              </a:cxn>
              <a:cxn ang="0">
                <a:pos x="26" y="18"/>
              </a:cxn>
              <a:cxn ang="0">
                <a:pos x="23" y="21"/>
              </a:cxn>
              <a:cxn ang="0">
                <a:pos x="19" y="24"/>
              </a:cxn>
              <a:cxn ang="0">
                <a:pos x="16" y="29"/>
              </a:cxn>
              <a:cxn ang="0">
                <a:pos x="14" y="34"/>
              </a:cxn>
              <a:cxn ang="0">
                <a:pos x="14" y="39"/>
              </a:cxn>
              <a:cxn ang="0">
                <a:pos x="15" y="45"/>
              </a:cxn>
              <a:cxn ang="0">
                <a:pos x="17" y="51"/>
              </a:cxn>
              <a:cxn ang="0">
                <a:pos x="20" y="57"/>
              </a:cxn>
              <a:cxn ang="0">
                <a:pos x="25" y="64"/>
              </a:cxn>
              <a:cxn ang="0">
                <a:pos x="30" y="71"/>
              </a:cxn>
              <a:cxn ang="0">
                <a:pos x="37" y="78"/>
              </a:cxn>
              <a:cxn ang="0">
                <a:pos x="45" y="85"/>
              </a:cxn>
              <a:cxn ang="0">
                <a:pos x="37" y="95"/>
              </a:cxn>
              <a:cxn ang="0">
                <a:pos x="27" y="86"/>
              </a:cxn>
              <a:cxn ang="0">
                <a:pos x="19" y="78"/>
              </a:cxn>
              <a:cxn ang="0">
                <a:pos x="12" y="70"/>
              </a:cxn>
              <a:cxn ang="0">
                <a:pos x="7" y="62"/>
              </a:cxn>
              <a:cxn ang="0">
                <a:pos x="4" y="54"/>
              </a:cxn>
              <a:cxn ang="0">
                <a:pos x="1" y="46"/>
              </a:cxn>
              <a:cxn ang="0">
                <a:pos x="0" y="39"/>
              </a:cxn>
              <a:cxn ang="0">
                <a:pos x="1" y="32"/>
              </a:cxn>
              <a:cxn ang="0">
                <a:pos x="4" y="24"/>
              </a:cxn>
              <a:cxn ang="0">
                <a:pos x="8" y="17"/>
              </a:cxn>
              <a:cxn ang="0">
                <a:pos x="13" y="12"/>
              </a:cxn>
              <a:cxn ang="0">
                <a:pos x="18" y="8"/>
              </a:cxn>
              <a:cxn ang="0">
                <a:pos x="27" y="2"/>
              </a:cxn>
              <a:cxn ang="0">
                <a:pos x="32" y="0"/>
              </a:cxn>
              <a:cxn ang="0">
                <a:pos x="36" y="13"/>
              </a:cxn>
            </a:cxnLst>
            <a:rect l="0" t="0" r="r" b="b"/>
            <a:pathLst>
              <a:path w="45" h="95">
                <a:moveTo>
                  <a:pt x="36" y="13"/>
                </a:moveTo>
                <a:lnTo>
                  <a:pt x="33" y="14"/>
                </a:lnTo>
                <a:lnTo>
                  <a:pt x="26" y="18"/>
                </a:lnTo>
                <a:lnTo>
                  <a:pt x="23" y="21"/>
                </a:lnTo>
                <a:lnTo>
                  <a:pt x="19" y="24"/>
                </a:lnTo>
                <a:lnTo>
                  <a:pt x="16" y="29"/>
                </a:lnTo>
                <a:lnTo>
                  <a:pt x="14" y="34"/>
                </a:lnTo>
                <a:lnTo>
                  <a:pt x="14" y="39"/>
                </a:lnTo>
                <a:lnTo>
                  <a:pt x="15" y="45"/>
                </a:lnTo>
                <a:lnTo>
                  <a:pt x="17" y="51"/>
                </a:lnTo>
                <a:lnTo>
                  <a:pt x="20" y="57"/>
                </a:lnTo>
                <a:lnTo>
                  <a:pt x="25" y="64"/>
                </a:lnTo>
                <a:lnTo>
                  <a:pt x="30" y="71"/>
                </a:lnTo>
                <a:lnTo>
                  <a:pt x="37" y="78"/>
                </a:lnTo>
                <a:lnTo>
                  <a:pt x="45" y="85"/>
                </a:lnTo>
                <a:lnTo>
                  <a:pt x="37" y="95"/>
                </a:lnTo>
                <a:lnTo>
                  <a:pt x="27" y="86"/>
                </a:lnTo>
                <a:lnTo>
                  <a:pt x="19" y="78"/>
                </a:lnTo>
                <a:lnTo>
                  <a:pt x="12" y="70"/>
                </a:lnTo>
                <a:lnTo>
                  <a:pt x="7" y="62"/>
                </a:lnTo>
                <a:lnTo>
                  <a:pt x="4" y="54"/>
                </a:lnTo>
                <a:lnTo>
                  <a:pt x="1" y="46"/>
                </a:lnTo>
                <a:lnTo>
                  <a:pt x="0" y="39"/>
                </a:lnTo>
                <a:lnTo>
                  <a:pt x="1" y="32"/>
                </a:lnTo>
                <a:lnTo>
                  <a:pt x="4" y="24"/>
                </a:lnTo>
                <a:lnTo>
                  <a:pt x="8" y="17"/>
                </a:lnTo>
                <a:lnTo>
                  <a:pt x="13" y="12"/>
                </a:lnTo>
                <a:lnTo>
                  <a:pt x="18" y="8"/>
                </a:lnTo>
                <a:lnTo>
                  <a:pt x="27" y="2"/>
                </a:lnTo>
                <a:lnTo>
                  <a:pt x="32" y="0"/>
                </a:lnTo>
                <a:lnTo>
                  <a:pt x="36" y="13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2" name="Freeform 65"/>
          <p:cNvSpPr>
            <a:spLocks noChangeArrowheads="1"/>
          </p:cNvSpPr>
          <p:nvPr/>
        </p:nvSpPr>
        <p:spPr bwMode="auto">
          <a:xfrm>
            <a:off x="1554163" y="5113338"/>
            <a:ext cx="4762" cy="9525"/>
          </a:xfrm>
          <a:custGeom>
            <a:avLst/>
            <a:gdLst/>
            <a:ahLst/>
            <a:cxnLst>
              <a:cxn ang="0">
                <a:pos x="27" y="8"/>
              </a:cxn>
              <a:cxn ang="0">
                <a:pos x="24" y="10"/>
              </a:cxn>
              <a:cxn ang="0">
                <a:pos x="17" y="16"/>
              </a:cxn>
              <a:cxn ang="0">
                <a:pos x="14" y="20"/>
              </a:cxn>
              <a:cxn ang="0">
                <a:pos x="11" y="25"/>
              </a:cxn>
              <a:cxn ang="0">
                <a:pos x="9" y="31"/>
              </a:cxn>
              <a:cxn ang="0">
                <a:pos x="8" y="37"/>
              </a:cxn>
              <a:cxn ang="0">
                <a:pos x="9" y="41"/>
              </a:cxn>
              <a:cxn ang="0">
                <a:pos x="10" y="45"/>
              </a:cxn>
              <a:cxn ang="0">
                <a:pos x="13" y="50"/>
              </a:cxn>
              <a:cxn ang="0">
                <a:pos x="16" y="54"/>
              </a:cxn>
              <a:cxn ang="0">
                <a:pos x="20" y="58"/>
              </a:cxn>
              <a:cxn ang="0">
                <a:pos x="25" y="63"/>
              </a:cxn>
              <a:cxn ang="0">
                <a:pos x="30" y="67"/>
              </a:cxn>
              <a:cxn ang="0">
                <a:pos x="37" y="71"/>
              </a:cxn>
              <a:cxn ang="0">
                <a:pos x="33" y="78"/>
              </a:cxn>
              <a:cxn ang="0">
                <a:pos x="25" y="74"/>
              </a:cxn>
              <a:cxn ang="0">
                <a:pos x="18" y="69"/>
              </a:cxn>
              <a:cxn ang="0">
                <a:pos x="13" y="64"/>
              </a:cxn>
              <a:cxn ang="0">
                <a:pos x="8" y="59"/>
              </a:cxn>
              <a:cxn ang="0">
                <a:pos x="4" y="53"/>
              </a:cxn>
              <a:cxn ang="0">
                <a:pos x="2" y="48"/>
              </a:cxn>
              <a:cxn ang="0">
                <a:pos x="0" y="42"/>
              </a:cxn>
              <a:cxn ang="0">
                <a:pos x="0" y="37"/>
              </a:cxn>
              <a:cxn ang="0">
                <a:pos x="0" y="29"/>
              </a:cxn>
              <a:cxn ang="0">
                <a:pos x="3" y="22"/>
              </a:cxn>
              <a:cxn ang="0">
                <a:pos x="6" y="16"/>
              </a:cxn>
              <a:cxn ang="0">
                <a:pos x="10" y="11"/>
              </a:cxn>
              <a:cxn ang="0">
                <a:pos x="18" y="3"/>
              </a:cxn>
              <a:cxn ang="0">
                <a:pos x="22" y="0"/>
              </a:cxn>
              <a:cxn ang="0">
                <a:pos x="27" y="8"/>
              </a:cxn>
            </a:cxnLst>
            <a:rect l="0" t="0" r="r" b="b"/>
            <a:pathLst>
              <a:path w="37" h="78">
                <a:moveTo>
                  <a:pt x="27" y="8"/>
                </a:moveTo>
                <a:lnTo>
                  <a:pt x="24" y="10"/>
                </a:lnTo>
                <a:lnTo>
                  <a:pt x="17" y="16"/>
                </a:lnTo>
                <a:lnTo>
                  <a:pt x="14" y="20"/>
                </a:lnTo>
                <a:lnTo>
                  <a:pt x="11" y="25"/>
                </a:lnTo>
                <a:lnTo>
                  <a:pt x="9" y="31"/>
                </a:lnTo>
                <a:lnTo>
                  <a:pt x="8" y="37"/>
                </a:lnTo>
                <a:lnTo>
                  <a:pt x="9" y="41"/>
                </a:lnTo>
                <a:lnTo>
                  <a:pt x="10" y="45"/>
                </a:lnTo>
                <a:lnTo>
                  <a:pt x="13" y="50"/>
                </a:lnTo>
                <a:lnTo>
                  <a:pt x="16" y="54"/>
                </a:lnTo>
                <a:lnTo>
                  <a:pt x="20" y="58"/>
                </a:lnTo>
                <a:lnTo>
                  <a:pt x="25" y="63"/>
                </a:lnTo>
                <a:lnTo>
                  <a:pt x="30" y="67"/>
                </a:lnTo>
                <a:lnTo>
                  <a:pt x="37" y="71"/>
                </a:lnTo>
                <a:lnTo>
                  <a:pt x="33" y="78"/>
                </a:lnTo>
                <a:lnTo>
                  <a:pt x="25" y="74"/>
                </a:lnTo>
                <a:lnTo>
                  <a:pt x="18" y="69"/>
                </a:lnTo>
                <a:lnTo>
                  <a:pt x="13" y="64"/>
                </a:lnTo>
                <a:lnTo>
                  <a:pt x="8" y="59"/>
                </a:lnTo>
                <a:lnTo>
                  <a:pt x="4" y="53"/>
                </a:lnTo>
                <a:lnTo>
                  <a:pt x="2" y="48"/>
                </a:lnTo>
                <a:lnTo>
                  <a:pt x="0" y="42"/>
                </a:lnTo>
                <a:lnTo>
                  <a:pt x="0" y="37"/>
                </a:lnTo>
                <a:lnTo>
                  <a:pt x="0" y="29"/>
                </a:lnTo>
                <a:lnTo>
                  <a:pt x="3" y="22"/>
                </a:lnTo>
                <a:lnTo>
                  <a:pt x="6" y="16"/>
                </a:lnTo>
                <a:lnTo>
                  <a:pt x="10" y="11"/>
                </a:lnTo>
                <a:lnTo>
                  <a:pt x="18" y="3"/>
                </a:lnTo>
                <a:lnTo>
                  <a:pt x="22" y="0"/>
                </a:lnTo>
                <a:lnTo>
                  <a:pt x="27" y="8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3" name="Freeform 66"/>
          <p:cNvSpPr>
            <a:spLocks noChangeArrowheads="1"/>
          </p:cNvSpPr>
          <p:nvPr/>
        </p:nvSpPr>
        <p:spPr bwMode="auto">
          <a:xfrm>
            <a:off x="1550988" y="5119688"/>
            <a:ext cx="4762" cy="7937"/>
          </a:xfrm>
          <a:custGeom>
            <a:avLst/>
            <a:gdLst/>
            <a:ahLst/>
            <a:cxnLst>
              <a:cxn ang="0">
                <a:pos x="16" y="6"/>
              </a:cxn>
              <a:cxn ang="0">
                <a:pos x="14" y="8"/>
              </a:cxn>
              <a:cxn ang="0">
                <a:pos x="11" y="15"/>
              </a:cxn>
              <a:cxn ang="0">
                <a:pos x="10" y="19"/>
              </a:cxn>
              <a:cxn ang="0">
                <a:pos x="9" y="23"/>
              </a:cxn>
              <a:cxn ang="0">
                <a:pos x="8" y="28"/>
              </a:cxn>
              <a:cxn ang="0">
                <a:pos x="9" y="33"/>
              </a:cxn>
              <a:cxn ang="0">
                <a:pos x="11" y="36"/>
              </a:cxn>
              <a:cxn ang="0">
                <a:pos x="12" y="38"/>
              </a:cxn>
              <a:cxn ang="0">
                <a:pos x="15" y="40"/>
              </a:cxn>
              <a:cxn ang="0">
                <a:pos x="18" y="43"/>
              </a:cxn>
              <a:cxn ang="0">
                <a:pos x="25" y="47"/>
              </a:cxn>
              <a:cxn ang="0">
                <a:pos x="34" y="50"/>
              </a:cxn>
              <a:cxn ang="0">
                <a:pos x="32" y="59"/>
              </a:cxn>
              <a:cxn ang="0">
                <a:pos x="26" y="57"/>
              </a:cxn>
              <a:cxn ang="0">
                <a:pos x="21" y="55"/>
              </a:cxn>
              <a:cxn ang="0">
                <a:pos x="16" y="53"/>
              </a:cxn>
              <a:cxn ang="0">
                <a:pos x="12" y="50"/>
              </a:cxn>
              <a:cxn ang="0">
                <a:pos x="8" y="47"/>
              </a:cxn>
              <a:cxn ang="0">
                <a:pos x="5" y="44"/>
              </a:cxn>
              <a:cxn ang="0">
                <a:pos x="3" y="39"/>
              </a:cxn>
              <a:cxn ang="0">
                <a:pos x="1" y="36"/>
              </a:cxn>
              <a:cxn ang="0">
                <a:pos x="0" y="29"/>
              </a:cxn>
              <a:cxn ang="0">
                <a:pos x="0" y="23"/>
              </a:cxn>
              <a:cxn ang="0">
                <a:pos x="1" y="17"/>
              </a:cxn>
              <a:cxn ang="0">
                <a:pos x="3" y="12"/>
              </a:cxn>
              <a:cxn ang="0">
                <a:pos x="7" y="4"/>
              </a:cxn>
              <a:cxn ang="0">
                <a:pos x="9" y="0"/>
              </a:cxn>
              <a:cxn ang="0">
                <a:pos x="16" y="6"/>
              </a:cxn>
            </a:cxnLst>
            <a:rect l="0" t="0" r="r" b="b"/>
            <a:pathLst>
              <a:path w="34" h="59">
                <a:moveTo>
                  <a:pt x="16" y="6"/>
                </a:moveTo>
                <a:lnTo>
                  <a:pt x="14" y="8"/>
                </a:lnTo>
                <a:lnTo>
                  <a:pt x="11" y="15"/>
                </a:lnTo>
                <a:lnTo>
                  <a:pt x="10" y="19"/>
                </a:lnTo>
                <a:lnTo>
                  <a:pt x="9" y="23"/>
                </a:lnTo>
                <a:lnTo>
                  <a:pt x="8" y="28"/>
                </a:lnTo>
                <a:lnTo>
                  <a:pt x="9" y="33"/>
                </a:lnTo>
                <a:lnTo>
                  <a:pt x="11" y="36"/>
                </a:lnTo>
                <a:lnTo>
                  <a:pt x="12" y="38"/>
                </a:lnTo>
                <a:lnTo>
                  <a:pt x="15" y="40"/>
                </a:lnTo>
                <a:lnTo>
                  <a:pt x="18" y="43"/>
                </a:lnTo>
                <a:lnTo>
                  <a:pt x="25" y="47"/>
                </a:lnTo>
                <a:lnTo>
                  <a:pt x="34" y="50"/>
                </a:lnTo>
                <a:lnTo>
                  <a:pt x="32" y="59"/>
                </a:lnTo>
                <a:lnTo>
                  <a:pt x="26" y="57"/>
                </a:lnTo>
                <a:lnTo>
                  <a:pt x="21" y="55"/>
                </a:lnTo>
                <a:lnTo>
                  <a:pt x="16" y="53"/>
                </a:lnTo>
                <a:lnTo>
                  <a:pt x="12" y="50"/>
                </a:lnTo>
                <a:lnTo>
                  <a:pt x="8" y="47"/>
                </a:lnTo>
                <a:lnTo>
                  <a:pt x="5" y="44"/>
                </a:lnTo>
                <a:lnTo>
                  <a:pt x="3" y="39"/>
                </a:lnTo>
                <a:lnTo>
                  <a:pt x="1" y="36"/>
                </a:lnTo>
                <a:lnTo>
                  <a:pt x="0" y="29"/>
                </a:lnTo>
                <a:lnTo>
                  <a:pt x="0" y="23"/>
                </a:lnTo>
                <a:lnTo>
                  <a:pt x="1" y="17"/>
                </a:lnTo>
                <a:lnTo>
                  <a:pt x="3" y="12"/>
                </a:lnTo>
                <a:lnTo>
                  <a:pt x="7" y="4"/>
                </a:lnTo>
                <a:lnTo>
                  <a:pt x="9" y="0"/>
                </a:lnTo>
                <a:lnTo>
                  <a:pt x="16" y="6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4" name="Freeform 67"/>
          <p:cNvSpPr>
            <a:spLocks noChangeArrowheads="1"/>
          </p:cNvSpPr>
          <p:nvPr/>
        </p:nvSpPr>
        <p:spPr bwMode="auto">
          <a:xfrm>
            <a:off x="1549400" y="5127625"/>
            <a:ext cx="3175" cy="4763"/>
          </a:xfrm>
          <a:custGeom>
            <a:avLst/>
            <a:gdLst/>
            <a:ahLst/>
            <a:cxnLst>
              <a:cxn ang="0">
                <a:pos x="10" y="2"/>
              </a:cxn>
              <a:cxn ang="0">
                <a:pos x="9" y="4"/>
              </a:cxn>
              <a:cxn ang="0">
                <a:pos x="9" y="9"/>
              </a:cxn>
              <a:cxn ang="0">
                <a:pos x="10" y="15"/>
              </a:cxn>
              <a:cxn ang="0">
                <a:pos x="12" y="21"/>
              </a:cxn>
              <a:cxn ang="0">
                <a:pos x="15" y="24"/>
              </a:cxn>
              <a:cxn ang="0">
                <a:pos x="19" y="26"/>
              </a:cxn>
              <a:cxn ang="0">
                <a:pos x="23" y="28"/>
              </a:cxn>
              <a:cxn ang="0">
                <a:pos x="28" y="29"/>
              </a:cxn>
              <a:cxn ang="0">
                <a:pos x="27" y="38"/>
              </a:cxn>
              <a:cxn ang="0">
                <a:pos x="20" y="36"/>
              </a:cxn>
              <a:cxn ang="0">
                <a:pos x="14" y="34"/>
              </a:cxn>
              <a:cxn ang="0">
                <a:pos x="9" y="31"/>
              </a:cxn>
              <a:cxn ang="0">
                <a:pos x="5" y="26"/>
              </a:cxn>
              <a:cxn ang="0">
                <a:pos x="2" y="22"/>
              </a:cxn>
              <a:cxn ang="0">
                <a:pos x="1" y="17"/>
              </a:cxn>
              <a:cxn ang="0">
                <a:pos x="0" y="13"/>
              </a:cxn>
              <a:cxn ang="0">
                <a:pos x="0" y="9"/>
              </a:cxn>
              <a:cxn ang="0">
                <a:pos x="0" y="3"/>
              </a:cxn>
              <a:cxn ang="0">
                <a:pos x="1" y="0"/>
              </a:cxn>
              <a:cxn ang="0">
                <a:pos x="10" y="2"/>
              </a:cxn>
            </a:cxnLst>
            <a:rect l="0" t="0" r="r" b="b"/>
            <a:pathLst>
              <a:path w="28" h="38">
                <a:moveTo>
                  <a:pt x="10" y="2"/>
                </a:moveTo>
                <a:lnTo>
                  <a:pt x="9" y="4"/>
                </a:lnTo>
                <a:lnTo>
                  <a:pt x="9" y="9"/>
                </a:lnTo>
                <a:lnTo>
                  <a:pt x="10" y="15"/>
                </a:lnTo>
                <a:lnTo>
                  <a:pt x="12" y="21"/>
                </a:lnTo>
                <a:lnTo>
                  <a:pt x="15" y="24"/>
                </a:lnTo>
                <a:lnTo>
                  <a:pt x="19" y="26"/>
                </a:lnTo>
                <a:lnTo>
                  <a:pt x="23" y="28"/>
                </a:lnTo>
                <a:lnTo>
                  <a:pt x="28" y="29"/>
                </a:lnTo>
                <a:lnTo>
                  <a:pt x="27" y="38"/>
                </a:lnTo>
                <a:lnTo>
                  <a:pt x="20" y="36"/>
                </a:lnTo>
                <a:lnTo>
                  <a:pt x="14" y="34"/>
                </a:lnTo>
                <a:lnTo>
                  <a:pt x="9" y="31"/>
                </a:lnTo>
                <a:lnTo>
                  <a:pt x="5" y="26"/>
                </a:lnTo>
                <a:lnTo>
                  <a:pt x="2" y="22"/>
                </a:lnTo>
                <a:lnTo>
                  <a:pt x="1" y="17"/>
                </a:lnTo>
                <a:lnTo>
                  <a:pt x="0" y="13"/>
                </a:lnTo>
                <a:lnTo>
                  <a:pt x="0" y="9"/>
                </a:lnTo>
                <a:lnTo>
                  <a:pt x="0" y="3"/>
                </a:lnTo>
                <a:lnTo>
                  <a:pt x="1" y="0"/>
                </a:lnTo>
                <a:lnTo>
                  <a:pt x="10" y="2"/>
                </a:lnTo>
                <a:close/>
              </a:path>
            </a:pathLst>
          </a:custGeom>
          <a:solidFill>
            <a:srgbClr val="CBA78A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5" name="Freeform 68"/>
          <p:cNvSpPr>
            <a:spLocks noChangeArrowheads="1"/>
          </p:cNvSpPr>
          <p:nvPr/>
        </p:nvSpPr>
        <p:spPr bwMode="auto">
          <a:xfrm>
            <a:off x="1571625" y="5095875"/>
            <a:ext cx="22225" cy="44450"/>
          </a:xfrm>
          <a:custGeom>
            <a:avLst/>
            <a:gdLst/>
            <a:ahLst/>
            <a:cxnLst>
              <a:cxn ang="0">
                <a:pos x="0" y="129"/>
              </a:cxn>
              <a:cxn ang="0">
                <a:pos x="5" y="132"/>
              </a:cxn>
              <a:cxn ang="0">
                <a:pos x="17" y="144"/>
              </a:cxn>
              <a:cxn ang="0">
                <a:pos x="35" y="162"/>
              </a:cxn>
              <a:cxn ang="0">
                <a:pos x="56" y="187"/>
              </a:cxn>
              <a:cxn ang="0">
                <a:pos x="67" y="201"/>
              </a:cxn>
              <a:cxn ang="0">
                <a:pos x="78" y="217"/>
              </a:cxn>
              <a:cxn ang="0">
                <a:pos x="90" y="236"/>
              </a:cxn>
              <a:cxn ang="0">
                <a:pos x="101" y="254"/>
              </a:cxn>
              <a:cxn ang="0">
                <a:pos x="111" y="274"/>
              </a:cxn>
              <a:cxn ang="0">
                <a:pos x="120" y="294"/>
              </a:cxn>
              <a:cxn ang="0">
                <a:pos x="128" y="316"/>
              </a:cxn>
              <a:cxn ang="0">
                <a:pos x="135" y="339"/>
              </a:cxn>
              <a:cxn ang="0">
                <a:pos x="132" y="327"/>
              </a:cxn>
              <a:cxn ang="0">
                <a:pos x="125" y="296"/>
              </a:cxn>
              <a:cxn ang="0">
                <a:pos x="121" y="275"/>
              </a:cxn>
              <a:cxn ang="0">
                <a:pos x="119" y="251"/>
              </a:cxn>
              <a:cxn ang="0">
                <a:pos x="117" y="226"/>
              </a:cxn>
              <a:cxn ang="0">
                <a:pos x="116" y="198"/>
              </a:cxn>
              <a:cxn ang="0">
                <a:pos x="117" y="184"/>
              </a:cxn>
              <a:cxn ang="0">
                <a:pos x="118" y="171"/>
              </a:cxn>
              <a:cxn ang="0">
                <a:pos x="119" y="157"/>
              </a:cxn>
              <a:cxn ang="0">
                <a:pos x="121" y="144"/>
              </a:cxn>
              <a:cxn ang="0">
                <a:pos x="124" y="130"/>
              </a:cxn>
              <a:cxn ang="0">
                <a:pos x="128" y="118"/>
              </a:cxn>
              <a:cxn ang="0">
                <a:pos x="133" y="105"/>
              </a:cxn>
              <a:cxn ang="0">
                <a:pos x="138" y="93"/>
              </a:cxn>
              <a:cxn ang="0">
                <a:pos x="144" y="82"/>
              </a:cxn>
              <a:cxn ang="0">
                <a:pos x="152" y="71"/>
              </a:cxn>
              <a:cxn ang="0">
                <a:pos x="160" y="62"/>
              </a:cxn>
              <a:cxn ang="0">
                <a:pos x="170" y="52"/>
              </a:cxn>
              <a:cxn ang="0">
                <a:pos x="181" y="44"/>
              </a:cxn>
              <a:cxn ang="0">
                <a:pos x="193" y="37"/>
              </a:cxn>
              <a:cxn ang="0">
                <a:pos x="206" y="31"/>
              </a:cxn>
              <a:cxn ang="0">
                <a:pos x="221" y="27"/>
              </a:cxn>
              <a:cxn ang="0">
                <a:pos x="217" y="25"/>
              </a:cxn>
              <a:cxn ang="0">
                <a:pos x="207" y="21"/>
              </a:cxn>
              <a:cxn ang="0">
                <a:pos x="190" y="15"/>
              </a:cxn>
              <a:cxn ang="0">
                <a:pos x="166" y="8"/>
              </a:cxn>
              <a:cxn ang="0">
                <a:pos x="151" y="6"/>
              </a:cxn>
              <a:cxn ang="0">
                <a:pos x="135" y="3"/>
              </a:cxn>
              <a:cxn ang="0">
                <a:pos x="118" y="1"/>
              </a:cxn>
              <a:cxn ang="0">
                <a:pos x="98" y="0"/>
              </a:cxn>
              <a:cxn ang="0">
                <a:pos x="76" y="0"/>
              </a:cxn>
              <a:cxn ang="0">
                <a:pos x="53" y="1"/>
              </a:cxn>
              <a:cxn ang="0">
                <a:pos x="29" y="3"/>
              </a:cxn>
              <a:cxn ang="0">
                <a:pos x="3" y="6"/>
              </a:cxn>
              <a:cxn ang="0">
                <a:pos x="0" y="129"/>
              </a:cxn>
            </a:cxnLst>
            <a:rect l="0" t="0" r="r" b="b"/>
            <a:pathLst>
              <a:path w="221" h="339">
                <a:moveTo>
                  <a:pt x="0" y="129"/>
                </a:moveTo>
                <a:lnTo>
                  <a:pt x="5" y="132"/>
                </a:lnTo>
                <a:lnTo>
                  <a:pt x="17" y="144"/>
                </a:lnTo>
                <a:lnTo>
                  <a:pt x="35" y="162"/>
                </a:lnTo>
                <a:lnTo>
                  <a:pt x="56" y="187"/>
                </a:lnTo>
                <a:lnTo>
                  <a:pt x="67" y="201"/>
                </a:lnTo>
                <a:lnTo>
                  <a:pt x="78" y="217"/>
                </a:lnTo>
                <a:lnTo>
                  <a:pt x="90" y="236"/>
                </a:lnTo>
                <a:lnTo>
                  <a:pt x="101" y="254"/>
                </a:lnTo>
                <a:lnTo>
                  <a:pt x="111" y="274"/>
                </a:lnTo>
                <a:lnTo>
                  <a:pt x="120" y="294"/>
                </a:lnTo>
                <a:lnTo>
                  <a:pt x="128" y="316"/>
                </a:lnTo>
                <a:lnTo>
                  <a:pt x="135" y="339"/>
                </a:lnTo>
                <a:lnTo>
                  <a:pt x="132" y="327"/>
                </a:lnTo>
                <a:lnTo>
                  <a:pt x="125" y="296"/>
                </a:lnTo>
                <a:lnTo>
                  <a:pt x="121" y="275"/>
                </a:lnTo>
                <a:lnTo>
                  <a:pt x="119" y="251"/>
                </a:lnTo>
                <a:lnTo>
                  <a:pt x="117" y="226"/>
                </a:lnTo>
                <a:lnTo>
                  <a:pt x="116" y="198"/>
                </a:lnTo>
                <a:lnTo>
                  <a:pt x="117" y="184"/>
                </a:lnTo>
                <a:lnTo>
                  <a:pt x="118" y="171"/>
                </a:lnTo>
                <a:lnTo>
                  <a:pt x="119" y="157"/>
                </a:lnTo>
                <a:lnTo>
                  <a:pt x="121" y="144"/>
                </a:lnTo>
                <a:lnTo>
                  <a:pt x="124" y="130"/>
                </a:lnTo>
                <a:lnTo>
                  <a:pt x="128" y="118"/>
                </a:lnTo>
                <a:lnTo>
                  <a:pt x="133" y="105"/>
                </a:lnTo>
                <a:lnTo>
                  <a:pt x="138" y="93"/>
                </a:lnTo>
                <a:lnTo>
                  <a:pt x="144" y="82"/>
                </a:lnTo>
                <a:lnTo>
                  <a:pt x="152" y="71"/>
                </a:lnTo>
                <a:lnTo>
                  <a:pt x="160" y="62"/>
                </a:lnTo>
                <a:lnTo>
                  <a:pt x="170" y="52"/>
                </a:lnTo>
                <a:lnTo>
                  <a:pt x="181" y="44"/>
                </a:lnTo>
                <a:lnTo>
                  <a:pt x="193" y="37"/>
                </a:lnTo>
                <a:lnTo>
                  <a:pt x="206" y="31"/>
                </a:lnTo>
                <a:lnTo>
                  <a:pt x="221" y="27"/>
                </a:lnTo>
                <a:lnTo>
                  <a:pt x="217" y="25"/>
                </a:lnTo>
                <a:lnTo>
                  <a:pt x="207" y="21"/>
                </a:lnTo>
                <a:lnTo>
                  <a:pt x="190" y="15"/>
                </a:lnTo>
                <a:lnTo>
                  <a:pt x="166" y="8"/>
                </a:lnTo>
                <a:lnTo>
                  <a:pt x="151" y="6"/>
                </a:lnTo>
                <a:lnTo>
                  <a:pt x="135" y="3"/>
                </a:lnTo>
                <a:lnTo>
                  <a:pt x="118" y="1"/>
                </a:lnTo>
                <a:lnTo>
                  <a:pt x="98" y="0"/>
                </a:lnTo>
                <a:lnTo>
                  <a:pt x="76" y="0"/>
                </a:lnTo>
                <a:lnTo>
                  <a:pt x="53" y="1"/>
                </a:lnTo>
                <a:lnTo>
                  <a:pt x="29" y="3"/>
                </a:lnTo>
                <a:lnTo>
                  <a:pt x="3" y="6"/>
                </a:lnTo>
                <a:lnTo>
                  <a:pt x="0" y="129"/>
                </a:lnTo>
                <a:close/>
              </a:path>
            </a:pathLst>
          </a:custGeom>
          <a:solidFill>
            <a:srgbClr val="DBB49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6" name="Freeform 70"/>
          <p:cNvSpPr>
            <a:spLocks noChangeArrowheads="1"/>
          </p:cNvSpPr>
          <p:nvPr/>
        </p:nvSpPr>
        <p:spPr bwMode="auto">
          <a:xfrm>
            <a:off x="1217613" y="5343525"/>
            <a:ext cx="1409700" cy="423863"/>
          </a:xfrm>
          <a:custGeom>
            <a:avLst/>
            <a:gdLst/>
            <a:ahLst/>
            <a:cxnLst>
              <a:cxn ang="0">
                <a:pos x="13041" y="2715"/>
              </a:cxn>
              <a:cxn ang="0">
                <a:pos x="12909" y="2660"/>
              </a:cxn>
              <a:cxn ang="0">
                <a:pos x="12753" y="2600"/>
              </a:cxn>
              <a:cxn ang="0">
                <a:pos x="12542" y="2527"/>
              </a:cxn>
              <a:cxn ang="0">
                <a:pos x="12284" y="2447"/>
              </a:cxn>
              <a:cxn ang="0">
                <a:pos x="11984" y="2366"/>
              </a:cxn>
              <a:cxn ang="0">
                <a:pos x="11647" y="2291"/>
              </a:cxn>
              <a:cxn ang="0">
                <a:pos x="11279" y="2228"/>
              </a:cxn>
              <a:cxn ang="0">
                <a:pos x="10884" y="2181"/>
              </a:cxn>
              <a:cxn ang="0">
                <a:pos x="10469" y="2159"/>
              </a:cxn>
              <a:cxn ang="0">
                <a:pos x="10038" y="2168"/>
              </a:cxn>
              <a:cxn ang="0">
                <a:pos x="9598" y="2213"/>
              </a:cxn>
              <a:cxn ang="0">
                <a:pos x="9154" y="2300"/>
              </a:cxn>
              <a:cxn ang="0">
                <a:pos x="8711" y="2436"/>
              </a:cxn>
              <a:cxn ang="0">
                <a:pos x="8275" y="2627"/>
              </a:cxn>
              <a:cxn ang="0">
                <a:pos x="7851" y="2880"/>
              </a:cxn>
              <a:cxn ang="0">
                <a:pos x="7835" y="2841"/>
              </a:cxn>
              <a:cxn ang="0">
                <a:pos x="7790" y="2743"/>
              </a:cxn>
              <a:cxn ang="0">
                <a:pos x="7754" y="2677"/>
              </a:cxn>
              <a:cxn ang="0">
                <a:pos x="7713" y="2604"/>
              </a:cxn>
              <a:cxn ang="0">
                <a:pos x="7664" y="2526"/>
              </a:cxn>
              <a:cxn ang="0">
                <a:pos x="7607" y="2446"/>
              </a:cxn>
              <a:cxn ang="0">
                <a:pos x="7543" y="2366"/>
              </a:cxn>
              <a:cxn ang="0">
                <a:pos x="7472" y="2290"/>
              </a:cxn>
              <a:cxn ang="0">
                <a:pos x="7393" y="2220"/>
              </a:cxn>
              <a:cxn ang="0">
                <a:pos x="7307" y="2157"/>
              </a:cxn>
              <a:cxn ang="0">
                <a:pos x="7215" y="2106"/>
              </a:cxn>
              <a:cxn ang="0">
                <a:pos x="7115" y="2069"/>
              </a:cxn>
              <a:cxn ang="0">
                <a:pos x="7008" y="2047"/>
              </a:cxn>
              <a:cxn ang="0">
                <a:pos x="6896" y="2045"/>
              </a:cxn>
              <a:cxn ang="0">
                <a:pos x="6769" y="2062"/>
              </a:cxn>
              <a:cxn ang="0">
                <a:pos x="6655" y="2094"/>
              </a:cxn>
              <a:cxn ang="0">
                <a:pos x="6551" y="2138"/>
              </a:cxn>
              <a:cxn ang="0">
                <a:pos x="6459" y="2193"/>
              </a:cxn>
              <a:cxn ang="0">
                <a:pos x="6375" y="2257"/>
              </a:cxn>
              <a:cxn ang="0">
                <a:pos x="6303" y="2326"/>
              </a:cxn>
              <a:cxn ang="0">
                <a:pos x="6239" y="2400"/>
              </a:cxn>
              <a:cxn ang="0">
                <a:pos x="6184" y="2475"/>
              </a:cxn>
              <a:cxn ang="0">
                <a:pos x="6137" y="2550"/>
              </a:cxn>
              <a:cxn ang="0">
                <a:pos x="6098" y="2621"/>
              </a:cxn>
              <a:cxn ang="0">
                <a:pos x="6066" y="2687"/>
              </a:cxn>
              <a:cxn ang="0">
                <a:pos x="6042" y="2748"/>
              </a:cxn>
              <a:cxn ang="0">
                <a:pos x="6011" y="2836"/>
              </a:cxn>
              <a:cxn ang="0">
                <a:pos x="6000" y="2869"/>
              </a:cxn>
              <a:cxn ang="0">
                <a:pos x="5858" y="2819"/>
              </a:cxn>
              <a:cxn ang="0">
                <a:pos x="5688" y="2766"/>
              </a:cxn>
              <a:cxn ang="0">
                <a:pos x="5463" y="2699"/>
              </a:cxn>
              <a:cxn ang="0">
                <a:pos x="5188" y="2628"/>
              </a:cxn>
              <a:cxn ang="0">
                <a:pos x="4869" y="2557"/>
              </a:cxn>
              <a:cxn ang="0">
                <a:pos x="4513" y="2491"/>
              </a:cxn>
              <a:cxn ang="0">
                <a:pos x="4127" y="2437"/>
              </a:cxn>
              <a:cxn ang="0">
                <a:pos x="3717" y="2401"/>
              </a:cxn>
              <a:cxn ang="0">
                <a:pos x="3289" y="2388"/>
              </a:cxn>
              <a:cxn ang="0">
                <a:pos x="2850" y="2404"/>
              </a:cxn>
              <a:cxn ang="0">
                <a:pos x="2406" y="2454"/>
              </a:cxn>
              <a:cxn ang="0">
                <a:pos x="1965" y="2546"/>
              </a:cxn>
              <a:cxn ang="0">
                <a:pos x="1531" y="2684"/>
              </a:cxn>
              <a:cxn ang="0">
                <a:pos x="1113" y="2875"/>
              </a:cxn>
              <a:cxn ang="0">
                <a:pos x="716" y="3123"/>
              </a:cxn>
              <a:cxn ang="0">
                <a:pos x="2396" y="282"/>
              </a:cxn>
              <a:cxn ang="0">
                <a:pos x="13525" y="929"/>
              </a:cxn>
            </a:cxnLst>
            <a:rect l="0" t="0" r="r" b="b"/>
            <a:pathLst>
              <a:path w="13681" h="3123">
                <a:moveTo>
                  <a:pt x="13681" y="1280"/>
                </a:moveTo>
                <a:lnTo>
                  <a:pt x="13041" y="2715"/>
                </a:lnTo>
                <a:lnTo>
                  <a:pt x="13007" y="2700"/>
                </a:lnTo>
                <a:lnTo>
                  <a:pt x="12909" y="2660"/>
                </a:lnTo>
                <a:lnTo>
                  <a:pt x="12837" y="2632"/>
                </a:lnTo>
                <a:lnTo>
                  <a:pt x="12753" y="2600"/>
                </a:lnTo>
                <a:lnTo>
                  <a:pt x="12654" y="2565"/>
                </a:lnTo>
                <a:lnTo>
                  <a:pt x="12542" y="2527"/>
                </a:lnTo>
                <a:lnTo>
                  <a:pt x="12419" y="2487"/>
                </a:lnTo>
                <a:lnTo>
                  <a:pt x="12284" y="2447"/>
                </a:lnTo>
                <a:lnTo>
                  <a:pt x="12139" y="2407"/>
                </a:lnTo>
                <a:lnTo>
                  <a:pt x="11984" y="2366"/>
                </a:lnTo>
                <a:lnTo>
                  <a:pt x="11820" y="2328"/>
                </a:lnTo>
                <a:lnTo>
                  <a:pt x="11647" y="2291"/>
                </a:lnTo>
                <a:lnTo>
                  <a:pt x="11467" y="2258"/>
                </a:lnTo>
                <a:lnTo>
                  <a:pt x="11279" y="2228"/>
                </a:lnTo>
                <a:lnTo>
                  <a:pt x="11084" y="2201"/>
                </a:lnTo>
                <a:lnTo>
                  <a:pt x="10884" y="2181"/>
                </a:lnTo>
                <a:lnTo>
                  <a:pt x="10678" y="2167"/>
                </a:lnTo>
                <a:lnTo>
                  <a:pt x="10469" y="2159"/>
                </a:lnTo>
                <a:lnTo>
                  <a:pt x="10256" y="2160"/>
                </a:lnTo>
                <a:lnTo>
                  <a:pt x="10038" y="2168"/>
                </a:lnTo>
                <a:lnTo>
                  <a:pt x="9820" y="2185"/>
                </a:lnTo>
                <a:lnTo>
                  <a:pt x="9598" y="2213"/>
                </a:lnTo>
                <a:lnTo>
                  <a:pt x="9377" y="2251"/>
                </a:lnTo>
                <a:lnTo>
                  <a:pt x="9154" y="2300"/>
                </a:lnTo>
                <a:lnTo>
                  <a:pt x="8933" y="2361"/>
                </a:lnTo>
                <a:lnTo>
                  <a:pt x="8711" y="2436"/>
                </a:lnTo>
                <a:lnTo>
                  <a:pt x="8491" y="2524"/>
                </a:lnTo>
                <a:lnTo>
                  <a:pt x="8275" y="2627"/>
                </a:lnTo>
                <a:lnTo>
                  <a:pt x="8062" y="2745"/>
                </a:lnTo>
                <a:lnTo>
                  <a:pt x="7851" y="2880"/>
                </a:lnTo>
                <a:lnTo>
                  <a:pt x="7847" y="2869"/>
                </a:lnTo>
                <a:lnTo>
                  <a:pt x="7835" y="2841"/>
                </a:lnTo>
                <a:lnTo>
                  <a:pt x="7816" y="2799"/>
                </a:lnTo>
                <a:lnTo>
                  <a:pt x="7790" y="2743"/>
                </a:lnTo>
                <a:lnTo>
                  <a:pt x="7773" y="2712"/>
                </a:lnTo>
                <a:lnTo>
                  <a:pt x="7754" y="2677"/>
                </a:lnTo>
                <a:lnTo>
                  <a:pt x="7734" y="2641"/>
                </a:lnTo>
                <a:lnTo>
                  <a:pt x="7713" y="2604"/>
                </a:lnTo>
                <a:lnTo>
                  <a:pt x="7689" y="2566"/>
                </a:lnTo>
                <a:lnTo>
                  <a:pt x="7664" y="2526"/>
                </a:lnTo>
                <a:lnTo>
                  <a:pt x="7637" y="2486"/>
                </a:lnTo>
                <a:lnTo>
                  <a:pt x="7607" y="2446"/>
                </a:lnTo>
                <a:lnTo>
                  <a:pt x="7576" y="2407"/>
                </a:lnTo>
                <a:lnTo>
                  <a:pt x="7543" y="2366"/>
                </a:lnTo>
                <a:lnTo>
                  <a:pt x="7508" y="2328"/>
                </a:lnTo>
                <a:lnTo>
                  <a:pt x="7472" y="2290"/>
                </a:lnTo>
                <a:lnTo>
                  <a:pt x="7433" y="2254"/>
                </a:lnTo>
                <a:lnTo>
                  <a:pt x="7393" y="2220"/>
                </a:lnTo>
                <a:lnTo>
                  <a:pt x="7352" y="2187"/>
                </a:lnTo>
                <a:lnTo>
                  <a:pt x="7307" y="2157"/>
                </a:lnTo>
                <a:lnTo>
                  <a:pt x="7262" y="2130"/>
                </a:lnTo>
                <a:lnTo>
                  <a:pt x="7215" y="2106"/>
                </a:lnTo>
                <a:lnTo>
                  <a:pt x="7166" y="2086"/>
                </a:lnTo>
                <a:lnTo>
                  <a:pt x="7115" y="2069"/>
                </a:lnTo>
                <a:lnTo>
                  <a:pt x="7063" y="2056"/>
                </a:lnTo>
                <a:lnTo>
                  <a:pt x="7008" y="2047"/>
                </a:lnTo>
                <a:lnTo>
                  <a:pt x="6953" y="2044"/>
                </a:lnTo>
                <a:lnTo>
                  <a:pt x="6896" y="2045"/>
                </a:lnTo>
                <a:lnTo>
                  <a:pt x="6830" y="2051"/>
                </a:lnTo>
                <a:lnTo>
                  <a:pt x="6769" y="2062"/>
                </a:lnTo>
                <a:lnTo>
                  <a:pt x="6710" y="2076"/>
                </a:lnTo>
                <a:lnTo>
                  <a:pt x="6655" y="2094"/>
                </a:lnTo>
                <a:lnTo>
                  <a:pt x="6602" y="2114"/>
                </a:lnTo>
                <a:lnTo>
                  <a:pt x="6551" y="2138"/>
                </a:lnTo>
                <a:lnTo>
                  <a:pt x="6503" y="2164"/>
                </a:lnTo>
                <a:lnTo>
                  <a:pt x="6459" y="2193"/>
                </a:lnTo>
                <a:lnTo>
                  <a:pt x="6415" y="2225"/>
                </a:lnTo>
                <a:lnTo>
                  <a:pt x="6375" y="2257"/>
                </a:lnTo>
                <a:lnTo>
                  <a:pt x="6338" y="2291"/>
                </a:lnTo>
                <a:lnTo>
                  <a:pt x="6303" y="2326"/>
                </a:lnTo>
                <a:lnTo>
                  <a:pt x="6269" y="2362"/>
                </a:lnTo>
                <a:lnTo>
                  <a:pt x="6239" y="2400"/>
                </a:lnTo>
                <a:lnTo>
                  <a:pt x="6210" y="2437"/>
                </a:lnTo>
                <a:lnTo>
                  <a:pt x="6184" y="2475"/>
                </a:lnTo>
                <a:lnTo>
                  <a:pt x="6160" y="2512"/>
                </a:lnTo>
                <a:lnTo>
                  <a:pt x="6137" y="2550"/>
                </a:lnTo>
                <a:lnTo>
                  <a:pt x="6116" y="2586"/>
                </a:lnTo>
                <a:lnTo>
                  <a:pt x="6098" y="2621"/>
                </a:lnTo>
                <a:lnTo>
                  <a:pt x="6081" y="2655"/>
                </a:lnTo>
                <a:lnTo>
                  <a:pt x="6066" y="2687"/>
                </a:lnTo>
                <a:lnTo>
                  <a:pt x="6053" y="2719"/>
                </a:lnTo>
                <a:lnTo>
                  <a:pt x="6042" y="2748"/>
                </a:lnTo>
                <a:lnTo>
                  <a:pt x="6023" y="2798"/>
                </a:lnTo>
                <a:lnTo>
                  <a:pt x="6011" y="2836"/>
                </a:lnTo>
                <a:lnTo>
                  <a:pt x="6004" y="2861"/>
                </a:lnTo>
                <a:lnTo>
                  <a:pt x="6000" y="2869"/>
                </a:lnTo>
                <a:lnTo>
                  <a:pt x="5964" y="2856"/>
                </a:lnTo>
                <a:lnTo>
                  <a:pt x="5858" y="2819"/>
                </a:lnTo>
                <a:lnTo>
                  <a:pt x="5781" y="2794"/>
                </a:lnTo>
                <a:lnTo>
                  <a:pt x="5688" y="2766"/>
                </a:lnTo>
                <a:lnTo>
                  <a:pt x="5583" y="2734"/>
                </a:lnTo>
                <a:lnTo>
                  <a:pt x="5463" y="2699"/>
                </a:lnTo>
                <a:lnTo>
                  <a:pt x="5331" y="2664"/>
                </a:lnTo>
                <a:lnTo>
                  <a:pt x="5188" y="2628"/>
                </a:lnTo>
                <a:lnTo>
                  <a:pt x="5034" y="2592"/>
                </a:lnTo>
                <a:lnTo>
                  <a:pt x="4869" y="2557"/>
                </a:lnTo>
                <a:lnTo>
                  <a:pt x="4696" y="2523"/>
                </a:lnTo>
                <a:lnTo>
                  <a:pt x="4513" y="2491"/>
                </a:lnTo>
                <a:lnTo>
                  <a:pt x="4323" y="2462"/>
                </a:lnTo>
                <a:lnTo>
                  <a:pt x="4127" y="2437"/>
                </a:lnTo>
                <a:lnTo>
                  <a:pt x="3924" y="2417"/>
                </a:lnTo>
                <a:lnTo>
                  <a:pt x="3717" y="2401"/>
                </a:lnTo>
                <a:lnTo>
                  <a:pt x="3504" y="2391"/>
                </a:lnTo>
                <a:lnTo>
                  <a:pt x="3289" y="2388"/>
                </a:lnTo>
                <a:lnTo>
                  <a:pt x="3070" y="2392"/>
                </a:lnTo>
                <a:lnTo>
                  <a:pt x="2850" y="2404"/>
                </a:lnTo>
                <a:lnTo>
                  <a:pt x="2628" y="2425"/>
                </a:lnTo>
                <a:lnTo>
                  <a:pt x="2406" y="2454"/>
                </a:lnTo>
                <a:lnTo>
                  <a:pt x="2184" y="2495"/>
                </a:lnTo>
                <a:lnTo>
                  <a:pt x="1965" y="2546"/>
                </a:lnTo>
                <a:lnTo>
                  <a:pt x="1746" y="2609"/>
                </a:lnTo>
                <a:lnTo>
                  <a:pt x="1531" y="2684"/>
                </a:lnTo>
                <a:lnTo>
                  <a:pt x="1320" y="2773"/>
                </a:lnTo>
                <a:lnTo>
                  <a:pt x="1113" y="2875"/>
                </a:lnTo>
                <a:lnTo>
                  <a:pt x="912" y="2991"/>
                </a:lnTo>
                <a:lnTo>
                  <a:pt x="716" y="3123"/>
                </a:lnTo>
                <a:lnTo>
                  <a:pt x="0" y="1913"/>
                </a:lnTo>
                <a:lnTo>
                  <a:pt x="2396" y="282"/>
                </a:lnTo>
                <a:lnTo>
                  <a:pt x="10223" y="0"/>
                </a:lnTo>
                <a:lnTo>
                  <a:pt x="13525" y="929"/>
                </a:lnTo>
                <a:lnTo>
                  <a:pt x="13681" y="1280"/>
                </a:lnTo>
                <a:close/>
              </a:path>
            </a:pathLst>
          </a:custGeom>
          <a:solidFill>
            <a:srgbClr val="C4C9C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7" name="Freeform 71"/>
          <p:cNvSpPr>
            <a:spLocks noChangeArrowheads="1"/>
          </p:cNvSpPr>
          <p:nvPr/>
        </p:nvSpPr>
        <p:spPr bwMode="auto">
          <a:xfrm>
            <a:off x="1217613" y="4703763"/>
            <a:ext cx="1411287" cy="917575"/>
          </a:xfrm>
          <a:custGeom>
            <a:avLst/>
            <a:gdLst/>
            <a:ahLst/>
            <a:cxnLst>
              <a:cxn ang="0">
                <a:pos x="1063" y="2912"/>
              </a:cxn>
              <a:cxn ang="0">
                <a:pos x="1249" y="2955"/>
              </a:cxn>
              <a:cxn ang="0">
                <a:pos x="1707" y="2913"/>
              </a:cxn>
              <a:cxn ang="0">
                <a:pos x="2267" y="2848"/>
              </a:cxn>
              <a:cxn ang="0">
                <a:pos x="2367" y="2911"/>
              </a:cxn>
              <a:cxn ang="0">
                <a:pos x="2255" y="3029"/>
              </a:cxn>
              <a:cxn ang="0">
                <a:pos x="2298" y="3153"/>
              </a:cxn>
              <a:cxn ang="0">
                <a:pos x="2535" y="3307"/>
              </a:cxn>
              <a:cxn ang="0">
                <a:pos x="2834" y="3389"/>
              </a:cxn>
              <a:cxn ang="0">
                <a:pos x="3473" y="3407"/>
              </a:cxn>
              <a:cxn ang="0">
                <a:pos x="3928" y="3457"/>
              </a:cxn>
              <a:cxn ang="0">
                <a:pos x="4242" y="3447"/>
              </a:cxn>
              <a:cxn ang="0">
                <a:pos x="4407" y="3337"/>
              </a:cxn>
              <a:cxn ang="0">
                <a:pos x="4408" y="3218"/>
              </a:cxn>
              <a:cxn ang="0">
                <a:pos x="4575" y="3044"/>
              </a:cxn>
              <a:cxn ang="0">
                <a:pos x="5093" y="3092"/>
              </a:cxn>
              <a:cxn ang="0">
                <a:pos x="5510" y="3202"/>
              </a:cxn>
              <a:cxn ang="0">
                <a:pos x="5751" y="3178"/>
              </a:cxn>
              <a:cxn ang="0">
                <a:pos x="5815" y="3073"/>
              </a:cxn>
              <a:cxn ang="0">
                <a:pos x="5781" y="2940"/>
              </a:cxn>
              <a:cxn ang="0">
                <a:pos x="5913" y="2869"/>
              </a:cxn>
              <a:cxn ang="0">
                <a:pos x="6079" y="2901"/>
              </a:cxn>
              <a:cxn ang="0">
                <a:pos x="6394" y="3076"/>
              </a:cxn>
              <a:cxn ang="0">
                <a:pos x="6666" y="3155"/>
              </a:cxn>
              <a:cxn ang="0">
                <a:pos x="6775" y="3113"/>
              </a:cxn>
              <a:cxn ang="0">
                <a:pos x="6781" y="2948"/>
              </a:cxn>
              <a:cxn ang="0">
                <a:pos x="6896" y="2862"/>
              </a:cxn>
              <a:cxn ang="0">
                <a:pos x="7236" y="3007"/>
              </a:cxn>
              <a:cxn ang="0">
                <a:pos x="7501" y="3012"/>
              </a:cxn>
              <a:cxn ang="0">
                <a:pos x="7530" y="2822"/>
              </a:cxn>
              <a:cxn ang="0">
                <a:pos x="7337" y="2617"/>
              </a:cxn>
              <a:cxn ang="0">
                <a:pos x="7284" y="2462"/>
              </a:cxn>
              <a:cxn ang="0">
                <a:pos x="7448" y="2378"/>
              </a:cxn>
              <a:cxn ang="0">
                <a:pos x="7832" y="2365"/>
              </a:cxn>
              <a:cxn ang="0">
                <a:pos x="8272" y="2287"/>
              </a:cxn>
              <a:cxn ang="0">
                <a:pos x="8454" y="2157"/>
              </a:cxn>
              <a:cxn ang="0">
                <a:pos x="8398" y="2023"/>
              </a:cxn>
              <a:cxn ang="0">
                <a:pos x="8080" y="1923"/>
              </a:cxn>
              <a:cxn ang="0">
                <a:pos x="7683" y="1900"/>
              </a:cxn>
              <a:cxn ang="0">
                <a:pos x="7247" y="1905"/>
              </a:cxn>
              <a:cxn ang="0">
                <a:pos x="7212" y="1853"/>
              </a:cxn>
              <a:cxn ang="0">
                <a:pos x="7288" y="1732"/>
              </a:cxn>
              <a:cxn ang="0">
                <a:pos x="7409" y="1611"/>
              </a:cxn>
              <a:cxn ang="0">
                <a:pos x="7349" y="1507"/>
              </a:cxn>
              <a:cxn ang="0">
                <a:pos x="7166" y="1411"/>
              </a:cxn>
              <a:cxn ang="0">
                <a:pos x="6989" y="1419"/>
              </a:cxn>
              <a:cxn ang="0">
                <a:pos x="6757" y="1489"/>
              </a:cxn>
              <a:cxn ang="0">
                <a:pos x="6663" y="1417"/>
              </a:cxn>
              <a:cxn ang="0">
                <a:pos x="6592" y="1177"/>
              </a:cxn>
              <a:cxn ang="0">
                <a:pos x="6684" y="881"/>
              </a:cxn>
              <a:cxn ang="0">
                <a:pos x="7820" y="286"/>
              </a:cxn>
              <a:cxn ang="0">
                <a:pos x="9912" y="31"/>
              </a:cxn>
              <a:cxn ang="0">
                <a:pos x="11814" y="1251"/>
              </a:cxn>
              <a:cxn ang="0">
                <a:pos x="13360" y="5232"/>
              </a:cxn>
              <a:cxn ang="0">
                <a:pos x="13055" y="5738"/>
              </a:cxn>
              <a:cxn ang="0">
                <a:pos x="10657" y="5315"/>
              </a:cxn>
              <a:cxn ang="0">
                <a:pos x="7471" y="6301"/>
              </a:cxn>
              <a:cxn ang="0">
                <a:pos x="6182" y="6282"/>
              </a:cxn>
              <a:cxn ang="0">
                <a:pos x="3776" y="5506"/>
              </a:cxn>
              <a:cxn ang="0">
                <a:pos x="339" y="6400"/>
              </a:cxn>
            </a:cxnLst>
            <a:rect l="0" t="0" r="r" b="b"/>
            <a:pathLst>
              <a:path w="13686" h="6759">
                <a:moveTo>
                  <a:pt x="1005" y="2850"/>
                </a:moveTo>
                <a:lnTo>
                  <a:pt x="1007" y="2857"/>
                </a:lnTo>
                <a:lnTo>
                  <a:pt x="1010" y="2864"/>
                </a:lnTo>
                <a:lnTo>
                  <a:pt x="1014" y="2870"/>
                </a:lnTo>
                <a:lnTo>
                  <a:pt x="1018" y="2876"/>
                </a:lnTo>
                <a:lnTo>
                  <a:pt x="1024" y="2883"/>
                </a:lnTo>
                <a:lnTo>
                  <a:pt x="1030" y="2889"/>
                </a:lnTo>
                <a:lnTo>
                  <a:pt x="1037" y="2895"/>
                </a:lnTo>
                <a:lnTo>
                  <a:pt x="1045" y="2900"/>
                </a:lnTo>
                <a:lnTo>
                  <a:pt x="1053" y="2906"/>
                </a:lnTo>
                <a:lnTo>
                  <a:pt x="1063" y="2912"/>
                </a:lnTo>
                <a:lnTo>
                  <a:pt x="1073" y="2917"/>
                </a:lnTo>
                <a:lnTo>
                  <a:pt x="1085" y="2923"/>
                </a:lnTo>
                <a:lnTo>
                  <a:pt x="1098" y="2928"/>
                </a:lnTo>
                <a:lnTo>
                  <a:pt x="1112" y="2933"/>
                </a:lnTo>
                <a:lnTo>
                  <a:pt x="1126" y="2939"/>
                </a:lnTo>
                <a:lnTo>
                  <a:pt x="1143" y="2943"/>
                </a:lnTo>
                <a:lnTo>
                  <a:pt x="1163" y="2947"/>
                </a:lnTo>
                <a:lnTo>
                  <a:pt x="1184" y="2950"/>
                </a:lnTo>
                <a:lnTo>
                  <a:pt x="1206" y="2952"/>
                </a:lnTo>
                <a:lnTo>
                  <a:pt x="1227" y="2954"/>
                </a:lnTo>
                <a:lnTo>
                  <a:pt x="1249" y="2955"/>
                </a:lnTo>
                <a:lnTo>
                  <a:pt x="1272" y="2956"/>
                </a:lnTo>
                <a:lnTo>
                  <a:pt x="1295" y="2956"/>
                </a:lnTo>
                <a:lnTo>
                  <a:pt x="1319" y="2956"/>
                </a:lnTo>
                <a:lnTo>
                  <a:pt x="1366" y="2954"/>
                </a:lnTo>
                <a:lnTo>
                  <a:pt x="1414" y="2951"/>
                </a:lnTo>
                <a:lnTo>
                  <a:pt x="1464" y="2947"/>
                </a:lnTo>
                <a:lnTo>
                  <a:pt x="1513" y="2941"/>
                </a:lnTo>
                <a:lnTo>
                  <a:pt x="1562" y="2934"/>
                </a:lnTo>
                <a:lnTo>
                  <a:pt x="1612" y="2927"/>
                </a:lnTo>
                <a:lnTo>
                  <a:pt x="1660" y="2920"/>
                </a:lnTo>
                <a:lnTo>
                  <a:pt x="1707" y="2913"/>
                </a:lnTo>
                <a:lnTo>
                  <a:pt x="1753" y="2905"/>
                </a:lnTo>
                <a:lnTo>
                  <a:pt x="1799" y="2899"/>
                </a:lnTo>
                <a:lnTo>
                  <a:pt x="1842" y="2892"/>
                </a:lnTo>
                <a:lnTo>
                  <a:pt x="1883" y="2886"/>
                </a:lnTo>
                <a:lnTo>
                  <a:pt x="1945" y="2879"/>
                </a:lnTo>
                <a:lnTo>
                  <a:pt x="2013" y="2870"/>
                </a:lnTo>
                <a:lnTo>
                  <a:pt x="2085" y="2861"/>
                </a:lnTo>
                <a:lnTo>
                  <a:pt x="2158" y="2853"/>
                </a:lnTo>
                <a:lnTo>
                  <a:pt x="2196" y="2850"/>
                </a:lnTo>
                <a:lnTo>
                  <a:pt x="2232" y="2849"/>
                </a:lnTo>
                <a:lnTo>
                  <a:pt x="2267" y="2848"/>
                </a:lnTo>
                <a:lnTo>
                  <a:pt x="2301" y="2849"/>
                </a:lnTo>
                <a:lnTo>
                  <a:pt x="2318" y="2850"/>
                </a:lnTo>
                <a:lnTo>
                  <a:pt x="2334" y="2852"/>
                </a:lnTo>
                <a:lnTo>
                  <a:pt x="2351" y="2854"/>
                </a:lnTo>
                <a:lnTo>
                  <a:pt x="2366" y="2856"/>
                </a:lnTo>
                <a:lnTo>
                  <a:pt x="2381" y="2859"/>
                </a:lnTo>
                <a:lnTo>
                  <a:pt x="2396" y="2863"/>
                </a:lnTo>
                <a:lnTo>
                  <a:pt x="2410" y="2867"/>
                </a:lnTo>
                <a:lnTo>
                  <a:pt x="2424" y="2872"/>
                </a:lnTo>
                <a:lnTo>
                  <a:pt x="2396" y="2892"/>
                </a:lnTo>
                <a:lnTo>
                  <a:pt x="2367" y="2911"/>
                </a:lnTo>
                <a:lnTo>
                  <a:pt x="2338" y="2929"/>
                </a:lnTo>
                <a:lnTo>
                  <a:pt x="2311" y="2949"/>
                </a:lnTo>
                <a:lnTo>
                  <a:pt x="2299" y="2959"/>
                </a:lnTo>
                <a:lnTo>
                  <a:pt x="2288" y="2969"/>
                </a:lnTo>
                <a:lnTo>
                  <a:pt x="2278" y="2981"/>
                </a:lnTo>
                <a:lnTo>
                  <a:pt x="2270" y="2993"/>
                </a:lnTo>
                <a:lnTo>
                  <a:pt x="2266" y="3000"/>
                </a:lnTo>
                <a:lnTo>
                  <a:pt x="2263" y="3007"/>
                </a:lnTo>
                <a:lnTo>
                  <a:pt x="2260" y="3014"/>
                </a:lnTo>
                <a:lnTo>
                  <a:pt x="2257" y="3022"/>
                </a:lnTo>
                <a:lnTo>
                  <a:pt x="2255" y="3029"/>
                </a:lnTo>
                <a:lnTo>
                  <a:pt x="2254" y="3038"/>
                </a:lnTo>
                <a:lnTo>
                  <a:pt x="2253" y="3046"/>
                </a:lnTo>
                <a:lnTo>
                  <a:pt x="2253" y="3055"/>
                </a:lnTo>
                <a:lnTo>
                  <a:pt x="2255" y="3068"/>
                </a:lnTo>
                <a:lnTo>
                  <a:pt x="2258" y="3081"/>
                </a:lnTo>
                <a:lnTo>
                  <a:pt x="2262" y="3093"/>
                </a:lnTo>
                <a:lnTo>
                  <a:pt x="2268" y="3107"/>
                </a:lnTo>
                <a:lnTo>
                  <a:pt x="2274" y="3119"/>
                </a:lnTo>
                <a:lnTo>
                  <a:pt x="2281" y="3130"/>
                </a:lnTo>
                <a:lnTo>
                  <a:pt x="2289" y="3142"/>
                </a:lnTo>
                <a:lnTo>
                  <a:pt x="2298" y="3153"/>
                </a:lnTo>
                <a:lnTo>
                  <a:pt x="2308" y="3164"/>
                </a:lnTo>
                <a:lnTo>
                  <a:pt x="2318" y="3175"/>
                </a:lnTo>
                <a:lnTo>
                  <a:pt x="2330" y="3185"/>
                </a:lnTo>
                <a:lnTo>
                  <a:pt x="2342" y="3195"/>
                </a:lnTo>
                <a:lnTo>
                  <a:pt x="2367" y="3214"/>
                </a:lnTo>
                <a:lnTo>
                  <a:pt x="2394" y="3233"/>
                </a:lnTo>
                <a:lnTo>
                  <a:pt x="2421" y="3250"/>
                </a:lnTo>
                <a:lnTo>
                  <a:pt x="2450" y="3266"/>
                </a:lnTo>
                <a:lnTo>
                  <a:pt x="2478" y="3282"/>
                </a:lnTo>
                <a:lnTo>
                  <a:pt x="2508" y="3295"/>
                </a:lnTo>
                <a:lnTo>
                  <a:pt x="2535" y="3307"/>
                </a:lnTo>
                <a:lnTo>
                  <a:pt x="2561" y="3319"/>
                </a:lnTo>
                <a:lnTo>
                  <a:pt x="2586" y="3328"/>
                </a:lnTo>
                <a:lnTo>
                  <a:pt x="2609" y="3337"/>
                </a:lnTo>
                <a:lnTo>
                  <a:pt x="2637" y="3346"/>
                </a:lnTo>
                <a:lnTo>
                  <a:pt x="2665" y="3354"/>
                </a:lnTo>
                <a:lnTo>
                  <a:pt x="2693" y="3361"/>
                </a:lnTo>
                <a:lnTo>
                  <a:pt x="2721" y="3368"/>
                </a:lnTo>
                <a:lnTo>
                  <a:pt x="2749" y="3374"/>
                </a:lnTo>
                <a:lnTo>
                  <a:pt x="2777" y="3380"/>
                </a:lnTo>
                <a:lnTo>
                  <a:pt x="2805" y="3385"/>
                </a:lnTo>
                <a:lnTo>
                  <a:pt x="2834" y="3389"/>
                </a:lnTo>
                <a:lnTo>
                  <a:pt x="2890" y="3396"/>
                </a:lnTo>
                <a:lnTo>
                  <a:pt x="2947" y="3402"/>
                </a:lnTo>
                <a:lnTo>
                  <a:pt x="3003" y="3406"/>
                </a:lnTo>
                <a:lnTo>
                  <a:pt x="3060" y="3408"/>
                </a:lnTo>
                <a:lnTo>
                  <a:pt x="3118" y="3410"/>
                </a:lnTo>
                <a:lnTo>
                  <a:pt x="3176" y="3410"/>
                </a:lnTo>
                <a:lnTo>
                  <a:pt x="3235" y="3410"/>
                </a:lnTo>
                <a:lnTo>
                  <a:pt x="3293" y="3410"/>
                </a:lnTo>
                <a:lnTo>
                  <a:pt x="3352" y="3409"/>
                </a:lnTo>
                <a:lnTo>
                  <a:pt x="3413" y="3408"/>
                </a:lnTo>
                <a:lnTo>
                  <a:pt x="3473" y="3407"/>
                </a:lnTo>
                <a:lnTo>
                  <a:pt x="3534" y="3407"/>
                </a:lnTo>
                <a:lnTo>
                  <a:pt x="3556" y="3407"/>
                </a:lnTo>
                <a:lnTo>
                  <a:pt x="3578" y="3408"/>
                </a:lnTo>
                <a:lnTo>
                  <a:pt x="3601" y="3410"/>
                </a:lnTo>
                <a:lnTo>
                  <a:pt x="3624" y="3412"/>
                </a:lnTo>
                <a:lnTo>
                  <a:pt x="3673" y="3418"/>
                </a:lnTo>
                <a:lnTo>
                  <a:pt x="3722" y="3425"/>
                </a:lnTo>
                <a:lnTo>
                  <a:pt x="3773" y="3432"/>
                </a:lnTo>
                <a:lnTo>
                  <a:pt x="3825" y="3442"/>
                </a:lnTo>
                <a:lnTo>
                  <a:pt x="3877" y="3450"/>
                </a:lnTo>
                <a:lnTo>
                  <a:pt x="3928" y="3457"/>
                </a:lnTo>
                <a:lnTo>
                  <a:pt x="3981" y="3462"/>
                </a:lnTo>
                <a:lnTo>
                  <a:pt x="4032" y="3466"/>
                </a:lnTo>
                <a:lnTo>
                  <a:pt x="4057" y="3468"/>
                </a:lnTo>
                <a:lnTo>
                  <a:pt x="4081" y="3468"/>
                </a:lnTo>
                <a:lnTo>
                  <a:pt x="4107" y="3468"/>
                </a:lnTo>
                <a:lnTo>
                  <a:pt x="4130" y="3467"/>
                </a:lnTo>
                <a:lnTo>
                  <a:pt x="4154" y="3465"/>
                </a:lnTo>
                <a:lnTo>
                  <a:pt x="4177" y="3462"/>
                </a:lnTo>
                <a:lnTo>
                  <a:pt x="4199" y="3458"/>
                </a:lnTo>
                <a:lnTo>
                  <a:pt x="4221" y="3453"/>
                </a:lnTo>
                <a:lnTo>
                  <a:pt x="4242" y="3447"/>
                </a:lnTo>
                <a:lnTo>
                  <a:pt x="4264" y="3440"/>
                </a:lnTo>
                <a:lnTo>
                  <a:pt x="4283" y="3430"/>
                </a:lnTo>
                <a:lnTo>
                  <a:pt x="4302" y="3421"/>
                </a:lnTo>
                <a:lnTo>
                  <a:pt x="4321" y="3410"/>
                </a:lnTo>
                <a:lnTo>
                  <a:pt x="4338" y="3400"/>
                </a:lnTo>
                <a:lnTo>
                  <a:pt x="4354" y="3389"/>
                </a:lnTo>
                <a:lnTo>
                  <a:pt x="4367" y="3379"/>
                </a:lnTo>
                <a:lnTo>
                  <a:pt x="4379" y="3368"/>
                </a:lnTo>
                <a:lnTo>
                  <a:pt x="4390" y="3358"/>
                </a:lnTo>
                <a:lnTo>
                  <a:pt x="4399" y="3347"/>
                </a:lnTo>
                <a:lnTo>
                  <a:pt x="4407" y="3337"/>
                </a:lnTo>
                <a:lnTo>
                  <a:pt x="4413" y="3326"/>
                </a:lnTo>
                <a:lnTo>
                  <a:pt x="4417" y="3315"/>
                </a:lnTo>
                <a:lnTo>
                  <a:pt x="4421" y="3305"/>
                </a:lnTo>
                <a:lnTo>
                  <a:pt x="4423" y="3294"/>
                </a:lnTo>
                <a:lnTo>
                  <a:pt x="4424" y="3283"/>
                </a:lnTo>
                <a:lnTo>
                  <a:pt x="4423" y="3273"/>
                </a:lnTo>
                <a:lnTo>
                  <a:pt x="4422" y="3261"/>
                </a:lnTo>
                <a:lnTo>
                  <a:pt x="4420" y="3250"/>
                </a:lnTo>
                <a:lnTo>
                  <a:pt x="4417" y="3239"/>
                </a:lnTo>
                <a:lnTo>
                  <a:pt x="4413" y="3228"/>
                </a:lnTo>
                <a:lnTo>
                  <a:pt x="4408" y="3218"/>
                </a:lnTo>
                <a:lnTo>
                  <a:pt x="4403" y="3207"/>
                </a:lnTo>
                <a:lnTo>
                  <a:pt x="4389" y="3185"/>
                </a:lnTo>
                <a:lnTo>
                  <a:pt x="4374" y="3162"/>
                </a:lnTo>
                <a:lnTo>
                  <a:pt x="4340" y="3117"/>
                </a:lnTo>
                <a:lnTo>
                  <a:pt x="4302" y="3069"/>
                </a:lnTo>
                <a:lnTo>
                  <a:pt x="4343" y="3062"/>
                </a:lnTo>
                <a:lnTo>
                  <a:pt x="4386" y="3056"/>
                </a:lnTo>
                <a:lnTo>
                  <a:pt x="4432" y="3051"/>
                </a:lnTo>
                <a:lnTo>
                  <a:pt x="4478" y="3048"/>
                </a:lnTo>
                <a:lnTo>
                  <a:pt x="4526" y="3045"/>
                </a:lnTo>
                <a:lnTo>
                  <a:pt x="4575" y="3044"/>
                </a:lnTo>
                <a:lnTo>
                  <a:pt x="4624" y="3044"/>
                </a:lnTo>
                <a:lnTo>
                  <a:pt x="4674" y="3045"/>
                </a:lnTo>
                <a:lnTo>
                  <a:pt x="4724" y="3047"/>
                </a:lnTo>
                <a:lnTo>
                  <a:pt x="4774" y="3049"/>
                </a:lnTo>
                <a:lnTo>
                  <a:pt x="4823" y="3053"/>
                </a:lnTo>
                <a:lnTo>
                  <a:pt x="4873" y="3057"/>
                </a:lnTo>
                <a:lnTo>
                  <a:pt x="4921" y="3063"/>
                </a:lnTo>
                <a:lnTo>
                  <a:pt x="4967" y="3069"/>
                </a:lnTo>
                <a:lnTo>
                  <a:pt x="5013" y="3076"/>
                </a:lnTo>
                <a:lnTo>
                  <a:pt x="5057" y="3083"/>
                </a:lnTo>
                <a:lnTo>
                  <a:pt x="5093" y="3092"/>
                </a:lnTo>
                <a:lnTo>
                  <a:pt x="5133" y="3104"/>
                </a:lnTo>
                <a:lnTo>
                  <a:pt x="5175" y="3117"/>
                </a:lnTo>
                <a:lnTo>
                  <a:pt x="5220" y="3131"/>
                </a:lnTo>
                <a:lnTo>
                  <a:pt x="5266" y="3145"/>
                </a:lnTo>
                <a:lnTo>
                  <a:pt x="5314" y="3159"/>
                </a:lnTo>
                <a:lnTo>
                  <a:pt x="5363" y="3172"/>
                </a:lnTo>
                <a:lnTo>
                  <a:pt x="5412" y="3184"/>
                </a:lnTo>
                <a:lnTo>
                  <a:pt x="5437" y="3189"/>
                </a:lnTo>
                <a:lnTo>
                  <a:pt x="5462" y="3194"/>
                </a:lnTo>
                <a:lnTo>
                  <a:pt x="5486" y="3198"/>
                </a:lnTo>
                <a:lnTo>
                  <a:pt x="5510" y="3202"/>
                </a:lnTo>
                <a:lnTo>
                  <a:pt x="5534" y="3204"/>
                </a:lnTo>
                <a:lnTo>
                  <a:pt x="5558" y="3207"/>
                </a:lnTo>
                <a:lnTo>
                  <a:pt x="5582" y="3208"/>
                </a:lnTo>
                <a:lnTo>
                  <a:pt x="5605" y="3208"/>
                </a:lnTo>
                <a:lnTo>
                  <a:pt x="5628" y="3207"/>
                </a:lnTo>
                <a:lnTo>
                  <a:pt x="5650" y="3205"/>
                </a:lnTo>
                <a:lnTo>
                  <a:pt x="5671" y="3202"/>
                </a:lnTo>
                <a:lnTo>
                  <a:pt x="5692" y="3198"/>
                </a:lnTo>
                <a:lnTo>
                  <a:pt x="5713" y="3193"/>
                </a:lnTo>
                <a:lnTo>
                  <a:pt x="5732" y="3186"/>
                </a:lnTo>
                <a:lnTo>
                  <a:pt x="5751" y="3178"/>
                </a:lnTo>
                <a:lnTo>
                  <a:pt x="5768" y="3168"/>
                </a:lnTo>
                <a:lnTo>
                  <a:pt x="5782" y="3160"/>
                </a:lnTo>
                <a:lnTo>
                  <a:pt x="5793" y="3151"/>
                </a:lnTo>
                <a:lnTo>
                  <a:pt x="5801" y="3143"/>
                </a:lnTo>
                <a:lnTo>
                  <a:pt x="5808" y="3134"/>
                </a:lnTo>
                <a:lnTo>
                  <a:pt x="5813" y="3124"/>
                </a:lnTo>
                <a:lnTo>
                  <a:pt x="5816" y="3115"/>
                </a:lnTo>
                <a:lnTo>
                  <a:pt x="5817" y="3105"/>
                </a:lnTo>
                <a:lnTo>
                  <a:pt x="5818" y="3094"/>
                </a:lnTo>
                <a:lnTo>
                  <a:pt x="5817" y="3083"/>
                </a:lnTo>
                <a:lnTo>
                  <a:pt x="5815" y="3073"/>
                </a:lnTo>
                <a:lnTo>
                  <a:pt x="5812" y="3063"/>
                </a:lnTo>
                <a:lnTo>
                  <a:pt x="5809" y="3052"/>
                </a:lnTo>
                <a:lnTo>
                  <a:pt x="5801" y="3031"/>
                </a:lnTo>
                <a:lnTo>
                  <a:pt x="5793" y="3010"/>
                </a:lnTo>
                <a:lnTo>
                  <a:pt x="5789" y="2999"/>
                </a:lnTo>
                <a:lnTo>
                  <a:pt x="5786" y="2989"/>
                </a:lnTo>
                <a:lnTo>
                  <a:pt x="5783" y="2979"/>
                </a:lnTo>
                <a:lnTo>
                  <a:pt x="5781" y="2969"/>
                </a:lnTo>
                <a:lnTo>
                  <a:pt x="5780" y="2959"/>
                </a:lnTo>
                <a:lnTo>
                  <a:pt x="5780" y="2949"/>
                </a:lnTo>
                <a:lnTo>
                  <a:pt x="5781" y="2940"/>
                </a:lnTo>
                <a:lnTo>
                  <a:pt x="5784" y="2930"/>
                </a:lnTo>
                <a:lnTo>
                  <a:pt x="5789" y="2921"/>
                </a:lnTo>
                <a:lnTo>
                  <a:pt x="5795" y="2913"/>
                </a:lnTo>
                <a:lnTo>
                  <a:pt x="5803" y="2905"/>
                </a:lnTo>
                <a:lnTo>
                  <a:pt x="5814" y="2898"/>
                </a:lnTo>
                <a:lnTo>
                  <a:pt x="5827" y="2891"/>
                </a:lnTo>
                <a:lnTo>
                  <a:pt x="5842" y="2884"/>
                </a:lnTo>
                <a:lnTo>
                  <a:pt x="5861" y="2878"/>
                </a:lnTo>
                <a:lnTo>
                  <a:pt x="5882" y="2872"/>
                </a:lnTo>
                <a:lnTo>
                  <a:pt x="5898" y="2870"/>
                </a:lnTo>
                <a:lnTo>
                  <a:pt x="5913" y="2869"/>
                </a:lnTo>
                <a:lnTo>
                  <a:pt x="5929" y="2868"/>
                </a:lnTo>
                <a:lnTo>
                  <a:pt x="5943" y="2868"/>
                </a:lnTo>
                <a:lnTo>
                  <a:pt x="5958" y="2869"/>
                </a:lnTo>
                <a:lnTo>
                  <a:pt x="5972" y="2870"/>
                </a:lnTo>
                <a:lnTo>
                  <a:pt x="5986" y="2872"/>
                </a:lnTo>
                <a:lnTo>
                  <a:pt x="6000" y="2875"/>
                </a:lnTo>
                <a:lnTo>
                  <a:pt x="6015" y="2878"/>
                </a:lnTo>
                <a:lnTo>
                  <a:pt x="6028" y="2882"/>
                </a:lnTo>
                <a:lnTo>
                  <a:pt x="6041" y="2886"/>
                </a:lnTo>
                <a:lnTo>
                  <a:pt x="6054" y="2890"/>
                </a:lnTo>
                <a:lnTo>
                  <a:pt x="6079" y="2901"/>
                </a:lnTo>
                <a:lnTo>
                  <a:pt x="6104" y="2913"/>
                </a:lnTo>
                <a:lnTo>
                  <a:pt x="6129" y="2926"/>
                </a:lnTo>
                <a:lnTo>
                  <a:pt x="6153" y="2940"/>
                </a:lnTo>
                <a:lnTo>
                  <a:pt x="6177" y="2955"/>
                </a:lnTo>
                <a:lnTo>
                  <a:pt x="6201" y="2970"/>
                </a:lnTo>
                <a:lnTo>
                  <a:pt x="6247" y="2999"/>
                </a:lnTo>
                <a:lnTo>
                  <a:pt x="6294" y="3027"/>
                </a:lnTo>
                <a:lnTo>
                  <a:pt x="6316" y="3038"/>
                </a:lnTo>
                <a:lnTo>
                  <a:pt x="6339" y="3050"/>
                </a:lnTo>
                <a:lnTo>
                  <a:pt x="6365" y="3063"/>
                </a:lnTo>
                <a:lnTo>
                  <a:pt x="6394" y="3076"/>
                </a:lnTo>
                <a:lnTo>
                  <a:pt x="6424" y="3089"/>
                </a:lnTo>
                <a:lnTo>
                  <a:pt x="6457" y="3102"/>
                </a:lnTo>
                <a:lnTo>
                  <a:pt x="6489" y="3115"/>
                </a:lnTo>
                <a:lnTo>
                  <a:pt x="6523" y="3126"/>
                </a:lnTo>
                <a:lnTo>
                  <a:pt x="6556" y="3136"/>
                </a:lnTo>
                <a:lnTo>
                  <a:pt x="6589" y="3144"/>
                </a:lnTo>
                <a:lnTo>
                  <a:pt x="6605" y="3147"/>
                </a:lnTo>
                <a:lnTo>
                  <a:pt x="6621" y="3150"/>
                </a:lnTo>
                <a:lnTo>
                  <a:pt x="6636" y="3152"/>
                </a:lnTo>
                <a:lnTo>
                  <a:pt x="6651" y="3154"/>
                </a:lnTo>
                <a:lnTo>
                  <a:pt x="6666" y="3155"/>
                </a:lnTo>
                <a:lnTo>
                  <a:pt x="6680" y="3155"/>
                </a:lnTo>
                <a:lnTo>
                  <a:pt x="6693" y="3155"/>
                </a:lnTo>
                <a:lnTo>
                  <a:pt x="6706" y="3154"/>
                </a:lnTo>
                <a:lnTo>
                  <a:pt x="6718" y="3152"/>
                </a:lnTo>
                <a:lnTo>
                  <a:pt x="6729" y="3149"/>
                </a:lnTo>
                <a:lnTo>
                  <a:pt x="6741" y="3145"/>
                </a:lnTo>
                <a:lnTo>
                  <a:pt x="6751" y="3140"/>
                </a:lnTo>
                <a:lnTo>
                  <a:pt x="6758" y="3133"/>
                </a:lnTo>
                <a:lnTo>
                  <a:pt x="6765" y="3127"/>
                </a:lnTo>
                <a:lnTo>
                  <a:pt x="6770" y="3120"/>
                </a:lnTo>
                <a:lnTo>
                  <a:pt x="6775" y="3113"/>
                </a:lnTo>
                <a:lnTo>
                  <a:pt x="6779" y="3106"/>
                </a:lnTo>
                <a:lnTo>
                  <a:pt x="6782" y="3098"/>
                </a:lnTo>
                <a:lnTo>
                  <a:pt x="6785" y="3091"/>
                </a:lnTo>
                <a:lnTo>
                  <a:pt x="6787" y="3084"/>
                </a:lnTo>
                <a:lnTo>
                  <a:pt x="6790" y="3070"/>
                </a:lnTo>
                <a:lnTo>
                  <a:pt x="6790" y="3055"/>
                </a:lnTo>
                <a:lnTo>
                  <a:pt x="6789" y="3040"/>
                </a:lnTo>
                <a:lnTo>
                  <a:pt x="6788" y="3025"/>
                </a:lnTo>
                <a:lnTo>
                  <a:pt x="6783" y="2995"/>
                </a:lnTo>
                <a:lnTo>
                  <a:pt x="6781" y="2964"/>
                </a:lnTo>
                <a:lnTo>
                  <a:pt x="6781" y="2948"/>
                </a:lnTo>
                <a:lnTo>
                  <a:pt x="6783" y="2932"/>
                </a:lnTo>
                <a:lnTo>
                  <a:pt x="6784" y="2924"/>
                </a:lnTo>
                <a:lnTo>
                  <a:pt x="6787" y="2916"/>
                </a:lnTo>
                <a:lnTo>
                  <a:pt x="6789" y="2908"/>
                </a:lnTo>
                <a:lnTo>
                  <a:pt x="6793" y="2900"/>
                </a:lnTo>
                <a:lnTo>
                  <a:pt x="6806" y="2885"/>
                </a:lnTo>
                <a:lnTo>
                  <a:pt x="6821" y="2874"/>
                </a:lnTo>
                <a:lnTo>
                  <a:pt x="6837" y="2866"/>
                </a:lnTo>
                <a:lnTo>
                  <a:pt x="6855" y="2862"/>
                </a:lnTo>
                <a:lnTo>
                  <a:pt x="6874" y="2861"/>
                </a:lnTo>
                <a:lnTo>
                  <a:pt x="6896" y="2862"/>
                </a:lnTo>
                <a:lnTo>
                  <a:pt x="6918" y="2866"/>
                </a:lnTo>
                <a:lnTo>
                  <a:pt x="6941" y="2872"/>
                </a:lnTo>
                <a:lnTo>
                  <a:pt x="6965" y="2880"/>
                </a:lnTo>
                <a:lnTo>
                  <a:pt x="6990" y="2890"/>
                </a:lnTo>
                <a:lnTo>
                  <a:pt x="7015" y="2901"/>
                </a:lnTo>
                <a:lnTo>
                  <a:pt x="7043" y="2913"/>
                </a:lnTo>
                <a:lnTo>
                  <a:pt x="7097" y="2940"/>
                </a:lnTo>
                <a:lnTo>
                  <a:pt x="7152" y="2968"/>
                </a:lnTo>
                <a:lnTo>
                  <a:pt x="7181" y="2981"/>
                </a:lnTo>
                <a:lnTo>
                  <a:pt x="7209" y="2994"/>
                </a:lnTo>
                <a:lnTo>
                  <a:pt x="7236" y="3007"/>
                </a:lnTo>
                <a:lnTo>
                  <a:pt x="7264" y="3018"/>
                </a:lnTo>
                <a:lnTo>
                  <a:pt x="7291" y="3028"/>
                </a:lnTo>
                <a:lnTo>
                  <a:pt x="7317" y="3036"/>
                </a:lnTo>
                <a:lnTo>
                  <a:pt x="7344" y="3043"/>
                </a:lnTo>
                <a:lnTo>
                  <a:pt x="7370" y="3047"/>
                </a:lnTo>
                <a:lnTo>
                  <a:pt x="7394" y="3049"/>
                </a:lnTo>
                <a:lnTo>
                  <a:pt x="7417" y="3048"/>
                </a:lnTo>
                <a:lnTo>
                  <a:pt x="7440" y="3044"/>
                </a:lnTo>
                <a:lnTo>
                  <a:pt x="7461" y="3037"/>
                </a:lnTo>
                <a:lnTo>
                  <a:pt x="7482" y="3027"/>
                </a:lnTo>
                <a:lnTo>
                  <a:pt x="7501" y="3012"/>
                </a:lnTo>
                <a:lnTo>
                  <a:pt x="7518" y="2994"/>
                </a:lnTo>
                <a:lnTo>
                  <a:pt x="7533" y="2971"/>
                </a:lnTo>
                <a:lnTo>
                  <a:pt x="7541" y="2953"/>
                </a:lnTo>
                <a:lnTo>
                  <a:pt x="7547" y="2935"/>
                </a:lnTo>
                <a:lnTo>
                  <a:pt x="7550" y="2917"/>
                </a:lnTo>
                <a:lnTo>
                  <a:pt x="7551" y="2901"/>
                </a:lnTo>
                <a:lnTo>
                  <a:pt x="7550" y="2884"/>
                </a:lnTo>
                <a:lnTo>
                  <a:pt x="7548" y="2868"/>
                </a:lnTo>
                <a:lnTo>
                  <a:pt x="7543" y="2853"/>
                </a:lnTo>
                <a:lnTo>
                  <a:pt x="7537" y="2837"/>
                </a:lnTo>
                <a:lnTo>
                  <a:pt x="7530" y="2822"/>
                </a:lnTo>
                <a:lnTo>
                  <a:pt x="7521" y="2808"/>
                </a:lnTo>
                <a:lnTo>
                  <a:pt x="7511" y="2793"/>
                </a:lnTo>
                <a:lnTo>
                  <a:pt x="7500" y="2779"/>
                </a:lnTo>
                <a:lnTo>
                  <a:pt x="7488" y="2764"/>
                </a:lnTo>
                <a:lnTo>
                  <a:pt x="7475" y="2750"/>
                </a:lnTo>
                <a:lnTo>
                  <a:pt x="7461" y="2736"/>
                </a:lnTo>
                <a:lnTo>
                  <a:pt x="7447" y="2723"/>
                </a:lnTo>
                <a:lnTo>
                  <a:pt x="7419" y="2696"/>
                </a:lnTo>
                <a:lnTo>
                  <a:pt x="7390" y="2670"/>
                </a:lnTo>
                <a:lnTo>
                  <a:pt x="7363" y="2644"/>
                </a:lnTo>
                <a:lnTo>
                  <a:pt x="7337" y="2617"/>
                </a:lnTo>
                <a:lnTo>
                  <a:pt x="7326" y="2603"/>
                </a:lnTo>
                <a:lnTo>
                  <a:pt x="7314" y="2590"/>
                </a:lnTo>
                <a:lnTo>
                  <a:pt x="7304" y="2576"/>
                </a:lnTo>
                <a:lnTo>
                  <a:pt x="7296" y="2563"/>
                </a:lnTo>
                <a:lnTo>
                  <a:pt x="7289" y="2549"/>
                </a:lnTo>
                <a:lnTo>
                  <a:pt x="7283" y="2535"/>
                </a:lnTo>
                <a:lnTo>
                  <a:pt x="7279" y="2521"/>
                </a:lnTo>
                <a:lnTo>
                  <a:pt x="7277" y="2507"/>
                </a:lnTo>
                <a:lnTo>
                  <a:pt x="7277" y="2491"/>
                </a:lnTo>
                <a:lnTo>
                  <a:pt x="7279" y="2476"/>
                </a:lnTo>
                <a:lnTo>
                  <a:pt x="7284" y="2462"/>
                </a:lnTo>
                <a:lnTo>
                  <a:pt x="7290" y="2449"/>
                </a:lnTo>
                <a:lnTo>
                  <a:pt x="7299" y="2437"/>
                </a:lnTo>
                <a:lnTo>
                  <a:pt x="7310" y="2427"/>
                </a:lnTo>
                <a:lnTo>
                  <a:pt x="7323" y="2418"/>
                </a:lnTo>
                <a:lnTo>
                  <a:pt x="7338" y="2409"/>
                </a:lnTo>
                <a:lnTo>
                  <a:pt x="7353" y="2402"/>
                </a:lnTo>
                <a:lnTo>
                  <a:pt x="7370" y="2396"/>
                </a:lnTo>
                <a:lnTo>
                  <a:pt x="7388" y="2390"/>
                </a:lnTo>
                <a:lnTo>
                  <a:pt x="7407" y="2385"/>
                </a:lnTo>
                <a:lnTo>
                  <a:pt x="7427" y="2381"/>
                </a:lnTo>
                <a:lnTo>
                  <a:pt x="7448" y="2378"/>
                </a:lnTo>
                <a:lnTo>
                  <a:pt x="7470" y="2375"/>
                </a:lnTo>
                <a:lnTo>
                  <a:pt x="7493" y="2373"/>
                </a:lnTo>
                <a:lnTo>
                  <a:pt x="7537" y="2370"/>
                </a:lnTo>
                <a:lnTo>
                  <a:pt x="7583" y="2369"/>
                </a:lnTo>
                <a:lnTo>
                  <a:pt x="7628" y="2368"/>
                </a:lnTo>
                <a:lnTo>
                  <a:pt x="7671" y="2368"/>
                </a:lnTo>
                <a:lnTo>
                  <a:pt x="7711" y="2369"/>
                </a:lnTo>
                <a:lnTo>
                  <a:pt x="7747" y="2369"/>
                </a:lnTo>
                <a:lnTo>
                  <a:pt x="7779" y="2368"/>
                </a:lnTo>
                <a:lnTo>
                  <a:pt x="7804" y="2366"/>
                </a:lnTo>
                <a:lnTo>
                  <a:pt x="7832" y="2365"/>
                </a:lnTo>
                <a:lnTo>
                  <a:pt x="7867" y="2363"/>
                </a:lnTo>
                <a:lnTo>
                  <a:pt x="7910" y="2360"/>
                </a:lnTo>
                <a:lnTo>
                  <a:pt x="7956" y="2355"/>
                </a:lnTo>
                <a:lnTo>
                  <a:pt x="8006" y="2348"/>
                </a:lnTo>
                <a:lnTo>
                  <a:pt x="8060" y="2340"/>
                </a:lnTo>
                <a:lnTo>
                  <a:pt x="8114" y="2329"/>
                </a:lnTo>
                <a:lnTo>
                  <a:pt x="8168" y="2317"/>
                </a:lnTo>
                <a:lnTo>
                  <a:pt x="8195" y="2310"/>
                </a:lnTo>
                <a:lnTo>
                  <a:pt x="8222" y="2303"/>
                </a:lnTo>
                <a:lnTo>
                  <a:pt x="8247" y="2295"/>
                </a:lnTo>
                <a:lnTo>
                  <a:pt x="8272" y="2287"/>
                </a:lnTo>
                <a:lnTo>
                  <a:pt x="8296" y="2278"/>
                </a:lnTo>
                <a:lnTo>
                  <a:pt x="8319" y="2268"/>
                </a:lnTo>
                <a:lnTo>
                  <a:pt x="8341" y="2258"/>
                </a:lnTo>
                <a:lnTo>
                  <a:pt x="8362" y="2247"/>
                </a:lnTo>
                <a:lnTo>
                  <a:pt x="8381" y="2236"/>
                </a:lnTo>
                <a:lnTo>
                  <a:pt x="8398" y="2224"/>
                </a:lnTo>
                <a:lnTo>
                  <a:pt x="8414" y="2212"/>
                </a:lnTo>
                <a:lnTo>
                  <a:pt x="8427" y="2199"/>
                </a:lnTo>
                <a:lnTo>
                  <a:pt x="8438" y="2186"/>
                </a:lnTo>
                <a:lnTo>
                  <a:pt x="8447" y="2171"/>
                </a:lnTo>
                <a:lnTo>
                  <a:pt x="8454" y="2157"/>
                </a:lnTo>
                <a:lnTo>
                  <a:pt x="8458" y="2141"/>
                </a:lnTo>
                <a:lnTo>
                  <a:pt x="8461" y="2127"/>
                </a:lnTo>
                <a:lnTo>
                  <a:pt x="8461" y="2114"/>
                </a:lnTo>
                <a:lnTo>
                  <a:pt x="8459" y="2100"/>
                </a:lnTo>
                <a:lnTo>
                  <a:pt x="8456" y="2087"/>
                </a:lnTo>
                <a:lnTo>
                  <a:pt x="8450" y="2075"/>
                </a:lnTo>
                <a:lnTo>
                  <a:pt x="8443" y="2064"/>
                </a:lnTo>
                <a:lnTo>
                  <a:pt x="8434" y="2053"/>
                </a:lnTo>
                <a:lnTo>
                  <a:pt x="8423" y="2043"/>
                </a:lnTo>
                <a:lnTo>
                  <a:pt x="8411" y="2033"/>
                </a:lnTo>
                <a:lnTo>
                  <a:pt x="8398" y="2023"/>
                </a:lnTo>
                <a:lnTo>
                  <a:pt x="8384" y="2014"/>
                </a:lnTo>
                <a:lnTo>
                  <a:pt x="8368" y="2006"/>
                </a:lnTo>
                <a:lnTo>
                  <a:pt x="8352" y="1998"/>
                </a:lnTo>
                <a:lnTo>
                  <a:pt x="8334" y="1990"/>
                </a:lnTo>
                <a:lnTo>
                  <a:pt x="8316" y="1983"/>
                </a:lnTo>
                <a:lnTo>
                  <a:pt x="8298" y="1976"/>
                </a:lnTo>
                <a:lnTo>
                  <a:pt x="8260" y="1964"/>
                </a:lnTo>
                <a:lnTo>
                  <a:pt x="8222" y="1953"/>
                </a:lnTo>
                <a:lnTo>
                  <a:pt x="8182" y="1944"/>
                </a:lnTo>
                <a:lnTo>
                  <a:pt x="8146" y="1935"/>
                </a:lnTo>
                <a:lnTo>
                  <a:pt x="8080" y="1923"/>
                </a:lnTo>
                <a:lnTo>
                  <a:pt x="8031" y="1916"/>
                </a:lnTo>
                <a:lnTo>
                  <a:pt x="8008" y="1911"/>
                </a:lnTo>
                <a:lnTo>
                  <a:pt x="7986" y="1907"/>
                </a:lnTo>
                <a:lnTo>
                  <a:pt x="7964" y="1903"/>
                </a:lnTo>
                <a:lnTo>
                  <a:pt x="7942" y="1900"/>
                </a:lnTo>
                <a:lnTo>
                  <a:pt x="7897" y="1896"/>
                </a:lnTo>
                <a:lnTo>
                  <a:pt x="7854" y="1894"/>
                </a:lnTo>
                <a:lnTo>
                  <a:pt x="7811" y="1894"/>
                </a:lnTo>
                <a:lnTo>
                  <a:pt x="7768" y="1895"/>
                </a:lnTo>
                <a:lnTo>
                  <a:pt x="7725" y="1897"/>
                </a:lnTo>
                <a:lnTo>
                  <a:pt x="7683" y="1900"/>
                </a:lnTo>
                <a:lnTo>
                  <a:pt x="7597" y="1907"/>
                </a:lnTo>
                <a:lnTo>
                  <a:pt x="7511" y="1914"/>
                </a:lnTo>
                <a:lnTo>
                  <a:pt x="7468" y="1916"/>
                </a:lnTo>
                <a:lnTo>
                  <a:pt x="7423" y="1917"/>
                </a:lnTo>
                <a:lnTo>
                  <a:pt x="7379" y="1917"/>
                </a:lnTo>
                <a:lnTo>
                  <a:pt x="7334" y="1916"/>
                </a:lnTo>
                <a:lnTo>
                  <a:pt x="7313" y="1915"/>
                </a:lnTo>
                <a:lnTo>
                  <a:pt x="7294" y="1914"/>
                </a:lnTo>
                <a:lnTo>
                  <a:pt x="7276" y="1912"/>
                </a:lnTo>
                <a:lnTo>
                  <a:pt x="7261" y="1909"/>
                </a:lnTo>
                <a:lnTo>
                  <a:pt x="7247" y="1905"/>
                </a:lnTo>
                <a:lnTo>
                  <a:pt x="7235" y="1900"/>
                </a:lnTo>
                <a:lnTo>
                  <a:pt x="7230" y="1897"/>
                </a:lnTo>
                <a:lnTo>
                  <a:pt x="7226" y="1894"/>
                </a:lnTo>
                <a:lnTo>
                  <a:pt x="7222" y="1890"/>
                </a:lnTo>
                <a:lnTo>
                  <a:pt x="7218" y="1886"/>
                </a:lnTo>
                <a:lnTo>
                  <a:pt x="7216" y="1882"/>
                </a:lnTo>
                <a:lnTo>
                  <a:pt x="7214" y="1877"/>
                </a:lnTo>
                <a:lnTo>
                  <a:pt x="7212" y="1871"/>
                </a:lnTo>
                <a:lnTo>
                  <a:pt x="7212" y="1866"/>
                </a:lnTo>
                <a:lnTo>
                  <a:pt x="7212" y="1860"/>
                </a:lnTo>
                <a:lnTo>
                  <a:pt x="7212" y="1853"/>
                </a:lnTo>
                <a:lnTo>
                  <a:pt x="7214" y="1846"/>
                </a:lnTo>
                <a:lnTo>
                  <a:pt x="7216" y="1839"/>
                </a:lnTo>
                <a:lnTo>
                  <a:pt x="7219" y="1831"/>
                </a:lnTo>
                <a:lnTo>
                  <a:pt x="7223" y="1823"/>
                </a:lnTo>
                <a:lnTo>
                  <a:pt x="7227" y="1814"/>
                </a:lnTo>
                <a:lnTo>
                  <a:pt x="7233" y="1804"/>
                </a:lnTo>
                <a:lnTo>
                  <a:pt x="7246" y="1784"/>
                </a:lnTo>
                <a:lnTo>
                  <a:pt x="7263" y="1761"/>
                </a:lnTo>
                <a:lnTo>
                  <a:pt x="7271" y="1751"/>
                </a:lnTo>
                <a:lnTo>
                  <a:pt x="7279" y="1741"/>
                </a:lnTo>
                <a:lnTo>
                  <a:pt x="7288" y="1732"/>
                </a:lnTo>
                <a:lnTo>
                  <a:pt x="7297" y="1723"/>
                </a:lnTo>
                <a:lnTo>
                  <a:pt x="7315" y="1707"/>
                </a:lnTo>
                <a:lnTo>
                  <a:pt x="7334" y="1692"/>
                </a:lnTo>
                <a:lnTo>
                  <a:pt x="7352" y="1678"/>
                </a:lnTo>
                <a:lnTo>
                  <a:pt x="7368" y="1664"/>
                </a:lnTo>
                <a:lnTo>
                  <a:pt x="7382" y="1651"/>
                </a:lnTo>
                <a:lnTo>
                  <a:pt x="7394" y="1638"/>
                </a:lnTo>
                <a:lnTo>
                  <a:pt x="7399" y="1632"/>
                </a:lnTo>
                <a:lnTo>
                  <a:pt x="7403" y="1625"/>
                </a:lnTo>
                <a:lnTo>
                  <a:pt x="7407" y="1618"/>
                </a:lnTo>
                <a:lnTo>
                  <a:pt x="7409" y="1611"/>
                </a:lnTo>
                <a:lnTo>
                  <a:pt x="7410" y="1603"/>
                </a:lnTo>
                <a:lnTo>
                  <a:pt x="7410" y="1595"/>
                </a:lnTo>
                <a:lnTo>
                  <a:pt x="7409" y="1587"/>
                </a:lnTo>
                <a:lnTo>
                  <a:pt x="7407" y="1579"/>
                </a:lnTo>
                <a:lnTo>
                  <a:pt x="7403" y="1570"/>
                </a:lnTo>
                <a:lnTo>
                  <a:pt x="7398" y="1561"/>
                </a:lnTo>
                <a:lnTo>
                  <a:pt x="7391" y="1551"/>
                </a:lnTo>
                <a:lnTo>
                  <a:pt x="7383" y="1541"/>
                </a:lnTo>
                <a:lnTo>
                  <a:pt x="7374" y="1530"/>
                </a:lnTo>
                <a:lnTo>
                  <a:pt x="7362" y="1519"/>
                </a:lnTo>
                <a:lnTo>
                  <a:pt x="7349" y="1507"/>
                </a:lnTo>
                <a:lnTo>
                  <a:pt x="7334" y="1494"/>
                </a:lnTo>
                <a:lnTo>
                  <a:pt x="7317" y="1481"/>
                </a:lnTo>
                <a:lnTo>
                  <a:pt x="7301" y="1470"/>
                </a:lnTo>
                <a:lnTo>
                  <a:pt x="7285" y="1459"/>
                </a:lnTo>
                <a:lnTo>
                  <a:pt x="7269" y="1450"/>
                </a:lnTo>
                <a:lnTo>
                  <a:pt x="7253" y="1440"/>
                </a:lnTo>
                <a:lnTo>
                  <a:pt x="7236" y="1432"/>
                </a:lnTo>
                <a:lnTo>
                  <a:pt x="7220" y="1425"/>
                </a:lnTo>
                <a:lnTo>
                  <a:pt x="7203" y="1420"/>
                </a:lnTo>
                <a:lnTo>
                  <a:pt x="7185" y="1415"/>
                </a:lnTo>
                <a:lnTo>
                  <a:pt x="7166" y="1411"/>
                </a:lnTo>
                <a:lnTo>
                  <a:pt x="7148" y="1408"/>
                </a:lnTo>
                <a:lnTo>
                  <a:pt x="7129" y="1407"/>
                </a:lnTo>
                <a:lnTo>
                  <a:pt x="7110" y="1406"/>
                </a:lnTo>
                <a:lnTo>
                  <a:pt x="7091" y="1406"/>
                </a:lnTo>
                <a:lnTo>
                  <a:pt x="7070" y="1407"/>
                </a:lnTo>
                <a:lnTo>
                  <a:pt x="7050" y="1409"/>
                </a:lnTo>
                <a:lnTo>
                  <a:pt x="7040" y="1410"/>
                </a:lnTo>
                <a:lnTo>
                  <a:pt x="7030" y="1410"/>
                </a:lnTo>
                <a:lnTo>
                  <a:pt x="7020" y="1412"/>
                </a:lnTo>
                <a:lnTo>
                  <a:pt x="7010" y="1414"/>
                </a:lnTo>
                <a:lnTo>
                  <a:pt x="6989" y="1419"/>
                </a:lnTo>
                <a:lnTo>
                  <a:pt x="6968" y="1426"/>
                </a:lnTo>
                <a:lnTo>
                  <a:pt x="6925" y="1443"/>
                </a:lnTo>
                <a:lnTo>
                  <a:pt x="6880" y="1461"/>
                </a:lnTo>
                <a:lnTo>
                  <a:pt x="6858" y="1469"/>
                </a:lnTo>
                <a:lnTo>
                  <a:pt x="6836" y="1477"/>
                </a:lnTo>
                <a:lnTo>
                  <a:pt x="6815" y="1483"/>
                </a:lnTo>
                <a:lnTo>
                  <a:pt x="6795" y="1487"/>
                </a:lnTo>
                <a:lnTo>
                  <a:pt x="6785" y="1488"/>
                </a:lnTo>
                <a:lnTo>
                  <a:pt x="6775" y="1489"/>
                </a:lnTo>
                <a:lnTo>
                  <a:pt x="6766" y="1490"/>
                </a:lnTo>
                <a:lnTo>
                  <a:pt x="6757" y="1489"/>
                </a:lnTo>
                <a:lnTo>
                  <a:pt x="6748" y="1488"/>
                </a:lnTo>
                <a:lnTo>
                  <a:pt x="6739" y="1486"/>
                </a:lnTo>
                <a:lnTo>
                  <a:pt x="6729" y="1484"/>
                </a:lnTo>
                <a:lnTo>
                  <a:pt x="6721" y="1480"/>
                </a:lnTo>
                <a:lnTo>
                  <a:pt x="6715" y="1476"/>
                </a:lnTo>
                <a:lnTo>
                  <a:pt x="6708" y="1471"/>
                </a:lnTo>
                <a:lnTo>
                  <a:pt x="6702" y="1466"/>
                </a:lnTo>
                <a:lnTo>
                  <a:pt x="6696" y="1460"/>
                </a:lnTo>
                <a:lnTo>
                  <a:pt x="6685" y="1448"/>
                </a:lnTo>
                <a:lnTo>
                  <a:pt x="6674" y="1432"/>
                </a:lnTo>
                <a:lnTo>
                  <a:pt x="6663" y="1417"/>
                </a:lnTo>
                <a:lnTo>
                  <a:pt x="6654" y="1400"/>
                </a:lnTo>
                <a:lnTo>
                  <a:pt x="6645" y="1383"/>
                </a:lnTo>
                <a:lnTo>
                  <a:pt x="6637" y="1366"/>
                </a:lnTo>
                <a:lnTo>
                  <a:pt x="6622" y="1330"/>
                </a:lnTo>
                <a:lnTo>
                  <a:pt x="6610" y="1296"/>
                </a:lnTo>
                <a:lnTo>
                  <a:pt x="6601" y="1265"/>
                </a:lnTo>
                <a:lnTo>
                  <a:pt x="6594" y="1240"/>
                </a:lnTo>
                <a:lnTo>
                  <a:pt x="6593" y="1226"/>
                </a:lnTo>
                <a:lnTo>
                  <a:pt x="6592" y="1211"/>
                </a:lnTo>
                <a:lnTo>
                  <a:pt x="6592" y="1194"/>
                </a:lnTo>
                <a:lnTo>
                  <a:pt x="6592" y="1177"/>
                </a:lnTo>
                <a:lnTo>
                  <a:pt x="6594" y="1142"/>
                </a:lnTo>
                <a:lnTo>
                  <a:pt x="6596" y="1103"/>
                </a:lnTo>
                <a:lnTo>
                  <a:pt x="6597" y="1065"/>
                </a:lnTo>
                <a:lnTo>
                  <a:pt x="6598" y="1026"/>
                </a:lnTo>
                <a:lnTo>
                  <a:pt x="6598" y="1007"/>
                </a:lnTo>
                <a:lnTo>
                  <a:pt x="6597" y="988"/>
                </a:lnTo>
                <a:lnTo>
                  <a:pt x="6596" y="969"/>
                </a:lnTo>
                <a:lnTo>
                  <a:pt x="6593" y="951"/>
                </a:lnTo>
                <a:lnTo>
                  <a:pt x="6612" y="935"/>
                </a:lnTo>
                <a:lnTo>
                  <a:pt x="6643" y="912"/>
                </a:lnTo>
                <a:lnTo>
                  <a:pt x="6684" y="881"/>
                </a:lnTo>
                <a:lnTo>
                  <a:pt x="6738" y="844"/>
                </a:lnTo>
                <a:lnTo>
                  <a:pt x="6802" y="800"/>
                </a:lnTo>
                <a:lnTo>
                  <a:pt x="6876" y="751"/>
                </a:lnTo>
                <a:lnTo>
                  <a:pt x="6962" y="698"/>
                </a:lnTo>
                <a:lnTo>
                  <a:pt x="7057" y="642"/>
                </a:lnTo>
                <a:lnTo>
                  <a:pt x="7161" y="583"/>
                </a:lnTo>
                <a:lnTo>
                  <a:pt x="7275" y="523"/>
                </a:lnTo>
                <a:lnTo>
                  <a:pt x="7399" y="463"/>
                </a:lnTo>
                <a:lnTo>
                  <a:pt x="7531" y="402"/>
                </a:lnTo>
                <a:lnTo>
                  <a:pt x="7671" y="343"/>
                </a:lnTo>
                <a:lnTo>
                  <a:pt x="7820" y="286"/>
                </a:lnTo>
                <a:lnTo>
                  <a:pt x="7977" y="230"/>
                </a:lnTo>
                <a:lnTo>
                  <a:pt x="8141" y="179"/>
                </a:lnTo>
                <a:lnTo>
                  <a:pt x="8312" y="133"/>
                </a:lnTo>
                <a:lnTo>
                  <a:pt x="8491" y="92"/>
                </a:lnTo>
                <a:lnTo>
                  <a:pt x="8677" y="57"/>
                </a:lnTo>
                <a:lnTo>
                  <a:pt x="8868" y="30"/>
                </a:lnTo>
                <a:lnTo>
                  <a:pt x="9066" y="11"/>
                </a:lnTo>
                <a:lnTo>
                  <a:pt x="9270" y="0"/>
                </a:lnTo>
                <a:lnTo>
                  <a:pt x="9479" y="0"/>
                </a:lnTo>
                <a:lnTo>
                  <a:pt x="9694" y="10"/>
                </a:lnTo>
                <a:lnTo>
                  <a:pt x="9912" y="31"/>
                </a:lnTo>
                <a:lnTo>
                  <a:pt x="10137" y="65"/>
                </a:lnTo>
                <a:lnTo>
                  <a:pt x="10365" y="113"/>
                </a:lnTo>
                <a:lnTo>
                  <a:pt x="10597" y="174"/>
                </a:lnTo>
                <a:lnTo>
                  <a:pt x="10833" y="250"/>
                </a:lnTo>
                <a:lnTo>
                  <a:pt x="11073" y="343"/>
                </a:lnTo>
                <a:lnTo>
                  <a:pt x="11316" y="453"/>
                </a:lnTo>
                <a:lnTo>
                  <a:pt x="11560" y="579"/>
                </a:lnTo>
                <a:lnTo>
                  <a:pt x="11579" y="627"/>
                </a:lnTo>
                <a:lnTo>
                  <a:pt x="11629" y="761"/>
                </a:lnTo>
                <a:lnTo>
                  <a:pt x="11709" y="974"/>
                </a:lnTo>
                <a:lnTo>
                  <a:pt x="11814" y="1251"/>
                </a:lnTo>
                <a:lnTo>
                  <a:pt x="11941" y="1586"/>
                </a:lnTo>
                <a:lnTo>
                  <a:pt x="12086" y="1968"/>
                </a:lnTo>
                <a:lnTo>
                  <a:pt x="12244" y="2383"/>
                </a:lnTo>
                <a:lnTo>
                  <a:pt x="12413" y="2825"/>
                </a:lnTo>
                <a:lnTo>
                  <a:pt x="12589" y="3281"/>
                </a:lnTo>
                <a:lnTo>
                  <a:pt x="12768" y="3740"/>
                </a:lnTo>
                <a:lnTo>
                  <a:pt x="12945" y="4194"/>
                </a:lnTo>
                <a:lnTo>
                  <a:pt x="13118" y="4631"/>
                </a:lnTo>
                <a:lnTo>
                  <a:pt x="13202" y="4840"/>
                </a:lnTo>
                <a:lnTo>
                  <a:pt x="13282" y="5041"/>
                </a:lnTo>
                <a:lnTo>
                  <a:pt x="13360" y="5232"/>
                </a:lnTo>
                <a:lnTo>
                  <a:pt x="13434" y="5413"/>
                </a:lnTo>
                <a:lnTo>
                  <a:pt x="13505" y="5582"/>
                </a:lnTo>
                <a:lnTo>
                  <a:pt x="13570" y="5738"/>
                </a:lnTo>
                <a:lnTo>
                  <a:pt x="13631" y="5879"/>
                </a:lnTo>
                <a:lnTo>
                  <a:pt x="13686" y="6005"/>
                </a:lnTo>
                <a:lnTo>
                  <a:pt x="13644" y="5983"/>
                </a:lnTo>
                <a:lnTo>
                  <a:pt x="13520" y="5925"/>
                </a:lnTo>
                <a:lnTo>
                  <a:pt x="13429" y="5885"/>
                </a:lnTo>
                <a:lnTo>
                  <a:pt x="13320" y="5840"/>
                </a:lnTo>
                <a:lnTo>
                  <a:pt x="13196" y="5791"/>
                </a:lnTo>
                <a:lnTo>
                  <a:pt x="13055" y="5738"/>
                </a:lnTo>
                <a:lnTo>
                  <a:pt x="12898" y="5685"/>
                </a:lnTo>
                <a:lnTo>
                  <a:pt x="12725" y="5630"/>
                </a:lnTo>
                <a:lnTo>
                  <a:pt x="12540" y="5576"/>
                </a:lnTo>
                <a:lnTo>
                  <a:pt x="12342" y="5524"/>
                </a:lnTo>
                <a:lnTo>
                  <a:pt x="12131" y="5475"/>
                </a:lnTo>
                <a:lnTo>
                  <a:pt x="11910" y="5431"/>
                </a:lnTo>
                <a:lnTo>
                  <a:pt x="11677" y="5391"/>
                </a:lnTo>
                <a:lnTo>
                  <a:pt x="11435" y="5359"/>
                </a:lnTo>
                <a:lnTo>
                  <a:pt x="11184" y="5334"/>
                </a:lnTo>
                <a:lnTo>
                  <a:pt x="10924" y="5319"/>
                </a:lnTo>
                <a:lnTo>
                  <a:pt x="10657" y="5315"/>
                </a:lnTo>
                <a:lnTo>
                  <a:pt x="10384" y="5321"/>
                </a:lnTo>
                <a:lnTo>
                  <a:pt x="10105" y="5341"/>
                </a:lnTo>
                <a:lnTo>
                  <a:pt x="9822" y="5375"/>
                </a:lnTo>
                <a:lnTo>
                  <a:pt x="9534" y="5424"/>
                </a:lnTo>
                <a:lnTo>
                  <a:pt x="9242" y="5490"/>
                </a:lnTo>
                <a:lnTo>
                  <a:pt x="8948" y="5573"/>
                </a:lnTo>
                <a:lnTo>
                  <a:pt x="8653" y="5676"/>
                </a:lnTo>
                <a:lnTo>
                  <a:pt x="8357" y="5799"/>
                </a:lnTo>
                <a:lnTo>
                  <a:pt x="8060" y="5943"/>
                </a:lnTo>
                <a:lnTo>
                  <a:pt x="7765" y="6110"/>
                </a:lnTo>
                <a:lnTo>
                  <a:pt x="7471" y="6301"/>
                </a:lnTo>
                <a:lnTo>
                  <a:pt x="7179" y="6516"/>
                </a:lnTo>
                <a:lnTo>
                  <a:pt x="6891" y="6759"/>
                </a:lnTo>
                <a:lnTo>
                  <a:pt x="6880" y="6750"/>
                </a:lnTo>
                <a:lnTo>
                  <a:pt x="6852" y="6728"/>
                </a:lnTo>
                <a:lnTo>
                  <a:pt x="6807" y="6692"/>
                </a:lnTo>
                <a:lnTo>
                  <a:pt x="6743" y="6644"/>
                </a:lnTo>
                <a:lnTo>
                  <a:pt x="6662" y="6586"/>
                </a:lnTo>
                <a:lnTo>
                  <a:pt x="6565" y="6519"/>
                </a:lnTo>
                <a:lnTo>
                  <a:pt x="6453" y="6446"/>
                </a:lnTo>
                <a:lnTo>
                  <a:pt x="6325" y="6365"/>
                </a:lnTo>
                <a:lnTo>
                  <a:pt x="6182" y="6282"/>
                </a:lnTo>
                <a:lnTo>
                  <a:pt x="6024" y="6195"/>
                </a:lnTo>
                <a:lnTo>
                  <a:pt x="5852" y="6107"/>
                </a:lnTo>
                <a:lnTo>
                  <a:pt x="5668" y="6019"/>
                </a:lnTo>
                <a:lnTo>
                  <a:pt x="5471" y="5933"/>
                </a:lnTo>
                <a:lnTo>
                  <a:pt x="5261" y="5850"/>
                </a:lnTo>
                <a:lnTo>
                  <a:pt x="5040" y="5773"/>
                </a:lnTo>
                <a:lnTo>
                  <a:pt x="4807" y="5700"/>
                </a:lnTo>
                <a:lnTo>
                  <a:pt x="4565" y="5637"/>
                </a:lnTo>
                <a:lnTo>
                  <a:pt x="4311" y="5582"/>
                </a:lnTo>
                <a:lnTo>
                  <a:pt x="4048" y="5538"/>
                </a:lnTo>
                <a:lnTo>
                  <a:pt x="3776" y="5506"/>
                </a:lnTo>
                <a:lnTo>
                  <a:pt x="3496" y="5489"/>
                </a:lnTo>
                <a:lnTo>
                  <a:pt x="3207" y="5486"/>
                </a:lnTo>
                <a:lnTo>
                  <a:pt x="2912" y="5501"/>
                </a:lnTo>
                <a:lnTo>
                  <a:pt x="2609" y="5533"/>
                </a:lnTo>
                <a:lnTo>
                  <a:pt x="2300" y="5585"/>
                </a:lnTo>
                <a:lnTo>
                  <a:pt x="1985" y="5659"/>
                </a:lnTo>
                <a:lnTo>
                  <a:pt x="1664" y="5755"/>
                </a:lnTo>
                <a:lnTo>
                  <a:pt x="1339" y="5876"/>
                </a:lnTo>
                <a:lnTo>
                  <a:pt x="1009" y="6023"/>
                </a:lnTo>
                <a:lnTo>
                  <a:pt x="676" y="6197"/>
                </a:lnTo>
                <a:lnTo>
                  <a:pt x="339" y="6400"/>
                </a:lnTo>
                <a:lnTo>
                  <a:pt x="0" y="6633"/>
                </a:lnTo>
                <a:lnTo>
                  <a:pt x="1005" y="2850"/>
                </a:lnTo>
                <a:close/>
              </a:path>
            </a:pathLst>
          </a:custGeom>
          <a:solidFill>
            <a:srgbClr val="C4DE4B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8" name="Freeform 72"/>
          <p:cNvSpPr>
            <a:spLocks noChangeArrowheads="1"/>
          </p:cNvSpPr>
          <p:nvPr/>
        </p:nvSpPr>
        <p:spPr bwMode="auto">
          <a:xfrm>
            <a:off x="1301750" y="3714750"/>
            <a:ext cx="862013" cy="966788"/>
          </a:xfrm>
          <a:custGeom>
            <a:avLst/>
            <a:gdLst/>
            <a:ahLst/>
            <a:cxnLst>
              <a:cxn ang="0">
                <a:pos x="7436" y="2748"/>
              </a:cxn>
              <a:cxn ang="0">
                <a:pos x="6540" y="2534"/>
              </a:cxn>
              <a:cxn ang="0">
                <a:pos x="6701" y="2272"/>
              </a:cxn>
              <a:cxn ang="0">
                <a:pos x="7041" y="1814"/>
              </a:cxn>
              <a:cxn ang="0">
                <a:pos x="6448" y="1467"/>
              </a:cxn>
              <a:cxn ang="0">
                <a:pos x="5846" y="1265"/>
              </a:cxn>
              <a:cxn ang="0">
                <a:pos x="6021" y="926"/>
              </a:cxn>
              <a:cxn ang="0">
                <a:pos x="5754" y="235"/>
              </a:cxn>
              <a:cxn ang="0">
                <a:pos x="3971" y="9"/>
              </a:cxn>
              <a:cxn ang="0">
                <a:pos x="3352" y="116"/>
              </a:cxn>
              <a:cxn ang="0">
                <a:pos x="4229" y="316"/>
              </a:cxn>
              <a:cxn ang="0">
                <a:pos x="5083" y="682"/>
              </a:cxn>
              <a:cxn ang="0">
                <a:pos x="4660" y="1345"/>
              </a:cxn>
              <a:cxn ang="0">
                <a:pos x="3951" y="1585"/>
              </a:cxn>
              <a:cxn ang="0">
                <a:pos x="3383" y="1687"/>
              </a:cxn>
              <a:cxn ang="0">
                <a:pos x="3206" y="1929"/>
              </a:cxn>
              <a:cxn ang="0">
                <a:pos x="3649" y="2190"/>
              </a:cxn>
              <a:cxn ang="0">
                <a:pos x="5037" y="2451"/>
              </a:cxn>
              <a:cxn ang="0">
                <a:pos x="5838" y="2923"/>
              </a:cxn>
              <a:cxn ang="0">
                <a:pos x="5750" y="3050"/>
              </a:cxn>
              <a:cxn ang="0">
                <a:pos x="4874" y="3246"/>
              </a:cxn>
              <a:cxn ang="0">
                <a:pos x="3491" y="3312"/>
              </a:cxn>
              <a:cxn ang="0">
                <a:pos x="3163" y="3460"/>
              </a:cxn>
              <a:cxn ang="0">
                <a:pos x="3582" y="3695"/>
              </a:cxn>
              <a:cxn ang="0">
                <a:pos x="4625" y="3978"/>
              </a:cxn>
              <a:cxn ang="0">
                <a:pos x="3988" y="4471"/>
              </a:cxn>
              <a:cxn ang="0">
                <a:pos x="1901" y="4580"/>
              </a:cxn>
              <a:cxn ang="0">
                <a:pos x="607" y="4683"/>
              </a:cxn>
              <a:cxn ang="0">
                <a:pos x="180" y="4945"/>
              </a:cxn>
              <a:cxn ang="0">
                <a:pos x="389" y="5339"/>
              </a:cxn>
              <a:cxn ang="0">
                <a:pos x="1100" y="5527"/>
              </a:cxn>
              <a:cxn ang="0">
                <a:pos x="1681" y="5727"/>
              </a:cxn>
              <a:cxn ang="0">
                <a:pos x="1642" y="5858"/>
              </a:cxn>
              <a:cxn ang="0">
                <a:pos x="1293" y="5919"/>
              </a:cxn>
              <a:cxn ang="0">
                <a:pos x="271" y="6018"/>
              </a:cxn>
              <a:cxn ang="0">
                <a:pos x="78" y="6147"/>
              </a:cxn>
              <a:cxn ang="0">
                <a:pos x="1" y="6448"/>
              </a:cxn>
              <a:cxn ang="0">
                <a:pos x="117" y="6606"/>
              </a:cxn>
              <a:cxn ang="0">
                <a:pos x="605" y="6668"/>
              </a:cxn>
              <a:cxn ang="0">
                <a:pos x="1553" y="6571"/>
              </a:cxn>
              <a:cxn ang="0">
                <a:pos x="2037" y="6537"/>
              </a:cxn>
              <a:cxn ang="0">
                <a:pos x="1916" y="6844"/>
              </a:cxn>
              <a:cxn ang="0">
                <a:pos x="2181" y="7082"/>
              </a:cxn>
              <a:cxn ang="0">
                <a:pos x="4583" y="6930"/>
              </a:cxn>
              <a:cxn ang="0">
                <a:pos x="6293" y="6519"/>
              </a:cxn>
              <a:cxn ang="0">
                <a:pos x="6550" y="6250"/>
              </a:cxn>
              <a:cxn ang="0">
                <a:pos x="6487" y="5973"/>
              </a:cxn>
              <a:cxn ang="0">
                <a:pos x="6067" y="5791"/>
              </a:cxn>
              <a:cxn ang="0">
                <a:pos x="6148" y="5653"/>
              </a:cxn>
              <a:cxn ang="0">
                <a:pos x="6886" y="5517"/>
              </a:cxn>
              <a:cxn ang="0">
                <a:pos x="7386" y="5337"/>
              </a:cxn>
              <a:cxn ang="0">
                <a:pos x="7422" y="5104"/>
              </a:cxn>
              <a:cxn ang="0">
                <a:pos x="7068" y="4892"/>
              </a:cxn>
              <a:cxn ang="0">
                <a:pos x="7704" y="4598"/>
              </a:cxn>
              <a:cxn ang="0">
                <a:pos x="8234" y="4375"/>
              </a:cxn>
              <a:cxn ang="0">
                <a:pos x="8084" y="4000"/>
              </a:cxn>
              <a:cxn ang="0">
                <a:pos x="7156" y="3695"/>
              </a:cxn>
              <a:cxn ang="0">
                <a:pos x="7332" y="3466"/>
              </a:cxn>
              <a:cxn ang="0">
                <a:pos x="8051" y="3322"/>
              </a:cxn>
              <a:cxn ang="0">
                <a:pos x="8322" y="3185"/>
              </a:cxn>
              <a:cxn ang="0">
                <a:pos x="8264" y="2990"/>
              </a:cxn>
            </a:cxnLst>
            <a:rect l="0" t="0" r="r" b="b"/>
            <a:pathLst>
              <a:path w="8356" h="7114">
                <a:moveTo>
                  <a:pt x="8215" y="2962"/>
                </a:moveTo>
                <a:lnTo>
                  <a:pt x="8173" y="2941"/>
                </a:lnTo>
                <a:lnTo>
                  <a:pt x="8128" y="2921"/>
                </a:lnTo>
                <a:lnTo>
                  <a:pt x="8084" y="2902"/>
                </a:lnTo>
                <a:lnTo>
                  <a:pt x="8038" y="2885"/>
                </a:lnTo>
                <a:lnTo>
                  <a:pt x="7991" y="2869"/>
                </a:lnTo>
                <a:lnTo>
                  <a:pt x="7944" y="2854"/>
                </a:lnTo>
                <a:lnTo>
                  <a:pt x="7895" y="2841"/>
                </a:lnTo>
                <a:lnTo>
                  <a:pt x="7846" y="2828"/>
                </a:lnTo>
                <a:lnTo>
                  <a:pt x="7796" y="2816"/>
                </a:lnTo>
                <a:lnTo>
                  <a:pt x="7746" y="2804"/>
                </a:lnTo>
                <a:lnTo>
                  <a:pt x="7694" y="2794"/>
                </a:lnTo>
                <a:lnTo>
                  <a:pt x="7643" y="2784"/>
                </a:lnTo>
                <a:lnTo>
                  <a:pt x="7539" y="2765"/>
                </a:lnTo>
                <a:lnTo>
                  <a:pt x="7436" y="2748"/>
                </a:lnTo>
                <a:lnTo>
                  <a:pt x="7331" y="2730"/>
                </a:lnTo>
                <a:lnTo>
                  <a:pt x="7226" y="2714"/>
                </a:lnTo>
                <a:lnTo>
                  <a:pt x="7123" y="2697"/>
                </a:lnTo>
                <a:lnTo>
                  <a:pt x="7021" y="2679"/>
                </a:lnTo>
                <a:lnTo>
                  <a:pt x="6971" y="2669"/>
                </a:lnTo>
                <a:lnTo>
                  <a:pt x="6922" y="2659"/>
                </a:lnTo>
                <a:lnTo>
                  <a:pt x="6873" y="2648"/>
                </a:lnTo>
                <a:lnTo>
                  <a:pt x="6825" y="2636"/>
                </a:lnTo>
                <a:lnTo>
                  <a:pt x="6778" y="2624"/>
                </a:lnTo>
                <a:lnTo>
                  <a:pt x="6733" y="2610"/>
                </a:lnTo>
                <a:lnTo>
                  <a:pt x="6688" y="2596"/>
                </a:lnTo>
                <a:lnTo>
                  <a:pt x="6643" y="2581"/>
                </a:lnTo>
                <a:lnTo>
                  <a:pt x="6603" y="2564"/>
                </a:lnTo>
                <a:lnTo>
                  <a:pt x="6568" y="2548"/>
                </a:lnTo>
                <a:lnTo>
                  <a:pt x="6540" y="2534"/>
                </a:lnTo>
                <a:lnTo>
                  <a:pt x="6517" y="2519"/>
                </a:lnTo>
                <a:lnTo>
                  <a:pt x="6500" y="2505"/>
                </a:lnTo>
                <a:lnTo>
                  <a:pt x="6488" y="2491"/>
                </a:lnTo>
                <a:lnTo>
                  <a:pt x="6481" y="2478"/>
                </a:lnTo>
                <a:lnTo>
                  <a:pt x="6479" y="2464"/>
                </a:lnTo>
                <a:lnTo>
                  <a:pt x="6481" y="2450"/>
                </a:lnTo>
                <a:lnTo>
                  <a:pt x="6487" y="2436"/>
                </a:lnTo>
                <a:lnTo>
                  <a:pt x="6496" y="2422"/>
                </a:lnTo>
                <a:lnTo>
                  <a:pt x="6509" y="2407"/>
                </a:lnTo>
                <a:lnTo>
                  <a:pt x="6525" y="2392"/>
                </a:lnTo>
                <a:lnTo>
                  <a:pt x="6545" y="2377"/>
                </a:lnTo>
                <a:lnTo>
                  <a:pt x="6567" y="2362"/>
                </a:lnTo>
                <a:lnTo>
                  <a:pt x="6590" y="2345"/>
                </a:lnTo>
                <a:lnTo>
                  <a:pt x="6643" y="2310"/>
                </a:lnTo>
                <a:lnTo>
                  <a:pt x="6701" y="2272"/>
                </a:lnTo>
                <a:lnTo>
                  <a:pt x="6731" y="2251"/>
                </a:lnTo>
                <a:lnTo>
                  <a:pt x="6762" y="2228"/>
                </a:lnTo>
                <a:lnTo>
                  <a:pt x="6793" y="2204"/>
                </a:lnTo>
                <a:lnTo>
                  <a:pt x="6823" y="2180"/>
                </a:lnTo>
                <a:lnTo>
                  <a:pt x="6854" y="2154"/>
                </a:lnTo>
                <a:lnTo>
                  <a:pt x="6883" y="2126"/>
                </a:lnTo>
                <a:lnTo>
                  <a:pt x="6911" y="2097"/>
                </a:lnTo>
                <a:lnTo>
                  <a:pt x="6938" y="2065"/>
                </a:lnTo>
                <a:lnTo>
                  <a:pt x="6963" y="2033"/>
                </a:lnTo>
                <a:lnTo>
                  <a:pt x="6987" y="1998"/>
                </a:lnTo>
                <a:lnTo>
                  <a:pt x="7008" y="1962"/>
                </a:lnTo>
                <a:lnTo>
                  <a:pt x="7026" y="1923"/>
                </a:lnTo>
                <a:lnTo>
                  <a:pt x="7038" y="1884"/>
                </a:lnTo>
                <a:lnTo>
                  <a:pt x="7043" y="1849"/>
                </a:lnTo>
                <a:lnTo>
                  <a:pt x="7041" y="1814"/>
                </a:lnTo>
                <a:lnTo>
                  <a:pt x="7032" y="1782"/>
                </a:lnTo>
                <a:lnTo>
                  <a:pt x="7017" y="1751"/>
                </a:lnTo>
                <a:lnTo>
                  <a:pt x="6996" y="1721"/>
                </a:lnTo>
                <a:lnTo>
                  <a:pt x="6968" y="1693"/>
                </a:lnTo>
                <a:lnTo>
                  <a:pt x="6937" y="1666"/>
                </a:lnTo>
                <a:lnTo>
                  <a:pt x="6901" y="1641"/>
                </a:lnTo>
                <a:lnTo>
                  <a:pt x="6861" y="1618"/>
                </a:lnTo>
                <a:lnTo>
                  <a:pt x="6817" y="1595"/>
                </a:lnTo>
                <a:lnTo>
                  <a:pt x="6770" y="1573"/>
                </a:lnTo>
                <a:lnTo>
                  <a:pt x="6721" y="1553"/>
                </a:lnTo>
                <a:lnTo>
                  <a:pt x="6669" y="1533"/>
                </a:lnTo>
                <a:lnTo>
                  <a:pt x="6615" y="1515"/>
                </a:lnTo>
                <a:lnTo>
                  <a:pt x="6560" y="1498"/>
                </a:lnTo>
                <a:lnTo>
                  <a:pt x="6504" y="1482"/>
                </a:lnTo>
                <a:lnTo>
                  <a:pt x="6448" y="1467"/>
                </a:lnTo>
                <a:lnTo>
                  <a:pt x="6391" y="1452"/>
                </a:lnTo>
                <a:lnTo>
                  <a:pt x="6334" y="1438"/>
                </a:lnTo>
                <a:lnTo>
                  <a:pt x="6224" y="1411"/>
                </a:lnTo>
                <a:lnTo>
                  <a:pt x="6122" y="1388"/>
                </a:lnTo>
                <a:lnTo>
                  <a:pt x="6074" y="1376"/>
                </a:lnTo>
                <a:lnTo>
                  <a:pt x="6030" y="1366"/>
                </a:lnTo>
                <a:lnTo>
                  <a:pt x="5989" y="1355"/>
                </a:lnTo>
                <a:lnTo>
                  <a:pt x="5952" y="1345"/>
                </a:lnTo>
                <a:lnTo>
                  <a:pt x="5918" y="1335"/>
                </a:lnTo>
                <a:lnTo>
                  <a:pt x="5891" y="1325"/>
                </a:lnTo>
                <a:lnTo>
                  <a:pt x="5868" y="1315"/>
                </a:lnTo>
                <a:lnTo>
                  <a:pt x="5851" y="1305"/>
                </a:lnTo>
                <a:lnTo>
                  <a:pt x="5848" y="1291"/>
                </a:lnTo>
                <a:lnTo>
                  <a:pt x="5846" y="1278"/>
                </a:lnTo>
                <a:lnTo>
                  <a:pt x="5846" y="1265"/>
                </a:lnTo>
                <a:lnTo>
                  <a:pt x="5848" y="1252"/>
                </a:lnTo>
                <a:lnTo>
                  <a:pt x="5850" y="1238"/>
                </a:lnTo>
                <a:lnTo>
                  <a:pt x="5854" y="1225"/>
                </a:lnTo>
                <a:lnTo>
                  <a:pt x="5859" y="1212"/>
                </a:lnTo>
                <a:lnTo>
                  <a:pt x="5865" y="1199"/>
                </a:lnTo>
                <a:lnTo>
                  <a:pt x="5879" y="1173"/>
                </a:lnTo>
                <a:lnTo>
                  <a:pt x="5896" y="1145"/>
                </a:lnTo>
                <a:lnTo>
                  <a:pt x="5916" y="1116"/>
                </a:lnTo>
                <a:lnTo>
                  <a:pt x="5937" y="1084"/>
                </a:lnTo>
                <a:lnTo>
                  <a:pt x="5959" y="1049"/>
                </a:lnTo>
                <a:lnTo>
                  <a:pt x="5981" y="1012"/>
                </a:lnTo>
                <a:lnTo>
                  <a:pt x="5991" y="992"/>
                </a:lnTo>
                <a:lnTo>
                  <a:pt x="6002" y="971"/>
                </a:lnTo>
                <a:lnTo>
                  <a:pt x="6012" y="949"/>
                </a:lnTo>
                <a:lnTo>
                  <a:pt x="6021" y="926"/>
                </a:lnTo>
                <a:lnTo>
                  <a:pt x="6030" y="901"/>
                </a:lnTo>
                <a:lnTo>
                  <a:pt x="6039" y="875"/>
                </a:lnTo>
                <a:lnTo>
                  <a:pt x="6046" y="848"/>
                </a:lnTo>
                <a:lnTo>
                  <a:pt x="6053" y="820"/>
                </a:lnTo>
                <a:lnTo>
                  <a:pt x="6059" y="791"/>
                </a:lnTo>
                <a:lnTo>
                  <a:pt x="6064" y="760"/>
                </a:lnTo>
                <a:lnTo>
                  <a:pt x="6067" y="726"/>
                </a:lnTo>
                <a:lnTo>
                  <a:pt x="6070" y="692"/>
                </a:lnTo>
                <a:lnTo>
                  <a:pt x="6067" y="608"/>
                </a:lnTo>
                <a:lnTo>
                  <a:pt x="6048" y="531"/>
                </a:lnTo>
                <a:lnTo>
                  <a:pt x="6015" y="460"/>
                </a:lnTo>
                <a:lnTo>
                  <a:pt x="5968" y="395"/>
                </a:lnTo>
                <a:lnTo>
                  <a:pt x="5907" y="336"/>
                </a:lnTo>
                <a:lnTo>
                  <a:pt x="5836" y="284"/>
                </a:lnTo>
                <a:lnTo>
                  <a:pt x="5754" y="235"/>
                </a:lnTo>
                <a:lnTo>
                  <a:pt x="5663" y="193"/>
                </a:lnTo>
                <a:lnTo>
                  <a:pt x="5563" y="156"/>
                </a:lnTo>
                <a:lnTo>
                  <a:pt x="5456" y="123"/>
                </a:lnTo>
                <a:lnTo>
                  <a:pt x="5342" y="95"/>
                </a:lnTo>
                <a:lnTo>
                  <a:pt x="5224" y="70"/>
                </a:lnTo>
                <a:lnTo>
                  <a:pt x="5101" y="50"/>
                </a:lnTo>
                <a:lnTo>
                  <a:pt x="4974" y="34"/>
                </a:lnTo>
                <a:lnTo>
                  <a:pt x="4846" y="21"/>
                </a:lnTo>
                <a:lnTo>
                  <a:pt x="4716" y="12"/>
                </a:lnTo>
                <a:lnTo>
                  <a:pt x="4586" y="5"/>
                </a:lnTo>
                <a:lnTo>
                  <a:pt x="4457" y="1"/>
                </a:lnTo>
                <a:lnTo>
                  <a:pt x="4330" y="0"/>
                </a:lnTo>
                <a:lnTo>
                  <a:pt x="4206" y="1"/>
                </a:lnTo>
                <a:lnTo>
                  <a:pt x="4086" y="4"/>
                </a:lnTo>
                <a:lnTo>
                  <a:pt x="3971" y="9"/>
                </a:lnTo>
                <a:lnTo>
                  <a:pt x="3862" y="15"/>
                </a:lnTo>
                <a:lnTo>
                  <a:pt x="3760" y="22"/>
                </a:lnTo>
                <a:lnTo>
                  <a:pt x="3666" y="31"/>
                </a:lnTo>
                <a:lnTo>
                  <a:pt x="3581" y="40"/>
                </a:lnTo>
                <a:lnTo>
                  <a:pt x="3508" y="50"/>
                </a:lnTo>
                <a:lnTo>
                  <a:pt x="3444" y="60"/>
                </a:lnTo>
                <a:lnTo>
                  <a:pt x="3393" y="71"/>
                </a:lnTo>
                <a:lnTo>
                  <a:pt x="3356" y="81"/>
                </a:lnTo>
                <a:lnTo>
                  <a:pt x="3333" y="91"/>
                </a:lnTo>
                <a:lnTo>
                  <a:pt x="3326" y="100"/>
                </a:lnTo>
                <a:lnTo>
                  <a:pt x="3326" y="102"/>
                </a:lnTo>
                <a:lnTo>
                  <a:pt x="3329" y="105"/>
                </a:lnTo>
                <a:lnTo>
                  <a:pt x="3333" y="107"/>
                </a:lnTo>
                <a:lnTo>
                  <a:pt x="3338" y="110"/>
                </a:lnTo>
                <a:lnTo>
                  <a:pt x="3352" y="116"/>
                </a:lnTo>
                <a:lnTo>
                  <a:pt x="3371" y="122"/>
                </a:lnTo>
                <a:lnTo>
                  <a:pt x="3420" y="137"/>
                </a:lnTo>
                <a:lnTo>
                  <a:pt x="3478" y="152"/>
                </a:lnTo>
                <a:lnTo>
                  <a:pt x="3538" y="167"/>
                </a:lnTo>
                <a:lnTo>
                  <a:pt x="3595" y="181"/>
                </a:lnTo>
                <a:lnTo>
                  <a:pt x="3644" y="193"/>
                </a:lnTo>
                <a:lnTo>
                  <a:pt x="3677" y="203"/>
                </a:lnTo>
                <a:lnTo>
                  <a:pt x="3741" y="223"/>
                </a:lnTo>
                <a:lnTo>
                  <a:pt x="3808" y="240"/>
                </a:lnTo>
                <a:lnTo>
                  <a:pt x="3875" y="257"/>
                </a:lnTo>
                <a:lnTo>
                  <a:pt x="3945" y="271"/>
                </a:lnTo>
                <a:lnTo>
                  <a:pt x="4015" y="284"/>
                </a:lnTo>
                <a:lnTo>
                  <a:pt x="4086" y="295"/>
                </a:lnTo>
                <a:lnTo>
                  <a:pt x="4157" y="306"/>
                </a:lnTo>
                <a:lnTo>
                  <a:pt x="4229" y="316"/>
                </a:lnTo>
                <a:lnTo>
                  <a:pt x="4370" y="336"/>
                </a:lnTo>
                <a:lnTo>
                  <a:pt x="4506" y="357"/>
                </a:lnTo>
                <a:lnTo>
                  <a:pt x="4571" y="368"/>
                </a:lnTo>
                <a:lnTo>
                  <a:pt x="4635" y="381"/>
                </a:lnTo>
                <a:lnTo>
                  <a:pt x="4695" y="396"/>
                </a:lnTo>
                <a:lnTo>
                  <a:pt x="4753" y="412"/>
                </a:lnTo>
                <a:lnTo>
                  <a:pt x="4808" y="431"/>
                </a:lnTo>
                <a:lnTo>
                  <a:pt x="4858" y="451"/>
                </a:lnTo>
                <a:lnTo>
                  <a:pt x="4905" y="474"/>
                </a:lnTo>
                <a:lnTo>
                  <a:pt x="4948" y="500"/>
                </a:lnTo>
                <a:lnTo>
                  <a:pt x="4985" y="529"/>
                </a:lnTo>
                <a:lnTo>
                  <a:pt x="5018" y="561"/>
                </a:lnTo>
                <a:lnTo>
                  <a:pt x="5045" y="598"/>
                </a:lnTo>
                <a:lnTo>
                  <a:pt x="5066" y="638"/>
                </a:lnTo>
                <a:lnTo>
                  <a:pt x="5083" y="682"/>
                </a:lnTo>
                <a:lnTo>
                  <a:pt x="5091" y="731"/>
                </a:lnTo>
                <a:lnTo>
                  <a:pt x="5093" y="786"/>
                </a:lnTo>
                <a:lnTo>
                  <a:pt x="5088" y="844"/>
                </a:lnTo>
                <a:lnTo>
                  <a:pt x="5076" y="908"/>
                </a:lnTo>
                <a:lnTo>
                  <a:pt x="5054" y="979"/>
                </a:lnTo>
                <a:lnTo>
                  <a:pt x="5025" y="1055"/>
                </a:lnTo>
                <a:lnTo>
                  <a:pt x="4988" y="1138"/>
                </a:lnTo>
                <a:lnTo>
                  <a:pt x="4950" y="1167"/>
                </a:lnTo>
                <a:lnTo>
                  <a:pt x="4910" y="1195"/>
                </a:lnTo>
                <a:lnTo>
                  <a:pt x="4870" y="1222"/>
                </a:lnTo>
                <a:lnTo>
                  <a:pt x="4830" y="1250"/>
                </a:lnTo>
                <a:lnTo>
                  <a:pt x="4789" y="1275"/>
                </a:lnTo>
                <a:lnTo>
                  <a:pt x="4746" y="1299"/>
                </a:lnTo>
                <a:lnTo>
                  <a:pt x="4703" y="1323"/>
                </a:lnTo>
                <a:lnTo>
                  <a:pt x="4660" y="1345"/>
                </a:lnTo>
                <a:lnTo>
                  <a:pt x="4615" y="1367"/>
                </a:lnTo>
                <a:lnTo>
                  <a:pt x="4571" y="1388"/>
                </a:lnTo>
                <a:lnTo>
                  <a:pt x="4526" y="1408"/>
                </a:lnTo>
                <a:lnTo>
                  <a:pt x="4480" y="1428"/>
                </a:lnTo>
                <a:lnTo>
                  <a:pt x="4434" y="1446"/>
                </a:lnTo>
                <a:lnTo>
                  <a:pt x="4387" y="1463"/>
                </a:lnTo>
                <a:lnTo>
                  <a:pt x="4340" y="1480"/>
                </a:lnTo>
                <a:lnTo>
                  <a:pt x="4292" y="1496"/>
                </a:lnTo>
                <a:lnTo>
                  <a:pt x="4245" y="1511"/>
                </a:lnTo>
                <a:lnTo>
                  <a:pt x="4197" y="1525"/>
                </a:lnTo>
                <a:lnTo>
                  <a:pt x="4147" y="1538"/>
                </a:lnTo>
                <a:lnTo>
                  <a:pt x="4099" y="1551"/>
                </a:lnTo>
                <a:lnTo>
                  <a:pt x="4050" y="1562"/>
                </a:lnTo>
                <a:lnTo>
                  <a:pt x="4000" y="1574"/>
                </a:lnTo>
                <a:lnTo>
                  <a:pt x="3951" y="1585"/>
                </a:lnTo>
                <a:lnTo>
                  <a:pt x="3902" y="1594"/>
                </a:lnTo>
                <a:lnTo>
                  <a:pt x="3851" y="1603"/>
                </a:lnTo>
                <a:lnTo>
                  <a:pt x="3801" y="1612"/>
                </a:lnTo>
                <a:lnTo>
                  <a:pt x="3752" y="1619"/>
                </a:lnTo>
                <a:lnTo>
                  <a:pt x="3701" y="1626"/>
                </a:lnTo>
                <a:lnTo>
                  <a:pt x="3651" y="1632"/>
                </a:lnTo>
                <a:lnTo>
                  <a:pt x="3601" y="1638"/>
                </a:lnTo>
                <a:lnTo>
                  <a:pt x="3551" y="1643"/>
                </a:lnTo>
                <a:lnTo>
                  <a:pt x="3502" y="1647"/>
                </a:lnTo>
                <a:lnTo>
                  <a:pt x="3482" y="1650"/>
                </a:lnTo>
                <a:lnTo>
                  <a:pt x="3462" y="1654"/>
                </a:lnTo>
                <a:lnTo>
                  <a:pt x="3441" y="1660"/>
                </a:lnTo>
                <a:lnTo>
                  <a:pt x="3422" y="1668"/>
                </a:lnTo>
                <a:lnTo>
                  <a:pt x="3402" y="1676"/>
                </a:lnTo>
                <a:lnTo>
                  <a:pt x="3383" y="1687"/>
                </a:lnTo>
                <a:lnTo>
                  <a:pt x="3365" y="1698"/>
                </a:lnTo>
                <a:lnTo>
                  <a:pt x="3347" y="1710"/>
                </a:lnTo>
                <a:lnTo>
                  <a:pt x="3330" y="1723"/>
                </a:lnTo>
                <a:lnTo>
                  <a:pt x="3313" y="1738"/>
                </a:lnTo>
                <a:lnTo>
                  <a:pt x="3296" y="1754"/>
                </a:lnTo>
                <a:lnTo>
                  <a:pt x="3282" y="1769"/>
                </a:lnTo>
                <a:lnTo>
                  <a:pt x="3268" y="1786"/>
                </a:lnTo>
                <a:lnTo>
                  <a:pt x="3255" y="1803"/>
                </a:lnTo>
                <a:lnTo>
                  <a:pt x="3244" y="1820"/>
                </a:lnTo>
                <a:lnTo>
                  <a:pt x="3234" y="1838"/>
                </a:lnTo>
                <a:lnTo>
                  <a:pt x="3225" y="1856"/>
                </a:lnTo>
                <a:lnTo>
                  <a:pt x="3218" y="1874"/>
                </a:lnTo>
                <a:lnTo>
                  <a:pt x="3212" y="1892"/>
                </a:lnTo>
                <a:lnTo>
                  <a:pt x="3209" y="1910"/>
                </a:lnTo>
                <a:lnTo>
                  <a:pt x="3206" y="1929"/>
                </a:lnTo>
                <a:lnTo>
                  <a:pt x="3206" y="1947"/>
                </a:lnTo>
                <a:lnTo>
                  <a:pt x="3208" y="1964"/>
                </a:lnTo>
                <a:lnTo>
                  <a:pt x="3212" y="1981"/>
                </a:lnTo>
                <a:lnTo>
                  <a:pt x="3218" y="1998"/>
                </a:lnTo>
                <a:lnTo>
                  <a:pt x="3227" y="2014"/>
                </a:lnTo>
                <a:lnTo>
                  <a:pt x="3238" y="2029"/>
                </a:lnTo>
                <a:lnTo>
                  <a:pt x="3251" y="2043"/>
                </a:lnTo>
                <a:lnTo>
                  <a:pt x="3267" y="2057"/>
                </a:lnTo>
                <a:lnTo>
                  <a:pt x="3286" y="2070"/>
                </a:lnTo>
                <a:lnTo>
                  <a:pt x="3307" y="2082"/>
                </a:lnTo>
                <a:lnTo>
                  <a:pt x="3332" y="2093"/>
                </a:lnTo>
                <a:lnTo>
                  <a:pt x="3410" y="2121"/>
                </a:lnTo>
                <a:lnTo>
                  <a:pt x="3489" y="2146"/>
                </a:lnTo>
                <a:lnTo>
                  <a:pt x="3568" y="2169"/>
                </a:lnTo>
                <a:lnTo>
                  <a:pt x="3649" y="2190"/>
                </a:lnTo>
                <a:lnTo>
                  <a:pt x="3730" y="2209"/>
                </a:lnTo>
                <a:lnTo>
                  <a:pt x="3812" y="2226"/>
                </a:lnTo>
                <a:lnTo>
                  <a:pt x="3894" y="2242"/>
                </a:lnTo>
                <a:lnTo>
                  <a:pt x="3977" y="2257"/>
                </a:lnTo>
                <a:lnTo>
                  <a:pt x="4142" y="2284"/>
                </a:lnTo>
                <a:lnTo>
                  <a:pt x="4308" y="2308"/>
                </a:lnTo>
                <a:lnTo>
                  <a:pt x="4391" y="2321"/>
                </a:lnTo>
                <a:lnTo>
                  <a:pt x="4473" y="2333"/>
                </a:lnTo>
                <a:lnTo>
                  <a:pt x="4556" y="2346"/>
                </a:lnTo>
                <a:lnTo>
                  <a:pt x="4638" y="2360"/>
                </a:lnTo>
                <a:lnTo>
                  <a:pt x="4719" y="2375"/>
                </a:lnTo>
                <a:lnTo>
                  <a:pt x="4800" y="2391"/>
                </a:lnTo>
                <a:lnTo>
                  <a:pt x="4879" y="2410"/>
                </a:lnTo>
                <a:lnTo>
                  <a:pt x="4959" y="2429"/>
                </a:lnTo>
                <a:lnTo>
                  <a:pt x="5037" y="2451"/>
                </a:lnTo>
                <a:lnTo>
                  <a:pt x="5115" y="2475"/>
                </a:lnTo>
                <a:lnTo>
                  <a:pt x="5191" y="2501"/>
                </a:lnTo>
                <a:lnTo>
                  <a:pt x="5266" y="2530"/>
                </a:lnTo>
                <a:lnTo>
                  <a:pt x="5340" y="2563"/>
                </a:lnTo>
                <a:lnTo>
                  <a:pt x="5413" y="2600"/>
                </a:lnTo>
                <a:lnTo>
                  <a:pt x="5484" y="2639"/>
                </a:lnTo>
                <a:lnTo>
                  <a:pt x="5554" y="2682"/>
                </a:lnTo>
                <a:lnTo>
                  <a:pt x="5622" y="2729"/>
                </a:lnTo>
                <a:lnTo>
                  <a:pt x="5689" y="2781"/>
                </a:lnTo>
                <a:lnTo>
                  <a:pt x="5753" y="2837"/>
                </a:lnTo>
                <a:lnTo>
                  <a:pt x="5816" y="2898"/>
                </a:lnTo>
                <a:lnTo>
                  <a:pt x="5823" y="2904"/>
                </a:lnTo>
                <a:lnTo>
                  <a:pt x="5829" y="2911"/>
                </a:lnTo>
                <a:lnTo>
                  <a:pt x="5834" y="2917"/>
                </a:lnTo>
                <a:lnTo>
                  <a:pt x="5838" y="2923"/>
                </a:lnTo>
                <a:lnTo>
                  <a:pt x="5841" y="2930"/>
                </a:lnTo>
                <a:lnTo>
                  <a:pt x="5843" y="2936"/>
                </a:lnTo>
                <a:lnTo>
                  <a:pt x="5844" y="2943"/>
                </a:lnTo>
                <a:lnTo>
                  <a:pt x="5844" y="2949"/>
                </a:lnTo>
                <a:lnTo>
                  <a:pt x="5843" y="2955"/>
                </a:lnTo>
                <a:lnTo>
                  <a:pt x="5842" y="2962"/>
                </a:lnTo>
                <a:lnTo>
                  <a:pt x="5839" y="2968"/>
                </a:lnTo>
                <a:lnTo>
                  <a:pt x="5836" y="2974"/>
                </a:lnTo>
                <a:lnTo>
                  <a:pt x="5829" y="2987"/>
                </a:lnTo>
                <a:lnTo>
                  <a:pt x="5819" y="2999"/>
                </a:lnTo>
                <a:lnTo>
                  <a:pt x="5807" y="3011"/>
                </a:lnTo>
                <a:lnTo>
                  <a:pt x="5793" y="3022"/>
                </a:lnTo>
                <a:lnTo>
                  <a:pt x="5779" y="3032"/>
                </a:lnTo>
                <a:lnTo>
                  <a:pt x="5765" y="3041"/>
                </a:lnTo>
                <a:lnTo>
                  <a:pt x="5750" y="3050"/>
                </a:lnTo>
                <a:lnTo>
                  <a:pt x="5736" y="3057"/>
                </a:lnTo>
                <a:lnTo>
                  <a:pt x="5722" y="3063"/>
                </a:lnTo>
                <a:lnTo>
                  <a:pt x="5710" y="3067"/>
                </a:lnTo>
                <a:lnTo>
                  <a:pt x="5641" y="3095"/>
                </a:lnTo>
                <a:lnTo>
                  <a:pt x="5574" y="3119"/>
                </a:lnTo>
                <a:lnTo>
                  <a:pt x="5504" y="3140"/>
                </a:lnTo>
                <a:lnTo>
                  <a:pt x="5436" y="3159"/>
                </a:lnTo>
                <a:lnTo>
                  <a:pt x="5367" y="3176"/>
                </a:lnTo>
                <a:lnTo>
                  <a:pt x="5297" y="3191"/>
                </a:lnTo>
                <a:lnTo>
                  <a:pt x="5228" y="3204"/>
                </a:lnTo>
                <a:lnTo>
                  <a:pt x="5157" y="3215"/>
                </a:lnTo>
                <a:lnTo>
                  <a:pt x="5087" y="3224"/>
                </a:lnTo>
                <a:lnTo>
                  <a:pt x="5016" y="3233"/>
                </a:lnTo>
                <a:lnTo>
                  <a:pt x="4945" y="3239"/>
                </a:lnTo>
                <a:lnTo>
                  <a:pt x="4874" y="3246"/>
                </a:lnTo>
                <a:lnTo>
                  <a:pt x="4803" y="3251"/>
                </a:lnTo>
                <a:lnTo>
                  <a:pt x="4731" y="3254"/>
                </a:lnTo>
                <a:lnTo>
                  <a:pt x="4659" y="3257"/>
                </a:lnTo>
                <a:lnTo>
                  <a:pt x="4587" y="3259"/>
                </a:lnTo>
                <a:lnTo>
                  <a:pt x="4442" y="3262"/>
                </a:lnTo>
                <a:lnTo>
                  <a:pt x="4297" y="3265"/>
                </a:lnTo>
                <a:lnTo>
                  <a:pt x="4151" y="3267"/>
                </a:lnTo>
                <a:lnTo>
                  <a:pt x="4005" y="3271"/>
                </a:lnTo>
                <a:lnTo>
                  <a:pt x="3932" y="3274"/>
                </a:lnTo>
                <a:lnTo>
                  <a:pt x="3858" y="3277"/>
                </a:lnTo>
                <a:lnTo>
                  <a:pt x="3785" y="3282"/>
                </a:lnTo>
                <a:lnTo>
                  <a:pt x="3711" y="3287"/>
                </a:lnTo>
                <a:lnTo>
                  <a:pt x="3638" y="3294"/>
                </a:lnTo>
                <a:lnTo>
                  <a:pt x="3564" y="3302"/>
                </a:lnTo>
                <a:lnTo>
                  <a:pt x="3491" y="3312"/>
                </a:lnTo>
                <a:lnTo>
                  <a:pt x="3417" y="3322"/>
                </a:lnTo>
                <a:lnTo>
                  <a:pt x="3399" y="3327"/>
                </a:lnTo>
                <a:lnTo>
                  <a:pt x="3378" y="3334"/>
                </a:lnTo>
                <a:lnTo>
                  <a:pt x="3355" y="3342"/>
                </a:lnTo>
                <a:lnTo>
                  <a:pt x="3330" y="3352"/>
                </a:lnTo>
                <a:lnTo>
                  <a:pt x="3303" y="3363"/>
                </a:lnTo>
                <a:lnTo>
                  <a:pt x="3277" y="3375"/>
                </a:lnTo>
                <a:lnTo>
                  <a:pt x="3252" y="3388"/>
                </a:lnTo>
                <a:lnTo>
                  <a:pt x="3228" y="3402"/>
                </a:lnTo>
                <a:lnTo>
                  <a:pt x="3207" y="3417"/>
                </a:lnTo>
                <a:lnTo>
                  <a:pt x="3188" y="3431"/>
                </a:lnTo>
                <a:lnTo>
                  <a:pt x="3181" y="3438"/>
                </a:lnTo>
                <a:lnTo>
                  <a:pt x="3174" y="3445"/>
                </a:lnTo>
                <a:lnTo>
                  <a:pt x="3168" y="3453"/>
                </a:lnTo>
                <a:lnTo>
                  <a:pt x="3163" y="3460"/>
                </a:lnTo>
                <a:lnTo>
                  <a:pt x="3159" y="3467"/>
                </a:lnTo>
                <a:lnTo>
                  <a:pt x="3158" y="3474"/>
                </a:lnTo>
                <a:lnTo>
                  <a:pt x="3157" y="3481"/>
                </a:lnTo>
                <a:lnTo>
                  <a:pt x="3159" y="3488"/>
                </a:lnTo>
                <a:lnTo>
                  <a:pt x="3162" y="3494"/>
                </a:lnTo>
                <a:lnTo>
                  <a:pt x="3168" y="3501"/>
                </a:lnTo>
                <a:lnTo>
                  <a:pt x="3175" y="3507"/>
                </a:lnTo>
                <a:lnTo>
                  <a:pt x="3184" y="3513"/>
                </a:lnTo>
                <a:lnTo>
                  <a:pt x="3231" y="3544"/>
                </a:lnTo>
                <a:lnTo>
                  <a:pt x="3282" y="3574"/>
                </a:lnTo>
                <a:lnTo>
                  <a:pt x="3337" y="3601"/>
                </a:lnTo>
                <a:lnTo>
                  <a:pt x="3395" y="3627"/>
                </a:lnTo>
                <a:lnTo>
                  <a:pt x="3455" y="3651"/>
                </a:lnTo>
                <a:lnTo>
                  <a:pt x="3518" y="3674"/>
                </a:lnTo>
                <a:lnTo>
                  <a:pt x="3582" y="3695"/>
                </a:lnTo>
                <a:lnTo>
                  <a:pt x="3648" y="3715"/>
                </a:lnTo>
                <a:lnTo>
                  <a:pt x="3715" y="3735"/>
                </a:lnTo>
                <a:lnTo>
                  <a:pt x="3784" y="3754"/>
                </a:lnTo>
                <a:lnTo>
                  <a:pt x="3852" y="3772"/>
                </a:lnTo>
                <a:lnTo>
                  <a:pt x="3921" y="3789"/>
                </a:lnTo>
                <a:lnTo>
                  <a:pt x="4057" y="3821"/>
                </a:lnTo>
                <a:lnTo>
                  <a:pt x="4189" y="3852"/>
                </a:lnTo>
                <a:lnTo>
                  <a:pt x="4253" y="3867"/>
                </a:lnTo>
                <a:lnTo>
                  <a:pt x="4315" y="3882"/>
                </a:lnTo>
                <a:lnTo>
                  <a:pt x="4375" y="3897"/>
                </a:lnTo>
                <a:lnTo>
                  <a:pt x="4432" y="3913"/>
                </a:lnTo>
                <a:lnTo>
                  <a:pt x="4486" y="3929"/>
                </a:lnTo>
                <a:lnTo>
                  <a:pt x="4536" y="3945"/>
                </a:lnTo>
                <a:lnTo>
                  <a:pt x="4583" y="3961"/>
                </a:lnTo>
                <a:lnTo>
                  <a:pt x="4625" y="3978"/>
                </a:lnTo>
                <a:lnTo>
                  <a:pt x="4664" y="3996"/>
                </a:lnTo>
                <a:lnTo>
                  <a:pt x="4697" y="4014"/>
                </a:lnTo>
                <a:lnTo>
                  <a:pt x="4725" y="4034"/>
                </a:lnTo>
                <a:lnTo>
                  <a:pt x="4747" y="4054"/>
                </a:lnTo>
                <a:lnTo>
                  <a:pt x="4764" y="4077"/>
                </a:lnTo>
                <a:lnTo>
                  <a:pt x="4774" y="4100"/>
                </a:lnTo>
                <a:lnTo>
                  <a:pt x="4779" y="4124"/>
                </a:lnTo>
                <a:lnTo>
                  <a:pt x="4775" y="4150"/>
                </a:lnTo>
                <a:lnTo>
                  <a:pt x="4667" y="4212"/>
                </a:lnTo>
                <a:lnTo>
                  <a:pt x="4557" y="4269"/>
                </a:lnTo>
                <a:lnTo>
                  <a:pt x="4446" y="4319"/>
                </a:lnTo>
                <a:lnTo>
                  <a:pt x="4333" y="4364"/>
                </a:lnTo>
                <a:lnTo>
                  <a:pt x="4220" y="4405"/>
                </a:lnTo>
                <a:lnTo>
                  <a:pt x="4104" y="4440"/>
                </a:lnTo>
                <a:lnTo>
                  <a:pt x="3988" y="4471"/>
                </a:lnTo>
                <a:lnTo>
                  <a:pt x="3870" y="4497"/>
                </a:lnTo>
                <a:lnTo>
                  <a:pt x="3752" y="4519"/>
                </a:lnTo>
                <a:lnTo>
                  <a:pt x="3632" y="4538"/>
                </a:lnTo>
                <a:lnTo>
                  <a:pt x="3512" y="4553"/>
                </a:lnTo>
                <a:lnTo>
                  <a:pt x="3391" y="4565"/>
                </a:lnTo>
                <a:lnTo>
                  <a:pt x="3268" y="4576"/>
                </a:lnTo>
                <a:lnTo>
                  <a:pt x="3146" y="4583"/>
                </a:lnTo>
                <a:lnTo>
                  <a:pt x="3023" y="4587"/>
                </a:lnTo>
                <a:lnTo>
                  <a:pt x="2900" y="4590"/>
                </a:lnTo>
                <a:lnTo>
                  <a:pt x="2775" y="4591"/>
                </a:lnTo>
                <a:lnTo>
                  <a:pt x="2651" y="4591"/>
                </a:lnTo>
                <a:lnTo>
                  <a:pt x="2526" y="4590"/>
                </a:lnTo>
                <a:lnTo>
                  <a:pt x="2401" y="4588"/>
                </a:lnTo>
                <a:lnTo>
                  <a:pt x="2151" y="4584"/>
                </a:lnTo>
                <a:lnTo>
                  <a:pt x="1901" y="4580"/>
                </a:lnTo>
                <a:lnTo>
                  <a:pt x="1776" y="4579"/>
                </a:lnTo>
                <a:lnTo>
                  <a:pt x="1651" y="4579"/>
                </a:lnTo>
                <a:lnTo>
                  <a:pt x="1526" y="4580"/>
                </a:lnTo>
                <a:lnTo>
                  <a:pt x="1402" y="4583"/>
                </a:lnTo>
                <a:lnTo>
                  <a:pt x="1279" y="4588"/>
                </a:lnTo>
                <a:lnTo>
                  <a:pt x="1156" y="4595"/>
                </a:lnTo>
                <a:lnTo>
                  <a:pt x="1034" y="4604"/>
                </a:lnTo>
                <a:lnTo>
                  <a:pt x="912" y="4617"/>
                </a:lnTo>
                <a:lnTo>
                  <a:pt x="853" y="4626"/>
                </a:lnTo>
                <a:lnTo>
                  <a:pt x="786" y="4638"/>
                </a:lnTo>
                <a:lnTo>
                  <a:pt x="752" y="4646"/>
                </a:lnTo>
                <a:lnTo>
                  <a:pt x="717" y="4654"/>
                </a:lnTo>
                <a:lnTo>
                  <a:pt x="681" y="4663"/>
                </a:lnTo>
                <a:lnTo>
                  <a:pt x="644" y="4673"/>
                </a:lnTo>
                <a:lnTo>
                  <a:pt x="607" y="4683"/>
                </a:lnTo>
                <a:lnTo>
                  <a:pt x="571" y="4695"/>
                </a:lnTo>
                <a:lnTo>
                  <a:pt x="534" y="4707"/>
                </a:lnTo>
                <a:lnTo>
                  <a:pt x="498" y="4720"/>
                </a:lnTo>
                <a:lnTo>
                  <a:pt x="462" y="4734"/>
                </a:lnTo>
                <a:lnTo>
                  <a:pt x="428" y="4749"/>
                </a:lnTo>
                <a:lnTo>
                  <a:pt x="395" y="4765"/>
                </a:lnTo>
                <a:lnTo>
                  <a:pt x="362" y="4781"/>
                </a:lnTo>
                <a:lnTo>
                  <a:pt x="332" y="4798"/>
                </a:lnTo>
                <a:lnTo>
                  <a:pt x="303" y="4816"/>
                </a:lnTo>
                <a:lnTo>
                  <a:pt x="276" y="4835"/>
                </a:lnTo>
                <a:lnTo>
                  <a:pt x="252" y="4855"/>
                </a:lnTo>
                <a:lnTo>
                  <a:pt x="229" y="4876"/>
                </a:lnTo>
                <a:lnTo>
                  <a:pt x="210" y="4898"/>
                </a:lnTo>
                <a:lnTo>
                  <a:pt x="193" y="4921"/>
                </a:lnTo>
                <a:lnTo>
                  <a:pt x="180" y="4945"/>
                </a:lnTo>
                <a:lnTo>
                  <a:pt x="170" y="4969"/>
                </a:lnTo>
                <a:lnTo>
                  <a:pt x="163" y="4995"/>
                </a:lnTo>
                <a:lnTo>
                  <a:pt x="161" y="5021"/>
                </a:lnTo>
                <a:lnTo>
                  <a:pt x="162" y="5048"/>
                </a:lnTo>
                <a:lnTo>
                  <a:pt x="167" y="5077"/>
                </a:lnTo>
                <a:lnTo>
                  <a:pt x="177" y="5107"/>
                </a:lnTo>
                <a:lnTo>
                  <a:pt x="191" y="5137"/>
                </a:lnTo>
                <a:lnTo>
                  <a:pt x="211" y="5168"/>
                </a:lnTo>
                <a:lnTo>
                  <a:pt x="231" y="5198"/>
                </a:lnTo>
                <a:lnTo>
                  <a:pt x="255" y="5227"/>
                </a:lnTo>
                <a:lnTo>
                  <a:pt x="278" y="5254"/>
                </a:lnTo>
                <a:lnTo>
                  <a:pt x="304" y="5278"/>
                </a:lnTo>
                <a:lnTo>
                  <a:pt x="331" y="5300"/>
                </a:lnTo>
                <a:lnTo>
                  <a:pt x="359" y="5320"/>
                </a:lnTo>
                <a:lnTo>
                  <a:pt x="389" y="5339"/>
                </a:lnTo>
                <a:lnTo>
                  <a:pt x="420" y="5356"/>
                </a:lnTo>
                <a:lnTo>
                  <a:pt x="452" y="5372"/>
                </a:lnTo>
                <a:lnTo>
                  <a:pt x="485" y="5386"/>
                </a:lnTo>
                <a:lnTo>
                  <a:pt x="518" y="5401"/>
                </a:lnTo>
                <a:lnTo>
                  <a:pt x="554" y="5413"/>
                </a:lnTo>
                <a:lnTo>
                  <a:pt x="590" y="5424"/>
                </a:lnTo>
                <a:lnTo>
                  <a:pt x="626" y="5434"/>
                </a:lnTo>
                <a:lnTo>
                  <a:pt x="664" y="5443"/>
                </a:lnTo>
                <a:lnTo>
                  <a:pt x="702" y="5452"/>
                </a:lnTo>
                <a:lnTo>
                  <a:pt x="779" y="5468"/>
                </a:lnTo>
                <a:lnTo>
                  <a:pt x="859" y="5482"/>
                </a:lnTo>
                <a:lnTo>
                  <a:pt x="939" y="5496"/>
                </a:lnTo>
                <a:lnTo>
                  <a:pt x="1020" y="5511"/>
                </a:lnTo>
                <a:lnTo>
                  <a:pt x="1060" y="5519"/>
                </a:lnTo>
                <a:lnTo>
                  <a:pt x="1100" y="5527"/>
                </a:lnTo>
                <a:lnTo>
                  <a:pt x="1141" y="5535"/>
                </a:lnTo>
                <a:lnTo>
                  <a:pt x="1181" y="5545"/>
                </a:lnTo>
                <a:lnTo>
                  <a:pt x="1220" y="5555"/>
                </a:lnTo>
                <a:lnTo>
                  <a:pt x="1259" y="5567"/>
                </a:lnTo>
                <a:lnTo>
                  <a:pt x="1298" y="5579"/>
                </a:lnTo>
                <a:lnTo>
                  <a:pt x="1336" y="5593"/>
                </a:lnTo>
                <a:lnTo>
                  <a:pt x="1387" y="5609"/>
                </a:lnTo>
                <a:lnTo>
                  <a:pt x="1445" y="5628"/>
                </a:lnTo>
                <a:lnTo>
                  <a:pt x="1504" y="5648"/>
                </a:lnTo>
                <a:lnTo>
                  <a:pt x="1563" y="5670"/>
                </a:lnTo>
                <a:lnTo>
                  <a:pt x="1590" y="5681"/>
                </a:lnTo>
                <a:lnTo>
                  <a:pt x="1616" y="5692"/>
                </a:lnTo>
                <a:lnTo>
                  <a:pt x="1640" y="5704"/>
                </a:lnTo>
                <a:lnTo>
                  <a:pt x="1662" y="5715"/>
                </a:lnTo>
                <a:lnTo>
                  <a:pt x="1681" y="5727"/>
                </a:lnTo>
                <a:lnTo>
                  <a:pt x="1697" y="5739"/>
                </a:lnTo>
                <a:lnTo>
                  <a:pt x="1705" y="5745"/>
                </a:lnTo>
                <a:lnTo>
                  <a:pt x="1710" y="5751"/>
                </a:lnTo>
                <a:lnTo>
                  <a:pt x="1715" y="5756"/>
                </a:lnTo>
                <a:lnTo>
                  <a:pt x="1719" y="5762"/>
                </a:lnTo>
                <a:lnTo>
                  <a:pt x="1714" y="5776"/>
                </a:lnTo>
                <a:lnTo>
                  <a:pt x="1709" y="5788"/>
                </a:lnTo>
                <a:lnTo>
                  <a:pt x="1703" y="5799"/>
                </a:lnTo>
                <a:lnTo>
                  <a:pt x="1696" y="5810"/>
                </a:lnTo>
                <a:lnTo>
                  <a:pt x="1688" y="5820"/>
                </a:lnTo>
                <a:lnTo>
                  <a:pt x="1680" y="5829"/>
                </a:lnTo>
                <a:lnTo>
                  <a:pt x="1671" y="5837"/>
                </a:lnTo>
                <a:lnTo>
                  <a:pt x="1662" y="5845"/>
                </a:lnTo>
                <a:lnTo>
                  <a:pt x="1652" y="5851"/>
                </a:lnTo>
                <a:lnTo>
                  <a:pt x="1642" y="5858"/>
                </a:lnTo>
                <a:lnTo>
                  <a:pt x="1631" y="5863"/>
                </a:lnTo>
                <a:lnTo>
                  <a:pt x="1620" y="5868"/>
                </a:lnTo>
                <a:lnTo>
                  <a:pt x="1609" y="5873"/>
                </a:lnTo>
                <a:lnTo>
                  <a:pt x="1597" y="5877"/>
                </a:lnTo>
                <a:lnTo>
                  <a:pt x="1585" y="5880"/>
                </a:lnTo>
                <a:lnTo>
                  <a:pt x="1573" y="5883"/>
                </a:lnTo>
                <a:lnTo>
                  <a:pt x="1547" y="5889"/>
                </a:lnTo>
                <a:lnTo>
                  <a:pt x="1521" y="5893"/>
                </a:lnTo>
                <a:lnTo>
                  <a:pt x="1496" y="5896"/>
                </a:lnTo>
                <a:lnTo>
                  <a:pt x="1471" y="5899"/>
                </a:lnTo>
                <a:lnTo>
                  <a:pt x="1446" y="5902"/>
                </a:lnTo>
                <a:lnTo>
                  <a:pt x="1422" y="5904"/>
                </a:lnTo>
                <a:lnTo>
                  <a:pt x="1399" y="5907"/>
                </a:lnTo>
                <a:lnTo>
                  <a:pt x="1378" y="5911"/>
                </a:lnTo>
                <a:lnTo>
                  <a:pt x="1293" y="5919"/>
                </a:lnTo>
                <a:lnTo>
                  <a:pt x="1207" y="5926"/>
                </a:lnTo>
                <a:lnTo>
                  <a:pt x="1121" y="5933"/>
                </a:lnTo>
                <a:lnTo>
                  <a:pt x="1035" y="5938"/>
                </a:lnTo>
                <a:lnTo>
                  <a:pt x="948" y="5944"/>
                </a:lnTo>
                <a:lnTo>
                  <a:pt x="863" y="5949"/>
                </a:lnTo>
                <a:lnTo>
                  <a:pt x="777" y="5955"/>
                </a:lnTo>
                <a:lnTo>
                  <a:pt x="692" y="5962"/>
                </a:lnTo>
                <a:lnTo>
                  <a:pt x="607" y="5970"/>
                </a:lnTo>
                <a:lnTo>
                  <a:pt x="522" y="5979"/>
                </a:lnTo>
                <a:lnTo>
                  <a:pt x="480" y="5984"/>
                </a:lnTo>
                <a:lnTo>
                  <a:pt x="438" y="5990"/>
                </a:lnTo>
                <a:lnTo>
                  <a:pt x="396" y="5996"/>
                </a:lnTo>
                <a:lnTo>
                  <a:pt x="354" y="6003"/>
                </a:lnTo>
                <a:lnTo>
                  <a:pt x="312" y="6010"/>
                </a:lnTo>
                <a:lnTo>
                  <a:pt x="271" y="6018"/>
                </a:lnTo>
                <a:lnTo>
                  <a:pt x="228" y="6027"/>
                </a:lnTo>
                <a:lnTo>
                  <a:pt x="187" y="6037"/>
                </a:lnTo>
                <a:lnTo>
                  <a:pt x="146" y="6047"/>
                </a:lnTo>
                <a:lnTo>
                  <a:pt x="105" y="6058"/>
                </a:lnTo>
                <a:lnTo>
                  <a:pt x="64" y="6071"/>
                </a:lnTo>
                <a:lnTo>
                  <a:pt x="23" y="6084"/>
                </a:lnTo>
                <a:lnTo>
                  <a:pt x="33" y="6088"/>
                </a:lnTo>
                <a:lnTo>
                  <a:pt x="43" y="6093"/>
                </a:lnTo>
                <a:lnTo>
                  <a:pt x="51" y="6098"/>
                </a:lnTo>
                <a:lnTo>
                  <a:pt x="58" y="6105"/>
                </a:lnTo>
                <a:lnTo>
                  <a:pt x="64" y="6112"/>
                </a:lnTo>
                <a:lnTo>
                  <a:pt x="69" y="6120"/>
                </a:lnTo>
                <a:lnTo>
                  <a:pt x="73" y="6128"/>
                </a:lnTo>
                <a:lnTo>
                  <a:pt x="76" y="6137"/>
                </a:lnTo>
                <a:lnTo>
                  <a:pt x="78" y="6147"/>
                </a:lnTo>
                <a:lnTo>
                  <a:pt x="79" y="6157"/>
                </a:lnTo>
                <a:lnTo>
                  <a:pt x="79" y="6168"/>
                </a:lnTo>
                <a:lnTo>
                  <a:pt x="78" y="6179"/>
                </a:lnTo>
                <a:lnTo>
                  <a:pt x="75" y="6191"/>
                </a:lnTo>
                <a:lnTo>
                  <a:pt x="72" y="6203"/>
                </a:lnTo>
                <a:lnTo>
                  <a:pt x="68" y="6215"/>
                </a:lnTo>
                <a:lnTo>
                  <a:pt x="62" y="6228"/>
                </a:lnTo>
                <a:lnTo>
                  <a:pt x="47" y="6271"/>
                </a:lnTo>
                <a:lnTo>
                  <a:pt x="33" y="6311"/>
                </a:lnTo>
                <a:lnTo>
                  <a:pt x="21" y="6349"/>
                </a:lnTo>
                <a:lnTo>
                  <a:pt x="11" y="6384"/>
                </a:lnTo>
                <a:lnTo>
                  <a:pt x="8" y="6401"/>
                </a:lnTo>
                <a:lnTo>
                  <a:pt x="4" y="6417"/>
                </a:lnTo>
                <a:lnTo>
                  <a:pt x="2" y="6433"/>
                </a:lnTo>
                <a:lnTo>
                  <a:pt x="1" y="6448"/>
                </a:lnTo>
                <a:lnTo>
                  <a:pt x="0" y="6462"/>
                </a:lnTo>
                <a:lnTo>
                  <a:pt x="0" y="6476"/>
                </a:lnTo>
                <a:lnTo>
                  <a:pt x="2" y="6489"/>
                </a:lnTo>
                <a:lnTo>
                  <a:pt x="4" y="6501"/>
                </a:lnTo>
                <a:lnTo>
                  <a:pt x="8" y="6514"/>
                </a:lnTo>
                <a:lnTo>
                  <a:pt x="12" y="6525"/>
                </a:lnTo>
                <a:lnTo>
                  <a:pt x="18" y="6536"/>
                </a:lnTo>
                <a:lnTo>
                  <a:pt x="25" y="6547"/>
                </a:lnTo>
                <a:lnTo>
                  <a:pt x="34" y="6556"/>
                </a:lnTo>
                <a:lnTo>
                  <a:pt x="44" y="6567"/>
                </a:lnTo>
                <a:lnTo>
                  <a:pt x="55" y="6576"/>
                </a:lnTo>
                <a:lnTo>
                  <a:pt x="68" y="6584"/>
                </a:lnTo>
                <a:lnTo>
                  <a:pt x="82" y="6592"/>
                </a:lnTo>
                <a:lnTo>
                  <a:pt x="99" y="6599"/>
                </a:lnTo>
                <a:lnTo>
                  <a:pt x="117" y="6606"/>
                </a:lnTo>
                <a:lnTo>
                  <a:pt x="136" y="6612"/>
                </a:lnTo>
                <a:lnTo>
                  <a:pt x="157" y="6618"/>
                </a:lnTo>
                <a:lnTo>
                  <a:pt x="180" y="6623"/>
                </a:lnTo>
                <a:lnTo>
                  <a:pt x="205" y="6627"/>
                </a:lnTo>
                <a:lnTo>
                  <a:pt x="232" y="6632"/>
                </a:lnTo>
                <a:lnTo>
                  <a:pt x="269" y="6639"/>
                </a:lnTo>
                <a:lnTo>
                  <a:pt x="305" y="6646"/>
                </a:lnTo>
                <a:lnTo>
                  <a:pt x="341" y="6651"/>
                </a:lnTo>
                <a:lnTo>
                  <a:pt x="378" y="6656"/>
                </a:lnTo>
                <a:lnTo>
                  <a:pt x="416" y="6660"/>
                </a:lnTo>
                <a:lnTo>
                  <a:pt x="453" y="6663"/>
                </a:lnTo>
                <a:lnTo>
                  <a:pt x="491" y="6665"/>
                </a:lnTo>
                <a:lnTo>
                  <a:pt x="528" y="6667"/>
                </a:lnTo>
                <a:lnTo>
                  <a:pt x="567" y="6668"/>
                </a:lnTo>
                <a:lnTo>
                  <a:pt x="605" y="6668"/>
                </a:lnTo>
                <a:lnTo>
                  <a:pt x="643" y="6667"/>
                </a:lnTo>
                <a:lnTo>
                  <a:pt x="683" y="6666"/>
                </a:lnTo>
                <a:lnTo>
                  <a:pt x="760" y="6663"/>
                </a:lnTo>
                <a:lnTo>
                  <a:pt x="838" y="6658"/>
                </a:lnTo>
                <a:lnTo>
                  <a:pt x="915" y="6651"/>
                </a:lnTo>
                <a:lnTo>
                  <a:pt x="993" y="6644"/>
                </a:lnTo>
                <a:lnTo>
                  <a:pt x="1069" y="6635"/>
                </a:lnTo>
                <a:lnTo>
                  <a:pt x="1146" y="6626"/>
                </a:lnTo>
                <a:lnTo>
                  <a:pt x="1221" y="6616"/>
                </a:lnTo>
                <a:lnTo>
                  <a:pt x="1297" y="6607"/>
                </a:lnTo>
                <a:lnTo>
                  <a:pt x="1370" y="6598"/>
                </a:lnTo>
                <a:lnTo>
                  <a:pt x="1443" y="6590"/>
                </a:lnTo>
                <a:lnTo>
                  <a:pt x="1476" y="6585"/>
                </a:lnTo>
                <a:lnTo>
                  <a:pt x="1513" y="6578"/>
                </a:lnTo>
                <a:lnTo>
                  <a:pt x="1553" y="6571"/>
                </a:lnTo>
                <a:lnTo>
                  <a:pt x="1596" y="6561"/>
                </a:lnTo>
                <a:lnTo>
                  <a:pt x="1640" y="6553"/>
                </a:lnTo>
                <a:lnTo>
                  <a:pt x="1686" y="6545"/>
                </a:lnTo>
                <a:lnTo>
                  <a:pt x="1733" y="6537"/>
                </a:lnTo>
                <a:lnTo>
                  <a:pt x="1779" y="6530"/>
                </a:lnTo>
                <a:lnTo>
                  <a:pt x="1826" y="6525"/>
                </a:lnTo>
                <a:lnTo>
                  <a:pt x="1872" y="6522"/>
                </a:lnTo>
                <a:lnTo>
                  <a:pt x="1894" y="6521"/>
                </a:lnTo>
                <a:lnTo>
                  <a:pt x="1916" y="6521"/>
                </a:lnTo>
                <a:lnTo>
                  <a:pt x="1938" y="6522"/>
                </a:lnTo>
                <a:lnTo>
                  <a:pt x="1959" y="6523"/>
                </a:lnTo>
                <a:lnTo>
                  <a:pt x="1979" y="6525"/>
                </a:lnTo>
                <a:lnTo>
                  <a:pt x="2000" y="6528"/>
                </a:lnTo>
                <a:lnTo>
                  <a:pt x="2019" y="6532"/>
                </a:lnTo>
                <a:lnTo>
                  <a:pt x="2037" y="6537"/>
                </a:lnTo>
                <a:lnTo>
                  <a:pt x="2054" y="6543"/>
                </a:lnTo>
                <a:lnTo>
                  <a:pt x="2071" y="6550"/>
                </a:lnTo>
                <a:lnTo>
                  <a:pt x="2086" y="6558"/>
                </a:lnTo>
                <a:lnTo>
                  <a:pt x="2100" y="6568"/>
                </a:lnTo>
                <a:lnTo>
                  <a:pt x="2096" y="6579"/>
                </a:lnTo>
                <a:lnTo>
                  <a:pt x="2090" y="6589"/>
                </a:lnTo>
                <a:lnTo>
                  <a:pt x="2084" y="6600"/>
                </a:lnTo>
                <a:lnTo>
                  <a:pt x="2077" y="6612"/>
                </a:lnTo>
                <a:lnTo>
                  <a:pt x="2060" y="6637"/>
                </a:lnTo>
                <a:lnTo>
                  <a:pt x="2041" y="6662"/>
                </a:lnTo>
                <a:lnTo>
                  <a:pt x="2000" y="6717"/>
                </a:lnTo>
                <a:lnTo>
                  <a:pt x="1958" y="6774"/>
                </a:lnTo>
                <a:lnTo>
                  <a:pt x="1940" y="6803"/>
                </a:lnTo>
                <a:lnTo>
                  <a:pt x="1923" y="6830"/>
                </a:lnTo>
                <a:lnTo>
                  <a:pt x="1916" y="6844"/>
                </a:lnTo>
                <a:lnTo>
                  <a:pt x="1909" y="6857"/>
                </a:lnTo>
                <a:lnTo>
                  <a:pt x="1904" y="6870"/>
                </a:lnTo>
                <a:lnTo>
                  <a:pt x="1899" y="6883"/>
                </a:lnTo>
                <a:lnTo>
                  <a:pt x="1896" y="6897"/>
                </a:lnTo>
                <a:lnTo>
                  <a:pt x="1893" y="6909"/>
                </a:lnTo>
                <a:lnTo>
                  <a:pt x="1892" y="6920"/>
                </a:lnTo>
                <a:lnTo>
                  <a:pt x="1893" y="6932"/>
                </a:lnTo>
                <a:lnTo>
                  <a:pt x="1895" y="6942"/>
                </a:lnTo>
                <a:lnTo>
                  <a:pt x="1898" y="6952"/>
                </a:lnTo>
                <a:lnTo>
                  <a:pt x="1903" y="6962"/>
                </a:lnTo>
                <a:lnTo>
                  <a:pt x="1910" y="6971"/>
                </a:lnTo>
                <a:lnTo>
                  <a:pt x="1952" y="7007"/>
                </a:lnTo>
                <a:lnTo>
                  <a:pt x="2013" y="7037"/>
                </a:lnTo>
                <a:lnTo>
                  <a:pt x="2089" y="7061"/>
                </a:lnTo>
                <a:lnTo>
                  <a:pt x="2181" y="7082"/>
                </a:lnTo>
                <a:lnTo>
                  <a:pt x="2285" y="7097"/>
                </a:lnTo>
                <a:lnTo>
                  <a:pt x="2403" y="7107"/>
                </a:lnTo>
                <a:lnTo>
                  <a:pt x="2533" y="7113"/>
                </a:lnTo>
                <a:lnTo>
                  <a:pt x="2674" y="7114"/>
                </a:lnTo>
                <a:lnTo>
                  <a:pt x="2823" y="7112"/>
                </a:lnTo>
                <a:lnTo>
                  <a:pt x="2981" y="7106"/>
                </a:lnTo>
                <a:lnTo>
                  <a:pt x="3145" y="7097"/>
                </a:lnTo>
                <a:lnTo>
                  <a:pt x="3317" y="7084"/>
                </a:lnTo>
                <a:lnTo>
                  <a:pt x="3493" y="7069"/>
                </a:lnTo>
                <a:lnTo>
                  <a:pt x="3672" y="7050"/>
                </a:lnTo>
                <a:lnTo>
                  <a:pt x="3853" y="7030"/>
                </a:lnTo>
                <a:lnTo>
                  <a:pt x="4036" y="7007"/>
                </a:lnTo>
                <a:lnTo>
                  <a:pt x="4221" y="6983"/>
                </a:lnTo>
                <a:lnTo>
                  <a:pt x="4403" y="6957"/>
                </a:lnTo>
                <a:lnTo>
                  <a:pt x="4583" y="6930"/>
                </a:lnTo>
                <a:lnTo>
                  <a:pt x="4761" y="6901"/>
                </a:lnTo>
                <a:lnTo>
                  <a:pt x="4935" y="6870"/>
                </a:lnTo>
                <a:lnTo>
                  <a:pt x="5103" y="6840"/>
                </a:lnTo>
                <a:lnTo>
                  <a:pt x="5264" y="6810"/>
                </a:lnTo>
                <a:lnTo>
                  <a:pt x="5417" y="6779"/>
                </a:lnTo>
                <a:lnTo>
                  <a:pt x="5562" y="6748"/>
                </a:lnTo>
                <a:lnTo>
                  <a:pt x="5697" y="6717"/>
                </a:lnTo>
                <a:lnTo>
                  <a:pt x="5821" y="6687"/>
                </a:lnTo>
                <a:lnTo>
                  <a:pt x="5932" y="6658"/>
                </a:lnTo>
                <a:lnTo>
                  <a:pt x="6030" y="6630"/>
                </a:lnTo>
                <a:lnTo>
                  <a:pt x="6114" y="6603"/>
                </a:lnTo>
                <a:lnTo>
                  <a:pt x="6182" y="6578"/>
                </a:lnTo>
                <a:lnTo>
                  <a:pt x="6233" y="6553"/>
                </a:lnTo>
                <a:lnTo>
                  <a:pt x="6263" y="6537"/>
                </a:lnTo>
                <a:lnTo>
                  <a:pt x="6293" y="6519"/>
                </a:lnTo>
                <a:lnTo>
                  <a:pt x="6325" y="6498"/>
                </a:lnTo>
                <a:lnTo>
                  <a:pt x="6357" y="6476"/>
                </a:lnTo>
                <a:lnTo>
                  <a:pt x="6389" y="6451"/>
                </a:lnTo>
                <a:lnTo>
                  <a:pt x="6420" y="6425"/>
                </a:lnTo>
                <a:lnTo>
                  <a:pt x="6435" y="6411"/>
                </a:lnTo>
                <a:lnTo>
                  <a:pt x="6449" y="6396"/>
                </a:lnTo>
                <a:lnTo>
                  <a:pt x="6463" y="6381"/>
                </a:lnTo>
                <a:lnTo>
                  <a:pt x="6476" y="6366"/>
                </a:lnTo>
                <a:lnTo>
                  <a:pt x="6489" y="6351"/>
                </a:lnTo>
                <a:lnTo>
                  <a:pt x="6501" y="6335"/>
                </a:lnTo>
                <a:lnTo>
                  <a:pt x="6513" y="6319"/>
                </a:lnTo>
                <a:lnTo>
                  <a:pt x="6523" y="6302"/>
                </a:lnTo>
                <a:lnTo>
                  <a:pt x="6534" y="6285"/>
                </a:lnTo>
                <a:lnTo>
                  <a:pt x="6542" y="6268"/>
                </a:lnTo>
                <a:lnTo>
                  <a:pt x="6550" y="6250"/>
                </a:lnTo>
                <a:lnTo>
                  <a:pt x="6556" y="6233"/>
                </a:lnTo>
                <a:lnTo>
                  <a:pt x="6562" y="6214"/>
                </a:lnTo>
                <a:lnTo>
                  <a:pt x="6566" y="6195"/>
                </a:lnTo>
                <a:lnTo>
                  <a:pt x="6568" y="6177"/>
                </a:lnTo>
                <a:lnTo>
                  <a:pt x="6569" y="6158"/>
                </a:lnTo>
                <a:lnTo>
                  <a:pt x="6569" y="6139"/>
                </a:lnTo>
                <a:lnTo>
                  <a:pt x="6567" y="6120"/>
                </a:lnTo>
                <a:lnTo>
                  <a:pt x="6564" y="6100"/>
                </a:lnTo>
                <a:lnTo>
                  <a:pt x="6559" y="6080"/>
                </a:lnTo>
                <a:lnTo>
                  <a:pt x="6550" y="6058"/>
                </a:lnTo>
                <a:lnTo>
                  <a:pt x="6540" y="6039"/>
                </a:lnTo>
                <a:lnTo>
                  <a:pt x="6528" y="6021"/>
                </a:lnTo>
                <a:lnTo>
                  <a:pt x="6515" y="6004"/>
                </a:lnTo>
                <a:lnTo>
                  <a:pt x="6502" y="5988"/>
                </a:lnTo>
                <a:lnTo>
                  <a:pt x="6487" y="5973"/>
                </a:lnTo>
                <a:lnTo>
                  <a:pt x="6471" y="5959"/>
                </a:lnTo>
                <a:lnTo>
                  <a:pt x="6454" y="5947"/>
                </a:lnTo>
                <a:lnTo>
                  <a:pt x="6437" y="5935"/>
                </a:lnTo>
                <a:lnTo>
                  <a:pt x="6418" y="5924"/>
                </a:lnTo>
                <a:lnTo>
                  <a:pt x="6399" y="5914"/>
                </a:lnTo>
                <a:lnTo>
                  <a:pt x="6379" y="5904"/>
                </a:lnTo>
                <a:lnTo>
                  <a:pt x="6359" y="5894"/>
                </a:lnTo>
                <a:lnTo>
                  <a:pt x="6338" y="5886"/>
                </a:lnTo>
                <a:lnTo>
                  <a:pt x="6317" y="5878"/>
                </a:lnTo>
                <a:lnTo>
                  <a:pt x="6296" y="5870"/>
                </a:lnTo>
                <a:lnTo>
                  <a:pt x="6209" y="5842"/>
                </a:lnTo>
                <a:lnTo>
                  <a:pt x="6126" y="5815"/>
                </a:lnTo>
                <a:lnTo>
                  <a:pt x="6106" y="5807"/>
                </a:lnTo>
                <a:lnTo>
                  <a:pt x="6086" y="5799"/>
                </a:lnTo>
                <a:lnTo>
                  <a:pt x="6067" y="5791"/>
                </a:lnTo>
                <a:lnTo>
                  <a:pt x="6049" y="5782"/>
                </a:lnTo>
                <a:lnTo>
                  <a:pt x="6032" y="5773"/>
                </a:lnTo>
                <a:lnTo>
                  <a:pt x="6015" y="5763"/>
                </a:lnTo>
                <a:lnTo>
                  <a:pt x="6000" y="5753"/>
                </a:lnTo>
                <a:lnTo>
                  <a:pt x="5986" y="5741"/>
                </a:lnTo>
                <a:lnTo>
                  <a:pt x="5996" y="5730"/>
                </a:lnTo>
                <a:lnTo>
                  <a:pt x="6007" y="5721"/>
                </a:lnTo>
                <a:lnTo>
                  <a:pt x="6018" y="5713"/>
                </a:lnTo>
                <a:lnTo>
                  <a:pt x="6031" y="5704"/>
                </a:lnTo>
                <a:lnTo>
                  <a:pt x="6044" y="5697"/>
                </a:lnTo>
                <a:lnTo>
                  <a:pt x="6057" y="5689"/>
                </a:lnTo>
                <a:lnTo>
                  <a:pt x="6071" y="5682"/>
                </a:lnTo>
                <a:lnTo>
                  <a:pt x="6085" y="5675"/>
                </a:lnTo>
                <a:lnTo>
                  <a:pt x="6116" y="5663"/>
                </a:lnTo>
                <a:lnTo>
                  <a:pt x="6148" y="5653"/>
                </a:lnTo>
                <a:lnTo>
                  <a:pt x="6180" y="5643"/>
                </a:lnTo>
                <a:lnTo>
                  <a:pt x="6213" y="5635"/>
                </a:lnTo>
                <a:lnTo>
                  <a:pt x="6248" y="5627"/>
                </a:lnTo>
                <a:lnTo>
                  <a:pt x="6282" y="5621"/>
                </a:lnTo>
                <a:lnTo>
                  <a:pt x="6316" y="5615"/>
                </a:lnTo>
                <a:lnTo>
                  <a:pt x="6349" y="5610"/>
                </a:lnTo>
                <a:lnTo>
                  <a:pt x="6415" y="5601"/>
                </a:lnTo>
                <a:lnTo>
                  <a:pt x="6474" y="5593"/>
                </a:lnTo>
                <a:lnTo>
                  <a:pt x="6530" y="5581"/>
                </a:lnTo>
                <a:lnTo>
                  <a:pt x="6588" y="5570"/>
                </a:lnTo>
                <a:lnTo>
                  <a:pt x="6646" y="5559"/>
                </a:lnTo>
                <a:lnTo>
                  <a:pt x="6706" y="5549"/>
                </a:lnTo>
                <a:lnTo>
                  <a:pt x="6766" y="5539"/>
                </a:lnTo>
                <a:lnTo>
                  <a:pt x="6825" y="5528"/>
                </a:lnTo>
                <a:lnTo>
                  <a:pt x="6886" y="5517"/>
                </a:lnTo>
                <a:lnTo>
                  <a:pt x="6946" y="5505"/>
                </a:lnTo>
                <a:lnTo>
                  <a:pt x="7006" y="5491"/>
                </a:lnTo>
                <a:lnTo>
                  <a:pt x="7064" y="5476"/>
                </a:lnTo>
                <a:lnTo>
                  <a:pt x="7093" y="5468"/>
                </a:lnTo>
                <a:lnTo>
                  <a:pt x="7122" y="5459"/>
                </a:lnTo>
                <a:lnTo>
                  <a:pt x="7151" y="5450"/>
                </a:lnTo>
                <a:lnTo>
                  <a:pt x="7178" y="5440"/>
                </a:lnTo>
                <a:lnTo>
                  <a:pt x="7206" y="5430"/>
                </a:lnTo>
                <a:lnTo>
                  <a:pt x="7233" y="5419"/>
                </a:lnTo>
                <a:lnTo>
                  <a:pt x="7260" y="5407"/>
                </a:lnTo>
                <a:lnTo>
                  <a:pt x="7287" y="5394"/>
                </a:lnTo>
                <a:lnTo>
                  <a:pt x="7312" y="5381"/>
                </a:lnTo>
                <a:lnTo>
                  <a:pt x="7338" y="5367"/>
                </a:lnTo>
                <a:lnTo>
                  <a:pt x="7362" y="5353"/>
                </a:lnTo>
                <a:lnTo>
                  <a:pt x="7386" y="5337"/>
                </a:lnTo>
                <a:lnTo>
                  <a:pt x="7416" y="5318"/>
                </a:lnTo>
                <a:lnTo>
                  <a:pt x="7441" y="5299"/>
                </a:lnTo>
                <a:lnTo>
                  <a:pt x="7460" y="5281"/>
                </a:lnTo>
                <a:lnTo>
                  <a:pt x="7476" y="5264"/>
                </a:lnTo>
                <a:lnTo>
                  <a:pt x="7487" y="5247"/>
                </a:lnTo>
                <a:lnTo>
                  <a:pt x="7494" y="5230"/>
                </a:lnTo>
                <a:lnTo>
                  <a:pt x="7498" y="5214"/>
                </a:lnTo>
                <a:lnTo>
                  <a:pt x="7498" y="5199"/>
                </a:lnTo>
                <a:lnTo>
                  <a:pt x="7495" y="5184"/>
                </a:lnTo>
                <a:lnTo>
                  <a:pt x="7489" y="5170"/>
                </a:lnTo>
                <a:lnTo>
                  <a:pt x="7480" y="5156"/>
                </a:lnTo>
                <a:lnTo>
                  <a:pt x="7469" y="5143"/>
                </a:lnTo>
                <a:lnTo>
                  <a:pt x="7455" y="5129"/>
                </a:lnTo>
                <a:lnTo>
                  <a:pt x="7440" y="5117"/>
                </a:lnTo>
                <a:lnTo>
                  <a:pt x="7422" y="5104"/>
                </a:lnTo>
                <a:lnTo>
                  <a:pt x="7402" y="5091"/>
                </a:lnTo>
                <a:lnTo>
                  <a:pt x="7382" y="5079"/>
                </a:lnTo>
                <a:lnTo>
                  <a:pt x="7360" y="5066"/>
                </a:lnTo>
                <a:lnTo>
                  <a:pt x="7338" y="5054"/>
                </a:lnTo>
                <a:lnTo>
                  <a:pt x="7315" y="5042"/>
                </a:lnTo>
                <a:lnTo>
                  <a:pt x="7267" y="5018"/>
                </a:lnTo>
                <a:lnTo>
                  <a:pt x="7219" y="4995"/>
                </a:lnTo>
                <a:lnTo>
                  <a:pt x="7196" y="4983"/>
                </a:lnTo>
                <a:lnTo>
                  <a:pt x="7174" y="4970"/>
                </a:lnTo>
                <a:lnTo>
                  <a:pt x="7153" y="4958"/>
                </a:lnTo>
                <a:lnTo>
                  <a:pt x="7133" y="4946"/>
                </a:lnTo>
                <a:lnTo>
                  <a:pt x="7113" y="4933"/>
                </a:lnTo>
                <a:lnTo>
                  <a:pt x="7096" y="4920"/>
                </a:lnTo>
                <a:lnTo>
                  <a:pt x="7081" y="4906"/>
                </a:lnTo>
                <a:lnTo>
                  <a:pt x="7068" y="4892"/>
                </a:lnTo>
                <a:lnTo>
                  <a:pt x="7082" y="4880"/>
                </a:lnTo>
                <a:lnTo>
                  <a:pt x="7097" y="4869"/>
                </a:lnTo>
                <a:lnTo>
                  <a:pt x="7112" y="4858"/>
                </a:lnTo>
                <a:lnTo>
                  <a:pt x="7128" y="4847"/>
                </a:lnTo>
                <a:lnTo>
                  <a:pt x="7160" y="4827"/>
                </a:lnTo>
                <a:lnTo>
                  <a:pt x="7194" y="4807"/>
                </a:lnTo>
                <a:lnTo>
                  <a:pt x="7228" y="4789"/>
                </a:lnTo>
                <a:lnTo>
                  <a:pt x="7264" y="4772"/>
                </a:lnTo>
                <a:lnTo>
                  <a:pt x="7302" y="4755"/>
                </a:lnTo>
                <a:lnTo>
                  <a:pt x="7339" y="4739"/>
                </a:lnTo>
                <a:lnTo>
                  <a:pt x="7416" y="4707"/>
                </a:lnTo>
                <a:lnTo>
                  <a:pt x="7492" y="4677"/>
                </a:lnTo>
                <a:lnTo>
                  <a:pt x="7568" y="4647"/>
                </a:lnTo>
                <a:lnTo>
                  <a:pt x="7641" y="4617"/>
                </a:lnTo>
                <a:lnTo>
                  <a:pt x="7704" y="4598"/>
                </a:lnTo>
                <a:lnTo>
                  <a:pt x="7792" y="4573"/>
                </a:lnTo>
                <a:lnTo>
                  <a:pt x="7841" y="4557"/>
                </a:lnTo>
                <a:lnTo>
                  <a:pt x="7895" y="4540"/>
                </a:lnTo>
                <a:lnTo>
                  <a:pt x="7948" y="4522"/>
                </a:lnTo>
                <a:lnTo>
                  <a:pt x="8003" y="4502"/>
                </a:lnTo>
                <a:lnTo>
                  <a:pt x="8029" y="4492"/>
                </a:lnTo>
                <a:lnTo>
                  <a:pt x="8055" y="4481"/>
                </a:lnTo>
                <a:lnTo>
                  <a:pt x="8081" y="4469"/>
                </a:lnTo>
                <a:lnTo>
                  <a:pt x="8106" y="4457"/>
                </a:lnTo>
                <a:lnTo>
                  <a:pt x="8130" y="4445"/>
                </a:lnTo>
                <a:lnTo>
                  <a:pt x="8154" y="4432"/>
                </a:lnTo>
                <a:lnTo>
                  <a:pt x="8176" y="4419"/>
                </a:lnTo>
                <a:lnTo>
                  <a:pt x="8197" y="4405"/>
                </a:lnTo>
                <a:lnTo>
                  <a:pt x="8216" y="4390"/>
                </a:lnTo>
                <a:lnTo>
                  <a:pt x="8234" y="4375"/>
                </a:lnTo>
                <a:lnTo>
                  <a:pt x="8250" y="4360"/>
                </a:lnTo>
                <a:lnTo>
                  <a:pt x="8264" y="4345"/>
                </a:lnTo>
                <a:lnTo>
                  <a:pt x="8276" y="4328"/>
                </a:lnTo>
                <a:lnTo>
                  <a:pt x="8286" y="4312"/>
                </a:lnTo>
                <a:lnTo>
                  <a:pt x="8295" y="4295"/>
                </a:lnTo>
                <a:lnTo>
                  <a:pt x="8300" y="4277"/>
                </a:lnTo>
                <a:lnTo>
                  <a:pt x="8304" y="4239"/>
                </a:lnTo>
                <a:lnTo>
                  <a:pt x="8299" y="4202"/>
                </a:lnTo>
                <a:lnTo>
                  <a:pt x="8286" y="4168"/>
                </a:lnTo>
                <a:lnTo>
                  <a:pt x="8267" y="4136"/>
                </a:lnTo>
                <a:lnTo>
                  <a:pt x="8241" y="4105"/>
                </a:lnTo>
                <a:lnTo>
                  <a:pt x="8210" y="4077"/>
                </a:lnTo>
                <a:lnTo>
                  <a:pt x="8173" y="4049"/>
                </a:lnTo>
                <a:lnTo>
                  <a:pt x="8130" y="4024"/>
                </a:lnTo>
                <a:lnTo>
                  <a:pt x="8084" y="4000"/>
                </a:lnTo>
                <a:lnTo>
                  <a:pt x="8034" y="3977"/>
                </a:lnTo>
                <a:lnTo>
                  <a:pt x="7980" y="3956"/>
                </a:lnTo>
                <a:lnTo>
                  <a:pt x="7924" y="3935"/>
                </a:lnTo>
                <a:lnTo>
                  <a:pt x="7866" y="3916"/>
                </a:lnTo>
                <a:lnTo>
                  <a:pt x="7805" y="3896"/>
                </a:lnTo>
                <a:lnTo>
                  <a:pt x="7744" y="3878"/>
                </a:lnTo>
                <a:lnTo>
                  <a:pt x="7682" y="3861"/>
                </a:lnTo>
                <a:lnTo>
                  <a:pt x="7560" y="3828"/>
                </a:lnTo>
                <a:lnTo>
                  <a:pt x="7441" y="3796"/>
                </a:lnTo>
                <a:lnTo>
                  <a:pt x="7384" y="3780"/>
                </a:lnTo>
                <a:lnTo>
                  <a:pt x="7331" y="3763"/>
                </a:lnTo>
                <a:lnTo>
                  <a:pt x="7281" y="3747"/>
                </a:lnTo>
                <a:lnTo>
                  <a:pt x="7234" y="3729"/>
                </a:lnTo>
                <a:lnTo>
                  <a:pt x="7193" y="3712"/>
                </a:lnTo>
                <a:lnTo>
                  <a:pt x="7156" y="3695"/>
                </a:lnTo>
                <a:lnTo>
                  <a:pt x="7125" y="3676"/>
                </a:lnTo>
                <a:lnTo>
                  <a:pt x="7098" y="3657"/>
                </a:lnTo>
                <a:lnTo>
                  <a:pt x="7079" y="3637"/>
                </a:lnTo>
                <a:lnTo>
                  <a:pt x="7067" y="3616"/>
                </a:lnTo>
                <a:lnTo>
                  <a:pt x="7063" y="3594"/>
                </a:lnTo>
                <a:lnTo>
                  <a:pt x="7067" y="3569"/>
                </a:lnTo>
                <a:lnTo>
                  <a:pt x="7095" y="3554"/>
                </a:lnTo>
                <a:lnTo>
                  <a:pt x="7124" y="3540"/>
                </a:lnTo>
                <a:lnTo>
                  <a:pt x="7153" y="3527"/>
                </a:lnTo>
                <a:lnTo>
                  <a:pt x="7182" y="3515"/>
                </a:lnTo>
                <a:lnTo>
                  <a:pt x="7211" y="3504"/>
                </a:lnTo>
                <a:lnTo>
                  <a:pt x="7241" y="3493"/>
                </a:lnTo>
                <a:lnTo>
                  <a:pt x="7272" y="3483"/>
                </a:lnTo>
                <a:lnTo>
                  <a:pt x="7302" y="3475"/>
                </a:lnTo>
                <a:lnTo>
                  <a:pt x="7332" y="3466"/>
                </a:lnTo>
                <a:lnTo>
                  <a:pt x="7363" y="3459"/>
                </a:lnTo>
                <a:lnTo>
                  <a:pt x="7393" y="3452"/>
                </a:lnTo>
                <a:lnTo>
                  <a:pt x="7425" y="3445"/>
                </a:lnTo>
                <a:lnTo>
                  <a:pt x="7488" y="3433"/>
                </a:lnTo>
                <a:lnTo>
                  <a:pt x="7551" y="3422"/>
                </a:lnTo>
                <a:lnTo>
                  <a:pt x="7615" y="3412"/>
                </a:lnTo>
                <a:lnTo>
                  <a:pt x="7678" y="3402"/>
                </a:lnTo>
                <a:lnTo>
                  <a:pt x="7742" y="3392"/>
                </a:lnTo>
                <a:lnTo>
                  <a:pt x="7804" y="3381"/>
                </a:lnTo>
                <a:lnTo>
                  <a:pt x="7868" y="3369"/>
                </a:lnTo>
                <a:lnTo>
                  <a:pt x="7929" y="3356"/>
                </a:lnTo>
                <a:lnTo>
                  <a:pt x="7960" y="3348"/>
                </a:lnTo>
                <a:lnTo>
                  <a:pt x="7990" y="3340"/>
                </a:lnTo>
                <a:lnTo>
                  <a:pt x="8021" y="3331"/>
                </a:lnTo>
                <a:lnTo>
                  <a:pt x="8051" y="3322"/>
                </a:lnTo>
                <a:lnTo>
                  <a:pt x="8073" y="3315"/>
                </a:lnTo>
                <a:lnTo>
                  <a:pt x="8094" y="3309"/>
                </a:lnTo>
                <a:lnTo>
                  <a:pt x="8116" y="3302"/>
                </a:lnTo>
                <a:lnTo>
                  <a:pt x="8137" y="3294"/>
                </a:lnTo>
                <a:lnTo>
                  <a:pt x="8158" y="3286"/>
                </a:lnTo>
                <a:lnTo>
                  <a:pt x="8178" y="3278"/>
                </a:lnTo>
                <a:lnTo>
                  <a:pt x="8198" y="3269"/>
                </a:lnTo>
                <a:lnTo>
                  <a:pt x="8217" y="3260"/>
                </a:lnTo>
                <a:lnTo>
                  <a:pt x="8235" y="3250"/>
                </a:lnTo>
                <a:lnTo>
                  <a:pt x="8252" y="3241"/>
                </a:lnTo>
                <a:lnTo>
                  <a:pt x="8268" y="3229"/>
                </a:lnTo>
                <a:lnTo>
                  <a:pt x="8283" y="3219"/>
                </a:lnTo>
                <a:lnTo>
                  <a:pt x="8298" y="3208"/>
                </a:lnTo>
                <a:lnTo>
                  <a:pt x="8311" y="3197"/>
                </a:lnTo>
                <a:lnTo>
                  <a:pt x="8322" y="3185"/>
                </a:lnTo>
                <a:lnTo>
                  <a:pt x="8332" y="3174"/>
                </a:lnTo>
                <a:lnTo>
                  <a:pt x="8340" y="3162"/>
                </a:lnTo>
                <a:lnTo>
                  <a:pt x="8347" y="3149"/>
                </a:lnTo>
                <a:lnTo>
                  <a:pt x="8352" y="3137"/>
                </a:lnTo>
                <a:lnTo>
                  <a:pt x="8355" y="3124"/>
                </a:lnTo>
                <a:lnTo>
                  <a:pt x="8356" y="3112"/>
                </a:lnTo>
                <a:lnTo>
                  <a:pt x="8355" y="3099"/>
                </a:lnTo>
                <a:lnTo>
                  <a:pt x="8352" y="3086"/>
                </a:lnTo>
                <a:lnTo>
                  <a:pt x="8347" y="3071"/>
                </a:lnTo>
                <a:lnTo>
                  <a:pt x="8340" y="3058"/>
                </a:lnTo>
                <a:lnTo>
                  <a:pt x="8330" y="3045"/>
                </a:lnTo>
                <a:lnTo>
                  <a:pt x="8318" y="3031"/>
                </a:lnTo>
                <a:lnTo>
                  <a:pt x="8303" y="3017"/>
                </a:lnTo>
                <a:lnTo>
                  <a:pt x="8284" y="3003"/>
                </a:lnTo>
                <a:lnTo>
                  <a:pt x="8264" y="2990"/>
                </a:lnTo>
                <a:lnTo>
                  <a:pt x="8241" y="2976"/>
                </a:lnTo>
                <a:lnTo>
                  <a:pt x="8215" y="2962"/>
                </a:lnTo>
                <a:close/>
              </a:path>
            </a:pathLst>
          </a:custGeom>
          <a:solidFill>
            <a:srgbClr val="B06836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89" name="Freeform 73"/>
          <p:cNvSpPr>
            <a:spLocks noChangeArrowheads="1"/>
          </p:cNvSpPr>
          <p:nvPr/>
        </p:nvSpPr>
        <p:spPr bwMode="auto">
          <a:xfrm>
            <a:off x="1550988" y="4918075"/>
            <a:ext cx="220662" cy="207963"/>
          </a:xfrm>
          <a:custGeom>
            <a:avLst/>
            <a:gdLst/>
            <a:ahLst/>
            <a:cxnLst>
              <a:cxn ang="0">
                <a:pos x="1327" y="64"/>
              </a:cxn>
              <a:cxn ang="0">
                <a:pos x="1432" y="143"/>
              </a:cxn>
              <a:cxn ang="0">
                <a:pos x="1638" y="276"/>
              </a:cxn>
              <a:cxn ang="0">
                <a:pos x="1878" y="431"/>
              </a:cxn>
              <a:cxn ang="0">
                <a:pos x="2018" y="537"/>
              </a:cxn>
              <a:cxn ang="0">
                <a:pos x="2117" y="629"/>
              </a:cxn>
              <a:cxn ang="0">
                <a:pos x="2143" y="665"/>
              </a:cxn>
              <a:cxn ang="0">
                <a:pos x="2137" y="732"/>
              </a:cxn>
              <a:cxn ang="0">
                <a:pos x="2107" y="843"/>
              </a:cxn>
              <a:cxn ang="0">
                <a:pos x="2065" y="943"/>
              </a:cxn>
              <a:cxn ang="0">
                <a:pos x="2033" y="990"/>
              </a:cxn>
              <a:cxn ang="0">
                <a:pos x="1985" y="1033"/>
              </a:cxn>
              <a:cxn ang="0">
                <a:pos x="1900" y="1071"/>
              </a:cxn>
              <a:cxn ang="0">
                <a:pos x="1814" y="1074"/>
              </a:cxn>
              <a:cxn ang="0">
                <a:pos x="1729" y="1052"/>
              </a:cxn>
              <a:cxn ang="0">
                <a:pos x="1646" y="1010"/>
              </a:cxn>
              <a:cxn ang="0">
                <a:pos x="1544" y="944"/>
              </a:cxn>
              <a:cxn ang="0">
                <a:pos x="1408" y="852"/>
              </a:cxn>
              <a:cxn ang="0">
                <a:pos x="1317" y="802"/>
              </a:cxn>
              <a:cxn ang="0">
                <a:pos x="1197" y="732"/>
              </a:cxn>
              <a:cxn ang="0">
                <a:pos x="1110" y="684"/>
              </a:cxn>
              <a:cxn ang="0">
                <a:pos x="1060" y="671"/>
              </a:cxn>
              <a:cxn ang="0">
                <a:pos x="1003" y="670"/>
              </a:cxn>
              <a:cxn ang="0">
                <a:pos x="940" y="687"/>
              </a:cxn>
              <a:cxn ang="0">
                <a:pos x="867" y="719"/>
              </a:cxn>
              <a:cxn ang="0">
                <a:pos x="805" y="773"/>
              </a:cxn>
              <a:cxn ang="0">
                <a:pos x="747" y="854"/>
              </a:cxn>
              <a:cxn ang="0">
                <a:pos x="693" y="953"/>
              </a:cxn>
              <a:cxn ang="0">
                <a:pos x="647" y="1065"/>
              </a:cxn>
              <a:cxn ang="0">
                <a:pos x="609" y="1182"/>
              </a:cxn>
              <a:cxn ang="0">
                <a:pos x="581" y="1297"/>
              </a:cxn>
              <a:cxn ang="0">
                <a:pos x="564" y="1404"/>
              </a:cxn>
              <a:cxn ang="0">
                <a:pos x="543" y="1482"/>
              </a:cxn>
              <a:cxn ang="0">
                <a:pos x="471" y="1509"/>
              </a:cxn>
              <a:cxn ang="0">
                <a:pos x="390" y="1521"/>
              </a:cxn>
              <a:cxn ang="0">
                <a:pos x="308" y="1520"/>
              </a:cxn>
              <a:cxn ang="0">
                <a:pos x="209" y="1506"/>
              </a:cxn>
              <a:cxn ang="0">
                <a:pos x="99" y="1472"/>
              </a:cxn>
              <a:cxn ang="0">
                <a:pos x="60" y="1452"/>
              </a:cxn>
              <a:cxn ang="0">
                <a:pos x="33" y="1405"/>
              </a:cxn>
              <a:cxn ang="0">
                <a:pos x="2" y="1253"/>
              </a:cxn>
              <a:cxn ang="0">
                <a:pos x="4" y="1076"/>
              </a:cxn>
              <a:cxn ang="0">
                <a:pos x="32" y="887"/>
              </a:cxn>
              <a:cxn ang="0">
                <a:pos x="78" y="700"/>
              </a:cxn>
              <a:cxn ang="0">
                <a:pos x="134" y="526"/>
              </a:cxn>
              <a:cxn ang="0">
                <a:pos x="193" y="380"/>
              </a:cxn>
              <a:cxn ang="0">
                <a:pos x="246" y="275"/>
              </a:cxn>
              <a:cxn ang="0">
                <a:pos x="301" y="210"/>
              </a:cxn>
              <a:cxn ang="0">
                <a:pos x="394" y="137"/>
              </a:cxn>
              <a:cxn ang="0">
                <a:pos x="491" y="85"/>
              </a:cxn>
              <a:cxn ang="0">
                <a:pos x="591" y="49"/>
              </a:cxn>
              <a:cxn ang="0">
                <a:pos x="692" y="27"/>
              </a:cxn>
              <a:cxn ang="0">
                <a:pos x="823" y="11"/>
              </a:cxn>
              <a:cxn ang="0">
                <a:pos x="1042" y="3"/>
              </a:cxn>
            </a:cxnLst>
            <a:rect l="0" t="0" r="r" b="b"/>
            <a:pathLst>
              <a:path w="2143" h="1522">
                <a:moveTo>
                  <a:pt x="1256" y="1"/>
                </a:moveTo>
                <a:lnTo>
                  <a:pt x="1279" y="23"/>
                </a:lnTo>
                <a:lnTo>
                  <a:pt x="1302" y="44"/>
                </a:lnTo>
                <a:lnTo>
                  <a:pt x="1327" y="64"/>
                </a:lnTo>
                <a:lnTo>
                  <a:pt x="1353" y="84"/>
                </a:lnTo>
                <a:lnTo>
                  <a:pt x="1379" y="104"/>
                </a:lnTo>
                <a:lnTo>
                  <a:pt x="1405" y="123"/>
                </a:lnTo>
                <a:lnTo>
                  <a:pt x="1432" y="143"/>
                </a:lnTo>
                <a:lnTo>
                  <a:pt x="1461" y="162"/>
                </a:lnTo>
                <a:lnTo>
                  <a:pt x="1518" y="201"/>
                </a:lnTo>
                <a:lnTo>
                  <a:pt x="1577" y="238"/>
                </a:lnTo>
                <a:lnTo>
                  <a:pt x="1638" y="276"/>
                </a:lnTo>
                <a:lnTo>
                  <a:pt x="1698" y="313"/>
                </a:lnTo>
                <a:lnTo>
                  <a:pt x="1759" y="351"/>
                </a:lnTo>
                <a:lnTo>
                  <a:pt x="1819" y="391"/>
                </a:lnTo>
                <a:lnTo>
                  <a:pt x="1878" y="431"/>
                </a:lnTo>
                <a:lnTo>
                  <a:pt x="1936" y="472"/>
                </a:lnTo>
                <a:lnTo>
                  <a:pt x="1964" y="493"/>
                </a:lnTo>
                <a:lnTo>
                  <a:pt x="1991" y="514"/>
                </a:lnTo>
                <a:lnTo>
                  <a:pt x="2018" y="537"/>
                </a:lnTo>
                <a:lnTo>
                  <a:pt x="2045" y="559"/>
                </a:lnTo>
                <a:lnTo>
                  <a:pt x="2070" y="582"/>
                </a:lnTo>
                <a:lnTo>
                  <a:pt x="2094" y="605"/>
                </a:lnTo>
                <a:lnTo>
                  <a:pt x="2117" y="629"/>
                </a:lnTo>
                <a:lnTo>
                  <a:pt x="2140" y="654"/>
                </a:lnTo>
                <a:lnTo>
                  <a:pt x="2141" y="656"/>
                </a:lnTo>
                <a:lnTo>
                  <a:pt x="2142" y="660"/>
                </a:lnTo>
                <a:lnTo>
                  <a:pt x="2143" y="665"/>
                </a:lnTo>
                <a:lnTo>
                  <a:pt x="2143" y="672"/>
                </a:lnTo>
                <a:lnTo>
                  <a:pt x="2142" y="689"/>
                </a:lnTo>
                <a:lnTo>
                  <a:pt x="2140" y="709"/>
                </a:lnTo>
                <a:lnTo>
                  <a:pt x="2137" y="732"/>
                </a:lnTo>
                <a:lnTo>
                  <a:pt x="2131" y="757"/>
                </a:lnTo>
                <a:lnTo>
                  <a:pt x="2125" y="785"/>
                </a:lnTo>
                <a:lnTo>
                  <a:pt x="2117" y="813"/>
                </a:lnTo>
                <a:lnTo>
                  <a:pt x="2107" y="843"/>
                </a:lnTo>
                <a:lnTo>
                  <a:pt x="2097" y="873"/>
                </a:lnTo>
                <a:lnTo>
                  <a:pt x="2085" y="902"/>
                </a:lnTo>
                <a:lnTo>
                  <a:pt x="2072" y="930"/>
                </a:lnTo>
                <a:lnTo>
                  <a:pt x="2065" y="943"/>
                </a:lnTo>
                <a:lnTo>
                  <a:pt x="2057" y="956"/>
                </a:lnTo>
                <a:lnTo>
                  <a:pt x="2050" y="968"/>
                </a:lnTo>
                <a:lnTo>
                  <a:pt x="2041" y="979"/>
                </a:lnTo>
                <a:lnTo>
                  <a:pt x="2033" y="990"/>
                </a:lnTo>
                <a:lnTo>
                  <a:pt x="2024" y="999"/>
                </a:lnTo>
                <a:lnTo>
                  <a:pt x="2016" y="1008"/>
                </a:lnTo>
                <a:lnTo>
                  <a:pt x="2007" y="1016"/>
                </a:lnTo>
                <a:lnTo>
                  <a:pt x="1985" y="1033"/>
                </a:lnTo>
                <a:lnTo>
                  <a:pt x="1964" y="1046"/>
                </a:lnTo>
                <a:lnTo>
                  <a:pt x="1943" y="1056"/>
                </a:lnTo>
                <a:lnTo>
                  <a:pt x="1922" y="1065"/>
                </a:lnTo>
                <a:lnTo>
                  <a:pt x="1900" y="1071"/>
                </a:lnTo>
                <a:lnTo>
                  <a:pt x="1878" y="1074"/>
                </a:lnTo>
                <a:lnTo>
                  <a:pt x="1857" y="1076"/>
                </a:lnTo>
                <a:lnTo>
                  <a:pt x="1836" y="1076"/>
                </a:lnTo>
                <a:lnTo>
                  <a:pt x="1814" y="1074"/>
                </a:lnTo>
                <a:lnTo>
                  <a:pt x="1793" y="1071"/>
                </a:lnTo>
                <a:lnTo>
                  <a:pt x="1772" y="1066"/>
                </a:lnTo>
                <a:lnTo>
                  <a:pt x="1751" y="1060"/>
                </a:lnTo>
                <a:lnTo>
                  <a:pt x="1729" y="1052"/>
                </a:lnTo>
                <a:lnTo>
                  <a:pt x="1708" y="1043"/>
                </a:lnTo>
                <a:lnTo>
                  <a:pt x="1687" y="1033"/>
                </a:lnTo>
                <a:lnTo>
                  <a:pt x="1667" y="1022"/>
                </a:lnTo>
                <a:lnTo>
                  <a:pt x="1646" y="1010"/>
                </a:lnTo>
                <a:lnTo>
                  <a:pt x="1625" y="998"/>
                </a:lnTo>
                <a:lnTo>
                  <a:pt x="1605" y="985"/>
                </a:lnTo>
                <a:lnTo>
                  <a:pt x="1584" y="972"/>
                </a:lnTo>
                <a:lnTo>
                  <a:pt x="1544" y="944"/>
                </a:lnTo>
                <a:lnTo>
                  <a:pt x="1504" y="916"/>
                </a:lnTo>
                <a:lnTo>
                  <a:pt x="1465" y="889"/>
                </a:lnTo>
                <a:lnTo>
                  <a:pt x="1426" y="864"/>
                </a:lnTo>
                <a:lnTo>
                  <a:pt x="1408" y="852"/>
                </a:lnTo>
                <a:lnTo>
                  <a:pt x="1389" y="840"/>
                </a:lnTo>
                <a:lnTo>
                  <a:pt x="1371" y="829"/>
                </a:lnTo>
                <a:lnTo>
                  <a:pt x="1353" y="820"/>
                </a:lnTo>
                <a:lnTo>
                  <a:pt x="1317" y="802"/>
                </a:lnTo>
                <a:lnTo>
                  <a:pt x="1283" y="784"/>
                </a:lnTo>
                <a:lnTo>
                  <a:pt x="1252" y="766"/>
                </a:lnTo>
                <a:lnTo>
                  <a:pt x="1224" y="749"/>
                </a:lnTo>
                <a:lnTo>
                  <a:pt x="1197" y="732"/>
                </a:lnTo>
                <a:lnTo>
                  <a:pt x="1172" y="716"/>
                </a:lnTo>
                <a:lnTo>
                  <a:pt x="1146" y="702"/>
                </a:lnTo>
                <a:lnTo>
                  <a:pt x="1122" y="690"/>
                </a:lnTo>
                <a:lnTo>
                  <a:pt x="1110" y="684"/>
                </a:lnTo>
                <a:lnTo>
                  <a:pt x="1097" y="680"/>
                </a:lnTo>
                <a:lnTo>
                  <a:pt x="1085" y="676"/>
                </a:lnTo>
                <a:lnTo>
                  <a:pt x="1072" y="673"/>
                </a:lnTo>
                <a:lnTo>
                  <a:pt x="1060" y="671"/>
                </a:lnTo>
                <a:lnTo>
                  <a:pt x="1046" y="669"/>
                </a:lnTo>
                <a:lnTo>
                  <a:pt x="1033" y="668"/>
                </a:lnTo>
                <a:lnTo>
                  <a:pt x="1019" y="669"/>
                </a:lnTo>
                <a:lnTo>
                  <a:pt x="1003" y="670"/>
                </a:lnTo>
                <a:lnTo>
                  <a:pt x="988" y="672"/>
                </a:lnTo>
                <a:lnTo>
                  <a:pt x="973" y="676"/>
                </a:lnTo>
                <a:lnTo>
                  <a:pt x="957" y="680"/>
                </a:lnTo>
                <a:lnTo>
                  <a:pt x="940" y="687"/>
                </a:lnTo>
                <a:lnTo>
                  <a:pt x="922" y="693"/>
                </a:lnTo>
                <a:lnTo>
                  <a:pt x="903" y="701"/>
                </a:lnTo>
                <a:lnTo>
                  <a:pt x="884" y="711"/>
                </a:lnTo>
                <a:lnTo>
                  <a:pt x="867" y="719"/>
                </a:lnTo>
                <a:lnTo>
                  <a:pt x="851" y="730"/>
                </a:lnTo>
                <a:lnTo>
                  <a:pt x="836" y="742"/>
                </a:lnTo>
                <a:lnTo>
                  <a:pt x="820" y="757"/>
                </a:lnTo>
                <a:lnTo>
                  <a:pt x="805" y="773"/>
                </a:lnTo>
                <a:lnTo>
                  <a:pt x="790" y="791"/>
                </a:lnTo>
                <a:lnTo>
                  <a:pt x="775" y="810"/>
                </a:lnTo>
                <a:lnTo>
                  <a:pt x="761" y="831"/>
                </a:lnTo>
                <a:lnTo>
                  <a:pt x="747" y="854"/>
                </a:lnTo>
                <a:lnTo>
                  <a:pt x="733" y="877"/>
                </a:lnTo>
                <a:lnTo>
                  <a:pt x="719" y="902"/>
                </a:lnTo>
                <a:lnTo>
                  <a:pt x="706" y="927"/>
                </a:lnTo>
                <a:lnTo>
                  <a:pt x="693" y="953"/>
                </a:lnTo>
                <a:lnTo>
                  <a:pt x="681" y="980"/>
                </a:lnTo>
                <a:lnTo>
                  <a:pt x="669" y="1008"/>
                </a:lnTo>
                <a:lnTo>
                  <a:pt x="658" y="1037"/>
                </a:lnTo>
                <a:lnTo>
                  <a:pt x="647" y="1065"/>
                </a:lnTo>
                <a:lnTo>
                  <a:pt x="637" y="1094"/>
                </a:lnTo>
                <a:lnTo>
                  <a:pt x="627" y="1123"/>
                </a:lnTo>
                <a:lnTo>
                  <a:pt x="618" y="1153"/>
                </a:lnTo>
                <a:lnTo>
                  <a:pt x="609" y="1182"/>
                </a:lnTo>
                <a:lnTo>
                  <a:pt x="601" y="1212"/>
                </a:lnTo>
                <a:lnTo>
                  <a:pt x="594" y="1241"/>
                </a:lnTo>
                <a:lnTo>
                  <a:pt x="587" y="1269"/>
                </a:lnTo>
                <a:lnTo>
                  <a:pt x="581" y="1297"/>
                </a:lnTo>
                <a:lnTo>
                  <a:pt x="575" y="1325"/>
                </a:lnTo>
                <a:lnTo>
                  <a:pt x="570" y="1352"/>
                </a:lnTo>
                <a:lnTo>
                  <a:pt x="567" y="1378"/>
                </a:lnTo>
                <a:lnTo>
                  <a:pt x="564" y="1404"/>
                </a:lnTo>
                <a:lnTo>
                  <a:pt x="562" y="1428"/>
                </a:lnTo>
                <a:lnTo>
                  <a:pt x="560" y="1451"/>
                </a:lnTo>
                <a:lnTo>
                  <a:pt x="560" y="1473"/>
                </a:lnTo>
                <a:lnTo>
                  <a:pt x="543" y="1482"/>
                </a:lnTo>
                <a:lnTo>
                  <a:pt x="526" y="1490"/>
                </a:lnTo>
                <a:lnTo>
                  <a:pt x="508" y="1498"/>
                </a:lnTo>
                <a:lnTo>
                  <a:pt x="490" y="1504"/>
                </a:lnTo>
                <a:lnTo>
                  <a:pt x="471" y="1509"/>
                </a:lnTo>
                <a:lnTo>
                  <a:pt x="451" y="1513"/>
                </a:lnTo>
                <a:lnTo>
                  <a:pt x="432" y="1517"/>
                </a:lnTo>
                <a:lnTo>
                  <a:pt x="410" y="1520"/>
                </a:lnTo>
                <a:lnTo>
                  <a:pt x="390" y="1521"/>
                </a:lnTo>
                <a:lnTo>
                  <a:pt x="369" y="1522"/>
                </a:lnTo>
                <a:lnTo>
                  <a:pt x="349" y="1522"/>
                </a:lnTo>
                <a:lnTo>
                  <a:pt x="328" y="1522"/>
                </a:lnTo>
                <a:lnTo>
                  <a:pt x="308" y="1520"/>
                </a:lnTo>
                <a:lnTo>
                  <a:pt x="288" y="1519"/>
                </a:lnTo>
                <a:lnTo>
                  <a:pt x="267" y="1515"/>
                </a:lnTo>
                <a:lnTo>
                  <a:pt x="247" y="1512"/>
                </a:lnTo>
                <a:lnTo>
                  <a:pt x="209" y="1506"/>
                </a:lnTo>
                <a:lnTo>
                  <a:pt x="174" y="1497"/>
                </a:lnTo>
                <a:lnTo>
                  <a:pt x="141" y="1488"/>
                </a:lnTo>
                <a:lnTo>
                  <a:pt x="112" y="1478"/>
                </a:lnTo>
                <a:lnTo>
                  <a:pt x="99" y="1472"/>
                </a:lnTo>
                <a:lnTo>
                  <a:pt x="87" y="1467"/>
                </a:lnTo>
                <a:lnTo>
                  <a:pt x="77" y="1462"/>
                </a:lnTo>
                <a:lnTo>
                  <a:pt x="68" y="1457"/>
                </a:lnTo>
                <a:lnTo>
                  <a:pt x="60" y="1452"/>
                </a:lnTo>
                <a:lnTo>
                  <a:pt x="54" y="1447"/>
                </a:lnTo>
                <a:lnTo>
                  <a:pt x="50" y="1442"/>
                </a:lnTo>
                <a:lnTo>
                  <a:pt x="47" y="1437"/>
                </a:lnTo>
                <a:lnTo>
                  <a:pt x="33" y="1405"/>
                </a:lnTo>
                <a:lnTo>
                  <a:pt x="22" y="1370"/>
                </a:lnTo>
                <a:lnTo>
                  <a:pt x="13" y="1333"/>
                </a:lnTo>
                <a:lnTo>
                  <a:pt x="6" y="1294"/>
                </a:lnTo>
                <a:lnTo>
                  <a:pt x="2" y="1253"/>
                </a:lnTo>
                <a:lnTo>
                  <a:pt x="0" y="1211"/>
                </a:lnTo>
                <a:lnTo>
                  <a:pt x="0" y="1166"/>
                </a:lnTo>
                <a:lnTo>
                  <a:pt x="1" y="1122"/>
                </a:lnTo>
                <a:lnTo>
                  <a:pt x="4" y="1076"/>
                </a:lnTo>
                <a:lnTo>
                  <a:pt x="9" y="1030"/>
                </a:lnTo>
                <a:lnTo>
                  <a:pt x="16" y="982"/>
                </a:lnTo>
                <a:lnTo>
                  <a:pt x="23" y="935"/>
                </a:lnTo>
                <a:lnTo>
                  <a:pt x="32" y="887"/>
                </a:lnTo>
                <a:lnTo>
                  <a:pt x="42" y="839"/>
                </a:lnTo>
                <a:lnTo>
                  <a:pt x="53" y="792"/>
                </a:lnTo>
                <a:lnTo>
                  <a:pt x="65" y="745"/>
                </a:lnTo>
                <a:lnTo>
                  <a:pt x="78" y="700"/>
                </a:lnTo>
                <a:lnTo>
                  <a:pt x="91" y="654"/>
                </a:lnTo>
                <a:lnTo>
                  <a:pt x="105" y="610"/>
                </a:lnTo>
                <a:lnTo>
                  <a:pt x="119" y="567"/>
                </a:lnTo>
                <a:lnTo>
                  <a:pt x="134" y="526"/>
                </a:lnTo>
                <a:lnTo>
                  <a:pt x="149" y="486"/>
                </a:lnTo>
                <a:lnTo>
                  <a:pt x="164" y="448"/>
                </a:lnTo>
                <a:lnTo>
                  <a:pt x="179" y="413"/>
                </a:lnTo>
                <a:lnTo>
                  <a:pt x="193" y="380"/>
                </a:lnTo>
                <a:lnTo>
                  <a:pt x="207" y="349"/>
                </a:lnTo>
                <a:lnTo>
                  <a:pt x="221" y="321"/>
                </a:lnTo>
                <a:lnTo>
                  <a:pt x="234" y="297"/>
                </a:lnTo>
                <a:lnTo>
                  <a:pt x="246" y="275"/>
                </a:lnTo>
                <a:lnTo>
                  <a:pt x="257" y="257"/>
                </a:lnTo>
                <a:lnTo>
                  <a:pt x="268" y="242"/>
                </a:lnTo>
                <a:lnTo>
                  <a:pt x="278" y="232"/>
                </a:lnTo>
                <a:lnTo>
                  <a:pt x="301" y="210"/>
                </a:lnTo>
                <a:lnTo>
                  <a:pt x="324" y="190"/>
                </a:lnTo>
                <a:lnTo>
                  <a:pt x="347" y="170"/>
                </a:lnTo>
                <a:lnTo>
                  <a:pt x="371" y="153"/>
                </a:lnTo>
                <a:lnTo>
                  <a:pt x="394" y="137"/>
                </a:lnTo>
                <a:lnTo>
                  <a:pt x="418" y="122"/>
                </a:lnTo>
                <a:lnTo>
                  <a:pt x="443" y="108"/>
                </a:lnTo>
                <a:lnTo>
                  <a:pt x="467" y="96"/>
                </a:lnTo>
                <a:lnTo>
                  <a:pt x="491" y="85"/>
                </a:lnTo>
                <a:lnTo>
                  <a:pt x="516" y="74"/>
                </a:lnTo>
                <a:lnTo>
                  <a:pt x="540" y="65"/>
                </a:lnTo>
                <a:lnTo>
                  <a:pt x="565" y="57"/>
                </a:lnTo>
                <a:lnTo>
                  <a:pt x="591" y="49"/>
                </a:lnTo>
                <a:lnTo>
                  <a:pt x="616" y="43"/>
                </a:lnTo>
                <a:lnTo>
                  <a:pt x="641" y="37"/>
                </a:lnTo>
                <a:lnTo>
                  <a:pt x="667" y="31"/>
                </a:lnTo>
                <a:lnTo>
                  <a:pt x="692" y="27"/>
                </a:lnTo>
                <a:lnTo>
                  <a:pt x="718" y="23"/>
                </a:lnTo>
                <a:lnTo>
                  <a:pt x="745" y="19"/>
                </a:lnTo>
                <a:lnTo>
                  <a:pt x="771" y="16"/>
                </a:lnTo>
                <a:lnTo>
                  <a:pt x="823" y="11"/>
                </a:lnTo>
                <a:lnTo>
                  <a:pt x="878" y="8"/>
                </a:lnTo>
                <a:lnTo>
                  <a:pt x="931" y="6"/>
                </a:lnTo>
                <a:lnTo>
                  <a:pt x="986" y="4"/>
                </a:lnTo>
                <a:lnTo>
                  <a:pt x="1042" y="3"/>
                </a:lnTo>
                <a:lnTo>
                  <a:pt x="1097" y="0"/>
                </a:lnTo>
                <a:lnTo>
                  <a:pt x="1256" y="1"/>
                </a:lnTo>
                <a:close/>
              </a:path>
            </a:pathLst>
          </a:custGeom>
          <a:solidFill>
            <a:srgbClr val="94305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90" name="Freeform 74"/>
          <p:cNvSpPr>
            <a:spLocks noChangeArrowheads="1"/>
          </p:cNvSpPr>
          <p:nvPr/>
        </p:nvSpPr>
        <p:spPr bwMode="auto">
          <a:xfrm>
            <a:off x="1581150" y="4829175"/>
            <a:ext cx="77788" cy="52388"/>
          </a:xfrm>
          <a:custGeom>
            <a:avLst/>
            <a:gdLst/>
            <a:ahLst/>
            <a:cxnLst>
              <a:cxn ang="0">
                <a:pos x="744" y="18"/>
              </a:cxn>
              <a:cxn ang="0">
                <a:pos x="739" y="55"/>
              </a:cxn>
              <a:cxn ang="0">
                <a:pos x="731" y="91"/>
              </a:cxn>
              <a:cxn ang="0">
                <a:pos x="720" y="126"/>
              </a:cxn>
              <a:cxn ang="0">
                <a:pos x="699" y="177"/>
              </a:cxn>
              <a:cxn ang="0">
                <a:pos x="667" y="244"/>
              </a:cxn>
              <a:cxn ang="0">
                <a:pos x="632" y="302"/>
              </a:cxn>
              <a:cxn ang="0">
                <a:pos x="607" y="336"/>
              </a:cxn>
              <a:cxn ang="0">
                <a:pos x="590" y="356"/>
              </a:cxn>
              <a:cxn ang="0">
                <a:pos x="571" y="371"/>
              </a:cxn>
              <a:cxn ang="0">
                <a:pos x="549" y="381"/>
              </a:cxn>
              <a:cxn ang="0">
                <a:pos x="526" y="387"/>
              </a:cxn>
              <a:cxn ang="0">
                <a:pos x="499" y="387"/>
              </a:cxn>
              <a:cxn ang="0">
                <a:pos x="468" y="382"/>
              </a:cxn>
              <a:cxn ang="0">
                <a:pos x="437" y="373"/>
              </a:cxn>
              <a:cxn ang="0">
                <a:pos x="389" y="356"/>
              </a:cxn>
              <a:cxn ang="0">
                <a:pos x="327" y="327"/>
              </a:cxn>
              <a:cxn ang="0">
                <a:pos x="267" y="295"/>
              </a:cxn>
              <a:cxn ang="0">
                <a:pos x="210" y="260"/>
              </a:cxn>
              <a:cxn ang="0">
                <a:pos x="143" y="218"/>
              </a:cxn>
              <a:cxn ang="0">
                <a:pos x="92" y="182"/>
              </a:cxn>
              <a:cxn ang="0">
                <a:pos x="61" y="157"/>
              </a:cxn>
              <a:cxn ang="0">
                <a:pos x="33" y="131"/>
              </a:cxn>
              <a:cxn ang="0">
                <a:pos x="10" y="104"/>
              </a:cxn>
              <a:cxn ang="0">
                <a:pos x="11" y="85"/>
              </a:cxn>
              <a:cxn ang="0">
                <a:pos x="36" y="77"/>
              </a:cxn>
              <a:cxn ang="0">
                <a:pos x="79" y="68"/>
              </a:cxn>
              <a:cxn ang="0">
                <a:pos x="142" y="59"/>
              </a:cxn>
              <a:cxn ang="0">
                <a:pos x="199" y="55"/>
              </a:cxn>
              <a:cxn ang="0">
                <a:pos x="244" y="51"/>
              </a:cxn>
              <a:cxn ang="0">
                <a:pos x="287" y="42"/>
              </a:cxn>
              <a:cxn ang="0">
                <a:pos x="329" y="32"/>
              </a:cxn>
              <a:cxn ang="0">
                <a:pos x="370" y="25"/>
              </a:cxn>
              <a:cxn ang="0">
                <a:pos x="745" y="0"/>
              </a:cxn>
            </a:cxnLst>
            <a:rect l="0" t="0" r="r" b="b"/>
            <a:pathLst>
              <a:path w="745" h="388">
                <a:moveTo>
                  <a:pt x="745" y="0"/>
                </a:moveTo>
                <a:lnTo>
                  <a:pt x="744" y="18"/>
                </a:lnTo>
                <a:lnTo>
                  <a:pt x="742" y="37"/>
                </a:lnTo>
                <a:lnTo>
                  <a:pt x="739" y="55"/>
                </a:lnTo>
                <a:lnTo>
                  <a:pt x="735" y="73"/>
                </a:lnTo>
                <a:lnTo>
                  <a:pt x="731" y="91"/>
                </a:lnTo>
                <a:lnTo>
                  <a:pt x="726" y="108"/>
                </a:lnTo>
                <a:lnTo>
                  <a:pt x="720" y="126"/>
                </a:lnTo>
                <a:lnTo>
                  <a:pt x="713" y="143"/>
                </a:lnTo>
                <a:lnTo>
                  <a:pt x="699" y="177"/>
                </a:lnTo>
                <a:lnTo>
                  <a:pt x="684" y="212"/>
                </a:lnTo>
                <a:lnTo>
                  <a:pt x="667" y="244"/>
                </a:lnTo>
                <a:lnTo>
                  <a:pt x="649" y="275"/>
                </a:lnTo>
                <a:lnTo>
                  <a:pt x="632" y="302"/>
                </a:lnTo>
                <a:lnTo>
                  <a:pt x="616" y="325"/>
                </a:lnTo>
                <a:lnTo>
                  <a:pt x="607" y="336"/>
                </a:lnTo>
                <a:lnTo>
                  <a:pt x="599" y="346"/>
                </a:lnTo>
                <a:lnTo>
                  <a:pt x="590" y="356"/>
                </a:lnTo>
                <a:lnTo>
                  <a:pt x="581" y="364"/>
                </a:lnTo>
                <a:lnTo>
                  <a:pt x="571" y="371"/>
                </a:lnTo>
                <a:lnTo>
                  <a:pt x="560" y="377"/>
                </a:lnTo>
                <a:lnTo>
                  <a:pt x="549" y="381"/>
                </a:lnTo>
                <a:lnTo>
                  <a:pt x="538" y="385"/>
                </a:lnTo>
                <a:lnTo>
                  <a:pt x="526" y="387"/>
                </a:lnTo>
                <a:lnTo>
                  <a:pt x="513" y="388"/>
                </a:lnTo>
                <a:lnTo>
                  <a:pt x="499" y="387"/>
                </a:lnTo>
                <a:lnTo>
                  <a:pt x="483" y="385"/>
                </a:lnTo>
                <a:lnTo>
                  <a:pt x="468" y="382"/>
                </a:lnTo>
                <a:lnTo>
                  <a:pt x="453" y="378"/>
                </a:lnTo>
                <a:lnTo>
                  <a:pt x="437" y="373"/>
                </a:lnTo>
                <a:lnTo>
                  <a:pt x="421" y="368"/>
                </a:lnTo>
                <a:lnTo>
                  <a:pt x="389" y="356"/>
                </a:lnTo>
                <a:lnTo>
                  <a:pt x="358" y="342"/>
                </a:lnTo>
                <a:lnTo>
                  <a:pt x="327" y="327"/>
                </a:lnTo>
                <a:lnTo>
                  <a:pt x="297" y="311"/>
                </a:lnTo>
                <a:lnTo>
                  <a:pt x="267" y="295"/>
                </a:lnTo>
                <a:lnTo>
                  <a:pt x="240" y="278"/>
                </a:lnTo>
                <a:lnTo>
                  <a:pt x="210" y="260"/>
                </a:lnTo>
                <a:lnTo>
                  <a:pt x="177" y="240"/>
                </a:lnTo>
                <a:lnTo>
                  <a:pt x="143" y="218"/>
                </a:lnTo>
                <a:lnTo>
                  <a:pt x="109" y="195"/>
                </a:lnTo>
                <a:lnTo>
                  <a:pt x="92" y="182"/>
                </a:lnTo>
                <a:lnTo>
                  <a:pt x="77" y="170"/>
                </a:lnTo>
                <a:lnTo>
                  <a:pt x="61" y="157"/>
                </a:lnTo>
                <a:lnTo>
                  <a:pt x="47" y="144"/>
                </a:lnTo>
                <a:lnTo>
                  <a:pt x="33" y="131"/>
                </a:lnTo>
                <a:lnTo>
                  <a:pt x="21" y="118"/>
                </a:lnTo>
                <a:lnTo>
                  <a:pt x="10" y="104"/>
                </a:lnTo>
                <a:lnTo>
                  <a:pt x="0" y="90"/>
                </a:lnTo>
                <a:lnTo>
                  <a:pt x="11" y="85"/>
                </a:lnTo>
                <a:lnTo>
                  <a:pt x="23" y="81"/>
                </a:lnTo>
                <a:lnTo>
                  <a:pt x="36" y="77"/>
                </a:lnTo>
                <a:lnTo>
                  <a:pt x="49" y="73"/>
                </a:lnTo>
                <a:lnTo>
                  <a:pt x="79" y="68"/>
                </a:lnTo>
                <a:lnTo>
                  <a:pt x="110" y="63"/>
                </a:lnTo>
                <a:lnTo>
                  <a:pt x="142" y="59"/>
                </a:lnTo>
                <a:lnTo>
                  <a:pt x="171" y="57"/>
                </a:lnTo>
                <a:lnTo>
                  <a:pt x="199" y="55"/>
                </a:lnTo>
                <a:lnTo>
                  <a:pt x="223" y="53"/>
                </a:lnTo>
                <a:lnTo>
                  <a:pt x="244" y="51"/>
                </a:lnTo>
                <a:lnTo>
                  <a:pt x="265" y="47"/>
                </a:lnTo>
                <a:lnTo>
                  <a:pt x="287" y="42"/>
                </a:lnTo>
                <a:lnTo>
                  <a:pt x="308" y="37"/>
                </a:lnTo>
                <a:lnTo>
                  <a:pt x="329" y="32"/>
                </a:lnTo>
                <a:lnTo>
                  <a:pt x="349" y="28"/>
                </a:lnTo>
                <a:lnTo>
                  <a:pt x="370" y="25"/>
                </a:lnTo>
                <a:lnTo>
                  <a:pt x="390" y="25"/>
                </a:lnTo>
                <a:lnTo>
                  <a:pt x="745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48191" name="Picture 70" descr="meih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8050" y="3005138"/>
            <a:ext cx="25241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4005064"/>
            <a:ext cx="6696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 dirty="0" smtClean="0">
                <a:solidFill>
                  <a:srgbClr val="FF0000"/>
                </a:solidFill>
              </a:rPr>
              <a:t>在使用线面垂直的判定定理来证明直线与平面垂直时，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可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先把思路集中在如何在平面内找到两条与直线垂直的相交直线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.</a:t>
            </a:r>
            <a:r>
              <a:rPr lang="zh-CN" altLang="zh-CN" sz="2400" b="1" dirty="0" smtClean="0">
                <a:solidFill>
                  <a:srgbClr val="FF0000"/>
                </a:solidFill>
              </a:rPr>
              <a:t>对于求证空间两直线的垂直，有时候可以利用线面垂直而得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4" name="图片 3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692696"/>
            <a:ext cx="6824099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153" y="908720"/>
            <a:ext cx="7562316" cy="2952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20" descr="AG00317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97152"/>
            <a:ext cx="12207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33" name="Picture 24"/>
          <p:cNvPicPr>
            <a:picLocks noChangeAspect="1" noChangeArrowheads="1"/>
          </p:cNvPicPr>
          <p:nvPr/>
        </p:nvPicPr>
        <p:blipFill>
          <a:blip r:embed="rId3" cstate="print"/>
          <a:srcRect l="7329" r="9515" b="26001"/>
          <a:stretch>
            <a:fillRect/>
          </a:stretch>
        </p:blipFill>
        <p:spPr bwMode="auto">
          <a:xfrm>
            <a:off x="3506788" y="800100"/>
            <a:ext cx="22336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2" name="图片 4" descr="图片3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573016"/>
            <a:ext cx="3594931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23528" y="1700808"/>
            <a:ext cx="810039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33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宋体" pitchFamily="2" charset="-122"/>
              </a:rPr>
              <a:t>1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宋体" pitchFamily="2" charset="-122"/>
              </a:rPr>
              <a:t>通过本节课的学习，你学会了哪些判断直线与平面垂直的方法？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宋体" pitchFamily="2" charset="-122"/>
              </a:rPr>
              <a:t>2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宋体" pitchFamily="2" charset="-122"/>
              </a:rPr>
              <a:t>在证明直线与平面垂直时应注意哪些问题？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133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宋体" pitchFamily="2" charset="-122"/>
              </a:rPr>
              <a:t>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宋体" pitchFamily="2" charset="-122"/>
                <a:cs typeface="宋体" pitchFamily="2" charset="-122"/>
              </a:rPr>
              <a:t>本节课涉及到哪些数学思想和方法？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2060848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rgbClr val="FF0000"/>
                </a:solidFill>
              </a:rPr>
              <a:t>请多提宝贵意见，</a:t>
            </a:r>
            <a:endParaRPr lang="en-US" altLang="zh-CN" sz="4800" dirty="0" smtClean="0">
              <a:solidFill>
                <a:srgbClr val="FF0000"/>
              </a:solidFill>
            </a:endParaRPr>
          </a:p>
          <a:p>
            <a:r>
              <a:rPr lang="zh-CN" altLang="en-US" sz="4800" dirty="0" smtClean="0">
                <a:solidFill>
                  <a:srgbClr val="FF0000"/>
                </a:solidFill>
              </a:rPr>
              <a:t>        谢谢大家！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564904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高中数学规则课中培育学生的核心素养</a:t>
            </a:r>
            <a:endParaRPr lang="en-US" altLang="zh-CN" sz="32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       ——《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直线与平面垂直的判定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设计感悟</a:t>
            </a:r>
            <a:endParaRPr lang="zh-CN" altLang="en-US" sz="24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724</Words>
  <Application>Microsoft Office PowerPoint</Application>
  <PresentationFormat>全屏显示(4:3)</PresentationFormat>
  <Paragraphs>138</Paragraphs>
  <Slides>32</Slides>
  <Notes>13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32</vt:i4>
      </vt:variant>
    </vt:vector>
  </HeadingPairs>
  <TitlesOfParts>
    <vt:vector size="35" baseType="lpstr">
      <vt:lpstr>Office 主题</vt:lpstr>
      <vt:lpstr>MathType 6.0 Equation</vt:lpstr>
      <vt:lpstr>Microsoft 公式 3.0</vt:lpstr>
      <vt:lpstr>直线与平面垂直的判定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</cp:lastModifiedBy>
  <cp:revision>25</cp:revision>
  <dcterms:created xsi:type="dcterms:W3CDTF">2017-11-28T11:14:05Z</dcterms:created>
  <dcterms:modified xsi:type="dcterms:W3CDTF">2017-12-05T01:13:24Z</dcterms:modified>
</cp:coreProperties>
</file>