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5" r:id="rId3"/>
  </p:sldMasterIdLst>
  <p:notesMasterIdLst>
    <p:notesMasterId r:id="rId4"/>
  </p:notesMasterIdLst>
  <p:sldIdLst>
    <p:sldId id="497" r:id="rId5"/>
    <p:sldId id="498" r:id="rId6"/>
    <p:sldId id="499" r:id="rId7"/>
    <p:sldId id="622" r:id="rId8"/>
    <p:sldId id="618" r:id="rId9"/>
    <p:sldId id="619" r:id="rId10"/>
    <p:sldId id="620" r:id="rId11"/>
    <p:sldId id="621" r:id="rId12"/>
    <p:sldId id="629" r:id="rId13"/>
    <p:sldId id="630" r:id="rId14"/>
    <p:sldId id="675" r:id="rId15"/>
    <p:sldId id="676" r:id="rId16"/>
    <p:sldId id="674" r:id="rId17"/>
    <p:sldId id="633" r:id="rId18"/>
    <p:sldId id="634" r:id="rId19"/>
    <p:sldId id="635" r:id="rId20"/>
    <p:sldId id="677" r:id="rId21"/>
    <p:sldId id="682" r:id="rId22"/>
    <p:sldId id="678" r:id="rId23"/>
    <p:sldId id="639" r:id="rId24"/>
    <p:sldId id="686" r:id="rId25"/>
    <p:sldId id="684" r:id="rId26"/>
    <p:sldId id="685" r:id="rId27"/>
    <p:sldId id="687" r:id="rId28"/>
    <p:sldId id="689" r:id="rId29"/>
    <p:sldId id="690" r:id="rId30"/>
    <p:sldId id="692" r:id="rId31"/>
    <p:sldId id="693" r:id="rId32"/>
    <p:sldId id="694" r:id="rId33"/>
    <p:sldId id="698" r:id="rId34"/>
    <p:sldId id="699" r:id="rId35"/>
    <p:sldId id="700" r:id="rId36"/>
    <p:sldId id="701" r:id="rId37"/>
    <p:sldId id="702" r:id="rId38"/>
    <p:sldId id="696" r:id="rId39"/>
    <p:sldId id="708" r:id="rId40"/>
    <p:sldId id="709" r:id="rId41"/>
    <p:sldId id="710" r:id="rId42"/>
    <p:sldId id="711" r:id="rId43"/>
    <p:sldId id="703" r:id="rId44"/>
    <p:sldId id="704" r:id="rId45"/>
    <p:sldId id="705" r:id="rId46"/>
    <p:sldId id="707" r:id="rId47"/>
    <p:sldId id="664" r:id="rId48"/>
    <p:sldId id="712" r:id="rId49"/>
    <p:sldId id="586" r:id="rId50"/>
    <p:sldId id="588" r:id="rId51"/>
    <p:sldId id="589" r:id="rId52"/>
    <p:sldId id="496" r:id="rId53"/>
  </p:sldIdLst>
  <p:sldSz cx="12192000" cy="6858000"/>
  <p:notesSz cx="6858000" cy="9144000"/>
  <p:custDataLst>
    <p:tags r:id="rId5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tags" Target="tags/tag536.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heme" Target="theme/theme1.xml" /><Relationship Id="rId58"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ags" Target="../tags/tag140.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232.xml" /><Relationship Id="rId4" Type="http://schemas.openxmlformats.org/officeDocument/2006/relationships/tags" Target="../tags/tag233.xml" /><Relationship Id="rId5" Type="http://schemas.openxmlformats.org/officeDocument/2006/relationships/tags" Target="../tags/tag234.xml" /><Relationship Id="rId6" Type="http://schemas.openxmlformats.org/officeDocument/2006/relationships/tags" Target="../tags/tag235.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251.xml" /><Relationship Id="rId4" Type="http://schemas.openxmlformats.org/officeDocument/2006/relationships/tags" Target="../tags/tag252.xml" /><Relationship Id="rId5" Type="http://schemas.openxmlformats.org/officeDocument/2006/relationships/tags" Target="../tags/tag253.xml" /><Relationship Id="rId6" Type="http://schemas.openxmlformats.org/officeDocument/2006/relationships/tags" Target="../tags/tag254.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259.xml" /><Relationship Id="rId4" Type="http://schemas.openxmlformats.org/officeDocument/2006/relationships/tags" Target="../tags/tag260.xml" /><Relationship Id="rId5" Type="http://schemas.openxmlformats.org/officeDocument/2006/relationships/tags" Target="../tags/tag261.xml" /><Relationship Id="rId6" Type="http://schemas.openxmlformats.org/officeDocument/2006/relationships/tags" Target="../tags/tag262.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266.xml" /><Relationship Id="rId4" Type="http://schemas.openxmlformats.org/officeDocument/2006/relationships/tags" Target="../tags/tag267.xml" /><Relationship Id="rId5" Type="http://schemas.openxmlformats.org/officeDocument/2006/relationships/tags" Target="../tags/tag268.xml" /><Relationship Id="rId6" Type="http://schemas.openxmlformats.org/officeDocument/2006/relationships/tags" Target="../tags/tag269.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274.xml" /><Relationship Id="rId4" Type="http://schemas.openxmlformats.org/officeDocument/2006/relationships/tags" Target="../tags/tag275.xml" /><Relationship Id="rId5" Type="http://schemas.openxmlformats.org/officeDocument/2006/relationships/tags" Target="../tags/tag276.xml" /><Relationship Id="rId6" Type="http://schemas.openxmlformats.org/officeDocument/2006/relationships/tags" Target="../tags/tag277.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304.xml" /><Relationship Id="rId4" Type="http://schemas.openxmlformats.org/officeDocument/2006/relationships/tags" Target="../tags/tag305.xml" /><Relationship Id="rId5" Type="http://schemas.openxmlformats.org/officeDocument/2006/relationships/tags" Target="../tags/tag306.xml" /><Relationship Id="rId6" Type="http://schemas.openxmlformats.org/officeDocument/2006/relationships/tags" Target="../tags/tag307.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324.xml" /><Relationship Id="rId4" Type="http://schemas.openxmlformats.org/officeDocument/2006/relationships/tags" Target="../tags/tag325.xml" /><Relationship Id="rId5" Type="http://schemas.openxmlformats.org/officeDocument/2006/relationships/tags" Target="../tags/tag326.xml" /><Relationship Id="rId6" Type="http://schemas.openxmlformats.org/officeDocument/2006/relationships/tags" Target="../tags/tag327.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333.xml" /><Relationship Id="rId4" Type="http://schemas.openxmlformats.org/officeDocument/2006/relationships/tags" Target="../tags/tag334.xml" /><Relationship Id="rId5" Type="http://schemas.openxmlformats.org/officeDocument/2006/relationships/tags" Target="../tags/tag335.xml" /><Relationship Id="rId6" Type="http://schemas.openxmlformats.org/officeDocument/2006/relationships/tags" Target="../tags/tag33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 Id="rId3" Type="http://schemas.openxmlformats.org/officeDocument/2006/relationships/tags" Target="../tags/tag378.xml" /><Relationship Id="rId4" Type="http://schemas.openxmlformats.org/officeDocument/2006/relationships/tags" Target="../tags/tag379.xml" /><Relationship Id="rId5" Type="http://schemas.openxmlformats.org/officeDocument/2006/relationships/tags" Target="../tags/tag380.xml" /><Relationship Id="rId6" Type="http://schemas.openxmlformats.org/officeDocument/2006/relationships/tags" Target="../tags/tag38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 Id="rId3" Type="http://schemas.openxmlformats.org/officeDocument/2006/relationships/tags" Target="../tags/tag396.xml" /><Relationship Id="rId4" Type="http://schemas.openxmlformats.org/officeDocument/2006/relationships/tags" Target="../tags/tag397.xml" /><Relationship Id="rId5" Type="http://schemas.openxmlformats.org/officeDocument/2006/relationships/tags" Target="../tags/tag398.xml" /><Relationship Id="rId6" Type="http://schemas.openxmlformats.org/officeDocument/2006/relationships/tags" Target="../tags/tag399.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413.xml" /><Relationship Id="rId4" Type="http://schemas.openxmlformats.org/officeDocument/2006/relationships/tags" Target="../tags/tag414.xml" /><Relationship Id="rId5" Type="http://schemas.openxmlformats.org/officeDocument/2006/relationships/tags" Target="../tags/tag415.xml" /><Relationship Id="rId6" Type="http://schemas.openxmlformats.org/officeDocument/2006/relationships/tags" Target="../tags/tag416.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 Id="rId3" Type="http://schemas.openxmlformats.org/officeDocument/2006/relationships/tags" Target="../tags/tag425.xml" /><Relationship Id="rId4" Type="http://schemas.openxmlformats.org/officeDocument/2006/relationships/tags" Target="../tags/tag426.xml" /><Relationship Id="rId5" Type="http://schemas.openxmlformats.org/officeDocument/2006/relationships/tags" Target="../tags/tag427.xml" /><Relationship Id="rId6" Type="http://schemas.openxmlformats.org/officeDocument/2006/relationships/tags" Target="../tags/tag428.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433.xml" /><Relationship Id="rId4" Type="http://schemas.openxmlformats.org/officeDocument/2006/relationships/tags" Target="../tags/tag434.xml" /><Relationship Id="rId5" Type="http://schemas.openxmlformats.org/officeDocument/2006/relationships/tags" Target="../tags/tag435.xml" /><Relationship Id="rId6" Type="http://schemas.openxmlformats.org/officeDocument/2006/relationships/tags" Target="../tags/tag436.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440.xml" /><Relationship Id="rId4" Type="http://schemas.openxmlformats.org/officeDocument/2006/relationships/tags" Target="../tags/tag441.xml" /><Relationship Id="rId5" Type="http://schemas.openxmlformats.org/officeDocument/2006/relationships/tags" Target="../tags/tag442.xml" /><Relationship Id="rId6" Type="http://schemas.openxmlformats.org/officeDocument/2006/relationships/tags" Target="../tags/tag443.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 Id="rId3" Type="http://schemas.openxmlformats.org/officeDocument/2006/relationships/tags" Target="../tags/tag450.xml" /><Relationship Id="rId4" Type="http://schemas.openxmlformats.org/officeDocument/2006/relationships/tags" Target="../tags/tag451.xml" /><Relationship Id="rId5" Type="http://schemas.openxmlformats.org/officeDocument/2006/relationships/tags" Target="../tags/tag452.xml" /><Relationship Id="rId6" Type="http://schemas.openxmlformats.org/officeDocument/2006/relationships/tags" Target="../tags/tag453.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 Id="rId3" Type="http://schemas.openxmlformats.org/officeDocument/2006/relationships/tags" Target="../tags/tag458.xml" /><Relationship Id="rId4" Type="http://schemas.openxmlformats.org/officeDocument/2006/relationships/tags" Target="../tags/tag459.xml" /><Relationship Id="rId5" Type="http://schemas.openxmlformats.org/officeDocument/2006/relationships/tags" Target="../tags/tag460.xml" /><Relationship Id="rId6" Type="http://schemas.openxmlformats.org/officeDocument/2006/relationships/tags" Target="../tags/tag46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 Id="rId3" Type="http://schemas.openxmlformats.org/officeDocument/2006/relationships/tags" Target="../tags/tag465.xml" /><Relationship Id="rId4" Type="http://schemas.openxmlformats.org/officeDocument/2006/relationships/tags" Target="../tags/tag466.xml" /><Relationship Id="rId5" Type="http://schemas.openxmlformats.org/officeDocument/2006/relationships/tags" Target="../tags/tag467.xml" /><Relationship Id="rId6" Type="http://schemas.openxmlformats.org/officeDocument/2006/relationships/tags" Target="../tags/tag468.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 Id="rId3" Type="http://schemas.openxmlformats.org/officeDocument/2006/relationships/tags" Target="../tags/tag473.xml" /><Relationship Id="rId4" Type="http://schemas.openxmlformats.org/officeDocument/2006/relationships/tags" Target="../tags/tag474.xml" /><Relationship Id="rId5" Type="http://schemas.openxmlformats.org/officeDocument/2006/relationships/tags" Target="../tags/tag475.xml" /><Relationship Id="rId6" Type="http://schemas.openxmlformats.org/officeDocument/2006/relationships/tags" Target="../tags/tag476.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 Id="rId3" Type="http://schemas.openxmlformats.org/officeDocument/2006/relationships/tags" Target="../tags/tag480.xml" /><Relationship Id="rId4" Type="http://schemas.openxmlformats.org/officeDocument/2006/relationships/tags" Target="../tags/tag481.xml" /><Relationship Id="rId5" Type="http://schemas.openxmlformats.org/officeDocument/2006/relationships/tags" Target="../tags/tag482.xml" /><Relationship Id="rId6" Type="http://schemas.openxmlformats.org/officeDocument/2006/relationships/tags" Target="../tags/tag483.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 Id="rId3" Type="http://schemas.openxmlformats.org/officeDocument/2006/relationships/tags" Target="../tags/tag488.xml" /><Relationship Id="rId4" Type="http://schemas.openxmlformats.org/officeDocument/2006/relationships/tags" Target="../tags/tag489.xml" /><Relationship Id="rId5" Type="http://schemas.openxmlformats.org/officeDocument/2006/relationships/tags" Target="../tags/tag490.xml" /><Relationship Id="rId6" Type="http://schemas.openxmlformats.org/officeDocument/2006/relationships/tags" Target="../tags/tag49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 Id="rId3" Type="http://schemas.openxmlformats.org/officeDocument/2006/relationships/tags" Target="../tags/tag495.xml" /><Relationship Id="rId4" Type="http://schemas.openxmlformats.org/officeDocument/2006/relationships/tags" Target="../tags/tag496.xml" /><Relationship Id="rId5" Type="http://schemas.openxmlformats.org/officeDocument/2006/relationships/tags" Target="../tags/tag497.xml" /><Relationship Id="rId6" Type="http://schemas.openxmlformats.org/officeDocument/2006/relationships/tags" Target="../tags/tag498.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 Id="rId3" Type="http://schemas.openxmlformats.org/officeDocument/2006/relationships/tags" Target="../tags/tag514.xml" /><Relationship Id="rId4" Type="http://schemas.openxmlformats.org/officeDocument/2006/relationships/tags" Target="../tags/tag515.xml" /><Relationship Id="rId5" Type="http://schemas.openxmlformats.org/officeDocument/2006/relationships/tags" Target="../tags/tag516.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 Id="rId3" Type="http://schemas.openxmlformats.org/officeDocument/2006/relationships/tags" Target="../tags/tag521.xml" /><Relationship Id="rId4" Type="http://schemas.openxmlformats.org/officeDocument/2006/relationships/tags" Target="../tags/tag522.xml" /><Relationship Id="rId5" Type="http://schemas.openxmlformats.org/officeDocument/2006/relationships/tags" Target="../tags/tag523.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A37C8D2F-F443-4A9E-8BD0-6284A4D4D4DE}" type="slidenum">
              <a:rPr lang="zh-CN" altLang="en-US" smtClean="0"/>
              <a:t>26</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5601" name="Rectangle 7"/>
          <p:cNvSpPr txBox="1">
            <a:spLocks noGrp="1"/>
          </p:cNvSpPr>
          <p:nvPr>
            <p:custDataLst>
              <p:tags r:id="rId4"/>
            </p:custDataLst>
          </p:nvPr>
        </p:nvSpPr>
        <p:spPr>
          <a:xfrm>
            <a:off x="3886200" y="8686800"/>
            <a:ext cx="2971800" cy="457200"/>
          </a:xfrm>
          <a:prstGeom prst="rect">
            <a:avLst/>
          </a:prstGeom>
          <a:noFill/>
          <a:ln w="9525">
            <a:noFill/>
          </a:ln>
        </p:spPr>
        <p:txBody>
          <a:bodyPr anchor="b"/>
          <a:lstStyle/>
          <a:p>
            <a:pPr lvl="0" algn="r"/>
            <a:fld id="{9A0DB2DC-4C9A-4742-B13C-FB6460FD3503}" type="slidenum">
              <a:rPr lang="zh-CN" altLang="en-US" sz="1200" b="0">
                <a:latin typeface="Times New Roman" panose="02020603050405020304" pitchFamily="18" charset="0"/>
              </a:rPr>
              <a:t>28</a:t>
            </a:fld>
            <a:endParaRPr lang="zh-CN" altLang="en-US" sz="1200" b="0">
              <a:latin typeface="Times New Roman" panose="02020603050405020304" pitchFamily="18" charset="0"/>
            </a:endParaRPr>
          </a:p>
        </p:txBody>
      </p:sp>
      <p:sp>
        <p:nvSpPr>
          <p:cNvPr id="25602" name="Rectangle 2"/>
          <p:cNvSpPr>
            <a:spLocks noTextEdit="1"/>
          </p:cNvSpPr>
          <p:nvPr>
            <p:ph type="sldImg"/>
            <p:custDataLst>
              <p:tags r:id="rId5"/>
            </p:custDataLst>
          </p:nvPr>
        </p:nvSpPr>
        <p:spPr>
          <a:xfrm>
            <a:off x="1141413" y="754063"/>
            <a:ext cx="4391025" cy="3294062"/>
          </a:xfrm>
        </p:spPr>
      </p:sp>
      <p:sp>
        <p:nvSpPr>
          <p:cNvPr id="25603" name="Rectangle 3"/>
          <p:cNvSpPr>
            <a:spLocks noGrp="1"/>
          </p:cNvSpPr>
          <p:nvPr>
            <p:ph type="body" idx="1"/>
            <p:custDataLst>
              <p:tags r:id="rId6"/>
            </p:custDataLst>
          </p:nvPr>
        </p:nvSpPr>
        <p:spPr>
          <a:xfrm>
            <a:off x="914400" y="4343400"/>
            <a:ext cx="5029200" cy="4114800"/>
          </a:xfrm>
        </p:spPr>
        <p:txBody>
          <a:bodyPr wrap="square" lIns="91440" tIns="45720" rIns="91440" bIns="45720" anchor="t"/>
          <a:lstStyle/>
          <a:p>
            <a:pPr lvl="0"/>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30</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p:custDataLst>
              <p:tags r:id="rId4"/>
            </p:custDataLst>
          </p:nvPr>
        </p:nvSpPr>
        <p:spPr/>
      </p:sp>
      <p:sp>
        <p:nvSpPr>
          <p:cNvPr id="3" name="文本占位符 2"/>
          <p:cNvSpPr/>
          <p:nvPr>
            <p:ph type="body" idx="1"/>
            <p:custDataLst>
              <p:tags r:id="rId5"/>
            </p:custDataLst>
          </p:nvPr>
        </p:nvSpPr>
        <p:spPr/>
        <p:txBody>
          <a:bodyPr/>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p:custDataLst>
              <p:tags r:id="rId4"/>
            </p:custDataLst>
          </p:nvPr>
        </p:nvSpPr>
        <p:spPr/>
      </p:sp>
      <p:sp>
        <p:nvSpPr>
          <p:cNvPr id="3" name="文本占位符 2"/>
          <p:cNvSpPr/>
          <p:nvPr>
            <p:ph type="body" idx="1"/>
            <p:custDataLst>
              <p:tags r:id="rId5"/>
            </p:custDataLst>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9.xml" /><Relationship Id="rId2" Type="http://schemas.openxmlformats.org/officeDocument/2006/relationships/tags" Target="../tags/tag30.xml" /><Relationship Id="rId3"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1.xml" /><Relationship Id="rId2" Type="http://schemas.openxmlformats.org/officeDocument/2006/relationships/tags" Target="../tags/tag32.xml" /><Relationship Id="rId3"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3.xml" /><Relationship Id="rId2" Type="http://schemas.openxmlformats.org/officeDocument/2006/relationships/tags" Target="../tags/tag34.xml" /><Relationship Id="rId3"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image" Target="../media/image5.png" /><Relationship Id="rId6" Type="http://schemas.openxmlformats.org/officeDocument/2006/relationships/tags" Target="../tags/tag41.xml" /><Relationship Id="rId7" Type="http://schemas.openxmlformats.org/officeDocument/2006/relationships/image" Target="../media/image6.png" /><Relationship Id="rId8" Type="http://schemas.openxmlformats.org/officeDocument/2006/relationships/tags" Target="../tags/tag42.xml" /><Relationship Id="rId9"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45.xml" /><Relationship Id="rId10" Type="http://schemas.openxmlformats.org/officeDocument/2006/relationships/tags" Target="../tags/tag51.xml" /><Relationship Id="rId11" Type="http://schemas.openxmlformats.org/officeDocument/2006/relationships/tags" Target="../tags/tag52.xml" /><Relationship Id="rId12" Type="http://schemas.openxmlformats.org/officeDocument/2006/relationships/tags" Target="../tags/tag53.xml" /><Relationship Id="rId13" Type="http://schemas.openxmlformats.org/officeDocument/2006/relationships/slideMaster" Target="../slideMasters/slideMaster1.xml" /><Relationship Id="rId2" Type="http://schemas.openxmlformats.org/officeDocument/2006/relationships/image" Target="../media/image7.png" /><Relationship Id="rId3" Type="http://schemas.openxmlformats.org/officeDocument/2006/relationships/tags" Target="../tags/tag46.xml" /><Relationship Id="rId4" Type="http://schemas.openxmlformats.org/officeDocument/2006/relationships/image" Target="../media/image8.jpeg" /><Relationship Id="rId5" Type="http://schemas.openxmlformats.org/officeDocument/2006/relationships/tags" Target="../tags/tag47.xml" /><Relationship Id="rId6" Type="http://schemas.openxmlformats.org/officeDocument/2006/relationships/image" Target="../media/image9.png" /><Relationship Id="rId7" Type="http://schemas.openxmlformats.org/officeDocument/2006/relationships/tags" Target="../tags/tag48.xml" /><Relationship Id="rId8" Type="http://schemas.openxmlformats.org/officeDocument/2006/relationships/tags" Target="../tags/tag49.xml" /><Relationship Id="rId9" Type="http://schemas.openxmlformats.org/officeDocument/2006/relationships/tags" Target="../tags/tag50.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60.xml" /><Relationship Id="rId2" Type="http://schemas.openxmlformats.org/officeDocument/2006/relationships/tags" Target="../tags/tag6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66.xml" /><Relationship Id="rId2" Type="http://schemas.openxmlformats.org/officeDocument/2006/relationships/tags" Target="../tags/tag67.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tags" Target="../tags/tag71.xml" /><Relationship Id="rId7"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72.xml" /><Relationship Id="rId2" Type="http://schemas.openxmlformats.org/officeDocument/2006/relationships/tags" Target="../tags/tag73.xml" /><Relationship Id="rId3" Type="http://schemas.openxmlformats.org/officeDocument/2006/relationships/tags" Target="../tags/tag74.xml" /><Relationship Id="rId4" Type="http://schemas.openxmlformats.org/officeDocument/2006/relationships/tags" Target="../tags/tag75.xml" /><Relationship Id="rId5" Type="http://schemas.openxmlformats.org/officeDocument/2006/relationships/tags" Target="../tags/tag76.xml" /><Relationship Id="rId6" Type="http://schemas.openxmlformats.org/officeDocument/2006/relationships/tags" Target="../tags/tag77.xml" /><Relationship Id="rId7"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78.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tags" Target="../tags/tag84.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85.xml" /><Relationship Id="rId10" Type="http://schemas.openxmlformats.org/officeDocument/2006/relationships/slideMaster" Target="../slideMasters/slideMaster2.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tags" Target="../tags/tag90.xml" /><Relationship Id="rId7" Type="http://schemas.openxmlformats.org/officeDocument/2006/relationships/tags" Target="../tags/tag91.xml" /><Relationship Id="rId8" Type="http://schemas.openxmlformats.org/officeDocument/2006/relationships/tags" Target="../tags/tag92.xml" /><Relationship Id="rId9" Type="http://schemas.openxmlformats.org/officeDocument/2006/relationships/tags" Target="../tags/tag93.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tags" Target="../tags/tag95.xml" /><Relationship Id="rId3" Type="http://schemas.openxmlformats.org/officeDocument/2006/relationships/tags" Target="../tags/tag96.xml" /><Relationship Id="rId4" Type="http://schemas.openxmlformats.org/officeDocument/2006/relationships/tags" Target="../tags/tag97.xml" /><Relationship Id="rId5" Type="http://schemas.openxmlformats.org/officeDocument/2006/relationships/tags" Target="../tags/tag98.xml" /><Relationship Id="rId6"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99.xml" /><Relationship Id="rId2" Type="http://schemas.openxmlformats.org/officeDocument/2006/relationships/tags" Target="../tags/tag100.xml" /><Relationship Id="rId3" Type="http://schemas.openxmlformats.org/officeDocument/2006/relationships/tags" Target="../tags/tag101.xml" /><Relationship Id="rId4" Type="http://schemas.openxmlformats.org/officeDocument/2006/relationships/tags" Target="../tags/tag102.xml" /><Relationship Id="rId5"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03.xml" /><Relationship Id="rId2" Type="http://schemas.openxmlformats.org/officeDocument/2006/relationships/tags" Target="../tags/tag104.xml" /><Relationship Id="rId3" Type="http://schemas.openxmlformats.org/officeDocument/2006/relationships/tags" Target="../tags/tag105.xml" /><Relationship Id="rId4" Type="http://schemas.openxmlformats.org/officeDocument/2006/relationships/tags" Target="../tags/tag106.xml" /><Relationship Id="rId5" Type="http://schemas.openxmlformats.org/officeDocument/2006/relationships/tags" Target="../tags/tag107.xml" /><Relationship Id="rId6" Type="http://schemas.openxmlformats.org/officeDocument/2006/relationships/tags" Target="../tags/tag108.xml" /><Relationship Id="rId7" Type="http://schemas.openxmlformats.org/officeDocument/2006/relationships/tags" Target="../tags/tag109.xml" /><Relationship Id="rId8"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10.xml" /><Relationship Id="rId2" Type="http://schemas.openxmlformats.org/officeDocument/2006/relationships/tags" Target="../tags/tag111.xml" /><Relationship Id="rId3" Type="http://schemas.openxmlformats.org/officeDocument/2006/relationships/tags" Target="../tags/tag112.xml" /><Relationship Id="rId4" Type="http://schemas.openxmlformats.org/officeDocument/2006/relationships/tags" Target="../tags/tag113.xml" /><Relationship Id="rId5" Type="http://schemas.openxmlformats.org/officeDocument/2006/relationships/tags" Target="../tags/tag114.xml" /><Relationship Id="rId6" Type="http://schemas.openxmlformats.org/officeDocument/2006/relationships/tags" Target="../tags/tag115.xml" /><Relationship Id="rId7"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116.xm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tags" Target="../tags/tag119.xml" /><Relationship Id="rId5" Type="http://schemas.openxmlformats.org/officeDocument/2006/relationships/tags" Target="../tags/tag120.xml" /><Relationship Id="rId6"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tags" Target="../tags/tag126.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endParaRPr kumimoji="0" lang="zh-CN" altLang="en-US" sz="2000" b="0" i="0" u="none" strike="noStrike" kern="1200" cap="none" spc="0" normalizeH="0" baseline="0" noProof="0">
              <a:uLnTx/>
              <a:uFillTx/>
            </a:endParaRPr>
          </a:p>
          <a:p>
            <a:pPr lvl="1"/>
            <a:r>
              <a:rPr kumimoji="0" lang="zh-CN" altLang="en-US" sz="1800" b="0" i="0" u="none" strike="noStrike" kern="1200" cap="none" spc="0" normalizeH="0" baseline="0" noProof="0">
                <a:uLnTx/>
                <a:uFillTx/>
              </a:rPr>
              <a:t>第二级</a:t>
            </a:r>
            <a:endParaRPr kumimoji="0" lang="zh-CN" altLang="en-US" sz="1800" b="0" i="0" u="none" strike="noStrike" kern="1200" cap="none" spc="0" normalizeH="0" baseline="0" noProof="0">
              <a:uLnTx/>
              <a:uFillTx/>
            </a:endParaRPr>
          </a:p>
          <a:p>
            <a:pPr lvl="2"/>
            <a:r>
              <a:rPr kumimoji="0" lang="zh-CN" altLang="en-US" sz="1600" b="0" i="0" u="none" strike="noStrike" kern="1200" cap="none" spc="0" normalizeH="0" baseline="0" noProof="0">
                <a:uLnTx/>
                <a:uFillTx/>
              </a:rPr>
              <a:t>第三级</a:t>
            </a:r>
            <a:endParaRPr kumimoji="0" lang="zh-CN" altLang="en-US" sz="1600" b="0" i="0" u="none" strike="noStrike" kern="1200" cap="none" spc="0" normalizeH="0" baseline="0" noProof="0">
              <a:uLnTx/>
              <a:uFillTx/>
            </a:endParaRPr>
          </a:p>
          <a:p>
            <a:pPr lvl="3"/>
            <a:r>
              <a:rPr kumimoji="0" lang="zh-CN" altLang="en-US" sz="1400" b="0" i="0" u="none" strike="noStrike" kern="1200" cap="none" spc="0" normalizeH="0" baseline="0" noProof="0">
                <a:uLnTx/>
                <a:uFillTx/>
              </a:rPr>
              <a:t>第四级</a:t>
            </a:r>
            <a:endParaRPr kumimoji="0" lang="zh-CN" altLang="en-US" sz="1400" b="0" i="0" u="none" strike="noStrike" kern="1200" cap="none" spc="0" normalizeH="0" baseline="0" noProof="0">
              <a:uLnTx/>
              <a:uFillTx/>
            </a:endParaRPr>
          </a:p>
          <a:p>
            <a:pPr lvl="4"/>
            <a:r>
              <a:rPr kumimoji="0" lang="zh-CN" altLang="en-US" sz="1400" b="0" i="0" u="none" strike="noStrike" kern="1200" cap="none" spc="0" normalizeH="0" baseline="0" noProof="0">
                <a:uLnTx/>
                <a:uFillTx/>
              </a:rPr>
              <a:t>第五级</a:t>
            </a:r>
            <a:endParaRPr kumimoji="0" lang="zh-CN" altLang="en-US" sz="1400" b="0" i="0" u="none" strike="noStrike" kern="1200" cap="none" spc="0" normalizeH="0" baseline="0" noProof="0">
              <a:uLnTx/>
              <a:uFillTx/>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当堂演练</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custDataLst>
            <p:tags r:id="rId1"/>
          </p:custDataLst>
        </p:nvPr>
      </p:nvGrpSpPr>
      <p:grpSpPr>
        <a:xfrm>
          <a:off x="0" y="0"/>
          <a:ext cx="0" cy="0"/>
        </a:xfrm>
      </p:grpSpPr>
      <p:sp>
        <p:nvSpPr>
          <p:cNvPr id="1049290" name="Rectangle 714"/>
          <p:cNvSpPr>
            <a:spLocks noChangeArrowheads="1"/>
          </p:cNvSpPr>
          <p:nvPr userDrawn="1">
            <p:custDataLst>
              <p:tags r:id="rId2"/>
            </p:custDataLst>
          </p:nvPr>
        </p:nvSpPr>
        <p:spPr bwMode="auto">
          <a:xfrm>
            <a:off x="964725" y="3807460"/>
            <a:ext cx="1084834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第五课《中国特色社会主义最本质的特征》</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
        <p:nvSpPr>
          <p:cNvPr id="6" name="矩形 5"/>
          <p:cNvSpPr/>
          <p:nvPr userDrawn="1">
            <p:custDataLst>
              <p:tags r:id="rId3"/>
            </p:custDataLst>
          </p:nvPr>
        </p:nvSpPr>
        <p:spPr>
          <a:xfrm>
            <a:off x="2204720" y="1720215"/>
            <a:ext cx="7782560" cy="1568450"/>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2021</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届高三政治第一轮复习</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《政治生活》第三单元</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p:txBody>
      </p:sp>
      <p:grpSp>
        <p:nvGrpSpPr>
          <p:cNvPr id="7" name="Group 9"/>
          <p:cNvGrpSpPr/>
          <p:nvPr userDrawn="1">
            <p:custDataLst>
              <p:tags r:id="rId4"/>
            </p:custDataLst>
          </p:nvPr>
        </p:nvGrpSpPr>
        <p:grpSpPr>
          <a:xfrm>
            <a:off x="10488617" y="89641"/>
            <a:ext cx="1573530" cy="789516"/>
            <a:chOff x="281327" y="0"/>
            <a:chExt cx="1167718" cy="453226"/>
          </a:xfrm>
        </p:grpSpPr>
        <p:pic>
          <p:nvPicPr>
            <p:cNvPr id="8" name="image3.png"/>
            <p:cNvPicPr/>
            <p:nvPr>
              <p:custDataLst>
                <p:tags r:id="rId6"/>
              </p:custDataLst>
            </p:nvPr>
          </p:nvPicPr>
          <p:blipFill>
            <a:blip r:embed="rId5">
              <a:lum bright="-48000" contrast="-6000"/>
            </a:blip>
            <a:stretch>
              <a:fillRect/>
            </a:stretch>
          </p:blipFill>
          <p:spPr>
            <a:xfrm>
              <a:off x="281327" y="0"/>
              <a:ext cx="974512" cy="248136"/>
            </a:xfrm>
            <a:prstGeom prst="rect">
              <a:avLst/>
            </a:prstGeom>
            <a:ln w="12700" cap="flat">
              <a:noFill/>
              <a:miter lim="400000"/>
            </a:ln>
            <a:effectLst/>
          </p:spPr>
        </p:pic>
        <p:pic>
          <p:nvPicPr>
            <p:cNvPr id="9" name="image4.png"/>
            <p:cNvPicPr/>
            <p:nvPr>
              <p:custDataLst>
                <p:tags r:id="rId8"/>
              </p:custDataLst>
            </p:nvPr>
          </p:nvPicPr>
          <p:blipFill>
            <a:blip r:embed="rId7"/>
            <a:stretch>
              <a:fillRect/>
            </a:stretch>
          </p:blipFill>
          <p:spPr>
            <a:xfrm>
              <a:off x="281327" y="248136"/>
              <a:ext cx="1167718" cy="205090"/>
            </a:xfrm>
            <a:prstGeom prst="rect">
              <a:avLst/>
            </a:prstGeom>
            <a:ln w="12700" cap="flat">
              <a:noFill/>
              <a:miter lim="400000"/>
            </a:ln>
            <a:effectLst/>
          </p:spPr>
        </p:pic>
      </p:gr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标题幻灯片">
    <p:bg>
      <p:bgPr>
        <a:solidFill>
          <a:srgbClr val="E4FFEE"/>
        </a:solidFill>
        <a:effectLst/>
      </p:bgPr>
    </p:bg>
    <p:spTree>
      <p:nvGrpSpPr>
        <p:cNvPr id="1" name=""/>
        <p:cNvGrpSpPr/>
        <p:nvPr>
          <p:custDataLst>
            <p:tags r:id="rId1"/>
          </p:custDataLst>
        </p:nvPr>
      </p:nvGrpSpPr>
      <p:grpSpPr>
        <a:xfrm>
          <a:off x="0" y="0"/>
          <a:ext cx="0" cy="0"/>
        </a:xfrm>
      </p:grpSpPr>
      <p:sp>
        <p:nvSpPr>
          <p:cNvPr id="5" name="矩形 4"/>
          <p:cNvSpPr/>
          <p:nvPr userDrawn="1">
            <p:custDataLst>
              <p:tags r:id="rId2"/>
            </p:custDataLst>
          </p:nvPr>
        </p:nvSpPr>
        <p:spPr>
          <a:xfrm>
            <a:off x="0" y="0"/>
            <a:ext cx="12192000" cy="6858000"/>
          </a:xfrm>
          <a:prstGeom prst="rect">
            <a:avLst/>
          </a:prstGeom>
          <a:solidFill>
            <a:srgbClr val="E4FF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pic>
        <p:nvPicPr>
          <p:cNvPr id="7" name="图片 6"/>
          <p:cNvPicPr>
            <a:picLocks noChangeAspect="1"/>
          </p:cNvPicPr>
          <p:nvPr userDrawn="1">
            <p:custDataLst>
              <p:tags r:id="rId3"/>
            </p:custDataLst>
          </p:nvPr>
        </p:nvPicPr>
        <p:blipFill>
          <a:blip r:embed="rId2"/>
          <a:stretch>
            <a:fillRect/>
          </a:stretch>
        </p:blipFill>
        <p:spPr>
          <a:xfrm rot="7766970">
            <a:off x="5444366" y="1322095"/>
            <a:ext cx="3813332" cy="3481087"/>
          </a:xfrm>
          <a:prstGeom prst="rect">
            <a:avLst/>
          </a:prstGeom>
        </p:spPr>
      </p:pic>
      <p:pic>
        <p:nvPicPr>
          <p:cNvPr id="8" name="图片 7"/>
          <p:cNvPicPr>
            <a:picLocks noChangeAspect="1"/>
          </p:cNvPicPr>
          <p:nvPr userDrawn="1">
            <p:custDataLst>
              <p:tags r:id="rId5"/>
            </p:custDataLst>
          </p:nvPr>
        </p:nvPicPr>
        <p:blipFill>
          <a:blip r:embed="rId4"/>
          <a:stretch>
            <a:fillRect/>
          </a:stretch>
        </p:blipFill>
        <p:spPr>
          <a:xfrm>
            <a:off x="4442053" y="1164277"/>
            <a:ext cx="3640816" cy="3640816"/>
          </a:xfrm>
          <a:custGeom>
            <a:gdLst>
              <a:gd name="connsiteX0" fmla="*/ 2043404 w 4086808"/>
              <a:gd name="connsiteY0" fmla="*/ 0 h 4086808"/>
              <a:gd name="connsiteX1" fmla="*/ 4086808 w 4086808"/>
              <a:gd name="connsiteY1" fmla="*/ 2043404 h 4086808"/>
              <a:gd name="connsiteX2" fmla="*/ 2043404 w 4086808"/>
              <a:gd name="connsiteY2" fmla="*/ 4086808 h 4086808"/>
              <a:gd name="connsiteX3" fmla="*/ 0 w 4086808"/>
              <a:gd name="connsiteY3" fmla="*/ 2043404 h 4086808"/>
              <a:gd name="connsiteX4" fmla="*/ 2043404 w 4086808"/>
              <a:gd name="connsiteY4" fmla="*/ 0 h 4086808"/>
            </a:gdLst>
            <a:cxnLst>
              <a:cxn ang="0">
                <a:pos x="connsiteX0" y="connsiteY0"/>
              </a:cxn>
              <a:cxn ang="0">
                <a:pos x="connsiteX1" y="connsiteY1"/>
              </a:cxn>
              <a:cxn ang="0">
                <a:pos x="connsiteX2" y="connsiteY2"/>
              </a:cxn>
              <a:cxn ang="0">
                <a:pos x="connsiteX3" y="connsiteY3"/>
              </a:cxn>
              <a:cxn ang="0">
                <a:pos x="connsiteX4" y="connsiteY4"/>
              </a:cxn>
            </a:cxnLst>
            <a:rect l="l" t="t" r="r" b="b"/>
            <a:pathLst>
              <a:path w="4086808" h="4086808">
                <a:moveTo>
                  <a:pt x="2043404" y="0"/>
                </a:moveTo>
                <a:cubicBezTo>
                  <a:pt x="3171945" y="0"/>
                  <a:pt x="4086808" y="914863"/>
                  <a:pt x="4086808" y="2043404"/>
                </a:cubicBezTo>
                <a:cubicBezTo>
                  <a:pt x="4086808" y="3171945"/>
                  <a:pt x="3171945" y="4086808"/>
                  <a:pt x="2043404" y="4086808"/>
                </a:cubicBezTo>
                <a:cubicBezTo>
                  <a:pt x="914863" y="4086808"/>
                  <a:pt x="0" y="3171945"/>
                  <a:pt x="0" y="2043404"/>
                </a:cubicBezTo>
                <a:cubicBezTo>
                  <a:pt x="0" y="914863"/>
                  <a:pt x="914863" y="0"/>
                  <a:pt x="2043404" y="0"/>
                </a:cubicBezTo>
                <a:close/>
              </a:path>
            </a:pathLst>
          </a:custGeom>
        </p:spPr>
      </p:pic>
      <p:pic>
        <p:nvPicPr>
          <p:cNvPr id="9" name="图片 8"/>
          <p:cNvPicPr>
            <a:picLocks noChangeAspect="1"/>
          </p:cNvPicPr>
          <p:nvPr userDrawn="1">
            <p:custDataLst>
              <p:tags r:id="rId7"/>
            </p:custDataLst>
          </p:nvPr>
        </p:nvPicPr>
        <p:blipFill>
          <a:blip r:embed="rId6"/>
          <a:stretch>
            <a:fillRect/>
          </a:stretch>
        </p:blipFill>
        <p:spPr>
          <a:xfrm rot="16200000">
            <a:off x="3201044" y="2435556"/>
            <a:ext cx="2535393" cy="3000519"/>
          </a:xfrm>
          <a:prstGeom prst="rect">
            <a:avLst/>
          </a:prstGeom>
        </p:spPr>
      </p:pic>
      <p:sp>
        <p:nvSpPr>
          <p:cNvPr id="2" name="标题 1"/>
          <p:cNvSpPr>
            <a:spLocks noGrp="1"/>
          </p:cNvSpPr>
          <p:nvPr>
            <p:ph type="title" hasCustomPrompt="1"/>
            <p:custDataLst>
              <p:tags r:id="rId8"/>
            </p:custDataLst>
          </p:nvPr>
        </p:nvSpPr>
        <p:spPr>
          <a:xfrm>
            <a:off x="4699465" y="3208205"/>
            <a:ext cx="3125992" cy="646331"/>
          </a:xfrm>
        </p:spPr>
        <p:txBody>
          <a:bodyPr wrap="square" anchor="t" anchorCtr="0">
            <a:normAutofit/>
          </a:bodyPr>
          <a:lstStyle>
            <a:lvl1pPr algn="ctr">
              <a:lnSpc>
                <a:spcPct val="90000"/>
              </a:lnSpc>
              <a:defRPr sz="4000">
                <a:solidFill>
                  <a:schemeClr val="tx2"/>
                </a:solidFill>
              </a:defRPr>
            </a:lvl1pPr>
          </a:lstStyle>
          <a:p>
            <a:r>
              <a:rPr lang="zh-CN" altLang="en-US"/>
              <a:t>编辑标题</a:t>
            </a:r>
            <a:endParaRPr lang="zh-CN" altLang="en-US"/>
          </a:p>
        </p:txBody>
      </p:sp>
      <p:sp>
        <p:nvSpPr>
          <p:cNvPr id="3" name="文本占位符 2"/>
          <p:cNvSpPr>
            <a:spLocks noGrp="1"/>
          </p:cNvSpPr>
          <p:nvPr>
            <p:ph type="body" idx="1" hasCustomPrompt="1"/>
            <p:custDataLst>
              <p:tags r:id="rId9"/>
            </p:custDataLst>
          </p:nvPr>
        </p:nvSpPr>
        <p:spPr>
          <a:xfrm>
            <a:off x="4699465" y="1917860"/>
            <a:ext cx="3125992" cy="1200329"/>
          </a:xfrm>
        </p:spPr>
        <p:txBody>
          <a:bodyPr anchor="b" anchorCtr="0">
            <a:normAutofit/>
          </a:bodyPr>
          <a:lstStyle>
            <a:lvl1pPr marL="0" indent="0" algn="ctr">
              <a:lnSpc>
                <a:spcPct val="90000"/>
              </a:lnSpc>
              <a:buNone/>
              <a:defRPr sz="8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文本</a:t>
            </a:r>
            <a:endParaRPr lang="zh-CN" altLang="en-US"/>
          </a:p>
        </p:txBody>
      </p:sp>
      <p:sp>
        <p:nvSpPr>
          <p:cNvPr id="4" name="日期占位符 3"/>
          <p:cNvSpPr>
            <a:spLocks noGrp="1"/>
          </p:cNvSpPr>
          <p:nvPr>
            <p:ph type="dt" sz="half" idx="10"/>
            <p:custDataLst>
              <p:tags r:id="rId10"/>
            </p:custDataLst>
          </p:nvPr>
        </p:nvSpPr>
        <p:spPr>
          <a:xfrm>
            <a:off x="838200" y="6356350"/>
            <a:ext cx="2743200" cy="365125"/>
          </a:xfrm>
        </p:spPr>
        <p:txBody>
          <a:bodyPr/>
          <a:lstStyle/>
          <a:p>
            <a:fld id="{3C5249EE-058C-4683-B72F-E983EB4B1B47}" type="datetimeFigureOut">
              <a:rPr lang="zh-CN" altLang="en-US" smtClean="0"/>
              <a:t/>
            </a:fld>
            <a:endParaRPr lang="zh-CN" altLang="en-US"/>
          </a:p>
        </p:txBody>
      </p:sp>
      <p:sp>
        <p:nvSpPr>
          <p:cNvPr id="5" name="页脚占位符 4"/>
          <p:cNvSpPr>
            <a:spLocks noGrp="1"/>
          </p:cNvSpPr>
          <p:nvPr>
            <p:ph type="ftr" sz="quarter" idx="11"/>
            <p:custDataLst>
              <p:tags r:id="rId11"/>
            </p:custDataLst>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custDataLst>
              <p:tags r:id="rId12"/>
            </p:custDataLst>
          </p:nvPr>
        </p:nvSpPr>
        <p:spPr>
          <a:xfrm>
            <a:off x="8610600" y="6356350"/>
            <a:ext cx="2743200" cy="365125"/>
          </a:xfrm>
        </p:spPr>
        <p:txBody>
          <a:bodyPr/>
          <a:lstStyle/>
          <a:p>
            <a:fld id="{2E64BB8C-9527-4AD5-817B-ADF2A6F36A67}"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ags" Target="../tags/tag54.xml" /><Relationship Id="rId18" Type="http://schemas.openxmlformats.org/officeDocument/2006/relationships/tags" Target="../tags/tag55.xml" /><Relationship Id="rId19" Type="http://schemas.openxmlformats.org/officeDocument/2006/relationships/tags" Target="../tags/tag56.xml" /><Relationship Id="rId2" Type="http://schemas.openxmlformats.org/officeDocument/2006/relationships/slideLayout" Target="../slideLayouts/slideLayout2.xml" /><Relationship Id="rId20" Type="http://schemas.openxmlformats.org/officeDocument/2006/relationships/tags" Target="../tags/tag57.xml" /><Relationship Id="rId21" Type="http://schemas.openxmlformats.org/officeDocument/2006/relationships/tags" Target="../tags/tag58.xml" /><Relationship Id="rId22" Type="http://schemas.openxmlformats.org/officeDocument/2006/relationships/tags" Target="../tags/tag59.xml" /><Relationship Id="rId23"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7.xml" /><Relationship Id="rId10" Type="http://schemas.openxmlformats.org/officeDocument/2006/relationships/slideLayout" Target="../slideLayouts/slideLayout26.xml" /><Relationship Id="rId11" Type="http://schemas.openxmlformats.org/officeDocument/2006/relationships/slideLayout" Target="../slideLayouts/slideLayout27.xml" /><Relationship Id="rId12" Type="http://schemas.openxmlformats.org/officeDocument/2006/relationships/tags" Target="../tags/tag127.xml" /><Relationship Id="rId13" Type="http://schemas.openxmlformats.org/officeDocument/2006/relationships/tags" Target="../tags/tag128.xml" /><Relationship Id="rId14" Type="http://schemas.openxmlformats.org/officeDocument/2006/relationships/tags" Target="../tags/tag129.xml" /><Relationship Id="rId15" Type="http://schemas.openxmlformats.org/officeDocument/2006/relationships/tags" Target="../tags/tag130.xml" /><Relationship Id="rId16" Type="http://schemas.openxmlformats.org/officeDocument/2006/relationships/tags" Target="../tags/tag131.xml" /><Relationship Id="rId17" Type="http://schemas.openxmlformats.org/officeDocument/2006/relationships/tags" Target="../tags/tag132.xml" /><Relationship Id="rId18" Type="http://schemas.openxmlformats.org/officeDocument/2006/relationships/tags" Target="../tags/tag133.xml" /><Relationship Id="rId19" Type="http://schemas.openxmlformats.org/officeDocument/2006/relationships/theme" Target="../theme/theme2.xml" /><Relationship Id="rId2" Type="http://schemas.openxmlformats.org/officeDocument/2006/relationships/slideLayout" Target="../slideLayouts/slideLayout18.xml" /><Relationship Id="rId3" Type="http://schemas.openxmlformats.org/officeDocument/2006/relationships/slideLayout" Target="../slideLayouts/slideLayout19.xml" /><Relationship Id="rId4" Type="http://schemas.openxmlformats.org/officeDocument/2006/relationships/slideLayout" Target="../slideLayouts/slideLayout20.xml" /><Relationship Id="rId5" Type="http://schemas.openxmlformats.org/officeDocument/2006/relationships/slideLayout" Target="../slideLayouts/slideLayout21.xml" /><Relationship Id="rId6" Type="http://schemas.openxmlformats.org/officeDocument/2006/relationships/slideLayout" Target="../slideLayouts/slideLayout22.xml" /><Relationship Id="rId7" Type="http://schemas.openxmlformats.org/officeDocument/2006/relationships/slideLayout" Target="../slideLayouts/slideLayout23.xml" /><Relationship Id="rId8" Type="http://schemas.openxmlformats.org/officeDocument/2006/relationships/slideLayout" Target="../slideLayouts/slideLayout24.xml" /><Relationship Id="rId9" Type="http://schemas.openxmlformats.org/officeDocument/2006/relationships/slideLayout" Target="../slideLayouts/slideLayout25.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7"/>
          </p:custDataLst>
        </p:nvPr>
      </p:nvGrpSpPr>
      <p:grpSpPr>
        <a:xfrm>
          <a:off x="0" y="0"/>
          <a:ext cx="0" cy="0"/>
        </a:xfrm>
      </p:grpSpPr>
      <p:sp>
        <p:nvSpPr>
          <p:cNvPr id="2" name="标题占位符 1"/>
          <p:cNvSpPr>
            <a:spLocks noGrp="1"/>
          </p:cNvSpPr>
          <p:nvPr>
            <p:ph type="title"/>
            <p:custDataLst>
              <p:tags r:id="rId18"/>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9"/>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20"/>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21"/>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2"/>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1.xml" /><Relationship Id="rId3" Type="http://schemas.openxmlformats.org/officeDocument/2006/relationships/image" Target="../media/image10.png"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tags" Target="../tags/tag144.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0.xml" /><Relationship Id="rId11" Type="http://schemas.openxmlformats.org/officeDocument/2006/relationships/tags" Target="../tags/tag151.xml" /><Relationship Id="rId12" Type="http://schemas.openxmlformats.org/officeDocument/2006/relationships/tags" Target="../tags/tag152.xml" /><Relationship Id="rId13" Type="http://schemas.openxmlformats.org/officeDocument/2006/relationships/tags" Target="../tags/tag153.xml" /><Relationship Id="rId14" Type="http://schemas.openxmlformats.org/officeDocument/2006/relationships/tags" Target="../tags/tag154.xml" /><Relationship Id="rId15" Type="http://schemas.openxmlformats.org/officeDocument/2006/relationships/tags" Target="../tags/tag155.xml" /><Relationship Id="rId2" Type="http://schemas.openxmlformats.org/officeDocument/2006/relationships/tags" Target="../tags/tag145.xml" /><Relationship Id="rId3" Type="http://schemas.openxmlformats.org/officeDocument/2006/relationships/tags" Target="../tags/tag146.xml" /><Relationship Id="rId4" Type="http://schemas.openxmlformats.org/officeDocument/2006/relationships/image" Target="../media/image11.png" /><Relationship Id="rId5" Type="http://schemas.openxmlformats.org/officeDocument/2006/relationships/tags" Target="../tags/tag147.xml" /><Relationship Id="rId6" Type="http://schemas.openxmlformats.org/officeDocument/2006/relationships/tags" Target="../tags/tag148.xml" /><Relationship Id="rId7" Type="http://schemas.openxmlformats.org/officeDocument/2006/relationships/image" Target="../media/image12.png" /><Relationship Id="rId8" Type="http://schemas.openxmlformats.org/officeDocument/2006/relationships/tags" Target="../tags/tag149.xml" /><Relationship Id="rId9" Type="http://schemas.openxmlformats.org/officeDocument/2006/relationships/image" Target="../media/image1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1.xml" /><Relationship Id="rId11" Type="http://schemas.openxmlformats.org/officeDocument/2006/relationships/tags" Target="../tags/tag162.xml" /><Relationship Id="rId12" Type="http://schemas.openxmlformats.org/officeDocument/2006/relationships/tags" Target="../tags/tag163.xml" /><Relationship Id="rId2" Type="http://schemas.openxmlformats.org/officeDocument/2006/relationships/tags" Target="../tags/tag156.xml" /><Relationship Id="rId3" Type="http://schemas.openxmlformats.org/officeDocument/2006/relationships/tags" Target="../tags/tag157.xml" /><Relationship Id="rId4" Type="http://schemas.openxmlformats.org/officeDocument/2006/relationships/image" Target="../media/image11.png" /><Relationship Id="rId5" Type="http://schemas.openxmlformats.org/officeDocument/2006/relationships/tags" Target="../tags/tag158.xml" /><Relationship Id="rId6" Type="http://schemas.openxmlformats.org/officeDocument/2006/relationships/tags" Target="../tags/tag159.xml" /><Relationship Id="rId7" Type="http://schemas.openxmlformats.org/officeDocument/2006/relationships/image" Target="../media/image12.png" /><Relationship Id="rId8" Type="http://schemas.openxmlformats.org/officeDocument/2006/relationships/tags" Target="../tags/tag160.xml" /><Relationship Id="rId9" Type="http://schemas.openxmlformats.org/officeDocument/2006/relationships/image" Target="../media/image1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2.xml" /><Relationship Id="rId11" Type="http://schemas.openxmlformats.org/officeDocument/2006/relationships/tags" Target="../tags/tag173.xml" /><Relationship Id="rId12" Type="http://schemas.openxmlformats.org/officeDocument/2006/relationships/tags" Target="../tags/tag174.xml" /><Relationship Id="rId13" Type="http://schemas.openxmlformats.org/officeDocument/2006/relationships/tags" Target="../tags/tag175.xml" /><Relationship Id="rId14" Type="http://schemas.openxmlformats.org/officeDocument/2006/relationships/tags" Target="../tags/tag176.xml" /><Relationship Id="rId15" Type="http://schemas.openxmlformats.org/officeDocument/2006/relationships/tags" Target="../tags/tag177.xml" /><Relationship Id="rId16" Type="http://schemas.openxmlformats.org/officeDocument/2006/relationships/tags" Target="../tags/tag178.xml" /><Relationship Id="rId17" Type="http://schemas.openxmlformats.org/officeDocument/2006/relationships/tags" Target="../tags/tag179.xml" /><Relationship Id="rId18" Type="http://schemas.openxmlformats.org/officeDocument/2006/relationships/tags" Target="../tags/tag180.xml" /><Relationship Id="rId19" Type="http://schemas.openxmlformats.org/officeDocument/2006/relationships/tags" Target="../tags/tag181.xml" /><Relationship Id="rId2" Type="http://schemas.openxmlformats.org/officeDocument/2006/relationships/tags" Target="../tags/tag164.xml" /><Relationship Id="rId20" Type="http://schemas.openxmlformats.org/officeDocument/2006/relationships/tags" Target="../tags/tag182.xml" /><Relationship Id="rId21" Type="http://schemas.openxmlformats.org/officeDocument/2006/relationships/tags" Target="../tags/tag183.xml" /><Relationship Id="rId22" Type="http://schemas.openxmlformats.org/officeDocument/2006/relationships/tags" Target="../tags/tag184.xml" /><Relationship Id="rId23" Type="http://schemas.openxmlformats.org/officeDocument/2006/relationships/tags" Target="../tags/tag185.xml" /><Relationship Id="rId24" Type="http://schemas.openxmlformats.org/officeDocument/2006/relationships/tags" Target="../tags/tag186.xml" /><Relationship Id="rId25" Type="http://schemas.openxmlformats.org/officeDocument/2006/relationships/tags" Target="../tags/tag187.xml" /><Relationship Id="rId26" Type="http://schemas.openxmlformats.org/officeDocument/2006/relationships/tags" Target="../tags/tag188.xml" /><Relationship Id="rId27" Type="http://schemas.openxmlformats.org/officeDocument/2006/relationships/tags" Target="../tags/tag189.xml" /><Relationship Id="rId28" Type="http://schemas.openxmlformats.org/officeDocument/2006/relationships/tags" Target="../tags/tag190.xml" /><Relationship Id="rId29" Type="http://schemas.openxmlformats.org/officeDocument/2006/relationships/tags" Target="../tags/tag191.xml" /><Relationship Id="rId3" Type="http://schemas.openxmlformats.org/officeDocument/2006/relationships/tags" Target="../tags/tag165.xml" /><Relationship Id="rId30" Type="http://schemas.openxmlformats.org/officeDocument/2006/relationships/tags" Target="../tags/tag192.xml" /><Relationship Id="rId4" Type="http://schemas.openxmlformats.org/officeDocument/2006/relationships/tags" Target="../tags/tag166.xml" /><Relationship Id="rId5" Type="http://schemas.openxmlformats.org/officeDocument/2006/relationships/tags" Target="../tags/tag167.xml" /><Relationship Id="rId6" Type="http://schemas.openxmlformats.org/officeDocument/2006/relationships/tags" Target="../tags/tag168.xml" /><Relationship Id="rId7" Type="http://schemas.openxmlformats.org/officeDocument/2006/relationships/tags" Target="../tags/tag169.xml" /><Relationship Id="rId8" Type="http://schemas.openxmlformats.org/officeDocument/2006/relationships/tags" Target="../tags/tag170.xml" /><Relationship Id="rId9" Type="http://schemas.openxmlformats.org/officeDocument/2006/relationships/tags" Target="../tags/tag17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98.xml" /><Relationship Id="rId11" Type="http://schemas.openxmlformats.org/officeDocument/2006/relationships/tags" Target="../tags/tag199.xml" /><Relationship Id="rId12" Type="http://schemas.openxmlformats.org/officeDocument/2006/relationships/tags" Target="../tags/tag200.xml" /><Relationship Id="rId2" Type="http://schemas.openxmlformats.org/officeDocument/2006/relationships/tags" Target="../tags/tag193.xml" /><Relationship Id="rId3" Type="http://schemas.openxmlformats.org/officeDocument/2006/relationships/tags" Target="../tags/tag194.xml" /><Relationship Id="rId4" Type="http://schemas.openxmlformats.org/officeDocument/2006/relationships/image" Target="../media/image11.png" /><Relationship Id="rId5" Type="http://schemas.openxmlformats.org/officeDocument/2006/relationships/tags" Target="../tags/tag195.xml" /><Relationship Id="rId6" Type="http://schemas.openxmlformats.org/officeDocument/2006/relationships/tags" Target="../tags/tag196.xml" /><Relationship Id="rId7" Type="http://schemas.openxmlformats.org/officeDocument/2006/relationships/image" Target="../media/image12.png" /><Relationship Id="rId8" Type="http://schemas.openxmlformats.org/officeDocument/2006/relationships/tags" Target="../tags/tag197.xml" /><Relationship Id="rId9" Type="http://schemas.openxmlformats.org/officeDocument/2006/relationships/image" Target="../media/image1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1.xml" /><Relationship Id="rId3" Type="http://schemas.openxmlformats.org/officeDocument/2006/relationships/tags" Target="../tags/tag202.xml" /><Relationship Id="rId4" Type="http://schemas.openxmlformats.org/officeDocument/2006/relationships/tags" Target="../tags/tag203.xml" /><Relationship Id="rId5" Type="http://schemas.openxmlformats.org/officeDocument/2006/relationships/tags" Target="../tags/tag20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5.xml" /><Relationship Id="rId3" Type="http://schemas.openxmlformats.org/officeDocument/2006/relationships/tags" Target="../tags/tag206.xml" /><Relationship Id="rId4" Type="http://schemas.openxmlformats.org/officeDocument/2006/relationships/tags" Target="../tags/tag207.xml" /><Relationship Id="rId5" Type="http://schemas.openxmlformats.org/officeDocument/2006/relationships/tags" Target="../tags/tag20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4.xml" /><Relationship Id="rId11" Type="http://schemas.openxmlformats.org/officeDocument/2006/relationships/tags" Target="../tags/tag215.xml" /><Relationship Id="rId12" Type="http://schemas.openxmlformats.org/officeDocument/2006/relationships/tags" Target="../tags/tag216.xml" /><Relationship Id="rId2" Type="http://schemas.openxmlformats.org/officeDocument/2006/relationships/tags" Target="../tags/tag209.xml" /><Relationship Id="rId3" Type="http://schemas.openxmlformats.org/officeDocument/2006/relationships/tags" Target="../tags/tag210.xml" /><Relationship Id="rId4" Type="http://schemas.openxmlformats.org/officeDocument/2006/relationships/image" Target="../media/image11.png" /><Relationship Id="rId5" Type="http://schemas.openxmlformats.org/officeDocument/2006/relationships/tags" Target="../tags/tag211.xml" /><Relationship Id="rId6" Type="http://schemas.openxmlformats.org/officeDocument/2006/relationships/tags" Target="../tags/tag212.xml" /><Relationship Id="rId7" Type="http://schemas.openxmlformats.org/officeDocument/2006/relationships/image" Target="../media/image12.png" /><Relationship Id="rId8" Type="http://schemas.openxmlformats.org/officeDocument/2006/relationships/tags" Target="../tags/tag213.xml" /><Relationship Id="rId9" Type="http://schemas.openxmlformats.org/officeDocument/2006/relationships/image" Target="../media/image1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25.xml" /><Relationship Id="rId11" Type="http://schemas.openxmlformats.org/officeDocument/2006/relationships/tags" Target="../tags/tag226.xml" /><Relationship Id="rId12" Type="http://schemas.openxmlformats.org/officeDocument/2006/relationships/tags" Target="../tags/tag227.xml" /><Relationship Id="rId2" Type="http://schemas.openxmlformats.org/officeDocument/2006/relationships/tags" Target="../tags/tag217.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tags" Target="../tags/tag221.xml" /><Relationship Id="rId7" Type="http://schemas.openxmlformats.org/officeDocument/2006/relationships/tags" Target="../tags/tag222.xml" /><Relationship Id="rId8" Type="http://schemas.openxmlformats.org/officeDocument/2006/relationships/tags" Target="../tags/tag223.xml" /><Relationship Id="rId9" Type="http://schemas.openxmlformats.org/officeDocument/2006/relationships/tags" Target="../tags/tag22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8.xml" /><Relationship Id="rId3" Type="http://schemas.openxmlformats.org/officeDocument/2006/relationships/tags" Target="../tags/tag229.xml" /><Relationship Id="rId4" Type="http://schemas.openxmlformats.org/officeDocument/2006/relationships/tags" Target="../tags/tag230.xml" /><Relationship Id="rId5" Type="http://schemas.openxmlformats.org/officeDocument/2006/relationships/image" Target="../media/image14.png" /><Relationship Id="rId6" Type="http://schemas.openxmlformats.org/officeDocument/2006/relationships/tags" Target="../tags/tag23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9.xml" /><Relationship Id="rId3" Type="http://schemas.openxmlformats.org/officeDocument/2006/relationships/tags" Target="../tags/tag24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9.xml" /><Relationship Id="rId11" Type="http://schemas.openxmlformats.org/officeDocument/2006/relationships/tags" Target="../tags/tag250.xml" /><Relationship Id="rId2" Type="http://schemas.openxmlformats.org/officeDocument/2006/relationships/tags" Target="../tags/tag241.xml" /><Relationship Id="rId3" Type="http://schemas.openxmlformats.org/officeDocument/2006/relationships/tags" Target="../tags/tag242.xml" /><Relationship Id="rId4" Type="http://schemas.openxmlformats.org/officeDocument/2006/relationships/tags" Target="../tags/tag243.xml" /><Relationship Id="rId5" Type="http://schemas.openxmlformats.org/officeDocument/2006/relationships/tags" Target="../tags/tag244.xml" /><Relationship Id="rId6" Type="http://schemas.openxmlformats.org/officeDocument/2006/relationships/tags" Target="../tags/tag245.xml" /><Relationship Id="rId7" Type="http://schemas.openxmlformats.org/officeDocument/2006/relationships/tags" Target="../tags/tag246.xml" /><Relationship Id="rId8" Type="http://schemas.openxmlformats.org/officeDocument/2006/relationships/tags" Target="../tags/tag247.xml" /><Relationship Id="rId9" Type="http://schemas.openxmlformats.org/officeDocument/2006/relationships/tags" Target="../tags/tag248.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255.xml" /><Relationship Id="rId4" Type="http://schemas.openxmlformats.org/officeDocument/2006/relationships/tags" Target="../tags/tag256.xml" /><Relationship Id="rId5" Type="http://schemas.openxmlformats.org/officeDocument/2006/relationships/tags" Target="../tags/tag257.xml" /><Relationship Id="rId6" Type="http://schemas.openxmlformats.org/officeDocument/2006/relationships/tags" Target="../tags/tag25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63.xml" /><Relationship Id="rId4" Type="http://schemas.openxmlformats.org/officeDocument/2006/relationships/tags" Target="../tags/tag264.xml" /><Relationship Id="rId5" Type="http://schemas.openxmlformats.org/officeDocument/2006/relationships/tags" Target="../tags/tag26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70.xml" /><Relationship Id="rId4" Type="http://schemas.openxmlformats.org/officeDocument/2006/relationships/tags" Target="../tags/tag271.xml" /><Relationship Id="rId5" Type="http://schemas.openxmlformats.org/officeDocument/2006/relationships/tags" Target="../tags/tag272.xml" /><Relationship Id="rId6" Type="http://schemas.openxmlformats.org/officeDocument/2006/relationships/tags" Target="../tags/tag27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78.xml" /><Relationship Id="rId4" Type="http://schemas.openxmlformats.org/officeDocument/2006/relationships/tags" Target="../tags/tag279.xml" /><Relationship Id="rId5" Type="http://schemas.openxmlformats.org/officeDocument/2006/relationships/tags" Target="../tags/tag28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9.xml" /><Relationship Id="rId11" Type="http://schemas.openxmlformats.org/officeDocument/2006/relationships/tags" Target="../tags/tag290.xml" /><Relationship Id="rId12" Type="http://schemas.openxmlformats.org/officeDocument/2006/relationships/tags" Target="../tags/tag291.xml" /><Relationship Id="rId13" Type="http://schemas.openxmlformats.org/officeDocument/2006/relationships/tags" Target="../tags/tag292.xml" /><Relationship Id="rId14" Type="http://schemas.openxmlformats.org/officeDocument/2006/relationships/tags" Target="../tags/tag293.xml" /><Relationship Id="rId15" Type="http://schemas.openxmlformats.org/officeDocument/2006/relationships/tags" Target="../tags/tag294.xml" /><Relationship Id="rId16" Type="http://schemas.openxmlformats.org/officeDocument/2006/relationships/tags" Target="../tags/tag295.xml" /><Relationship Id="rId17" Type="http://schemas.openxmlformats.org/officeDocument/2006/relationships/tags" Target="../tags/tag296.xml" /><Relationship Id="rId18" Type="http://schemas.openxmlformats.org/officeDocument/2006/relationships/tags" Target="../tags/tag297.xml" /><Relationship Id="rId19" Type="http://schemas.openxmlformats.org/officeDocument/2006/relationships/tags" Target="../tags/tag298.xml" /><Relationship Id="rId2" Type="http://schemas.openxmlformats.org/officeDocument/2006/relationships/tags" Target="../tags/tag281.xml" /><Relationship Id="rId20" Type="http://schemas.openxmlformats.org/officeDocument/2006/relationships/tags" Target="../tags/tag299.xml" /><Relationship Id="rId21" Type="http://schemas.openxmlformats.org/officeDocument/2006/relationships/tags" Target="../tags/tag300.xml" /><Relationship Id="rId22" Type="http://schemas.openxmlformats.org/officeDocument/2006/relationships/tags" Target="../tags/tag301.xml" /><Relationship Id="rId23" Type="http://schemas.openxmlformats.org/officeDocument/2006/relationships/tags" Target="../tags/tag302.xml" /><Relationship Id="rId24" Type="http://schemas.openxmlformats.org/officeDocument/2006/relationships/tags" Target="../tags/tag303.xml" /><Relationship Id="rId3" Type="http://schemas.openxmlformats.org/officeDocument/2006/relationships/tags" Target="../tags/tag282.xml" /><Relationship Id="rId4" Type="http://schemas.openxmlformats.org/officeDocument/2006/relationships/tags" Target="../tags/tag283.xml" /><Relationship Id="rId5" Type="http://schemas.openxmlformats.org/officeDocument/2006/relationships/tags" Target="../tags/tag284.xml" /><Relationship Id="rId6" Type="http://schemas.openxmlformats.org/officeDocument/2006/relationships/tags" Target="../tags/tag285.xml" /><Relationship Id="rId7" Type="http://schemas.openxmlformats.org/officeDocument/2006/relationships/tags" Target="../tags/tag286.xml" /><Relationship Id="rId8" Type="http://schemas.openxmlformats.org/officeDocument/2006/relationships/tags" Target="../tags/tag287.xml" /><Relationship Id="rId9" Type="http://schemas.openxmlformats.org/officeDocument/2006/relationships/tags" Target="../tags/tag28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308.xml" /><Relationship Id="rId4" Type="http://schemas.openxmlformats.org/officeDocument/2006/relationships/tags" Target="../tags/tag309.xml" /><Relationship Id="rId5" Type="http://schemas.openxmlformats.org/officeDocument/2006/relationships/tags" Target="../tags/tag31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19.xml" /><Relationship Id="rId2" Type="http://schemas.openxmlformats.org/officeDocument/2006/relationships/tags" Target="../tags/tag311.xml" /><Relationship Id="rId3" Type="http://schemas.openxmlformats.org/officeDocument/2006/relationships/tags" Target="../tags/tag312.xml" /><Relationship Id="rId4" Type="http://schemas.openxmlformats.org/officeDocument/2006/relationships/tags" Target="../tags/tag313.xml" /><Relationship Id="rId5" Type="http://schemas.openxmlformats.org/officeDocument/2006/relationships/tags" Target="../tags/tag314.xml" /><Relationship Id="rId6" Type="http://schemas.openxmlformats.org/officeDocument/2006/relationships/tags" Target="../tags/tag315.xml" /><Relationship Id="rId7" Type="http://schemas.openxmlformats.org/officeDocument/2006/relationships/tags" Target="../tags/tag316.xml" /><Relationship Id="rId8" Type="http://schemas.openxmlformats.org/officeDocument/2006/relationships/tags" Target="../tags/tag317.xml" /><Relationship Id="rId9" Type="http://schemas.openxmlformats.org/officeDocument/2006/relationships/tags" Target="../tags/tag31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0.xml" /><Relationship Id="rId3" Type="http://schemas.openxmlformats.org/officeDocument/2006/relationships/tags" Target="../tags/tag321.xml" /><Relationship Id="rId4" Type="http://schemas.openxmlformats.org/officeDocument/2006/relationships/tags" Target="../tags/tag322.xml" /><Relationship Id="rId5" Type="http://schemas.openxmlformats.org/officeDocument/2006/relationships/tags" Target="../tags/tag32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328.xml" /><Relationship Id="rId4" Type="http://schemas.openxmlformats.org/officeDocument/2006/relationships/tags" Target="../tags/tag329.xml" /><Relationship Id="rId5" Type="http://schemas.openxmlformats.org/officeDocument/2006/relationships/tags" Target="../tags/tag330.xml" /><Relationship Id="rId6" Type="http://schemas.openxmlformats.org/officeDocument/2006/relationships/tags" Target="../tags/tag331.xml" /><Relationship Id="rId7" Type="http://schemas.openxmlformats.org/officeDocument/2006/relationships/tags" Target="../tags/tag33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48.xml" /><Relationship Id="rId11" Type="http://schemas.openxmlformats.org/officeDocument/2006/relationships/tags" Target="../tags/tag349.xml" /><Relationship Id="rId12" Type="http://schemas.openxmlformats.org/officeDocument/2006/relationships/tags" Target="../tags/tag350.xml" /><Relationship Id="rId13" Type="http://schemas.openxmlformats.org/officeDocument/2006/relationships/tags" Target="../tags/tag351.xml" /><Relationship Id="rId14" Type="http://schemas.openxmlformats.org/officeDocument/2006/relationships/tags" Target="../tags/tag352.xml" /><Relationship Id="rId15" Type="http://schemas.openxmlformats.org/officeDocument/2006/relationships/tags" Target="../tags/tag353.xml" /><Relationship Id="rId16" Type="http://schemas.openxmlformats.org/officeDocument/2006/relationships/tags" Target="../tags/tag354.xml" /><Relationship Id="rId17" Type="http://schemas.openxmlformats.org/officeDocument/2006/relationships/tags" Target="../tags/tag355.xml" /><Relationship Id="rId18" Type="http://schemas.openxmlformats.org/officeDocument/2006/relationships/tags" Target="../tags/tag356.xml" /><Relationship Id="rId19" Type="http://schemas.openxmlformats.org/officeDocument/2006/relationships/tags" Target="../tags/tag357.xml" /><Relationship Id="rId2" Type="http://schemas.openxmlformats.org/officeDocument/2006/relationships/tags" Target="../tags/tag340.xml" /><Relationship Id="rId20" Type="http://schemas.openxmlformats.org/officeDocument/2006/relationships/tags" Target="../tags/tag358.xml" /><Relationship Id="rId21" Type="http://schemas.openxmlformats.org/officeDocument/2006/relationships/tags" Target="../tags/tag359.xml" /><Relationship Id="rId22" Type="http://schemas.openxmlformats.org/officeDocument/2006/relationships/tags" Target="../tags/tag360.xml" /><Relationship Id="rId23" Type="http://schemas.openxmlformats.org/officeDocument/2006/relationships/tags" Target="../tags/tag361.xml" /><Relationship Id="rId24" Type="http://schemas.openxmlformats.org/officeDocument/2006/relationships/tags" Target="../tags/tag362.xml" /><Relationship Id="rId25" Type="http://schemas.openxmlformats.org/officeDocument/2006/relationships/tags" Target="../tags/tag363.xml" /><Relationship Id="rId26" Type="http://schemas.openxmlformats.org/officeDocument/2006/relationships/tags" Target="../tags/tag364.xml" /><Relationship Id="rId27" Type="http://schemas.openxmlformats.org/officeDocument/2006/relationships/tags" Target="../tags/tag365.xml" /><Relationship Id="rId28" Type="http://schemas.openxmlformats.org/officeDocument/2006/relationships/tags" Target="../tags/tag366.xml" /><Relationship Id="rId29" Type="http://schemas.openxmlformats.org/officeDocument/2006/relationships/tags" Target="../tags/tag367.xml" /><Relationship Id="rId3" Type="http://schemas.openxmlformats.org/officeDocument/2006/relationships/tags" Target="../tags/tag341.xml" /><Relationship Id="rId4" Type="http://schemas.openxmlformats.org/officeDocument/2006/relationships/tags" Target="../tags/tag342.xml" /><Relationship Id="rId5" Type="http://schemas.openxmlformats.org/officeDocument/2006/relationships/tags" Target="../tags/tag343.xml" /><Relationship Id="rId6" Type="http://schemas.openxmlformats.org/officeDocument/2006/relationships/tags" Target="../tags/tag344.xml" /><Relationship Id="rId7" Type="http://schemas.openxmlformats.org/officeDocument/2006/relationships/tags" Target="../tags/tag345.xml" /><Relationship Id="rId8" Type="http://schemas.openxmlformats.org/officeDocument/2006/relationships/tags" Target="../tags/tag346.xml" /><Relationship Id="rId9" Type="http://schemas.openxmlformats.org/officeDocument/2006/relationships/tags" Target="../tags/tag34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76.xml" /><Relationship Id="rId11" Type="http://schemas.openxmlformats.org/officeDocument/2006/relationships/tags" Target="../tags/tag377.xml" /><Relationship Id="rId2" Type="http://schemas.openxmlformats.org/officeDocument/2006/relationships/tags" Target="../tags/tag368.xml" /><Relationship Id="rId3" Type="http://schemas.openxmlformats.org/officeDocument/2006/relationships/tags" Target="../tags/tag369.xml" /><Relationship Id="rId4" Type="http://schemas.openxmlformats.org/officeDocument/2006/relationships/tags" Target="../tags/tag370.xml" /><Relationship Id="rId5" Type="http://schemas.openxmlformats.org/officeDocument/2006/relationships/tags" Target="../tags/tag371.xml" /><Relationship Id="rId6" Type="http://schemas.openxmlformats.org/officeDocument/2006/relationships/tags" Target="../tags/tag372.xml" /><Relationship Id="rId7" Type="http://schemas.openxmlformats.org/officeDocument/2006/relationships/tags" Target="../tags/tag373.xml" /><Relationship Id="rId8" Type="http://schemas.openxmlformats.org/officeDocument/2006/relationships/tags" Target="../tags/tag374.xml" /><Relationship Id="rId9" Type="http://schemas.openxmlformats.org/officeDocument/2006/relationships/tags" Target="../tags/tag37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82.xml" /><Relationship Id="rId4" Type="http://schemas.openxmlformats.org/officeDocument/2006/relationships/tags" Target="../tags/tag383.xml" /><Relationship Id="rId5" Type="http://schemas.openxmlformats.org/officeDocument/2006/relationships/tags" Target="../tags/tag384.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93.xml" /><Relationship Id="rId11" Type="http://schemas.openxmlformats.org/officeDocument/2006/relationships/tags" Target="../tags/tag394.xml" /><Relationship Id="rId12" Type="http://schemas.openxmlformats.org/officeDocument/2006/relationships/tags" Target="../tags/tag395.xml" /><Relationship Id="rId2" Type="http://schemas.openxmlformats.org/officeDocument/2006/relationships/tags" Target="../tags/tag385.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 Id="rId6" Type="http://schemas.openxmlformats.org/officeDocument/2006/relationships/tags" Target="../tags/tag389.xml" /><Relationship Id="rId7" Type="http://schemas.openxmlformats.org/officeDocument/2006/relationships/tags" Target="../tags/tag390.xml" /><Relationship Id="rId8" Type="http://schemas.openxmlformats.org/officeDocument/2006/relationships/tags" Target="../tags/tag391.xml" /><Relationship Id="rId9" Type="http://schemas.openxmlformats.org/officeDocument/2006/relationships/tags" Target="../tags/tag39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07.xml" /><Relationship Id="rId11" Type="http://schemas.openxmlformats.org/officeDocument/2006/relationships/tags" Target="../tags/tag408.xml" /><Relationship Id="rId12" Type="http://schemas.openxmlformats.org/officeDocument/2006/relationships/tags" Target="../tags/tag409.xml" /><Relationship Id="rId2" Type="http://schemas.openxmlformats.org/officeDocument/2006/relationships/notesSlide" Target="../notesSlides/notesSlide10.xml" /><Relationship Id="rId3" Type="http://schemas.openxmlformats.org/officeDocument/2006/relationships/tags" Target="../tags/tag400.xml" /><Relationship Id="rId4" Type="http://schemas.openxmlformats.org/officeDocument/2006/relationships/tags" Target="../tags/tag401.xml" /><Relationship Id="rId5" Type="http://schemas.openxmlformats.org/officeDocument/2006/relationships/tags" Target="../tags/tag402.xml" /><Relationship Id="rId6" Type="http://schemas.openxmlformats.org/officeDocument/2006/relationships/tags" Target="../tags/tag403.xml" /><Relationship Id="rId7" Type="http://schemas.openxmlformats.org/officeDocument/2006/relationships/tags" Target="../tags/tag404.xml" /><Relationship Id="rId8" Type="http://schemas.openxmlformats.org/officeDocument/2006/relationships/tags" Target="../tags/tag405.xml" /><Relationship Id="rId9" Type="http://schemas.openxmlformats.org/officeDocument/2006/relationships/tags" Target="../tags/tag406.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0.xml" /><Relationship Id="rId3" Type="http://schemas.openxmlformats.org/officeDocument/2006/relationships/tags" Target="../tags/tag411.xml" /><Relationship Id="rId4" Type="http://schemas.openxmlformats.org/officeDocument/2006/relationships/tags" Target="../tags/tag41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417.xml" /><Relationship Id="rId4" Type="http://schemas.openxmlformats.org/officeDocument/2006/relationships/tags" Target="../tags/tag418.xml" /><Relationship Id="rId5" Type="http://schemas.openxmlformats.org/officeDocument/2006/relationships/image" Target="../media/image15.png" /><Relationship Id="rId6" Type="http://schemas.openxmlformats.org/officeDocument/2006/relationships/tags" Target="../tags/tag419.xml" /><Relationship Id="rId7" Type="http://schemas.openxmlformats.org/officeDocument/2006/relationships/tags" Target="../tags/tag42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1.xml" /><Relationship Id="rId3" Type="http://schemas.openxmlformats.org/officeDocument/2006/relationships/tags" Target="../tags/tag422.xml" /><Relationship Id="rId4" Type="http://schemas.openxmlformats.org/officeDocument/2006/relationships/tags" Target="../tags/tag423.xml" /><Relationship Id="rId5" Type="http://schemas.openxmlformats.org/officeDocument/2006/relationships/tags" Target="../tags/tag42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429.xml" /><Relationship Id="rId4" Type="http://schemas.openxmlformats.org/officeDocument/2006/relationships/tags" Target="../tags/tag430.xml" /><Relationship Id="rId5" Type="http://schemas.openxmlformats.org/officeDocument/2006/relationships/image" Target="../media/image16.png" /><Relationship Id="rId6" Type="http://schemas.openxmlformats.org/officeDocument/2006/relationships/tags" Target="../tags/tag431.xml" /><Relationship Id="rId7" Type="http://schemas.openxmlformats.org/officeDocument/2006/relationships/tags" Target="../tags/tag43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437.xml" /><Relationship Id="rId4" Type="http://schemas.openxmlformats.org/officeDocument/2006/relationships/tags" Target="../tags/tag438.xml" /><Relationship Id="rId5" Type="http://schemas.openxmlformats.org/officeDocument/2006/relationships/tags" Target="../tags/tag439.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tags" Target="../tags/tag444.xml" /><Relationship Id="rId4" Type="http://schemas.openxmlformats.org/officeDocument/2006/relationships/tags" Target="../tags/tag445.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46.xml" /><Relationship Id="rId3" Type="http://schemas.openxmlformats.org/officeDocument/2006/relationships/tags" Target="../tags/tag447.xml" /><Relationship Id="rId4" Type="http://schemas.openxmlformats.org/officeDocument/2006/relationships/tags" Target="../tags/tag448.xml" /><Relationship Id="rId5" Type="http://schemas.openxmlformats.org/officeDocument/2006/relationships/tags" Target="../tags/tag449.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454.xml" /><Relationship Id="rId4" Type="http://schemas.openxmlformats.org/officeDocument/2006/relationships/tags" Target="../tags/tag455.xml" /><Relationship Id="rId5" Type="http://schemas.openxmlformats.org/officeDocument/2006/relationships/tags" Target="../tags/tag456.xml" /><Relationship Id="rId6" Type="http://schemas.openxmlformats.org/officeDocument/2006/relationships/tags" Target="../tags/tag45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tags" Target="../tags/tag462.xml" /><Relationship Id="rId4" Type="http://schemas.openxmlformats.org/officeDocument/2006/relationships/tags" Target="../tags/tag463.xml" /><Relationship Id="rId5" Type="http://schemas.openxmlformats.org/officeDocument/2006/relationships/tags" Target="../tags/tag464.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 Id="rId3" Type="http://schemas.openxmlformats.org/officeDocument/2006/relationships/tags" Target="../tags/tag469.xml" /><Relationship Id="rId4" Type="http://schemas.openxmlformats.org/officeDocument/2006/relationships/tags" Target="../tags/tag470.xml" /><Relationship Id="rId5" Type="http://schemas.openxmlformats.org/officeDocument/2006/relationships/tags" Target="../tags/tag471.xml" /><Relationship Id="rId6" Type="http://schemas.openxmlformats.org/officeDocument/2006/relationships/tags" Target="../tags/tag47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tags" Target="../tags/tag477.xml" /><Relationship Id="rId4" Type="http://schemas.openxmlformats.org/officeDocument/2006/relationships/tags" Target="../tags/tag478.xml" /><Relationship Id="rId5" Type="http://schemas.openxmlformats.org/officeDocument/2006/relationships/tags" Target="../tags/tag479.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tags" Target="../tags/tag484.xml" /><Relationship Id="rId4" Type="http://schemas.openxmlformats.org/officeDocument/2006/relationships/tags" Target="../tags/tag485.xml" /><Relationship Id="rId5" Type="http://schemas.openxmlformats.org/officeDocument/2006/relationships/tags" Target="../tags/tag486.xml" /><Relationship Id="rId6" Type="http://schemas.openxmlformats.org/officeDocument/2006/relationships/tags" Target="../tags/tag487.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tags" Target="../tags/tag492.xml" /><Relationship Id="rId4" Type="http://schemas.openxmlformats.org/officeDocument/2006/relationships/tags" Target="../tags/tag493.xml" /><Relationship Id="rId5" Type="http://schemas.openxmlformats.org/officeDocument/2006/relationships/tags" Target="../tags/tag494.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tags" Target="../tags/tag499.xml" /><Relationship Id="rId4" Type="http://schemas.openxmlformats.org/officeDocument/2006/relationships/tags" Target="../tags/tag500.xml" /><Relationship Id="rId5" Type="http://schemas.openxmlformats.org/officeDocument/2006/relationships/tags" Target="../tags/tag501.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02.xml" /><Relationship Id="rId3" Type="http://schemas.openxmlformats.org/officeDocument/2006/relationships/image" Target="../media/image17.jpeg" /><Relationship Id="rId4" Type="http://schemas.openxmlformats.org/officeDocument/2006/relationships/tags" Target="../tags/tag503.xml" /><Relationship Id="rId5" Type="http://schemas.openxmlformats.org/officeDocument/2006/relationships/tags" Target="../tags/tag504.xml" /><Relationship Id="rId6" Type="http://schemas.openxmlformats.org/officeDocument/2006/relationships/tags" Target="../tags/tag505.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511.xml" /><Relationship Id="rId11" Type="http://schemas.openxmlformats.org/officeDocument/2006/relationships/tags" Target="../tags/tag512.xml" /><Relationship Id="rId12" Type="http://schemas.openxmlformats.org/officeDocument/2006/relationships/tags" Target="../tags/tag513.xml" /><Relationship Id="rId2" Type="http://schemas.openxmlformats.org/officeDocument/2006/relationships/tags" Target="../tags/tag506.xml" /><Relationship Id="rId3" Type="http://schemas.openxmlformats.org/officeDocument/2006/relationships/tags" Target="../tags/tag507.xml" /><Relationship Id="rId4" Type="http://schemas.openxmlformats.org/officeDocument/2006/relationships/image" Target="../media/image11.png" /><Relationship Id="rId5" Type="http://schemas.openxmlformats.org/officeDocument/2006/relationships/tags" Target="../tags/tag508.xml" /><Relationship Id="rId6" Type="http://schemas.openxmlformats.org/officeDocument/2006/relationships/tags" Target="../tags/tag509.xml" /><Relationship Id="rId7" Type="http://schemas.openxmlformats.org/officeDocument/2006/relationships/image" Target="../media/image12.png" /><Relationship Id="rId8" Type="http://schemas.openxmlformats.org/officeDocument/2006/relationships/tags" Target="../tags/tag510.xml" /><Relationship Id="rId9" Type="http://schemas.openxmlformats.org/officeDocument/2006/relationships/image" Target="../media/image13.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tags" Target="../tags/tag517.xml" /><Relationship Id="rId4" Type="http://schemas.openxmlformats.org/officeDocument/2006/relationships/tags" Target="../tags/tag518.xml" /><Relationship Id="rId5" Type="http://schemas.openxmlformats.org/officeDocument/2006/relationships/tags" Target="../tags/tag519.xml" /><Relationship Id="rId6" Type="http://schemas.openxmlformats.org/officeDocument/2006/relationships/tags" Target="../tags/tag520.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 Id="rId3" Type="http://schemas.openxmlformats.org/officeDocument/2006/relationships/tags" Target="../tags/tag524.xml" /><Relationship Id="rId4" Type="http://schemas.openxmlformats.org/officeDocument/2006/relationships/tags" Target="../tags/tag525.xml" /><Relationship Id="rId5" Type="http://schemas.openxmlformats.org/officeDocument/2006/relationships/tags" Target="../tags/tag526.xml" /><Relationship Id="rId6" Type="http://schemas.openxmlformats.org/officeDocument/2006/relationships/tags" Target="../tags/tag52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28.xml" /><Relationship Id="rId3" Type="http://schemas.openxmlformats.org/officeDocument/2006/relationships/tags" Target="../tags/tag529.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30.xml" /><Relationship Id="rId3" Type="http://schemas.openxmlformats.org/officeDocument/2006/relationships/tags" Target="../tags/tag531.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32.xml" /><Relationship Id="rId3" Type="http://schemas.openxmlformats.org/officeDocument/2006/relationships/tags" Target="../tags/tag533.xml" /><Relationship Id="rId4" Type="http://schemas.openxmlformats.org/officeDocument/2006/relationships/image" Target="../media/image18.png" /><Relationship Id="rId5" Type="http://schemas.openxmlformats.org/officeDocument/2006/relationships/tags" Target="../tags/tag534.xml" /><Relationship Id="rId6" Type="http://schemas.openxmlformats.org/officeDocument/2006/relationships/image" Target="../media/image19.png" /><Relationship Id="rId7" Type="http://schemas.openxmlformats.org/officeDocument/2006/relationships/tags" Target="../tags/tag53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635"/>
            <a:ext cx="12192000" cy="6858000"/>
          </a:xfrm>
          <a:prstGeom prst="rect">
            <a:avLst/>
          </a:prstGeom>
        </p:spPr>
      </p:pic>
      <p:sp>
        <p:nvSpPr>
          <p:cNvPr id="4" name="矩形 3"/>
          <p:cNvSpPr/>
          <p:nvPr>
            <p:custDataLst>
              <p:tags r:id="rId5"/>
            </p:custDataLst>
          </p:nvPr>
        </p:nvSpPr>
        <p:spPr>
          <a:xfrm>
            <a:off x="1291590" y="792480"/>
            <a:ext cx="9819640" cy="3199765"/>
          </a:xfrm>
          <a:prstGeom prst="rect">
            <a:avLst/>
          </a:prstGeom>
          <a:noFill/>
          <a:ln>
            <a:noFill/>
          </a:ln>
        </p:spPr>
        <p:txBody>
          <a:bodyPr wrap="square" rtlCol="0" anchor="t">
            <a:spAutoFit/>
          </a:bodyPr>
          <a:lstStyle/>
          <a:p>
            <a:pPr algn="ctr"/>
            <a:r>
              <a:rPr lang="en-US" altLang="zh-CN" sz="5400" b="1">
                <a:solidFill>
                  <a:schemeClr val="tx1"/>
                </a:solidFill>
                <a:effectLst>
                  <a:outerShdw blurRad="38100" dist="19050" dir="2700000" algn="tl" rotWithShape="0">
                    <a:schemeClr val="dk1">
                      <a:alpha val="40000"/>
                    </a:schemeClr>
                  </a:outerShdw>
                </a:effectLst>
              </a:rPr>
              <a:t>2022</a:t>
            </a:r>
            <a:r>
              <a:rPr lang="zh-CN" altLang="en-US" sz="5400" b="1">
                <a:solidFill>
                  <a:schemeClr val="tx1"/>
                </a:solidFill>
                <a:effectLst>
                  <a:outerShdw blurRad="38100" dist="19050" dir="2700000" algn="tl" rotWithShape="0">
                    <a:schemeClr val="dk1">
                      <a:alpha val="40000"/>
                    </a:schemeClr>
                  </a:outerShdw>
                </a:effectLst>
              </a:rPr>
              <a:t>届高中政治一轮复习</a:t>
            </a: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5400" b="1">
                <a:solidFill>
                  <a:schemeClr val="tx1"/>
                </a:solidFill>
                <a:effectLst>
                  <a:outerShdw blurRad="38100" dist="19050" dir="2700000" algn="tl" rotWithShape="0">
                    <a:schemeClr val="dk1">
                      <a:alpha val="40000"/>
                    </a:schemeClr>
                  </a:outerShdw>
                </a:effectLst>
              </a:rPr>
              <a:t>必修二《政治生活》</a:t>
            </a:r>
            <a:r>
              <a:rPr lang="en-US" altLang="zh-CN" sz="5400" b="1">
                <a:solidFill>
                  <a:schemeClr val="tx1"/>
                </a:solidFill>
                <a:effectLst>
                  <a:outerShdw blurRad="38100" dist="19050" dir="2700000" algn="tl" rotWithShape="0">
                    <a:schemeClr val="dk1">
                      <a:alpha val="40000"/>
                    </a:schemeClr>
                  </a:outerShdw>
                </a:effectLst>
              </a:rPr>
              <a:t>  </a:t>
            </a:r>
            <a:endParaRPr lang="en-US" altLang="zh-CN" sz="5400" b="1">
              <a:solidFill>
                <a:schemeClr val="tx1"/>
              </a:solidFill>
              <a:effectLst>
                <a:outerShdw blurRad="38100" dist="19050" dir="2700000" algn="tl" rotWithShape="0">
                  <a:schemeClr val="dk1">
                    <a:alpha val="40000"/>
                  </a:schemeClr>
                </a:outerShdw>
              </a:effectLst>
            </a:endParaRPr>
          </a:p>
          <a:p>
            <a:pPr algn="ct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4000" b="1">
                <a:solidFill>
                  <a:schemeClr val="tx1"/>
                </a:solidFill>
                <a:effectLst>
                  <a:outerShdw blurRad="38100" dist="19050" dir="2700000" algn="tl" rotWithShape="0">
                    <a:schemeClr val="dk1">
                      <a:alpha val="40000"/>
                    </a:schemeClr>
                  </a:outerShdw>
                </a:effectLst>
              </a:rPr>
              <a:t>第三单元《发展社会主义民主政治》</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1049290" name="Rectangle 714"/>
          <p:cNvSpPr>
            <a:spLocks noChangeArrowheads="1"/>
          </p:cNvSpPr>
          <p:nvPr>
            <p:custDataLst>
              <p:tags r:id="rId6"/>
            </p:custDataLst>
          </p:nvPr>
        </p:nvSpPr>
        <p:spPr bwMode="auto">
          <a:xfrm>
            <a:off x="1572420" y="4580890"/>
            <a:ext cx="916432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第六课《我国的人民代表大会制度》</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
        <p:nvSpPr>
          <p:cNvPr id="2" name="Rectangle 830"/>
          <p:cNvSpPr/>
          <p:nvPr>
            <p:custDataLst>
              <p:tags r:id="rId15"/>
            </p:custDataLst>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（四）答题模板</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强化突破</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41" name="直接连接符 40"/>
          <p:cNvCxnSpPr/>
          <p:nvPr>
            <p:custDataLst>
              <p:tags r:id="rId3"/>
            </p:custDataLst>
          </p:nvPr>
        </p:nvCxnSpPr>
        <p:spPr>
          <a:xfrm>
            <a:off x="8580120" y="3932873"/>
            <a:ext cx="610076" cy="598646"/>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3" name="圆角矩形 2"/>
          <p:cNvSpPr/>
          <p:nvPr>
            <p:custDataLst>
              <p:tags r:id="rId4"/>
            </p:custDataLst>
          </p:nvPr>
        </p:nvSpPr>
        <p:spPr>
          <a:xfrm>
            <a:off x="7104380" y="2564765"/>
            <a:ext cx="1473518" cy="1403985"/>
          </a:xfrm>
          <a:prstGeom prst="roundRect">
            <a:avLst/>
          </a:prstGeom>
          <a:solidFill>
            <a:srgbClr val="FED7DB"/>
          </a:solidFill>
          <a:ln w="9525" cap="flat" cmpd="sng" algn="ctr">
            <a:solidFill>
              <a:schemeClr val="tx1"/>
            </a:solidFill>
            <a:prstDash val="solid"/>
            <a:round/>
            <a:headEnd type="none" w="med" len="med"/>
            <a:tailEnd type="none" w="med" len="med"/>
          </a:ln>
        </p:spPr>
        <p:txBody>
          <a:bodyPr vert="horz" wrap="square" lIns="68580" tIns="34290" rIns="68580" bIns="3429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2700" b="1" i="0" u="none" strike="noStrike" cap="none" normalizeH="0" baseline="0">
                <a:ln>
                  <a:noFill/>
                </a:ln>
                <a:solidFill>
                  <a:srgbClr val="000000"/>
                </a:solidFill>
                <a:effectLst/>
                <a:latin typeface="Calibri" panose="020f0502020204030204" charset="0"/>
                <a:ea typeface="宋体" panose="02010600030101010101" pitchFamily="2" charset="-122"/>
              </a:rPr>
              <a:t>人民代表大会制度</a:t>
            </a:r>
            <a:endParaRPr kumimoji="0" lang="zh-CN" altLang="en-US" sz="27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5" name="右箭头 4"/>
          <p:cNvSpPr/>
          <p:nvPr>
            <p:custDataLst>
              <p:tags r:id="rId5"/>
            </p:custDataLst>
          </p:nvPr>
        </p:nvSpPr>
        <p:spPr>
          <a:xfrm>
            <a:off x="4111625" y="3267075"/>
            <a:ext cx="798830" cy="3244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15" name="矩形 14"/>
          <p:cNvSpPr/>
          <p:nvPr>
            <p:custDataLst>
              <p:tags r:id="rId6"/>
            </p:custDataLst>
          </p:nvPr>
        </p:nvSpPr>
        <p:spPr>
          <a:xfrm>
            <a:off x="7251065" y="4509135"/>
            <a:ext cx="1224280" cy="460375"/>
          </a:xfrm>
          <a:prstGeom prst="rect">
            <a:avLst/>
          </a:prstGeom>
          <a:noFill/>
          <a:ln>
            <a:noFill/>
          </a:ln>
        </p:spPr>
        <p:txBody>
          <a:bodyPr wrap="square" rtlCol="0" anchor="t">
            <a:spAutoFit/>
          </a:bodyPr>
          <a:lstStyle/>
          <a:p>
            <a:pPr algn="ctr"/>
            <a:r>
              <a:rPr lang="zh-CN" altLang="en-US" sz="2400" b="1">
                <a:solidFill>
                  <a:srgbClr val="FF0000"/>
                </a:solidFill>
                <a:effectLst/>
                <a:ea typeface="微软雅黑" panose="020b0503020204020204" charset="-122"/>
              </a:rPr>
              <a:t>为什么</a:t>
            </a:r>
            <a:endParaRPr lang="zh-CN" altLang="en-US" sz="2400" b="1">
              <a:solidFill>
                <a:srgbClr val="FF0000"/>
              </a:solidFill>
              <a:effectLst/>
              <a:ea typeface="微软雅黑" panose="020b0503020204020204" charset="-122"/>
            </a:endParaRPr>
          </a:p>
        </p:txBody>
      </p:sp>
      <p:sp>
        <p:nvSpPr>
          <p:cNvPr id="17" name="矩形 16"/>
          <p:cNvSpPr/>
          <p:nvPr>
            <p:custDataLst>
              <p:tags r:id="rId7"/>
            </p:custDataLst>
          </p:nvPr>
        </p:nvSpPr>
        <p:spPr>
          <a:xfrm>
            <a:off x="6961029" y="4989195"/>
            <a:ext cx="1805464" cy="460375"/>
          </a:xfrm>
          <a:prstGeom prst="rect">
            <a:avLst/>
          </a:prstGeom>
          <a:noFill/>
          <a:ln>
            <a:noFill/>
          </a:ln>
        </p:spPr>
        <p:txBody>
          <a:bodyPr wrap="square" rtlCol="0" anchor="t">
            <a:spAutoFit/>
          </a:bodyPr>
          <a:lstStyle/>
          <a:p>
            <a:pPr algn="ctr"/>
            <a:r>
              <a:rPr lang="zh-CN" altLang="en-US" sz="2400" b="1">
                <a:solidFill>
                  <a:srgbClr val="FF0000"/>
                </a:solidFill>
                <a:effectLst/>
                <a:ea typeface="微软雅黑" panose="020b0503020204020204" charset="-122"/>
              </a:rPr>
              <a:t>怎么样</a:t>
            </a:r>
            <a:endParaRPr lang="zh-CN" altLang="en-US" sz="2400" b="1">
              <a:solidFill>
                <a:srgbClr val="FF0000"/>
              </a:solidFill>
              <a:effectLst/>
              <a:ea typeface="微软雅黑" panose="020b0503020204020204" charset="-122"/>
            </a:endParaRPr>
          </a:p>
        </p:txBody>
      </p:sp>
      <p:cxnSp>
        <p:nvCxnSpPr>
          <p:cNvPr id="20" name="直接连接符 19"/>
          <p:cNvCxnSpPr/>
          <p:nvPr>
            <p:custDataLst>
              <p:tags r:id="rId8"/>
            </p:custDataLst>
          </p:nvPr>
        </p:nvCxnSpPr>
        <p:spPr>
          <a:xfrm>
            <a:off x="7900670" y="2060258"/>
            <a:ext cx="4286" cy="434340"/>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28" name="椭圆 27"/>
          <p:cNvSpPr/>
          <p:nvPr>
            <p:custDataLst>
              <p:tags r:id="rId9"/>
            </p:custDataLst>
          </p:nvPr>
        </p:nvSpPr>
        <p:spPr>
          <a:xfrm>
            <a:off x="7325519" y="1234281"/>
            <a:ext cx="1075373" cy="756285"/>
          </a:xfrm>
          <a:prstGeom prst="ellipse">
            <a:avLst/>
          </a:prstGeom>
          <a:solidFill>
            <a:schemeClr val="accent5">
              <a:lumMod val="20000"/>
              <a:lumOff val="80000"/>
            </a:schemeClr>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含义</a:t>
            </a:r>
            <a:endParaRPr lang="zh-CN" altLang="en-US" sz="2400" b="1">
              <a:solidFill>
                <a:schemeClr val="tx1"/>
              </a:solidFill>
            </a:endParaRPr>
          </a:p>
        </p:txBody>
      </p:sp>
      <p:sp>
        <p:nvSpPr>
          <p:cNvPr id="31" name="椭圆 30"/>
          <p:cNvSpPr/>
          <p:nvPr>
            <p:custDataLst>
              <p:tags r:id="rId10"/>
            </p:custDataLst>
          </p:nvPr>
        </p:nvSpPr>
        <p:spPr>
          <a:xfrm>
            <a:off x="8827770" y="4580573"/>
            <a:ext cx="1075373" cy="756285"/>
          </a:xfrm>
          <a:prstGeom prst="ellipse">
            <a:avLst/>
          </a:prstGeom>
          <a:solidFill>
            <a:schemeClr val="accent5">
              <a:lumMod val="20000"/>
              <a:lumOff val="80000"/>
            </a:schemeClr>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地位</a:t>
            </a:r>
            <a:endParaRPr lang="zh-CN" altLang="en-US" sz="2400" b="1">
              <a:solidFill>
                <a:schemeClr val="tx1"/>
              </a:solidFill>
            </a:endParaRPr>
          </a:p>
        </p:txBody>
      </p:sp>
      <p:sp>
        <p:nvSpPr>
          <p:cNvPr id="32" name="椭圆 31"/>
          <p:cNvSpPr/>
          <p:nvPr>
            <p:custDataLst>
              <p:tags r:id="rId11"/>
            </p:custDataLst>
          </p:nvPr>
        </p:nvSpPr>
        <p:spPr>
          <a:xfrm>
            <a:off x="9048115" y="1442085"/>
            <a:ext cx="1438275" cy="756285"/>
          </a:xfrm>
          <a:prstGeom prst="ellipse">
            <a:avLst/>
          </a:prstGeom>
          <a:solidFill>
            <a:schemeClr val="accent5">
              <a:lumMod val="20000"/>
              <a:lumOff val="80000"/>
            </a:schemeClr>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基本内容</a:t>
            </a:r>
            <a:endParaRPr lang="zh-CN" altLang="en-US" sz="2400" b="1">
              <a:solidFill>
                <a:schemeClr val="tx1"/>
              </a:solidFill>
            </a:endParaRPr>
          </a:p>
        </p:txBody>
      </p:sp>
      <p:cxnSp>
        <p:nvCxnSpPr>
          <p:cNvPr id="42" name="直接连接符 41"/>
          <p:cNvCxnSpPr/>
          <p:nvPr>
            <p:custDataLst>
              <p:tags r:id="rId12"/>
            </p:custDataLst>
          </p:nvPr>
        </p:nvCxnSpPr>
        <p:spPr>
          <a:xfrm flipV="1">
            <a:off x="8543925" y="2060575"/>
            <a:ext cx="517525" cy="360045"/>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43" name="圆角矩形 42"/>
          <p:cNvSpPr/>
          <p:nvPr>
            <p:custDataLst>
              <p:tags r:id="rId13"/>
            </p:custDataLst>
          </p:nvPr>
        </p:nvSpPr>
        <p:spPr>
          <a:xfrm>
            <a:off x="6033770" y="2783205"/>
            <a:ext cx="861060" cy="44450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68580" tIns="34290" rIns="68580" bIns="3429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a:ln>
                  <a:noFill/>
                </a:ln>
                <a:effectLst/>
                <a:latin typeface="Calibri" panose="020f0502020204030204" charset="0"/>
                <a:ea typeface="宋体" panose="02010600030101010101" pitchFamily="2" charset="-122"/>
              </a:rPr>
              <a:t>基石</a:t>
            </a:r>
            <a:endParaRPr kumimoji="0" lang="zh-CN" altLang="en-US" sz="2400" b="1" i="0" u="none" strike="noStrike" cap="none" normalizeH="0" baseline="0">
              <a:ln>
                <a:noFill/>
              </a:ln>
              <a:effectLst/>
              <a:latin typeface="Calibri" panose="020f0502020204030204" charset="0"/>
              <a:ea typeface="宋体" panose="02010600030101010101" pitchFamily="2" charset="-122"/>
            </a:endParaRPr>
          </a:p>
        </p:txBody>
      </p:sp>
      <p:cxnSp>
        <p:nvCxnSpPr>
          <p:cNvPr id="44" name="直接连接符 43"/>
          <p:cNvCxnSpPr/>
          <p:nvPr>
            <p:custDataLst>
              <p:tags r:id="rId14"/>
            </p:custDataLst>
          </p:nvPr>
        </p:nvCxnSpPr>
        <p:spPr>
          <a:xfrm flipV="1">
            <a:off x="8579803" y="3255486"/>
            <a:ext cx="663893" cy="6668"/>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45" name="圆角矩形 44"/>
          <p:cNvSpPr/>
          <p:nvPr>
            <p:custDataLst>
              <p:tags r:id="rId15"/>
            </p:custDataLst>
          </p:nvPr>
        </p:nvSpPr>
        <p:spPr>
          <a:xfrm>
            <a:off x="9121775" y="2564606"/>
            <a:ext cx="1183481" cy="1182529"/>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68580" tIns="34290" rIns="68580" bIns="3429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a:ln>
                  <a:noFill/>
                </a:ln>
                <a:effectLst/>
                <a:latin typeface="Calibri" panose="020f0502020204030204" charset="0"/>
                <a:ea typeface="宋体" panose="02010600030101010101" pitchFamily="2" charset="-122"/>
              </a:rPr>
              <a:t>组织和活动的原则</a:t>
            </a:r>
            <a:endParaRPr kumimoji="0" lang="zh-CN" altLang="en-US" sz="2400" b="1" i="0" u="none" strike="noStrike" cap="none" normalizeH="0" baseline="0">
              <a:ln>
                <a:noFill/>
              </a:ln>
              <a:effectLst/>
              <a:latin typeface="Calibri" panose="020f0502020204030204" charset="0"/>
              <a:ea typeface="宋体" panose="02010600030101010101" pitchFamily="2" charset="-122"/>
            </a:endParaRPr>
          </a:p>
        </p:txBody>
      </p:sp>
      <p:sp>
        <p:nvSpPr>
          <p:cNvPr id="46" name="右箭头 45"/>
          <p:cNvSpPr/>
          <p:nvPr>
            <p:custDataLst>
              <p:tags r:id="rId16"/>
            </p:custDataLst>
          </p:nvPr>
        </p:nvSpPr>
        <p:spPr>
          <a:xfrm>
            <a:off x="6096000" y="3205480"/>
            <a:ext cx="955675" cy="3263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48" name="左大括号 47"/>
          <p:cNvSpPr/>
          <p:nvPr>
            <p:custDataLst>
              <p:tags r:id="rId17"/>
            </p:custDataLst>
          </p:nvPr>
        </p:nvSpPr>
        <p:spPr>
          <a:xfrm>
            <a:off x="4722178" y="4918710"/>
            <a:ext cx="218123" cy="1462564"/>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68580" tIns="34290" rIns="68580" bIns="3429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35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55" name="椭圆 54"/>
          <p:cNvSpPr/>
          <p:nvPr>
            <p:custDataLst>
              <p:tags r:id="rId18"/>
            </p:custDataLst>
          </p:nvPr>
        </p:nvSpPr>
        <p:spPr>
          <a:xfrm>
            <a:off x="3215640" y="2494280"/>
            <a:ext cx="815975" cy="1943100"/>
          </a:xfrm>
          <a:prstGeom prst="ellipse">
            <a:avLst/>
          </a:prstGeom>
          <a:solidFill>
            <a:srgbClr val="FED7DB"/>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人大代表</a:t>
            </a:r>
            <a:endParaRPr lang="zh-CN" altLang="en-US" sz="2400" b="1">
              <a:solidFill>
                <a:schemeClr val="tx1"/>
              </a:solidFill>
            </a:endParaRPr>
          </a:p>
        </p:txBody>
      </p:sp>
      <p:sp>
        <p:nvSpPr>
          <p:cNvPr id="2" name="椭圆 1"/>
          <p:cNvSpPr/>
          <p:nvPr>
            <p:custDataLst>
              <p:tags r:id="rId19"/>
            </p:custDataLst>
          </p:nvPr>
        </p:nvSpPr>
        <p:spPr>
          <a:xfrm>
            <a:off x="5005070" y="2319020"/>
            <a:ext cx="1022985" cy="2190115"/>
          </a:xfrm>
          <a:prstGeom prst="ellipse">
            <a:avLst/>
          </a:prstGeom>
          <a:solidFill>
            <a:schemeClr val="accent1">
              <a:lumMod val="20000"/>
              <a:lumOff val="80000"/>
            </a:schemeClr>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rPr>
              <a:t>人民代表大会</a:t>
            </a:r>
            <a:endParaRPr lang="zh-CN" altLang="en-US" sz="2400" b="1">
              <a:solidFill>
                <a:srgbClr val="FF0000"/>
              </a:solidFill>
            </a:endParaRPr>
          </a:p>
        </p:txBody>
      </p:sp>
      <p:sp>
        <p:nvSpPr>
          <p:cNvPr id="4" name="文本框 3"/>
          <p:cNvSpPr txBox="1"/>
          <p:nvPr>
            <p:custDataLst>
              <p:tags r:id="rId20"/>
            </p:custDataLst>
          </p:nvPr>
        </p:nvSpPr>
        <p:spPr>
          <a:xfrm>
            <a:off x="4655820" y="4796631"/>
            <a:ext cx="2297906" cy="1706880"/>
          </a:xfrm>
          <a:prstGeom prst="rect">
            <a:avLst/>
          </a:prstGeom>
          <a:noFill/>
        </p:spPr>
        <p:txBody>
          <a:bodyPr wrap="square" rtlCol="0">
            <a:spAutoFit/>
          </a:bodyPr>
          <a:lstStyle/>
          <a:p>
            <a:pPr algn="l"/>
            <a:r>
              <a:rPr lang="zh-CN" sz="2100" b="1">
                <a:latin typeface="宋体" panose="02010600030101010101" pitchFamily="2" charset="-122"/>
                <a:cs typeface="宋体" panose="02010600030101010101" pitchFamily="2" charset="-122"/>
                <a:sym typeface="+mn-ea"/>
              </a:rPr>
              <a:t>（1）性质</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（2）类型</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（3）职权</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（4）常设机关</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（5）</a:t>
            </a:r>
            <a:r>
              <a:rPr lang="zh-CN" sz="2100" b="1">
                <a:solidFill>
                  <a:srgbClr val="FF0000"/>
                </a:solidFill>
                <a:latin typeface="宋体" panose="02010600030101010101" pitchFamily="2" charset="-122"/>
                <a:cs typeface="宋体" panose="02010600030101010101" pitchFamily="2" charset="-122"/>
                <a:sym typeface="+mn-ea"/>
              </a:rPr>
              <a:t>组成人员</a:t>
            </a:r>
            <a:endParaRPr lang="zh-CN" sz="2100" b="1">
              <a:solidFill>
                <a:srgbClr val="FF0000"/>
              </a:solidFill>
              <a:latin typeface="宋体" panose="02010600030101010101" pitchFamily="2" charset="-122"/>
              <a:cs typeface="宋体" panose="02010600030101010101" pitchFamily="2" charset="-122"/>
              <a:sym typeface="+mn-ea"/>
            </a:endParaRPr>
          </a:p>
        </p:txBody>
      </p:sp>
      <p:sp>
        <p:nvSpPr>
          <p:cNvPr id="6" name="圆角矩形 5"/>
          <p:cNvSpPr/>
          <p:nvPr>
            <p:custDataLst>
              <p:tags r:id="rId21"/>
            </p:custDataLst>
          </p:nvPr>
        </p:nvSpPr>
        <p:spPr>
          <a:xfrm>
            <a:off x="4079875" y="2853055"/>
            <a:ext cx="861060" cy="44450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68580" tIns="34290" rIns="68580" bIns="3429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a:ln>
                  <a:noFill/>
                </a:ln>
                <a:effectLst/>
                <a:latin typeface="Calibri" panose="020f0502020204030204" charset="0"/>
                <a:ea typeface="宋体" panose="02010600030101010101" pitchFamily="2" charset="-122"/>
              </a:rPr>
              <a:t>组成</a:t>
            </a:r>
            <a:endParaRPr kumimoji="0" lang="zh-CN" altLang="en-US" sz="2400" b="1" i="0" u="none" strike="noStrike" cap="none" normalizeH="0" baseline="0">
              <a:ln>
                <a:noFill/>
              </a:ln>
              <a:effectLst/>
              <a:latin typeface="Calibri" panose="020f0502020204030204" charset="0"/>
              <a:ea typeface="宋体" panose="02010600030101010101" pitchFamily="2" charset="-122"/>
            </a:endParaRPr>
          </a:p>
        </p:txBody>
      </p:sp>
      <p:cxnSp>
        <p:nvCxnSpPr>
          <p:cNvPr id="7" name="直接连接符 6"/>
          <p:cNvCxnSpPr/>
          <p:nvPr>
            <p:custDataLst>
              <p:tags r:id="rId22"/>
            </p:custDataLst>
          </p:nvPr>
        </p:nvCxnSpPr>
        <p:spPr>
          <a:xfrm>
            <a:off x="7896225" y="4004628"/>
            <a:ext cx="4286" cy="434340"/>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8" name="文本框 7"/>
          <p:cNvSpPr txBox="1"/>
          <p:nvPr>
            <p:custDataLst>
              <p:tags r:id="rId23"/>
            </p:custDataLst>
          </p:nvPr>
        </p:nvSpPr>
        <p:spPr>
          <a:xfrm>
            <a:off x="3359785" y="1441926"/>
            <a:ext cx="2297906" cy="1060450"/>
          </a:xfrm>
          <a:prstGeom prst="rect">
            <a:avLst/>
          </a:prstGeom>
          <a:noFill/>
        </p:spPr>
        <p:txBody>
          <a:bodyPr wrap="square" rtlCol="0">
            <a:spAutoFit/>
          </a:bodyPr>
          <a:lstStyle/>
          <a:p>
            <a:pPr algn="l"/>
            <a:r>
              <a:rPr lang="zh-CN" sz="2100" b="1">
                <a:latin typeface="宋体" panose="02010600030101010101" pitchFamily="2" charset="-122"/>
                <a:cs typeface="宋体" panose="02010600030101010101" pitchFamily="2" charset="-122"/>
                <a:sym typeface="+mn-ea"/>
              </a:rPr>
              <a:t>（1）法律地位</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（2）职权</a:t>
            </a:r>
            <a:endParaRPr lang="zh-CN" sz="2100" b="1">
              <a:latin typeface="宋体" panose="02010600030101010101" pitchFamily="2" charset="-122"/>
              <a:cs typeface="宋体" panose="02010600030101010101" pitchFamily="2" charset="-122"/>
              <a:sym typeface="+mn-ea"/>
            </a:endParaRPr>
          </a:p>
          <a:p>
            <a:pPr algn="l"/>
            <a:r>
              <a:rPr lang="zh-CN" sz="2100" b="1">
                <a:latin typeface="宋体" panose="02010600030101010101" pitchFamily="2" charset="-122"/>
                <a:cs typeface="宋体" panose="02010600030101010101" pitchFamily="2" charset="-122"/>
                <a:sym typeface="+mn-ea"/>
              </a:rPr>
              <a:t>（3）职责</a:t>
            </a:r>
            <a:endParaRPr lang="zh-CN" sz="2100" b="1">
              <a:solidFill>
                <a:srgbClr val="FF0000"/>
              </a:solidFill>
              <a:latin typeface="宋体" panose="02010600030101010101" pitchFamily="2" charset="-122"/>
              <a:cs typeface="宋体" panose="02010600030101010101" pitchFamily="2" charset="-122"/>
              <a:sym typeface="+mn-ea"/>
            </a:endParaRPr>
          </a:p>
        </p:txBody>
      </p:sp>
      <p:sp>
        <p:nvSpPr>
          <p:cNvPr id="11" name="左大括号 10"/>
          <p:cNvSpPr/>
          <p:nvPr>
            <p:custDataLst>
              <p:tags r:id="rId24"/>
            </p:custDataLst>
          </p:nvPr>
        </p:nvSpPr>
        <p:spPr>
          <a:xfrm>
            <a:off x="3359785" y="1534795"/>
            <a:ext cx="195580" cy="874395"/>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68580" tIns="34290" rIns="68580" bIns="3429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35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3" name="椭圆 12"/>
          <p:cNvSpPr/>
          <p:nvPr>
            <p:custDataLst>
              <p:tags r:id="rId25"/>
            </p:custDataLst>
          </p:nvPr>
        </p:nvSpPr>
        <p:spPr>
          <a:xfrm>
            <a:off x="1426210" y="2564765"/>
            <a:ext cx="815975" cy="1943100"/>
          </a:xfrm>
          <a:prstGeom prst="ellipse">
            <a:avLst/>
          </a:prstGeom>
          <a:solidFill>
            <a:schemeClr val="accent2"/>
          </a:solid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人民</a:t>
            </a:r>
            <a:endParaRPr lang="zh-CN" altLang="en-US" sz="2400" b="1">
              <a:solidFill>
                <a:schemeClr val="tx1"/>
              </a:solidFill>
            </a:endParaRPr>
          </a:p>
        </p:txBody>
      </p:sp>
      <p:sp>
        <p:nvSpPr>
          <p:cNvPr id="14" name="右箭头 13"/>
          <p:cNvSpPr/>
          <p:nvPr>
            <p:custDataLst>
              <p:tags r:id="rId26"/>
            </p:custDataLst>
          </p:nvPr>
        </p:nvSpPr>
        <p:spPr>
          <a:xfrm>
            <a:off x="2230755" y="3374390"/>
            <a:ext cx="896620" cy="3244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16" name="圆角矩形 15"/>
          <p:cNvSpPr/>
          <p:nvPr>
            <p:custDataLst>
              <p:tags r:id="rId27"/>
            </p:custDataLst>
          </p:nvPr>
        </p:nvSpPr>
        <p:spPr>
          <a:xfrm>
            <a:off x="2298065" y="2933700"/>
            <a:ext cx="861060" cy="44450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68580" tIns="34290" rIns="68580" bIns="3429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a:ln>
                  <a:noFill/>
                </a:ln>
                <a:effectLst/>
                <a:latin typeface="Calibri" panose="020f0502020204030204" charset="0"/>
                <a:ea typeface="宋体" panose="02010600030101010101" pitchFamily="2" charset="-122"/>
              </a:rPr>
              <a:t>选举</a:t>
            </a:r>
            <a:endParaRPr kumimoji="0" lang="zh-CN" altLang="en-US" sz="2400" b="1" i="0" u="none" strike="noStrike" cap="none" normalizeH="0" baseline="0">
              <a:ln>
                <a:noFill/>
              </a:ln>
              <a:effectLst/>
              <a:latin typeface="Calibri" panose="020f0502020204030204" charset="0"/>
              <a:ea typeface="宋体" panose="02010600030101010101" pitchFamily="2" charset="-122"/>
            </a:endParaRPr>
          </a:p>
        </p:txBody>
      </p:sp>
      <p:sp>
        <p:nvSpPr>
          <p:cNvPr id="9" name="矩形 8"/>
          <p:cNvSpPr/>
          <p:nvPr>
            <p:custDataLst>
              <p:tags r:id="rId28"/>
            </p:custDataLst>
          </p:nvPr>
        </p:nvSpPr>
        <p:spPr>
          <a:xfrm>
            <a:off x="10772140" y="2371725"/>
            <a:ext cx="1262380" cy="1938020"/>
          </a:xfrm>
          <a:prstGeom prst="rect">
            <a:avLst/>
          </a:prstGeom>
          <a:noFill/>
          <a:ln>
            <a:noFill/>
          </a:ln>
        </p:spPr>
        <p:txBody>
          <a:bodyPr wrap="square" rtlCol="0" anchor="t">
            <a:spAutoFit/>
          </a:bodyPr>
          <a:lstStyle/>
          <a:p>
            <a:pPr algn="ctr"/>
            <a:r>
              <a:rPr lang="zh-CN" altLang="en-US" sz="2400" b="1">
                <a:solidFill>
                  <a:srgbClr val="FF0000"/>
                </a:solidFill>
                <a:effectLst/>
                <a:ea typeface="微软雅黑" panose="020b0503020204020204" charset="-122"/>
              </a:rPr>
              <a:t>民主集中制原则的含义、表现</a:t>
            </a:r>
            <a:endParaRPr lang="zh-CN" altLang="en-US" sz="2400" b="1">
              <a:solidFill>
                <a:srgbClr val="FF0000"/>
              </a:solidFill>
              <a:effectLst/>
              <a:ea typeface="微软雅黑" panose="020b0503020204020204" charset="-122"/>
            </a:endParaRPr>
          </a:p>
        </p:txBody>
      </p:sp>
      <p:cxnSp>
        <p:nvCxnSpPr>
          <p:cNvPr id="10" name="直接连接符 9"/>
          <p:cNvCxnSpPr/>
          <p:nvPr>
            <p:custDataLst>
              <p:tags r:id="rId29"/>
            </p:custDataLst>
          </p:nvPr>
        </p:nvCxnSpPr>
        <p:spPr>
          <a:xfrm flipV="1">
            <a:off x="10277158" y="3198336"/>
            <a:ext cx="663893" cy="6668"/>
          </a:xfrm>
          <a:prstGeom prst="line">
            <a:avLst/>
          </a:prstGeom>
          <a:ln w="85725"/>
        </p:spPr>
        <p:style>
          <a:lnRef idx="1">
            <a:schemeClr val="accent1"/>
          </a:lnRef>
          <a:fillRef idx="0">
            <a:schemeClr val="accent1"/>
          </a:fillRef>
          <a:effectRef idx="0">
            <a:schemeClr val="accent1"/>
          </a:effectRef>
          <a:fontRef idx="minor">
            <a:schemeClr val="tx1"/>
          </a:fontRef>
        </p:style>
      </p:cxnSp>
      <p:sp>
        <p:nvSpPr>
          <p:cNvPr id="12" name="Text Box 2"/>
          <p:cNvSpPr txBox="1">
            <a:spLocks noChangeArrowheads="1"/>
          </p:cNvSpPr>
          <p:nvPr>
            <p:custDataLst>
              <p:tags r:id="rId30"/>
            </p:custDataLst>
          </p:nvPr>
        </p:nvSpPr>
        <p:spPr bwMode="auto">
          <a:xfrm>
            <a:off x="1007745" y="325755"/>
            <a:ext cx="10587990"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  </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第六课</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我国的人民代表大会制度</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知识结构图</a:t>
            </a:r>
            <a:endPar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3" name="文本框 2"/>
          <p:cNvSpPr txBox="1"/>
          <p:nvPr>
            <p:custDataLst>
              <p:tags r:id="rId4"/>
            </p:custDataLst>
          </p:nvPr>
        </p:nvSpPr>
        <p:spPr>
          <a:xfrm>
            <a:off x="668020" y="1159510"/>
            <a:ext cx="11174095" cy="5061585"/>
          </a:xfrm>
          <a:prstGeom prst="rect">
            <a:avLst/>
          </a:prstGeom>
          <a:noFill/>
          <a:ln w="28575" cmpd="sng">
            <a:solidFill>
              <a:schemeClr val="accent1">
                <a:shade val="50000"/>
              </a:schemeClr>
            </a:solidFill>
            <a:prstDash val="sysDot"/>
          </a:ln>
        </p:spPr>
        <p:txBody>
          <a:bodyPr wrap="square" rtlCol="0">
            <a:spAutoFit/>
          </a:bodyPr>
          <a:lstStyle/>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考查形式：</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年高考，选择题和非选择题都有出现。</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考查内容：</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人大代表的职权及其作用、人大的职权及其作用、民主集中制的表现、人民代表大会制度的基本内容及其优越性，并常与国家性质、人民民主的真实性、中国共产党的领导等知识相结合</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核心素养：</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err="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政治认同：理解我国政体的运行，拥护人民代表大会制度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科学精神：理性认识人大与人民、人大代表与人民的关系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法治意识：通过人民代表大会制度，理解我国权力的运行程序，树立法治观念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fontAlgn="auto">
              <a:lnSpc>
                <a:spcPct val="10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公共参与：借助人民代表大会制度，积极参与相关政治活动</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custDataLst>
              <p:tags r:id="rId5"/>
            </p:custDataLst>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4" name="文本框 3"/>
          <p:cNvSpPr txBox="1"/>
          <p:nvPr>
            <p:custDataLst>
              <p:tags r:id="rId4"/>
            </p:custDataLst>
          </p:nvPr>
        </p:nvSpPr>
        <p:spPr>
          <a:xfrm>
            <a:off x="656590" y="1744980"/>
            <a:ext cx="10878820" cy="1814830"/>
          </a:xfrm>
          <a:prstGeom prst="rect">
            <a:avLst/>
          </a:prstGeom>
          <a:noFill/>
          <a:ln w="28575" cmpd="sng">
            <a:solidFill>
              <a:schemeClr val="accent1">
                <a:shade val="50000"/>
              </a:schemeClr>
            </a:solidFill>
            <a:prstDash val="sysDot"/>
          </a:ln>
        </p:spPr>
        <p:txBody>
          <a:bodyPr wrap="square" rtlCol="0">
            <a:spAutoFit/>
          </a:bodyPr>
          <a:lstStyle/>
          <a:p>
            <a:r>
              <a:rPr lang="en-US" altLang="zh-CN" sz="2800" b="1"/>
              <a:t>   </a:t>
            </a:r>
            <a:r>
              <a:rPr lang="zh-CN" altLang="en-US" sz="2800" b="1"/>
              <a:t>以人大代表的职责和人民代表大会的职权为议题，探究人民代表大会与</a:t>
            </a:r>
            <a:r>
              <a:rPr lang="en-US" altLang="zh-CN" sz="2800" b="1"/>
              <a:t>“</a:t>
            </a:r>
            <a:r>
              <a:rPr lang="zh-CN" altLang="en-US" sz="2800" b="1"/>
              <a:t>一府一委两院</a:t>
            </a:r>
            <a:r>
              <a:rPr lang="en-US" altLang="zh-CN" sz="2800" b="1"/>
              <a:t>”</a:t>
            </a:r>
            <a:r>
              <a:rPr lang="zh-CN" altLang="en-US" sz="2800" b="1"/>
              <a:t>的职权及其关系，感悟人民民主是最真实的民主和最管用的民主。</a:t>
            </a:r>
            <a:r>
              <a:rPr lang="zh-CN" altLang="en-US" sz="2800" b="1">
                <a:sym typeface="+mn-ea"/>
              </a:rPr>
              <a:t>探究人大代表的活动方式，理</a:t>
            </a:r>
            <a:r>
              <a:rPr lang="zh-CN" altLang="en-US" sz="2800" b="1"/>
              <a:t>解人大代表</a:t>
            </a:r>
            <a:r>
              <a:rPr lang="zh-CN" altLang="en-US" sz="2800" b="1">
                <a:sym typeface="+mn-ea"/>
              </a:rPr>
              <a:t>与人民的关系及其</a:t>
            </a:r>
            <a:r>
              <a:rPr lang="zh-CN" altLang="en-US" sz="2800" b="1"/>
              <a:t>主要职责。</a:t>
            </a:r>
            <a:endParaRPr lang="zh-CN" altLang="en-US" sz="2800" b="1"/>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098" name="Rectangle 2"/>
          <p:cNvSpPr>
            <a:spLocks noGrp="1" noChangeArrowheads="1"/>
          </p:cNvSpPr>
          <p:nvPr>
            <p:ph type="body" idx="4294967295"/>
            <p:custDataLst>
              <p:tags r:id="rId3"/>
            </p:custDataLst>
          </p:nvPr>
        </p:nvSpPr>
        <p:spPr>
          <a:xfrm>
            <a:off x="3719195" y="1845945"/>
            <a:ext cx="3873500" cy="507365"/>
          </a:xfrm>
          <a:noFill/>
        </p:spPr>
        <p:txBody>
          <a:bodyPr>
            <a:noAutofit/>
          </a:bodyPr>
          <a:lstStyle/>
          <a:p>
            <a:pPr>
              <a:buFont typeface="Arial" panose="020b0604020202020204" pitchFamily="34" charset="0"/>
              <a:buNone/>
            </a:pPr>
            <a:r>
              <a:rPr lang="zh-CN" altLang="en-US" sz="2700" smtClean="0">
                <a:solidFill>
                  <a:srgbClr val="000000"/>
                </a:solidFill>
                <a:latin typeface="微软雅黑" panose="020b0503020204020204" charset="-122"/>
                <a:ea typeface="微软雅黑" panose="020b0503020204020204" charset="-122"/>
              </a:rPr>
              <a:t>我国的国家性质</a:t>
            </a:r>
            <a:r>
              <a:rPr lang="en-US" altLang="zh-CN" sz="2700" smtClean="0">
                <a:solidFill>
                  <a:srgbClr val="000000"/>
                </a:solidFill>
                <a:latin typeface="微软雅黑" panose="020b0503020204020204" charset="-122"/>
                <a:ea typeface="微软雅黑" panose="020b0503020204020204" charset="-122"/>
              </a:rPr>
              <a:t>(</a:t>
            </a:r>
            <a:r>
              <a:rPr lang="zh-CN" altLang="en-US" sz="2700" smtClean="0">
                <a:solidFill>
                  <a:srgbClr val="000000"/>
                </a:solidFill>
                <a:latin typeface="微软雅黑" panose="020b0503020204020204" charset="-122"/>
                <a:ea typeface="微软雅黑" panose="020b0503020204020204" charset="-122"/>
              </a:rPr>
              <a:t>即国体</a:t>
            </a:r>
            <a:r>
              <a:rPr lang="en-US" altLang="zh-CN" sz="2700" smtClean="0">
                <a:solidFill>
                  <a:srgbClr val="000000"/>
                </a:solidFill>
                <a:latin typeface="微软雅黑" panose="020b0503020204020204" charset="-122"/>
                <a:ea typeface="微软雅黑" panose="020b0503020204020204" charset="-122"/>
              </a:rPr>
              <a:t>)</a:t>
            </a:r>
            <a:endParaRPr lang="en-US" altLang="zh-CN" sz="2700" smtClean="0">
              <a:solidFill>
                <a:srgbClr val="000000"/>
              </a:solidFill>
              <a:latin typeface="微软雅黑" panose="020b0503020204020204" charset="-122"/>
              <a:ea typeface="微软雅黑" panose="020b0503020204020204" charset="-122"/>
            </a:endParaRPr>
          </a:p>
        </p:txBody>
      </p:sp>
      <p:sp>
        <p:nvSpPr>
          <p:cNvPr id="4101" name="Line 5"/>
          <p:cNvSpPr>
            <a:spLocks noChangeShapeType="1"/>
          </p:cNvSpPr>
          <p:nvPr>
            <p:custDataLst>
              <p:tags r:id="rId4"/>
            </p:custDataLst>
          </p:nvPr>
        </p:nvSpPr>
        <p:spPr bwMode="auto">
          <a:xfrm flipH="1">
            <a:off x="5555305" y="3428752"/>
            <a:ext cx="0" cy="865585"/>
          </a:xfrm>
          <a:prstGeom prst="line">
            <a:avLst/>
          </a:prstGeom>
          <a:noFill/>
          <a:ln w="127000">
            <a:solidFill>
              <a:srgbClr val="FF0000"/>
            </a:solidFill>
            <a:round/>
            <a:tailEnd type="triangle" w="med" len="med"/>
          </a:ln>
        </p:spPr>
        <p:txBody>
          <a:bodyPr/>
          <a:lstStyle/>
          <a:p>
            <a:endParaRPr lang="zh-CN" altLang="en-US" sz="100"/>
          </a:p>
        </p:txBody>
      </p:sp>
      <p:sp>
        <p:nvSpPr>
          <p:cNvPr id="4102" name="Rectangle 6"/>
          <p:cNvSpPr>
            <a:spLocks noChangeArrowheads="1"/>
          </p:cNvSpPr>
          <p:nvPr>
            <p:custDataLst>
              <p:tags r:id="rId5"/>
            </p:custDataLst>
          </p:nvPr>
        </p:nvSpPr>
        <p:spPr bwMode="auto">
          <a:xfrm>
            <a:off x="4926887" y="3573021"/>
            <a:ext cx="1457325" cy="216694"/>
          </a:xfrm>
          <a:prstGeom prst="rect">
            <a:avLst/>
          </a:prstGeom>
          <a:noFill/>
          <a:ln w="9525">
            <a:noFill/>
            <a:miter lim="800000"/>
          </a:ln>
        </p:spPr>
        <p:txBody>
          <a:bodyPr wrap="none" anchor="ctr"/>
          <a:lstStyle/>
          <a:p>
            <a:pPr algn="ctr" eaLnBrk="1" hangingPunct="1"/>
            <a:r>
              <a:rPr lang="zh-CN" altLang="en-US" sz="2100"/>
              <a:t> </a:t>
            </a:r>
            <a:r>
              <a:rPr lang="zh-CN" altLang="en-US" sz="2700" b="1">
                <a:solidFill>
                  <a:srgbClr val="FF0000"/>
                </a:solidFill>
                <a:latin typeface="微软雅黑" panose="020b0503020204020204" charset="-122"/>
                <a:ea typeface="微软雅黑" panose="020b0503020204020204" charset="-122"/>
              </a:rPr>
              <a:t>本   质</a:t>
            </a:r>
            <a:r>
              <a:rPr lang="zh-CN" altLang="en-US" sz="2700" b="1">
                <a:solidFill>
                  <a:srgbClr val="000000"/>
                </a:solidFill>
                <a:latin typeface="微软雅黑" panose="020b0503020204020204" charset="-122"/>
                <a:ea typeface="微软雅黑" panose="020b0503020204020204" charset="-122"/>
              </a:rPr>
              <a:t> </a:t>
            </a:r>
            <a:endParaRPr lang="zh-CN" altLang="en-US" sz="2700" b="1">
              <a:solidFill>
                <a:srgbClr val="000000"/>
              </a:solidFill>
              <a:latin typeface="微软雅黑" panose="020b0503020204020204" charset="-122"/>
              <a:ea typeface="微软雅黑" panose="020b0503020204020204" charset="-122"/>
            </a:endParaRPr>
          </a:p>
        </p:txBody>
      </p:sp>
      <p:sp>
        <p:nvSpPr>
          <p:cNvPr id="4103" name="Rectangle 7"/>
          <p:cNvSpPr>
            <a:spLocks noRot="1" noChangeArrowheads="1"/>
          </p:cNvSpPr>
          <p:nvPr>
            <p:custDataLst>
              <p:tags r:id="rId6"/>
            </p:custDataLst>
          </p:nvPr>
        </p:nvSpPr>
        <p:spPr bwMode="auto">
          <a:xfrm>
            <a:off x="4143375" y="4207510"/>
            <a:ext cx="3025140" cy="507365"/>
          </a:xfrm>
          <a:prstGeom prst="rect">
            <a:avLst/>
          </a:prstGeom>
          <a:noFill/>
          <a:ln w="9525">
            <a:noFill/>
            <a:miter lim="800000"/>
          </a:ln>
        </p:spPr>
        <p:txBody>
          <a:bodyPr>
            <a:scene3d>
              <a:camera prst="orthographicFront"/>
              <a:lightRig rig="threePt" dir="t"/>
            </a:scene3d>
          </a:bodyPr>
          <a:lstStyle/>
          <a:p>
            <a:pPr marL="342900" indent="-342900">
              <a:spcBef>
                <a:spcPct val="20000"/>
              </a:spcBef>
            </a:pPr>
            <a:r>
              <a:rPr lang="zh-CN" sz="3200">
                <a:solidFill>
                  <a:schemeClr val="tx1"/>
                </a:solidFill>
                <a:effectLst/>
                <a:latin typeface="微软雅黑" panose="020b0503020204020204" charset="-122"/>
                <a:ea typeface="微软雅黑" panose="020b0503020204020204" charset="-122"/>
              </a:rPr>
              <a:t>人民当家作主</a:t>
            </a:r>
            <a:endParaRPr lang="zh-CN" sz="3200">
              <a:solidFill>
                <a:schemeClr val="tx1"/>
              </a:solidFill>
              <a:effectLst/>
              <a:latin typeface="微软雅黑" panose="020b0503020204020204" charset="-122"/>
              <a:ea typeface="微软雅黑" panose="020b0503020204020204" charset="-122"/>
            </a:endParaRPr>
          </a:p>
        </p:txBody>
      </p:sp>
      <p:sp>
        <p:nvSpPr>
          <p:cNvPr id="4104" name="Line 8"/>
          <p:cNvSpPr>
            <a:spLocks noChangeShapeType="1"/>
          </p:cNvSpPr>
          <p:nvPr>
            <p:custDataLst>
              <p:tags r:id="rId7"/>
            </p:custDataLst>
          </p:nvPr>
        </p:nvSpPr>
        <p:spPr bwMode="auto">
          <a:xfrm flipH="1">
            <a:off x="5555816" y="4796651"/>
            <a:ext cx="0" cy="594066"/>
          </a:xfrm>
          <a:prstGeom prst="line">
            <a:avLst/>
          </a:prstGeom>
          <a:noFill/>
          <a:ln w="127000">
            <a:solidFill>
              <a:srgbClr val="FF0000"/>
            </a:solidFill>
            <a:round/>
            <a:tailEnd type="triangle" w="med" len="med"/>
          </a:ln>
        </p:spPr>
        <p:txBody>
          <a:bodyPr/>
          <a:lstStyle/>
          <a:p>
            <a:endParaRPr lang="zh-CN" altLang="en-US" sz="100"/>
          </a:p>
        </p:txBody>
      </p:sp>
      <p:sp>
        <p:nvSpPr>
          <p:cNvPr id="4105" name="Text Box 9"/>
          <p:cNvSpPr txBox="1">
            <a:spLocks noChangeArrowheads="1"/>
          </p:cNvSpPr>
          <p:nvPr>
            <p:custDataLst>
              <p:tags r:id="rId8"/>
            </p:custDataLst>
          </p:nvPr>
        </p:nvSpPr>
        <p:spPr bwMode="auto">
          <a:xfrm>
            <a:off x="3503743" y="5517082"/>
            <a:ext cx="5304234" cy="1106805"/>
          </a:xfrm>
          <a:prstGeom prst="rect">
            <a:avLst/>
          </a:prstGeom>
          <a:noFill/>
          <a:ln w="9525">
            <a:noFill/>
            <a:miter lim="800000"/>
          </a:ln>
        </p:spPr>
        <p:txBody>
          <a:bodyPr>
            <a:spAutoFit/>
          </a:bodyPr>
          <a:lstStyle/>
          <a:p>
            <a:pPr algn="ctr" eaLnBrk="1" hangingPunct="1">
              <a:spcBef>
                <a:spcPct val="50000"/>
              </a:spcBef>
            </a:pPr>
            <a:r>
              <a:rPr lang="zh-CN" altLang="en-US" sz="3300">
                <a:solidFill>
                  <a:srgbClr val="FF0000"/>
                </a:solidFill>
                <a:latin typeface="微软雅黑" panose="020b0503020204020204" charset="-122"/>
                <a:ea typeface="微软雅黑" panose="020b0503020204020204" charset="-122"/>
              </a:rPr>
              <a:t>人民又是怎样当家作主的？能不能直接</a:t>
            </a:r>
            <a:r>
              <a:rPr lang="zh-CN" altLang="en-US" sz="3300">
                <a:solidFill>
                  <a:srgbClr val="000000"/>
                </a:solidFill>
                <a:latin typeface="微软雅黑" panose="020b0503020204020204" charset="-122"/>
                <a:ea typeface="微软雅黑" panose="020b0503020204020204" charset="-122"/>
              </a:rPr>
              <a:t>行使国家权力</a:t>
            </a:r>
            <a:r>
              <a:rPr lang="en-US" altLang="zh-CN" sz="3300">
                <a:solidFill>
                  <a:srgbClr val="000000"/>
                </a:solidFill>
                <a:latin typeface="微软雅黑" panose="020b0503020204020204" charset="-122"/>
                <a:ea typeface="微软雅黑" panose="020b0503020204020204" charset="-122"/>
              </a:rPr>
              <a:t>?</a:t>
            </a:r>
            <a:endParaRPr lang="en-US" altLang="zh-CN" sz="3300">
              <a:solidFill>
                <a:srgbClr val="000000"/>
              </a:solidFill>
              <a:latin typeface="微软雅黑" panose="020b0503020204020204" charset="-122"/>
              <a:ea typeface="微软雅黑" panose="020b0503020204020204" charset="-122"/>
            </a:endParaRPr>
          </a:p>
        </p:txBody>
      </p:sp>
      <p:sp>
        <p:nvSpPr>
          <p:cNvPr id="25603" name="Rectangle 842"/>
          <p:cNvSpPr/>
          <p:nvPr>
            <p:custDataLst>
              <p:tags r:id="rId9"/>
            </p:custDataLst>
          </p:nvPr>
        </p:nvSpPr>
        <p:spPr>
          <a:xfrm>
            <a:off x="1119981" y="283528"/>
            <a:ext cx="7027069"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核心考点一：人民</a:t>
            </a:r>
            <a:endParaRPr lang="zh-CN" altLang="en-US" sz="3200" b="1">
              <a:solidFill>
                <a:srgbClr val="FF0000"/>
              </a:solidFill>
              <a:latin typeface="Calibri" panose="020f0502020204030204" charset="0"/>
              <a:ea typeface="黑体" panose="02010609060101010101" pitchFamily="49" charset="-122"/>
            </a:endParaRPr>
          </a:p>
        </p:txBody>
      </p:sp>
      <p:sp>
        <p:nvSpPr>
          <p:cNvPr id="168" name="矩形"/>
          <p:cNvSpPr/>
          <p:nvPr>
            <p:custDataLst>
              <p:tags r:id="rId10"/>
            </p:custDataLst>
          </p:nvPr>
        </p:nvSpPr>
        <p:spPr>
          <a:xfrm>
            <a:off x="1952625" y="2317750"/>
            <a:ext cx="8895715" cy="953135"/>
          </a:xfrm>
          <a:prstGeom prst="rect">
            <a:avLst/>
          </a:prstGeom>
          <a:noFill/>
          <a:ln w="9525" cap="flat" cmpd="sng">
            <a:noFill/>
            <a:prstDash val="solid"/>
            <a:round/>
          </a:ln>
        </p:spPr>
        <p:txBody>
          <a:bodyPr vert="horz" wrap="square" lIns="91440" tIns="45720" rIns="91440" bIns="45720" anchor="t" anchorCtr="0">
            <a:spAutoFit/>
          </a:bodyPr>
          <a:lstStyle/>
          <a:p>
            <a:pPr marL="0" indent="0" algn="l">
              <a:lnSpc>
                <a:spcPct val="100000"/>
              </a:lnSpc>
              <a:spcBef>
                <a:spcPct val="0"/>
              </a:spcBef>
              <a:spcAft>
                <a:spcPct val="0"/>
              </a:spcAft>
              <a:buNone/>
            </a:pPr>
            <a:r>
              <a:rPr lang="zh-CN" altLang="en-US" sz="2800" i="0" u="none" strike="noStrike" kern="1200" cap="none" spc="0" baseline="0">
                <a:solidFill>
                  <a:schemeClr val="tx1"/>
                </a:solidFill>
                <a:latin typeface="微软雅黑" panose="020b0503020204020204" charset="-122"/>
                <a:ea typeface="微软雅黑" panose="020b0503020204020204" charset="-122"/>
                <a:cs typeface="Calibri" panose="020f0502020204030204" charset="0"/>
              </a:rPr>
              <a:t>宪法规定</a:t>
            </a:r>
            <a:r>
              <a:rPr lang="en-US" altLang="zh-CN" sz="2800" i="0" u="none" strike="noStrike" kern="1200" cap="none" spc="0" baseline="0">
                <a:solidFill>
                  <a:schemeClr val="tx1"/>
                </a:solidFill>
                <a:latin typeface="微软雅黑" panose="020b0503020204020204" charset="-122"/>
                <a:ea typeface="微软雅黑" panose="020b0503020204020204" charset="-122"/>
                <a:cs typeface="Calibri" panose="020f0502020204030204" charset="0"/>
              </a:rPr>
              <a:t>“</a:t>
            </a:r>
            <a:r>
              <a:rPr lang="zh-CN" altLang="en-US" sz="2800" i="0" u="none" strike="noStrike" kern="1200" cap="none" spc="0" baseline="0">
                <a:solidFill>
                  <a:schemeClr val="tx1"/>
                </a:solidFill>
                <a:latin typeface="微软雅黑" panose="020b0503020204020204" charset="-122"/>
                <a:ea typeface="微软雅黑" panose="020b0503020204020204" charset="-122"/>
                <a:cs typeface="Calibri" panose="020f0502020204030204" charset="0"/>
              </a:rPr>
              <a:t>中华人民共和国是工人阶级领导的、以工农联盟为基础的人民民主专政的社会主义国家”。</a:t>
            </a:r>
            <a:endParaRPr lang="zh-CN" altLang="en-US" sz="2800" i="0" u="none" strike="noStrike" kern="1200" cap="none" spc="0" baseline="0">
              <a:solidFill>
                <a:schemeClr val="tx1"/>
              </a:solidFill>
              <a:latin typeface="微软雅黑" panose="020b0503020204020204" charset="-122"/>
              <a:ea typeface="微软雅黑" panose="020b0503020204020204" charset="-122"/>
              <a:cs typeface="Calibri" panose="020f0502020204030204" charset="0"/>
            </a:endParaRPr>
          </a:p>
        </p:txBody>
      </p:sp>
      <p:sp>
        <p:nvSpPr>
          <p:cNvPr id="169" name="矩形"/>
          <p:cNvSpPr/>
          <p:nvPr>
            <p:custDataLst>
              <p:tags r:id="rId11"/>
            </p:custDataLst>
          </p:nvPr>
        </p:nvSpPr>
        <p:spPr>
          <a:xfrm>
            <a:off x="6869748" y="4294188"/>
            <a:ext cx="3840480" cy="460375"/>
          </a:xfrm>
          <a:prstGeom prst="rect">
            <a:avLst/>
          </a:prstGeom>
          <a:noFill/>
          <a:ln w="9525" cap="flat" cmpd="sng">
            <a:noFill/>
            <a:prstDash val="solid"/>
            <a:round/>
          </a:ln>
        </p:spPr>
        <p:txBody>
          <a:bodyPr vert="horz" wrap="none" lIns="91440" tIns="45720" rIns="91440" bIns="45720" anchor="t" anchorCtr="0">
            <a:spAutoFit/>
          </a:bodyPr>
          <a:lstStyle/>
          <a:p>
            <a:pPr marL="0" indent="0" algn="l">
              <a:lnSpc>
                <a:spcPct val="100000"/>
              </a:lnSpc>
              <a:spcBef>
                <a:spcPct val="0"/>
              </a:spcBef>
              <a:spcAft>
                <a:spcPct val="0"/>
              </a:spcAft>
              <a:buNone/>
            </a:pPr>
            <a:r>
              <a:rPr lang="zh-CN" altLang="en-US" sz="2400" i="0" u="none" strike="noStrike" kern="1200" cap="none" spc="0" baseline="0">
                <a:solidFill>
                  <a:srgbClr val="FF0000"/>
                </a:solidFill>
                <a:latin typeface="微软雅黑" panose="020b0503020204020204" charset="-122"/>
                <a:ea typeface="微软雅黑" panose="020b0503020204020204" charset="-122"/>
                <a:cs typeface="Calibri" panose="020f0502020204030204" charset="0"/>
                <a:sym typeface="宋体" panose="02010600030101010101" pitchFamily="2" charset="-122"/>
              </a:rPr>
              <a:t>国家的一切权力属于人民。</a:t>
            </a:r>
            <a:endParaRPr lang="zh-CN" altLang="en-US" sz="2400" i="0" u="none" strike="noStrike" kern="1200" cap="none" spc="0" baseline="0">
              <a:solidFill>
                <a:srgbClr val="FF0000"/>
              </a:solidFill>
              <a:latin typeface="微软雅黑" panose="020b0503020204020204" charset="-122"/>
              <a:ea typeface="微软雅黑" panose="020b0503020204020204" charset="-122"/>
              <a:cs typeface="Calibri" panose="020f0502020204030204" charset="0"/>
              <a:sym typeface="宋体" panose="02010600030101010101" pitchFamily="2" charset="-122"/>
            </a:endParaRPr>
          </a:p>
        </p:txBody>
      </p:sp>
      <p:sp>
        <p:nvSpPr>
          <p:cNvPr id="6" name="Rectangle 842"/>
          <p:cNvSpPr/>
          <p:nvPr>
            <p:custDataLst>
              <p:tags r:id="rId12"/>
            </p:custDataLst>
          </p:nvPr>
        </p:nvSpPr>
        <p:spPr>
          <a:xfrm>
            <a:off x="1070610" y="1149985"/>
            <a:ext cx="7126605" cy="583565"/>
          </a:xfrm>
          <a:prstGeom prst="rect">
            <a:avLst/>
          </a:prstGeom>
          <a:noFill/>
          <a:ln w="9525">
            <a:noFill/>
          </a:ln>
        </p:spPr>
        <p:txBody>
          <a:bodyPr wrap="square">
            <a:spAutoFit/>
          </a:bodyPr>
          <a:lstStyle/>
          <a:p>
            <a:pPr indent="-341630"/>
            <a:r>
              <a:rPr lang="en-US" altLang="zh-CN" sz="3200">
                <a:solidFill>
                  <a:schemeClr val="tx1"/>
                </a:solidFill>
                <a:latin typeface="微软雅黑" panose="020b0503020204020204" charset="-122"/>
                <a:ea typeface="微软雅黑" panose="020b0503020204020204" charset="-122"/>
                <a:cs typeface="微软雅黑" panose="020b0503020204020204" charset="-122"/>
              </a:rPr>
              <a:t>1</a:t>
            </a:r>
            <a:r>
              <a:rPr lang="zh-CN" altLang="en-US" sz="3200">
                <a:solidFill>
                  <a:schemeClr val="tx1"/>
                </a:solidFill>
                <a:latin typeface="微软雅黑" panose="020b0503020204020204" charset="-122"/>
                <a:ea typeface="微软雅黑" panose="020b0503020204020204" charset="-122"/>
                <a:cs typeface="微软雅黑" panose="020b0503020204020204" charset="-122"/>
              </a:rPr>
              <a:t>、人民的地位</a:t>
            </a:r>
            <a:endParaRPr lang="zh-CN" altLang="en-US" sz="320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4" nodeType="click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additive="base">
                                        <p:cTn id="7" dur="500" fill="hold"/>
                                        <p:tgtEl>
                                          <p:spTgt spid="4102"/>
                                        </p:tgtEl>
                                        <p:attrNameLst>
                                          <p:attrName>ppt_x</p:attrName>
                                        </p:attrNameLst>
                                      </p:cBhvr>
                                      <p:tavLst>
                                        <p:tav tm="0">
                                          <p:val>
                                            <p:strVal val="#ppt_x"/>
                                          </p:val>
                                        </p:tav>
                                        <p:tav tm="100000">
                                          <p:val>
                                            <p:strVal val="#ppt_x"/>
                                          </p:val>
                                        </p:tav>
                                      </p:tavLst>
                                    </p:anim>
                                    <p:anim calcmode="lin" valueType="num">
                                      <p:cBhvr additive="base">
                                        <p:cTn id="8" dur="500" fill="hold"/>
                                        <p:tgtEl>
                                          <p:spTgt spid="4102"/>
                                        </p:tgtEl>
                                        <p:attrNameLst>
                                          <p:attrName>ppt_y</p:attrName>
                                        </p:attrNameLst>
                                      </p:cBhvr>
                                      <p:tavLst>
                                        <p:tav tm="0">
                                          <p:val>
                                            <p:strVal val="1+#ppt_h/2"/>
                                          </p:val>
                                        </p:tav>
                                        <p:tav tm="100000">
                                          <p:val>
                                            <p:strVal val="#ppt_y"/>
                                          </p:val>
                                        </p:tav>
                                      </p:tavLst>
                                    </p:anim>
                                  </p:childTnLst>
                                </p:cTn>
                              </p:par>
                              <p:par>
                                <p:cTn id="9" presetID="2" presetClass="entr" presetSubtype="4" fill="hold" grpId="3" nodeType="withEffect">
                                  <p:stCondLst>
                                    <p:cond delay="0"/>
                                  </p:stCondLst>
                                  <p:childTnLst>
                                    <p:set>
                                      <p:cBhvr>
                                        <p:cTn id="10" dur="1" fill="hold">
                                          <p:stCondLst>
                                            <p:cond delay="0"/>
                                          </p:stCondLst>
                                        </p:cTn>
                                        <p:tgtEl>
                                          <p:spTgt spid="4101"/>
                                        </p:tgtEl>
                                        <p:attrNameLst>
                                          <p:attrName>style.visibility</p:attrName>
                                        </p:attrNameLst>
                                      </p:cBhvr>
                                      <p:to>
                                        <p:strVal val="visible"/>
                                      </p:to>
                                    </p:set>
                                    <p:anim calcmode="lin" valueType="num">
                                      <p:cBhvr additive="base">
                                        <p:cTn id="11" dur="500" fill="hold"/>
                                        <p:tgtEl>
                                          <p:spTgt spid="4101"/>
                                        </p:tgtEl>
                                        <p:attrNameLst>
                                          <p:attrName>ppt_x</p:attrName>
                                        </p:attrNameLst>
                                      </p:cBhvr>
                                      <p:tavLst>
                                        <p:tav tm="0">
                                          <p:val>
                                            <p:strVal val="#ppt_x"/>
                                          </p:val>
                                        </p:tav>
                                        <p:tav tm="100000">
                                          <p:val>
                                            <p:strVal val="#ppt_x"/>
                                          </p:val>
                                        </p:tav>
                                      </p:tavLst>
                                    </p:anim>
                                    <p:anim calcmode="lin" valueType="num">
                                      <p:cBhvr additive="base">
                                        <p:cTn id="12" dur="500" fill="hold"/>
                                        <p:tgtEl>
                                          <p:spTgt spid="4101"/>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6" nodeType="clickEffect">
                                  <p:stCondLst>
                                    <p:cond delay="0"/>
                                  </p:stCondLst>
                                  <p:childTnLst>
                                    <p:set>
                                      <p:cBhvr>
                                        <p:cTn id="16" dur="1" fill="hold">
                                          <p:stCondLst>
                                            <p:cond delay="0"/>
                                          </p:stCondLst>
                                        </p:cTn>
                                        <p:tgtEl>
                                          <p:spTgt spid="4103"/>
                                        </p:tgtEl>
                                        <p:attrNameLst>
                                          <p:attrName>style.visibility</p:attrName>
                                        </p:attrNameLst>
                                      </p:cBhvr>
                                      <p:to>
                                        <p:strVal val="visible"/>
                                      </p:to>
                                    </p:set>
                                    <p:anim calcmode="lin" valueType="num">
                                      <p:cBhvr additive="base">
                                        <p:cTn id="17" dur="500" fill="hold"/>
                                        <p:tgtEl>
                                          <p:spTgt spid="4103"/>
                                        </p:tgtEl>
                                        <p:attrNameLst>
                                          <p:attrName>ppt_x</p:attrName>
                                        </p:attrNameLst>
                                      </p:cBhvr>
                                      <p:tavLst>
                                        <p:tav tm="0">
                                          <p:val>
                                            <p:strVal val="#ppt_x"/>
                                          </p:val>
                                        </p:tav>
                                        <p:tav tm="100000">
                                          <p:val>
                                            <p:strVal val="#ppt_x"/>
                                          </p:val>
                                        </p:tav>
                                      </p:tavLst>
                                    </p:anim>
                                    <p:anim calcmode="lin" valueType="num">
                                      <p:cBhvr additive="base">
                                        <p:cTn id="18" dur="500" fill="hold"/>
                                        <p:tgtEl>
                                          <p:spTgt spid="410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9"/>
                                        </p:tgtEl>
                                        <p:attrNameLst>
                                          <p:attrName>style.visibility</p:attrName>
                                        </p:attrNameLst>
                                      </p:cBhvr>
                                      <p:to>
                                        <p:strVal val="visible"/>
                                      </p:to>
                                    </p:set>
                                    <p:anim calcmode="lin" valueType="num">
                                      <p:cBhvr additive="base">
                                        <p:cTn id="21" dur="500" fill="hold"/>
                                        <p:tgtEl>
                                          <p:spTgt spid="169"/>
                                        </p:tgtEl>
                                        <p:attrNameLst>
                                          <p:attrName>ppt_x</p:attrName>
                                        </p:attrNameLst>
                                      </p:cBhvr>
                                      <p:tavLst>
                                        <p:tav tm="0">
                                          <p:val>
                                            <p:strVal val="#ppt_x"/>
                                          </p:val>
                                        </p:tav>
                                        <p:tav tm="100000">
                                          <p:val>
                                            <p:strVal val="#ppt_x"/>
                                          </p:val>
                                        </p:tav>
                                      </p:tavLst>
                                    </p:anim>
                                    <p:anim calcmode="lin" valueType="num">
                                      <p:cBhvr additive="base">
                                        <p:cTn id="22" dur="500" fill="hold"/>
                                        <p:tgtEl>
                                          <p:spTgt spid="169"/>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6" nodeType="clickEffect">
                                  <p:stCondLst>
                                    <p:cond delay="0"/>
                                  </p:stCondLst>
                                  <p:childTnLst>
                                    <p:set>
                                      <p:cBhvr>
                                        <p:cTn id="26" dur="1" fill="hold">
                                          <p:stCondLst>
                                            <p:cond delay="0"/>
                                          </p:stCondLst>
                                        </p:cTn>
                                        <p:tgtEl>
                                          <p:spTgt spid="4104"/>
                                        </p:tgtEl>
                                        <p:attrNameLst>
                                          <p:attrName>style.visibility</p:attrName>
                                        </p:attrNameLst>
                                      </p:cBhvr>
                                      <p:to>
                                        <p:strVal val="visible"/>
                                      </p:to>
                                    </p:set>
                                    <p:anim calcmode="lin" valueType="num">
                                      <p:cBhvr additive="base">
                                        <p:cTn id="27" dur="500" fill="hold"/>
                                        <p:tgtEl>
                                          <p:spTgt spid="4104"/>
                                        </p:tgtEl>
                                        <p:attrNameLst>
                                          <p:attrName>ppt_x</p:attrName>
                                        </p:attrNameLst>
                                      </p:cBhvr>
                                      <p:tavLst>
                                        <p:tav tm="0">
                                          <p:val>
                                            <p:strVal val="#ppt_x"/>
                                          </p:val>
                                        </p:tav>
                                        <p:tav tm="100000">
                                          <p:val>
                                            <p:strVal val="#ppt_x"/>
                                          </p:val>
                                        </p:tav>
                                      </p:tavLst>
                                    </p:anim>
                                    <p:anim calcmode="lin" valueType="num">
                                      <p:cBhvr additive="base">
                                        <p:cTn id="28" dur="500" fill="hold"/>
                                        <p:tgtEl>
                                          <p:spTgt spid="4104"/>
                                        </p:tgtEl>
                                        <p:attrNameLst>
                                          <p:attrName>ppt_y</p:attrName>
                                        </p:attrNameLst>
                                      </p:cBhvr>
                                      <p:tavLst>
                                        <p:tav tm="0">
                                          <p:val>
                                            <p:strVal val="1+#ppt_h/2"/>
                                          </p:val>
                                        </p:tav>
                                        <p:tav tm="100000">
                                          <p:val>
                                            <p:strVal val="#ppt_y"/>
                                          </p:val>
                                        </p:tav>
                                      </p:tavLst>
                                    </p:anim>
                                  </p:childTnLst>
                                </p:cTn>
                              </p:par>
                              <p:par>
                                <p:cTn id="29" presetID="2" presetClass="entr" presetSubtype="4" fill="hold" grpId="7" nodeType="withEffect">
                                  <p:stCondLst>
                                    <p:cond delay="0"/>
                                  </p:stCondLst>
                                  <p:childTnLst>
                                    <p:set>
                                      <p:cBhvr>
                                        <p:cTn id="30" dur="1" fill="hold">
                                          <p:stCondLst>
                                            <p:cond delay="0"/>
                                          </p:stCondLst>
                                        </p:cTn>
                                        <p:tgtEl>
                                          <p:spTgt spid="4105"/>
                                        </p:tgtEl>
                                        <p:attrNameLst>
                                          <p:attrName>style.visibility</p:attrName>
                                        </p:attrNameLst>
                                      </p:cBhvr>
                                      <p:to>
                                        <p:strVal val="visible"/>
                                      </p:to>
                                    </p:set>
                                    <p:anim calcmode="lin" valueType="num">
                                      <p:cBhvr additive="base">
                                        <p:cTn id="31" dur="500" fill="hold"/>
                                        <p:tgtEl>
                                          <p:spTgt spid="4105"/>
                                        </p:tgtEl>
                                        <p:attrNameLst>
                                          <p:attrName>ppt_x</p:attrName>
                                        </p:attrNameLst>
                                      </p:cBhvr>
                                      <p:tavLst>
                                        <p:tav tm="0">
                                          <p:val>
                                            <p:strVal val="#ppt_x"/>
                                          </p:val>
                                        </p:tav>
                                        <p:tav tm="100000">
                                          <p:val>
                                            <p:strVal val="#ppt_x"/>
                                          </p:val>
                                        </p:tav>
                                      </p:tavLst>
                                    </p:anim>
                                    <p:anim calcmode="lin" valueType="num">
                                      <p:cBhvr additive="base">
                                        <p:cTn id="32" dur="500" fill="hold"/>
                                        <p:tgtEl>
                                          <p:spTgt spid="4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3"/>
      <p:bldP spid="4102" grpId="4"/>
      <p:bldP spid="4104" grpId="6"/>
      <p:bldP spid="4105" grpId="7"/>
      <p:bldP spid="4103" grpId="6"/>
      <p:bldP spid="16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59" name="矩形"/>
          <p:cNvSpPr/>
          <p:nvPr>
            <p:custDataLst>
              <p:tags r:id="rId3"/>
            </p:custDataLst>
          </p:nvPr>
        </p:nvSpPr>
        <p:spPr>
          <a:xfrm>
            <a:off x="6257925" y="857250"/>
            <a:ext cx="1828800" cy="106680"/>
          </a:xfrm>
          <a:prstGeom prst="rect">
            <a:avLst/>
          </a:prstGeom>
          <a:noFill/>
          <a:ln w="9525" cap="flat" cmpd="sng">
            <a:noFill/>
            <a:prstDash val="solid"/>
            <a:round/>
          </a:ln>
        </p:spPr>
        <p:txBody>
          <a:bodyPr rtlCol="0" anchor="ctr"/>
          <a:lstStyle/>
          <a:p>
            <a:pPr algn="ctr"/>
          </a:p>
        </p:txBody>
      </p:sp>
      <p:sp>
        <p:nvSpPr>
          <p:cNvPr id="6" name="Rectangle 842"/>
          <p:cNvSpPr/>
          <p:nvPr>
            <p:custDataLst>
              <p:tags r:id="rId4"/>
            </p:custDataLst>
          </p:nvPr>
        </p:nvSpPr>
        <p:spPr>
          <a:xfrm>
            <a:off x="1291590" y="380365"/>
            <a:ext cx="7126605" cy="583565"/>
          </a:xfrm>
          <a:prstGeom prst="rect">
            <a:avLst/>
          </a:prstGeom>
          <a:noFill/>
          <a:ln w="9525">
            <a:noFill/>
          </a:ln>
        </p:spPr>
        <p:txBody>
          <a:bodyPr wrap="square">
            <a:spAutoFit/>
          </a:bodyPr>
          <a:lstStyle/>
          <a:p>
            <a:pPr indent="-341630"/>
            <a:r>
              <a:rPr lang="en-US" altLang="zh-CN" sz="32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3200" b="1">
                <a:solidFill>
                  <a:schemeClr val="tx1"/>
                </a:solidFill>
                <a:latin typeface="微软雅黑" panose="020b0503020204020204" charset="-122"/>
                <a:ea typeface="微软雅黑" panose="020b0503020204020204" charset="-122"/>
                <a:cs typeface="微软雅黑" panose="020b0503020204020204" charset="-122"/>
              </a:rPr>
              <a:t>、人民怎样当家作主，行使国家权力</a:t>
            </a:r>
            <a:endParaRPr lang="zh-CN" altLang="en-US" sz="3200" b="1">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2" name="P_6_BD#19.9ad4b0800" descr="preencoded.png"/>
          <p:cNvPicPr>
            <a:picLocks noChangeAspect="1"/>
          </p:cNvPicPr>
          <p:nvPr>
            <p:custDataLst>
              <p:tags r:id="rId6"/>
            </p:custDataLst>
          </p:nvPr>
        </p:nvPicPr>
        <p:blipFill>
          <a:blip r:embed="rId5"/>
          <a:stretch>
            <a:fillRect/>
          </a:stretch>
        </p:blipFill>
        <p:spPr>
          <a:xfrm>
            <a:off x="2423160" y="1124585"/>
            <a:ext cx="7934325" cy="527304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15" name="P_7_BD#24.2d90d2679"/>
          <p:cNvGraphicFramePr>
            <a:graphicFrameLocks noGrp="1"/>
          </p:cNvGraphicFramePr>
          <p:nvPr>
            <p:custDataLst>
              <p:tags r:id="rId4"/>
            </p:custDataLst>
          </p:nvPr>
        </p:nvGraphicFramePr>
        <p:xfrm>
          <a:off x="807552" y="1241549"/>
          <a:ext cx="10645140" cy="5221761"/>
        </p:xfrm>
        <a:graphic>
          <a:graphicData uri="http://schemas.openxmlformats.org/drawingml/2006/table">
            <a:tbl>
              <a:tblPr/>
              <a:tblGrid>
                <a:gridCol w="1821180"/>
                <a:gridCol w="8823960"/>
              </a:tblGrid>
              <a:tr h="590550">
                <a:tc>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cs typeface="微软雅黑" panose="020b0503020204020204" pitchFamily="34" charset="-120"/>
                        </a:rPr>
                        <a:t>法律地位</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国家权力机关的组成人员</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1445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产生与任期</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县级以上的人大代表由下一级人大选举产生，县级及县级以下人大代表由选民直接选举产生。各级人大代表任期五年</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37490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权利</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①审议权：审议各项议案。</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②表决权：表决各项决定。</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③提案权：人大代表有权依照法律规定的程序，向人民代表大会提出议案。</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④质询权：人大代表有权依照法律规定的程序，对政府等机关的工作提出质问并要求答复</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custDataLst>
              <p:tags r:id="rId5"/>
            </p:custDataLst>
          </p:nvPr>
        </p:nvSpPr>
        <p:spPr>
          <a:xfrm>
            <a:off x="807561" y="524193"/>
            <a:ext cx="7027069"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核心考点二：人大代表</a:t>
            </a:r>
            <a:endParaRPr lang="zh-CN" altLang="en-US" sz="3200" b="1">
              <a:solidFill>
                <a:srgbClr val="FF0000"/>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P_7_BD#24.2d90d2679"/>
          <p:cNvGraphicFramePr>
            <a:graphicFrameLocks noGrp="1"/>
          </p:cNvGraphicFramePr>
          <p:nvPr>
            <p:custDataLst>
              <p:tags r:id="rId3"/>
            </p:custDataLst>
          </p:nvPr>
        </p:nvGraphicFramePr>
        <p:xfrm>
          <a:off x="705564" y="1264521"/>
          <a:ext cx="10781030" cy="2732383"/>
        </p:xfrm>
        <a:graphic>
          <a:graphicData uri="http://schemas.openxmlformats.org/drawingml/2006/table">
            <a:tbl>
              <a:tblPr/>
              <a:tblGrid>
                <a:gridCol w="1567180"/>
                <a:gridCol w="9213850"/>
              </a:tblGrid>
              <a:tr h="2089150">
                <a:tc>
                  <a:txBody>
                    <a:bodyPr vert="horz" wrap="square"/>
                    <a:lstStyle/>
                    <a:p>
                      <a:pPr algn="ctr">
                        <a:lnSpc>
                          <a:spcPct val="130000"/>
                        </a:lnSpc>
                        <a:spcAft>
                          <a:spcPts val="600"/>
                        </a:spcAft>
                      </a:pPr>
                      <a:r>
                        <a:rPr lang="en-US" sz="2565" b="1" err="1">
                          <a:solidFill>
                            <a:srgbClr val="000000"/>
                          </a:solidFill>
                          <a:latin typeface="微软雅黑" panose="020b0503020204020204" charset="-122"/>
                          <a:ea typeface="微软雅黑" panose="020b0503020204020204" charset="-122"/>
                        </a:rPr>
                        <a:t>义务</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rPr>
                        <a:t>①依照宪法和法律规定的各项职权，参加行使国家权力；</a:t>
                      </a:r>
                      <a:endParaRPr lang="en-US" sz="2565">
                        <a:solidFill>
                          <a:srgbClr val="000000"/>
                        </a:solidFill>
                        <a:latin typeface="微软雅黑" panose="020b0503020204020204" charset="-122"/>
                        <a:ea typeface="微软雅黑" panose="020b0503020204020204" charset="-122"/>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rPr>
                        <a:t>②在自己参加的生产、工作和社会活动中，协助宪法和法律的实施；</a:t>
                      </a:r>
                      <a:endParaRPr lang="en-US" sz="2565">
                        <a:solidFill>
                          <a:srgbClr val="000000"/>
                        </a:solidFill>
                        <a:latin typeface="微软雅黑" panose="020b0503020204020204" charset="-122"/>
                        <a:ea typeface="微软雅黑" panose="020b0503020204020204" charset="-122"/>
                      </a:endParaRPr>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rPr>
                        <a:t>③与人民群众保持密切联系，听取和反映人民群众的意见和要求，努力为人民服务，对人民负责，并接受人民监督</a:t>
                      </a:r>
                      <a:endParaRPr lang="en-US" sz="615"/>
                    </a:p>
                  </a:txBody>
                  <a:tcPr marL="19547" marR="19547" marT="19547" marB="19547" anchor="ctr">
                    <a:lnL w="9525" cap="flat" cmpd="sng" algn="ctr">
                      <a:solidFill>
                        <a:srgbClr val="666666"/>
                      </a:solidFill>
                      <a:prstDash val="solid"/>
                      <a:round/>
                      <a:headEnd type="none" w="med" len="med"/>
                      <a:tailEnd type="none" w="med" len="med"/>
                    </a:lnL>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7" name="Text Box 18"/>
          <p:cNvSpPr txBox="1">
            <a:spLocks noChangeArrowheads="1"/>
          </p:cNvSpPr>
          <p:nvPr>
            <p:custDataLst>
              <p:tags r:id="rId3"/>
            </p:custDataLst>
          </p:nvPr>
        </p:nvSpPr>
        <p:spPr bwMode="auto">
          <a:xfrm>
            <a:off x="763270" y="166370"/>
            <a:ext cx="9691370" cy="579120"/>
          </a:xfrm>
          <a:prstGeom prst="rect">
            <a:avLst/>
          </a:prstGeom>
          <a:noFill/>
          <a:ln w="9525">
            <a:noFill/>
            <a:miter lim="800000"/>
          </a:ln>
          <a:effectLst/>
        </p:spPr>
        <p:txBody>
          <a:bodyPr anchor="ctr"/>
          <a:lstStyle/>
          <a:p>
            <a:r>
              <a:rPr lang="zh-CN" altLang="en-US" sz="3600" b="1">
                <a:solidFill>
                  <a:srgbClr val="FF0000"/>
                </a:solidFill>
                <a:effectLst>
                  <a:outerShdw blurRad="38100" dist="38100" dir="2700000" algn="tl">
                    <a:srgbClr val="C0C0C0"/>
                  </a:outerShdw>
                </a:effectLst>
                <a:latin typeface="微软雅黑" panose="020b0503020204020204" charset="-122"/>
                <a:ea typeface="微软雅黑" panose="020b0503020204020204" charset="-122"/>
              </a:rPr>
              <a:t>练一练：下列材料体现了人大代表哪些职权？</a:t>
            </a:r>
            <a:endParaRPr lang="zh-CN" altLang="en-US" sz="3600" b="1">
              <a:solidFill>
                <a:srgbClr val="FF0000"/>
              </a:solidFill>
              <a:effectLst>
                <a:outerShdw blurRad="38100" dist="38100" dir="2700000" algn="tl">
                  <a:srgbClr val="C0C0C0"/>
                </a:outerShdw>
              </a:effectLst>
              <a:latin typeface="微软雅黑" panose="020b0503020204020204" charset="-122"/>
              <a:ea typeface="微软雅黑" panose="020b0503020204020204" charset="-122"/>
            </a:endParaRPr>
          </a:p>
        </p:txBody>
      </p:sp>
      <p:sp>
        <p:nvSpPr>
          <p:cNvPr id="23558" name="Text Box 3"/>
          <p:cNvSpPr txBox="1">
            <a:spLocks noChangeArrowheads="1"/>
          </p:cNvSpPr>
          <p:nvPr>
            <p:custDataLst>
              <p:tags r:id="rId4"/>
            </p:custDataLst>
          </p:nvPr>
        </p:nvSpPr>
        <p:spPr bwMode="auto">
          <a:xfrm>
            <a:off x="733425" y="891540"/>
            <a:ext cx="8682355" cy="953135"/>
          </a:xfrm>
          <a:prstGeom prst="rect">
            <a:avLst/>
          </a:prstGeom>
          <a:noFill/>
          <a:ln w="9525">
            <a:noFill/>
            <a:miter lim="800000"/>
          </a:ln>
          <a:effectLst/>
        </p:spPr>
        <p:txBody>
          <a:bodyPr wrap="square">
            <a:spAutoFit/>
          </a:bodyPr>
          <a:lstStyle/>
          <a:p>
            <a:r>
              <a:rPr lang="zh-CN" altLang="en-US" sz="2800" b="1">
                <a:solidFill>
                  <a:srgbClr val="FF0000"/>
                </a:solidFill>
                <a:effectLst/>
                <a:latin typeface="微软雅黑" panose="020b0503020204020204" charset="-122"/>
                <a:ea typeface="微软雅黑" panose="020b0503020204020204" charset="-122"/>
              </a:rPr>
              <a:t>材料一：</a:t>
            </a:r>
            <a:r>
              <a:rPr lang="zh-CN" altLang="en-US" sz="2800" b="1">
                <a:effectLst/>
                <a:latin typeface="微软雅黑" panose="020b0503020204020204" charset="-122"/>
                <a:ea typeface="微软雅黑" panose="020b0503020204020204" charset="-122"/>
              </a:rPr>
              <a:t>全国人大代表</a:t>
            </a:r>
            <a:r>
              <a:rPr lang="zh-CN" altLang="en-US" sz="2800" b="1" u="sng">
                <a:effectLst/>
                <a:latin typeface="微软雅黑" panose="020b0503020204020204" charset="-122"/>
                <a:ea typeface="微软雅黑" panose="020b0503020204020204" charset="-122"/>
              </a:rPr>
              <a:t>迟夙生</a:t>
            </a:r>
            <a:r>
              <a:rPr lang="zh-CN" altLang="en-US" sz="2800" b="1">
                <a:effectLst/>
                <a:latin typeface="微软雅黑" panose="020b0503020204020204" charset="-122"/>
                <a:ea typeface="微软雅黑" panose="020b0503020204020204" charset="-122"/>
              </a:rPr>
              <a:t>在审议最高人民法院工作报告时发言。 </a:t>
            </a:r>
            <a:endParaRPr lang="zh-CN" altLang="en-US" sz="2800" b="1">
              <a:effectLst/>
              <a:latin typeface="微软雅黑" panose="020b0503020204020204" charset="-122"/>
              <a:ea typeface="微软雅黑" panose="020b0503020204020204" charset="-122"/>
            </a:endParaRPr>
          </a:p>
        </p:txBody>
      </p:sp>
      <p:sp>
        <p:nvSpPr>
          <p:cNvPr id="23560" name="Rectangle 19"/>
          <p:cNvSpPr>
            <a:spLocks noChangeArrowheads="1"/>
          </p:cNvSpPr>
          <p:nvPr>
            <p:custDataLst>
              <p:tags r:id="rId5"/>
            </p:custDataLst>
          </p:nvPr>
        </p:nvSpPr>
        <p:spPr bwMode="auto">
          <a:xfrm>
            <a:off x="687705" y="1844675"/>
            <a:ext cx="8515985" cy="1814830"/>
          </a:xfrm>
          <a:prstGeom prst="rect">
            <a:avLst/>
          </a:prstGeom>
          <a:noFill/>
          <a:ln w="9525">
            <a:noFill/>
            <a:miter lim="800000"/>
          </a:ln>
          <a:effectLst/>
        </p:spPr>
        <p:txBody>
          <a:bodyPr wrap="square">
            <a:spAutoFit/>
          </a:bodyPr>
          <a:lstStyle/>
          <a:p>
            <a:r>
              <a:rPr lang="zh-CN" altLang="en-US" sz="2800" b="1" smtClean="0">
                <a:solidFill>
                  <a:srgbClr val="FF0000"/>
                </a:solidFill>
                <a:effectLst/>
                <a:latin typeface="微软雅黑" panose="020b0503020204020204" charset="-122"/>
                <a:ea typeface="微软雅黑" panose="020b0503020204020204" charset="-122"/>
              </a:rPr>
              <a:t>材</a:t>
            </a:r>
            <a:r>
              <a:rPr lang="zh-CN" altLang="en-US" sz="2800" b="1">
                <a:solidFill>
                  <a:srgbClr val="FF0000"/>
                </a:solidFill>
                <a:effectLst/>
                <a:latin typeface="微软雅黑" panose="020b0503020204020204" charset="-122"/>
                <a:ea typeface="微软雅黑" panose="020b0503020204020204" charset="-122"/>
              </a:rPr>
              <a:t>料二：</a:t>
            </a:r>
            <a:r>
              <a:rPr lang="zh-CN" altLang="en-US" sz="2800" b="1">
                <a:effectLst/>
                <a:latin typeface="微软雅黑" panose="020b0503020204020204" charset="-122"/>
                <a:ea typeface="微软雅黑" panose="020b0503020204020204" charset="-122"/>
              </a:rPr>
              <a:t>到３月12日大会规定的议案截止时间，</a:t>
            </a:r>
            <a:r>
              <a:rPr lang="zh-CN" altLang="en-US" sz="2800" b="1" smtClean="0">
                <a:effectLst/>
                <a:latin typeface="微软雅黑" panose="020b0503020204020204" charset="-122"/>
                <a:ea typeface="微软雅黑" panose="020b0503020204020204" charset="-122"/>
              </a:rPr>
              <a:t>十三届</a:t>
            </a:r>
            <a:r>
              <a:rPr lang="zh-CN" altLang="en-US" sz="2800" b="1">
                <a:effectLst/>
                <a:latin typeface="微软雅黑" panose="020b0503020204020204" charset="-122"/>
                <a:ea typeface="微软雅黑" panose="020b0503020204020204" charset="-122"/>
              </a:rPr>
              <a:t>全国人</a:t>
            </a:r>
            <a:r>
              <a:rPr lang="zh-CN" altLang="en-US" sz="2800" b="1" smtClean="0">
                <a:effectLst/>
                <a:latin typeface="微软雅黑" panose="020b0503020204020204" charset="-122"/>
                <a:ea typeface="微软雅黑" panose="020b0503020204020204" charset="-122"/>
              </a:rPr>
              <a:t>大一次</a:t>
            </a:r>
            <a:r>
              <a:rPr lang="zh-CN" altLang="en-US" sz="2800" b="1">
                <a:effectLst/>
                <a:latin typeface="微软雅黑" panose="020b0503020204020204" charset="-122"/>
                <a:ea typeface="微软雅黑" panose="020b0503020204020204" charset="-122"/>
              </a:rPr>
              <a:t>会议共</a:t>
            </a:r>
            <a:r>
              <a:rPr lang="zh-CN" altLang="en-US" sz="2800" b="1" smtClean="0">
                <a:effectLst/>
                <a:latin typeface="微软雅黑" panose="020b0503020204020204" charset="-122"/>
                <a:ea typeface="微软雅黑" panose="020b0503020204020204" charset="-122"/>
              </a:rPr>
              <a:t>收共收到代表议案</a:t>
            </a:r>
            <a:r>
              <a:rPr lang="en-US" altLang="zh-CN" sz="2800" b="1" smtClean="0">
                <a:effectLst/>
                <a:latin typeface="微软雅黑" panose="020b0503020204020204" charset="-122"/>
                <a:ea typeface="微软雅黑" panose="020b0503020204020204" charset="-122"/>
              </a:rPr>
              <a:t>325</a:t>
            </a:r>
            <a:r>
              <a:rPr lang="zh-CN" altLang="en-US" sz="2800" b="1" smtClean="0">
                <a:effectLst/>
                <a:latin typeface="微软雅黑" panose="020b0503020204020204" charset="-122"/>
                <a:ea typeface="微软雅黑" panose="020b0503020204020204" charset="-122"/>
              </a:rPr>
              <a:t>件、建议</a:t>
            </a:r>
            <a:r>
              <a:rPr lang="en-US" altLang="zh-CN" sz="2800" b="1" smtClean="0">
                <a:effectLst/>
                <a:latin typeface="微软雅黑" panose="020b0503020204020204" charset="-122"/>
                <a:ea typeface="微软雅黑" panose="020b0503020204020204" charset="-122"/>
              </a:rPr>
              <a:t>7100</a:t>
            </a:r>
            <a:r>
              <a:rPr lang="zh-CN" altLang="en-US" sz="2800" b="1" smtClean="0">
                <a:effectLst/>
                <a:latin typeface="微软雅黑" panose="020b0503020204020204" charset="-122"/>
                <a:ea typeface="微软雅黑" panose="020b0503020204020204" charset="-122"/>
              </a:rPr>
              <a:t>多件</a:t>
            </a:r>
            <a:endParaRPr lang="zh-CN" altLang="en-US" sz="2800" b="1" smtClean="0">
              <a:effectLst/>
              <a:latin typeface="微软雅黑" panose="020b0503020204020204" charset="-122"/>
              <a:ea typeface="微软雅黑" panose="020b0503020204020204" charset="-122"/>
            </a:endParaRPr>
          </a:p>
          <a:p>
            <a:endParaRPr lang="zh-CN" altLang="en-US" sz="2800" b="1">
              <a:effectLst/>
              <a:latin typeface="微软雅黑" panose="020b0503020204020204" charset="-122"/>
              <a:ea typeface="微软雅黑" panose="020b0503020204020204" charset="-122"/>
            </a:endParaRPr>
          </a:p>
        </p:txBody>
      </p:sp>
      <p:sp>
        <p:nvSpPr>
          <p:cNvPr id="23561" name="Text Box 9"/>
          <p:cNvSpPr txBox="1">
            <a:spLocks noChangeArrowheads="1"/>
          </p:cNvSpPr>
          <p:nvPr>
            <p:custDataLst>
              <p:tags r:id="rId6"/>
            </p:custDataLst>
          </p:nvPr>
        </p:nvSpPr>
        <p:spPr bwMode="auto">
          <a:xfrm>
            <a:off x="9524365" y="2234565"/>
            <a:ext cx="1783715" cy="646430"/>
          </a:xfrm>
          <a:prstGeom prst="rect">
            <a:avLst/>
          </a:prstGeom>
          <a:solidFill>
            <a:schemeClr val="tx2">
              <a:lumMod val="20000"/>
              <a:lumOff val="80000"/>
            </a:schemeClr>
          </a:solidFill>
          <a:ln w="38100" cap="flat" cmpd="sng">
            <a:solidFill>
              <a:srgbClr val="003300"/>
            </a:solidFill>
            <a:miter lim="800000"/>
          </a:ln>
          <a:effectLst/>
        </p:spPr>
        <p:txBody>
          <a:bodyPr wrap="square" lIns="90169" tIns="46989" rIns="90169" bIns="46989">
            <a:spAutoFit/>
          </a:bodyPr>
          <a:lstStyle/>
          <a:p>
            <a:pPr algn="ctr">
              <a:spcBef>
                <a:spcPct val="50000"/>
              </a:spcBef>
            </a:pPr>
            <a:r>
              <a:rPr lang="zh-CN" altLang="en-US" sz="3600" b="1">
                <a:solidFill>
                  <a:schemeClr val="tx1"/>
                </a:solidFill>
                <a:effectLst>
                  <a:outerShdw blurRad="38100" dist="38100" dir="2700000" algn="tl">
                    <a:srgbClr val="000000"/>
                  </a:outerShdw>
                </a:effectLst>
                <a:ea typeface="黑体" panose="02010609060101010101" pitchFamily="49" charset="-122"/>
              </a:rPr>
              <a:t>提案权</a:t>
            </a:r>
            <a:endParaRPr lang="zh-CN" altLang="en-US" sz="3600" b="1">
              <a:solidFill>
                <a:schemeClr val="tx1"/>
              </a:solidFill>
              <a:effectLst>
                <a:outerShdw blurRad="38100" dist="38100" dir="2700000" algn="tl">
                  <a:srgbClr val="000000"/>
                </a:outerShdw>
              </a:effectLst>
              <a:ea typeface="黑体" panose="02010609060101010101" pitchFamily="49" charset="-122"/>
            </a:endParaRPr>
          </a:p>
        </p:txBody>
      </p:sp>
      <p:sp>
        <p:nvSpPr>
          <p:cNvPr id="23562" name="Text Box 12"/>
          <p:cNvSpPr txBox="1">
            <a:spLocks noChangeArrowheads="1"/>
          </p:cNvSpPr>
          <p:nvPr>
            <p:custDataLst>
              <p:tags r:id="rId7"/>
            </p:custDataLst>
          </p:nvPr>
        </p:nvSpPr>
        <p:spPr bwMode="auto">
          <a:xfrm>
            <a:off x="732790" y="3212465"/>
            <a:ext cx="8390890" cy="1383665"/>
          </a:xfrm>
          <a:prstGeom prst="rect">
            <a:avLst/>
          </a:prstGeom>
          <a:noFill/>
          <a:ln w="9525">
            <a:noFill/>
            <a:miter lim="800000"/>
          </a:ln>
          <a:effectLst/>
        </p:spPr>
        <p:txBody>
          <a:bodyPr wrap="square">
            <a:spAutoFit/>
          </a:bodyPr>
          <a:lstStyle/>
          <a:p>
            <a:r>
              <a:rPr lang="zh-CN" altLang="en-US" sz="2800" b="1">
                <a:solidFill>
                  <a:srgbClr val="FF0000"/>
                </a:solidFill>
                <a:effectLst/>
                <a:latin typeface="微软雅黑" panose="020b0503020204020204" charset="-122"/>
                <a:ea typeface="微软雅黑" panose="020b0503020204020204" charset="-122"/>
              </a:rPr>
              <a:t>材料三：</a:t>
            </a:r>
            <a:r>
              <a:rPr lang="zh-CN" altLang="en-US" sz="2800" b="1">
                <a:effectLst/>
                <a:latin typeface="微软雅黑" panose="020b0503020204020204" charset="-122"/>
                <a:ea typeface="微软雅黑" panose="020b0503020204020204" charset="-122"/>
              </a:rPr>
              <a:t>一位人大代表在某派出所见到一些民警在上班时间打纸牌，他向上级公安部门反映了情况后，该派出所的相关人员受到处分。</a:t>
            </a:r>
            <a:endParaRPr lang="zh-CN" altLang="en-US" sz="2800" b="1">
              <a:effectLst/>
              <a:latin typeface="微软雅黑" panose="020b0503020204020204" charset="-122"/>
              <a:ea typeface="微软雅黑" panose="020b0503020204020204" charset="-122"/>
            </a:endParaRPr>
          </a:p>
        </p:txBody>
      </p:sp>
      <p:sp>
        <p:nvSpPr>
          <p:cNvPr id="23563" name="Text Box 13"/>
          <p:cNvSpPr txBox="1">
            <a:spLocks noChangeArrowheads="1"/>
          </p:cNvSpPr>
          <p:nvPr>
            <p:custDataLst>
              <p:tags r:id="rId8"/>
            </p:custDataLst>
          </p:nvPr>
        </p:nvSpPr>
        <p:spPr bwMode="auto">
          <a:xfrm>
            <a:off x="9524365" y="3580765"/>
            <a:ext cx="1554480" cy="646430"/>
          </a:xfrm>
          <a:prstGeom prst="rect">
            <a:avLst/>
          </a:prstGeom>
          <a:solidFill>
            <a:schemeClr val="tx2">
              <a:lumMod val="20000"/>
              <a:lumOff val="80000"/>
            </a:schemeClr>
          </a:solidFill>
          <a:ln w="38100" cap="flat" cmpd="sng">
            <a:solidFill>
              <a:srgbClr val="003300"/>
            </a:solidFill>
            <a:miter lim="800000"/>
          </a:ln>
          <a:effectLst/>
        </p:spPr>
        <p:txBody>
          <a:bodyPr wrap="square" lIns="90169" tIns="46989" rIns="90169" bIns="46989">
            <a:spAutoFit/>
          </a:bodyPr>
          <a:lstStyle/>
          <a:p>
            <a:pPr algn="ctr">
              <a:spcBef>
                <a:spcPct val="50000"/>
              </a:spcBef>
            </a:pPr>
            <a:r>
              <a:rPr lang="zh-CN" altLang="en-US" sz="3600" b="1">
                <a:effectLst>
                  <a:outerShdw blurRad="38100" dist="38100" dir="2700000" algn="tl">
                    <a:srgbClr val="FFFFFF"/>
                  </a:outerShdw>
                </a:effectLst>
                <a:latin typeface="微软雅黑" panose="020b0503020204020204" charset="-122"/>
                <a:ea typeface="微软雅黑" panose="020b0503020204020204" charset="-122"/>
              </a:rPr>
              <a:t>质询权</a:t>
            </a:r>
            <a:endParaRPr lang="zh-CN" altLang="en-US" sz="3600" b="1">
              <a:effectLst>
                <a:outerShdw blurRad="38100" dist="38100" dir="2700000" algn="tl">
                  <a:srgbClr val="FFFFFF"/>
                </a:outerShdw>
              </a:effectLst>
              <a:latin typeface="微软雅黑" panose="020b0503020204020204" charset="-122"/>
              <a:ea typeface="微软雅黑" panose="020b0503020204020204" charset="-122"/>
            </a:endParaRPr>
          </a:p>
        </p:txBody>
      </p:sp>
      <p:sp>
        <p:nvSpPr>
          <p:cNvPr id="23564" name="Text Box 15"/>
          <p:cNvSpPr txBox="1">
            <a:spLocks noChangeArrowheads="1"/>
          </p:cNvSpPr>
          <p:nvPr>
            <p:custDataLst>
              <p:tags r:id="rId9"/>
            </p:custDataLst>
          </p:nvPr>
        </p:nvSpPr>
        <p:spPr bwMode="auto">
          <a:xfrm>
            <a:off x="733425" y="4737100"/>
            <a:ext cx="8500745" cy="1383665"/>
          </a:xfrm>
          <a:prstGeom prst="rect">
            <a:avLst/>
          </a:prstGeom>
          <a:noFill/>
          <a:ln w="9525">
            <a:noFill/>
            <a:miter lim="800000"/>
          </a:ln>
          <a:effectLst/>
        </p:spPr>
        <p:txBody>
          <a:bodyPr wrap="square">
            <a:spAutoFit/>
          </a:bodyPr>
          <a:lstStyle/>
          <a:p>
            <a:pPr>
              <a:spcBef>
                <a:spcPct val="50000"/>
              </a:spcBef>
            </a:pPr>
            <a:r>
              <a:rPr lang="zh-CN" altLang="en-US" sz="2800" b="1">
                <a:solidFill>
                  <a:srgbClr val="FF0000"/>
                </a:solidFill>
                <a:effectLst/>
                <a:latin typeface="微软雅黑" panose="020b0503020204020204" charset="-122"/>
                <a:ea typeface="微软雅黑" panose="020b0503020204020204" charset="-122"/>
              </a:rPr>
              <a:t>材料四：</a:t>
            </a:r>
            <a:r>
              <a:rPr lang="zh-CN" altLang="en-US" sz="2800" b="1">
                <a:effectLst/>
                <a:latin typeface="微软雅黑" panose="020b0503020204020204" charset="-122"/>
                <a:ea typeface="微软雅黑" panose="020b0503020204020204" charset="-122"/>
              </a:rPr>
              <a:t>会议表决通过了关于</a:t>
            </a:r>
            <a:r>
              <a:rPr lang="zh-CN" altLang="en-US" sz="2800" b="1" smtClean="0">
                <a:effectLst/>
                <a:latin typeface="微软雅黑" panose="020b0503020204020204" charset="-122"/>
                <a:ea typeface="微软雅黑" panose="020b0503020204020204" charset="-122"/>
              </a:rPr>
              <a:t>20</a:t>
            </a:r>
            <a:r>
              <a:rPr lang="en-US" altLang="zh-CN" sz="2800" b="1" smtClean="0">
                <a:effectLst/>
                <a:latin typeface="微软雅黑" panose="020b0503020204020204" charset="-122"/>
                <a:ea typeface="微软雅黑" panose="020b0503020204020204" charset="-122"/>
              </a:rPr>
              <a:t>21</a:t>
            </a:r>
            <a:r>
              <a:rPr lang="zh-CN" altLang="en-US" sz="2800" b="1" smtClean="0">
                <a:effectLst/>
                <a:latin typeface="微软雅黑" panose="020b0503020204020204" charset="-122"/>
                <a:ea typeface="微软雅黑" panose="020b0503020204020204" charset="-122"/>
              </a:rPr>
              <a:t>年</a:t>
            </a:r>
            <a:r>
              <a:rPr lang="zh-CN" altLang="en-US" sz="2800" b="1">
                <a:effectLst/>
                <a:latin typeface="微软雅黑" panose="020b0503020204020204" charset="-122"/>
                <a:ea typeface="微软雅黑" panose="020b0503020204020204" charset="-122"/>
              </a:rPr>
              <a:t>国民经济和社会发展计划执行情况与</a:t>
            </a:r>
            <a:r>
              <a:rPr lang="zh-CN" altLang="en-US" sz="2800" b="1" smtClean="0">
                <a:effectLst/>
                <a:latin typeface="微软雅黑" panose="020b0503020204020204" charset="-122"/>
                <a:ea typeface="微软雅黑" panose="020b0503020204020204" charset="-122"/>
              </a:rPr>
              <a:t>20</a:t>
            </a:r>
            <a:r>
              <a:rPr lang="en-US" altLang="zh-CN" sz="2800" b="1" smtClean="0">
                <a:effectLst/>
                <a:latin typeface="微软雅黑" panose="020b0503020204020204" charset="-122"/>
                <a:ea typeface="微软雅黑" panose="020b0503020204020204" charset="-122"/>
              </a:rPr>
              <a:t>20</a:t>
            </a:r>
            <a:r>
              <a:rPr lang="zh-CN" altLang="en-US" sz="2800" b="1" smtClean="0">
                <a:effectLst/>
                <a:latin typeface="微软雅黑" panose="020b0503020204020204" charset="-122"/>
                <a:ea typeface="微软雅黑" panose="020b0503020204020204" charset="-122"/>
              </a:rPr>
              <a:t>年</a:t>
            </a:r>
            <a:r>
              <a:rPr lang="zh-CN" altLang="en-US" sz="2800" b="1">
                <a:effectLst/>
                <a:latin typeface="微软雅黑" panose="020b0503020204020204" charset="-122"/>
                <a:ea typeface="微软雅黑" panose="020b0503020204020204" charset="-122"/>
              </a:rPr>
              <a:t>国民经济和社会发展计划的决议.</a:t>
            </a:r>
            <a:endParaRPr lang="zh-CN" altLang="en-US" sz="2800" b="1">
              <a:effectLst/>
              <a:latin typeface="微软雅黑" panose="020b0503020204020204" charset="-122"/>
              <a:ea typeface="微软雅黑" panose="020b0503020204020204" charset="-122"/>
            </a:endParaRPr>
          </a:p>
        </p:txBody>
      </p:sp>
      <p:sp>
        <p:nvSpPr>
          <p:cNvPr id="23565" name="Text Box 16"/>
          <p:cNvSpPr txBox="1">
            <a:spLocks noChangeArrowheads="1"/>
          </p:cNvSpPr>
          <p:nvPr>
            <p:custDataLst>
              <p:tags r:id="rId10"/>
            </p:custDataLst>
          </p:nvPr>
        </p:nvSpPr>
        <p:spPr bwMode="auto">
          <a:xfrm>
            <a:off x="9524365" y="4991100"/>
            <a:ext cx="1783715" cy="646430"/>
          </a:xfrm>
          <a:prstGeom prst="rect">
            <a:avLst/>
          </a:prstGeom>
          <a:solidFill>
            <a:schemeClr val="tx2">
              <a:lumMod val="20000"/>
              <a:lumOff val="80000"/>
            </a:schemeClr>
          </a:solidFill>
          <a:ln w="38100" cap="flat" cmpd="sng">
            <a:solidFill>
              <a:srgbClr val="003300"/>
            </a:solidFill>
            <a:miter lim="800000"/>
          </a:ln>
          <a:effectLst/>
        </p:spPr>
        <p:txBody>
          <a:bodyPr wrap="square" lIns="90169" tIns="46989" rIns="90169" bIns="46989">
            <a:spAutoFit/>
          </a:bodyPr>
          <a:lstStyle/>
          <a:p>
            <a:pPr algn="ctr">
              <a:spcBef>
                <a:spcPct val="50000"/>
              </a:spcBef>
            </a:pPr>
            <a:r>
              <a:rPr lang="zh-CN" altLang="en-US" sz="3600" b="1">
                <a:effectLst>
                  <a:outerShdw blurRad="38100" dist="38100" dir="2700000" algn="tl">
                    <a:srgbClr val="FFFFFF"/>
                  </a:outerShdw>
                </a:effectLst>
                <a:latin typeface="微软雅黑" panose="020b0503020204020204" charset="-122"/>
                <a:ea typeface="微软雅黑" panose="020b0503020204020204" charset="-122"/>
              </a:rPr>
              <a:t>表决权</a:t>
            </a:r>
            <a:endParaRPr lang="zh-CN" altLang="en-US" sz="3600" b="1">
              <a:effectLst>
                <a:outerShdw blurRad="38100" dist="38100" dir="2700000" algn="tl">
                  <a:srgbClr val="FFFFFF"/>
                </a:outerShdw>
              </a:effectLst>
              <a:latin typeface="微软雅黑" panose="020b0503020204020204" charset="-122"/>
              <a:ea typeface="微软雅黑" panose="020b0503020204020204" charset="-122"/>
            </a:endParaRPr>
          </a:p>
        </p:txBody>
      </p:sp>
      <p:sp>
        <p:nvSpPr>
          <p:cNvPr id="14" name="Text Box 6"/>
          <p:cNvSpPr txBox="1">
            <a:spLocks noChangeArrowheads="1"/>
          </p:cNvSpPr>
          <p:nvPr>
            <p:custDataLst>
              <p:tags r:id="rId11"/>
            </p:custDataLst>
          </p:nvPr>
        </p:nvSpPr>
        <p:spPr bwMode="auto">
          <a:xfrm>
            <a:off x="9524365" y="1044575"/>
            <a:ext cx="1948815" cy="646430"/>
          </a:xfrm>
          <a:prstGeom prst="rect">
            <a:avLst/>
          </a:prstGeom>
          <a:solidFill>
            <a:schemeClr val="tx2">
              <a:lumMod val="20000"/>
              <a:lumOff val="80000"/>
            </a:schemeClr>
          </a:solidFill>
          <a:ln w="38100" cap="flat" cmpd="sng">
            <a:solidFill>
              <a:srgbClr val="003300"/>
            </a:solidFill>
            <a:miter lim="800000"/>
          </a:ln>
          <a:effectLst/>
        </p:spPr>
        <p:txBody>
          <a:bodyPr wrap="square" lIns="90169" tIns="46989" rIns="90169" bIns="46989">
            <a:spAutoFit/>
          </a:bodyPr>
          <a:lstStyle/>
          <a:p>
            <a:pPr algn="ctr">
              <a:spcBef>
                <a:spcPct val="50000"/>
              </a:spcBef>
            </a:pPr>
            <a:r>
              <a:rPr lang="zh-CN" altLang="en-US" sz="3600" b="1">
                <a:solidFill>
                  <a:schemeClr val="tx1"/>
                </a:solidFill>
                <a:effectLst>
                  <a:outerShdw blurRad="38100" dist="38100" dir="2700000" algn="tl">
                    <a:srgbClr val="000000"/>
                  </a:outerShdw>
                </a:effectLst>
                <a:latin typeface="微软雅黑" panose="020b0503020204020204" charset="-122"/>
                <a:ea typeface="微软雅黑" panose="020b0503020204020204" charset="-122"/>
              </a:rPr>
              <a:t>审议权</a:t>
            </a:r>
            <a:endParaRPr lang="zh-CN" altLang="en-US" sz="3600" b="1">
              <a:solidFill>
                <a:schemeClr val="tx1"/>
              </a:solidFill>
              <a:effectLst>
                <a:outerShdw blurRad="38100" dist="38100" dir="2700000" algn="tl">
                  <a:srgbClr val="000000"/>
                </a:outerShdw>
              </a:effectLst>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2" nodeType="clickEffect">
                                  <p:stCondLst>
                                    <p:cond delay="0"/>
                                  </p:stCondLst>
                                  <p:childTnLst>
                                    <p:set>
                                      <p:cBhvr>
                                        <p:cTn id="11" dur="1" fill="hold">
                                          <p:stCondLst>
                                            <p:cond delay="0"/>
                                          </p:stCondLst>
                                        </p:cTn>
                                        <p:tgtEl>
                                          <p:spTgt spid="23561"/>
                                        </p:tgtEl>
                                        <p:attrNameLst>
                                          <p:attrName>style.visibility</p:attrName>
                                        </p:attrNameLst>
                                      </p:cBhvr>
                                      <p:to>
                                        <p:strVal val="visible"/>
                                      </p:to>
                                    </p:set>
                                    <p:animEffect transition="in" filter="blinds(horizontal)">
                                      <p:cBhvr>
                                        <p:cTn id="12" dur="500"/>
                                        <p:tgtEl>
                                          <p:spTgt spid="2356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4" nodeType="clickEffect">
                                  <p:stCondLst>
                                    <p:cond delay="0"/>
                                  </p:stCondLst>
                                  <p:childTnLst>
                                    <p:set>
                                      <p:cBhvr>
                                        <p:cTn id="16" dur="1" fill="hold">
                                          <p:stCondLst>
                                            <p:cond delay="0"/>
                                          </p:stCondLst>
                                        </p:cTn>
                                        <p:tgtEl>
                                          <p:spTgt spid="23563"/>
                                        </p:tgtEl>
                                        <p:attrNameLst>
                                          <p:attrName>style.visibility</p:attrName>
                                        </p:attrNameLst>
                                      </p:cBhvr>
                                      <p:to>
                                        <p:strVal val="visible"/>
                                      </p:to>
                                    </p:set>
                                    <p:animEffect transition="in" filter="blinds(horizontal)">
                                      <p:cBhvr>
                                        <p:cTn id="17" dur="500"/>
                                        <p:tgtEl>
                                          <p:spTgt spid="2356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6" nodeType="clickEffect">
                                  <p:stCondLst>
                                    <p:cond delay="0"/>
                                  </p:stCondLst>
                                  <p:childTnLst>
                                    <p:set>
                                      <p:cBhvr>
                                        <p:cTn id="21" dur="1" fill="hold">
                                          <p:stCondLst>
                                            <p:cond delay="0"/>
                                          </p:stCondLst>
                                        </p:cTn>
                                        <p:tgtEl>
                                          <p:spTgt spid="23565"/>
                                        </p:tgtEl>
                                        <p:attrNameLst>
                                          <p:attrName>style.visibility</p:attrName>
                                        </p:attrNameLst>
                                      </p:cBhvr>
                                      <p:to>
                                        <p:strVal val="visible"/>
                                      </p:to>
                                    </p:set>
                                    <p:animEffect transition="in" filter="blinds(horizontal)">
                                      <p:cBhvr>
                                        <p:cTn id="22" dur="500"/>
                                        <p:tgtEl>
                                          <p:spTgt spid="235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561" grpId="2"/>
      <p:bldP spid="23563" grpId="4"/>
      <p:bldP spid="23565" grpId="6"/>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3.604dfa7cc"/>
          <p:cNvSpPr/>
          <p:nvPr>
            <p:custDataLst>
              <p:tags r:id="rId4"/>
            </p:custDataLst>
          </p:nvPr>
        </p:nvSpPr>
        <p:spPr>
          <a:xfrm>
            <a:off x="588752" y="551536"/>
            <a:ext cx="8092814" cy="460548"/>
          </a:xfrm>
          <a:prstGeom prst="rect">
            <a:avLst/>
          </a:prstGeom>
          <a:noFill/>
        </p:spPr>
        <p:txBody>
          <a:bodyPr wrap="square" lIns="0" tIns="0" rIns="0" bIns="0" rtlCol="0" anchor="t"/>
          <a:lstStyle/>
          <a:p>
            <a:pPr algn="l">
              <a:lnSpc>
                <a:spcPct val="120000"/>
              </a:lnSpc>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4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人大代表的权利与职责</a:t>
            </a:r>
            <a:endParaRPr lang="en-US" sz="2400"/>
          </a:p>
        </p:txBody>
      </p:sp>
      <p:sp>
        <p:nvSpPr>
          <p:cNvPr id="3" name="Q_7_BD.41_1#34.2ba6e766c"/>
          <p:cNvSpPr/>
          <p:nvPr>
            <p:custDataLst>
              <p:tags r:id="rId5"/>
            </p:custDataLst>
          </p:nvPr>
        </p:nvSpPr>
        <p:spPr>
          <a:xfrm>
            <a:off x="588645" y="1340485"/>
            <a:ext cx="10764520" cy="4378325"/>
          </a:xfrm>
          <a:prstGeom prst="rect">
            <a:avLst/>
          </a:prstGeom>
          <a:noFill/>
        </p:spPr>
        <p:txBody>
          <a:bodyPr wrap="square" lIns="0" tIns="0" rIns="0" bIns="0" rtlCol="0" anchor="t"/>
          <a:lstStyle/>
          <a:p>
            <a:pPr algn="l">
              <a:lnSpc>
                <a:spcPct val="150000"/>
              </a:lnSpc>
              <a:spcAft>
                <a:spcPts val="600"/>
              </a:spcAft>
            </a:pP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4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4C4C4C"/>
                </a:solidFill>
                <a:latin typeface="微软雅黑" panose="020b0503020204020204" charset="-122"/>
                <a:ea typeface="微软雅黑" panose="020b0503020204020204" charset="-122"/>
                <a:cs typeface="微软雅黑" panose="020b0503020204020204" pitchFamily="34" charset="-120"/>
              </a:rPr>
              <a:t>[2019·全国卷Ⅲ]</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我国已成为全球生态文明建设的重要参与者、贡献者、引领者。2018年，某省人大环境与资源保护委员会建立环境资源保护监督系统。通过该系统，人大代表能够在线查阅政府部门对所反映问题的受理、处置和反馈情况，还可查阅国家法律和本省地方性法规。建立环境资源保护监督系统，能够(</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400"/>
          </a:p>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①强化人大环境监督机构的职能</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②畅通人大代表监督环境问题的渠道</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400">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③提高人大代表处置环境问题的能力</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④增强人大代表监督环境问题的时效性</a:t>
            </a:r>
            <a:endParaRPr lang="en-US" sz="2400"/>
          </a:p>
          <a:p>
            <a:pPr algn="l">
              <a:lnSpc>
                <a:spcPct val="150000"/>
              </a:lnSpc>
              <a:spcAft>
                <a:spcPts val="600"/>
              </a:spcAft>
              <a:tabLst>
                <a:tab pos="5256530"/>
                <a:tab pos="10513060"/>
                <a:tab pos="15770225"/>
              </a:tabLs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4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400"/>
          </a:p>
        </p:txBody>
      </p:sp>
      <p:sp>
        <p:nvSpPr>
          <p:cNvPr id="4" name="Q_7_AN.42_1#34.2ba6e766c.bracket"/>
          <p:cNvSpPr/>
          <p:nvPr>
            <p:custDataLst>
              <p:tags r:id="rId6"/>
            </p:custDataLst>
          </p:nvPr>
        </p:nvSpPr>
        <p:spPr>
          <a:xfrm>
            <a:off x="923723" y="3593263"/>
            <a:ext cx="228466" cy="393010"/>
          </a:xfrm>
          <a:prstGeom prst="rect">
            <a:avLst/>
          </a:prstGeom>
          <a:noFill/>
        </p:spPr>
        <p:txBody>
          <a:bodyPr wrap="none" lIns="0" tIns="0" rIns="0" bIns="0" rtlCol="0" anchor="t"/>
          <a:lstStyle/>
          <a:p>
            <a:pPr algn="l">
              <a:lnSpc>
                <a:spcPct val="150000"/>
              </a:lnSpc>
            </a:pPr>
            <a:r>
              <a:rPr lang="en-US" sz="2800">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2800">
              <a:solidFill>
                <a:srgbClr val="A00021"/>
              </a:solidFill>
              <a:latin typeface="微软雅黑" panose="020b0503020204020204" charset="-122"/>
              <a:ea typeface="微软雅黑" panose="020b0503020204020204" charset="-122"/>
              <a:cs typeface="微软雅黑" panose="020b0503020204020204" pitchFamily="34" charset="-12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44_1#36.717be7d5f"/>
          <p:cNvSpPr/>
          <p:nvPr>
            <p:custDataLst>
              <p:tags r:id="rId4"/>
            </p:custDataLst>
          </p:nvPr>
        </p:nvSpPr>
        <p:spPr>
          <a:xfrm>
            <a:off x="472440" y="792480"/>
            <a:ext cx="11246485" cy="4928235"/>
          </a:xfrm>
          <a:prstGeom prst="rect">
            <a:avLst/>
          </a:prstGeom>
          <a:noFill/>
        </p:spPr>
        <p:txBody>
          <a:bodyPr wrap="square" lIns="0" tIns="0" rIns="0" bIns="0" rtlCol="0" anchor="t"/>
          <a:lstStyle/>
          <a:p>
            <a:pPr algn="l">
              <a:lnSpc>
                <a:spcPct val="150000"/>
              </a:lnSpc>
              <a:spcAft>
                <a:spcPts val="600"/>
              </a:spcAft>
            </a:pP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8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4C4C4C"/>
                </a:solidFill>
                <a:latin typeface="微软雅黑" panose="020b0503020204020204" charset="-122"/>
                <a:ea typeface="微软雅黑" panose="020b0503020204020204" charset="-122"/>
                <a:cs typeface="微软雅黑" panose="020b0503020204020204" pitchFamily="34" charset="-120"/>
              </a:rPr>
              <a:t>[2020·江苏卷]</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某市建立人大代表社区联络站，人大代表更好地做到了“关心民生、反映民情、解决民困”，为广大群众营造了良好的工作生活环境，让人们切实感受到“以前在报纸上、电视里的人大代表，现在就在身边”。建立人大代表社区联络站旨在(</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800"/>
          </a:p>
          <a:p>
            <a:pPr algn="l">
              <a:lnSpc>
                <a:spcPct val="150000"/>
              </a:lnSpc>
              <a:spcAft>
                <a:spcPts val="600"/>
              </a:spcAft>
            </a:pP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①使社区群众能够直接参与民主选举</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②为人大代表履职尽责提供平台</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800">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③使社区群众能够直接参与民主管理</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④密切人大代表与基层群众联系</a:t>
            </a:r>
            <a:endParaRPr lang="en-US" sz="2800"/>
          </a:p>
          <a:p>
            <a:pPr algn="l">
              <a:lnSpc>
                <a:spcPct val="150000"/>
              </a:lnSpc>
              <a:spcAft>
                <a:spcPts val="600"/>
              </a:spcAft>
              <a:tabLst>
                <a:tab pos="5256530"/>
                <a:tab pos="10513060"/>
                <a:tab pos="15770225"/>
              </a:tabLst>
            </a:pP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80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800"/>
          </a:p>
        </p:txBody>
      </p:sp>
      <p:sp>
        <p:nvSpPr>
          <p:cNvPr id="3" name="Q_7_AN.45_1#36.717be7d5f.bracket"/>
          <p:cNvSpPr/>
          <p:nvPr>
            <p:custDataLst>
              <p:tags r:id="rId5"/>
            </p:custDataLst>
          </p:nvPr>
        </p:nvSpPr>
        <p:spPr>
          <a:xfrm>
            <a:off x="8973185" y="2553335"/>
            <a:ext cx="333375" cy="725170"/>
          </a:xfrm>
          <a:prstGeom prst="rect">
            <a:avLst/>
          </a:prstGeom>
          <a:noFill/>
        </p:spPr>
        <p:txBody>
          <a:bodyPr wrap="none" lIns="0" tIns="0" rIns="0" bIns="0" rtlCol="0" anchor="t"/>
          <a:lstStyle/>
          <a:p>
            <a:pPr algn="l">
              <a:lnSpc>
                <a:spcPct val="150000"/>
              </a:lnSpc>
            </a:pPr>
            <a:r>
              <a:rPr lang="en-US" sz="2800">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2800">
              <a:solidFill>
                <a:srgbClr val="A00021"/>
              </a:solidFill>
              <a:latin typeface="微软雅黑" panose="020b0503020204020204" charset="-122"/>
              <a:ea typeface="微软雅黑" panose="020b0503020204020204" charset="-122"/>
              <a:cs typeface="微软雅黑" panose="020b0503020204020204" pitchFamily="34" charset="-12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26.bcd1d9295"/>
          <p:cNvSpPr/>
          <p:nvPr>
            <p:custDataLst>
              <p:tags r:id="rId4"/>
            </p:custDataLst>
          </p:nvPr>
        </p:nvSpPr>
        <p:spPr>
          <a:xfrm>
            <a:off x="541655" y="850265"/>
            <a:ext cx="11221085" cy="1898015"/>
          </a:xfrm>
          <a:prstGeom prst="rect">
            <a:avLst/>
          </a:prstGeom>
          <a:noFill/>
        </p:spPr>
        <p:txBody>
          <a:bodyPr wrap="square" lIns="0" tIns="0" rIns="0" bIns="0" rtlCol="0" anchor="t"/>
          <a:lstStyle/>
          <a:p>
            <a:pPr algn="ctr">
              <a:lnSpc>
                <a:spcPct val="150000"/>
              </a:lnSpc>
              <a:spcAft>
                <a:spcPts val="600"/>
              </a:spcAft>
            </a:pPr>
            <a:r>
              <a:rPr lang="en-US" sz="2400" b="1" err="1">
                <a:solidFill>
                  <a:srgbClr val="000000"/>
                </a:solidFill>
                <a:latin typeface="微软雅黑" panose="020b0503020204020204" charset="-122"/>
                <a:ea typeface="微软雅黑" panose="020b0503020204020204" charset="-122"/>
                <a:cs typeface="微软雅黑" panose="020b0503020204020204" pitchFamily="34" charset="-120"/>
              </a:rPr>
              <a:t>正确理解人大代表</a:t>
            </a:r>
            <a:endParaRPr lang="en-US" sz="2400" b="1"/>
          </a:p>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①不能认为我国的国家权力属于人大代表。在我国，人民当家作主，国家的一切权力属于人民。各级人大代表都由民主选举产生，人大代表的权力来自人民，他们依照宪法和法律规定的各项职权，参加行使国家权力。</a:t>
            </a:r>
            <a:endParaRPr lang="en-US" sz="2400"/>
          </a:p>
        </p:txBody>
      </p:sp>
      <p:sp>
        <p:nvSpPr>
          <p:cNvPr id="4" name="P_7_BD#26.bcd1d9295"/>
          <p:cNvSpPr/>
          <p:nvPr>
            <p:custDataLst>
              <p:tags r:id="rId5"/>
            </p:custDataLst>
          </p:nvPr>
        </p:nvSpPr>
        <p:spPr>
          <a:xfrm>
            <a:off x="541655" y="3220720"/>
            <a:ext cx="10992485" cy="3090545"/>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②人大代表个人不能直接处理国家问题。人大代表可以参加行使国家权力，但个人无权作出任何的决议、决定。人大代表不能直接处理国家问题，并不代表他们无权处理问题，他们可以通过一定的法律程序，行使审议、表决、</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p>
            <a:pPr>
              <a:lnSpc>
                <a:spcPct val="150000"/>
              </a:lnSpc>
              <a:spcAft>
                <a:spcPts val="600"/>
              </a:spcAft>
            </a:pPr>
            <a:r>
              <a:rPr lang="en-US" altLang="zh-CN" sz="2400" err="1">
                <a:solidFill>
                  <a:srgbClr val="000000"/>
                </a:solidFill>
                <a:latin typeface="微软雅黑" panose="020b0503020204020204" charset="-122"/>
                <a:ea typeface="微软雅黑" panose="020b0503020204020204" charset="-122"/>
                <a:cs typeface="微软雅黑" panose="020b0503020204020204" pitchFamily="34" charset="-120"/>
              </a:rPr>
              <a:t>提案、质询等职权，向有关国家机关或组织提出建议、批评和意见，由本级人大常委会及其办事机构督促有关机关或组织解决问题、改进工作。</a:t>
            </a:r>
            <a:endParaRPr lang="en-US" altLang="zh-CN" sz="2400"/>
          </a:p>
          <a:p>
            <a:pPr algn="l">
              <a:lnSpc>
                <a:spcPct val="150000"/>
              </a:lnSpc>
              <a:spcAft>
                <a:spcPts val="600"/>
              </a:spcAft>
            </a:pPr>
            <a:endParaRPr lang="en-US" sz="2400"/>
          </a:p>
        </p:txBody>
      </p:sp>
      <p:sp>
        <p:nvSpPr>
          <p:cNvPr id="219" name=" 219"/>
          <p:cNvSpPr/>
          <p:nvPr>
            <p:custDataLst>
              <p:tags r:id="rId6"/>
            </p:custDataLst>
          </p:nvPr>
        </p:nvSpPr>
        <p:spPr>
          <a:xfrm>
            <a:off x="541655" y="37084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4" name="P_6_BD#19.9ad4b0800"/>
          <p:cNvGraphicFramePr>
            <a:graphicFrameLocks noGrp="1"/>
          </p:cNvGraphicFramePr>
          <p:nvPr>
            <p:custDataLst>
              <p:tags r:id="rId4"/>
            </p:custDataLst>
          </p:nvPr>
        </p:nvGraphicFramePr>
        <p:xfrm>
          <a:off x="803966" y="1188368"/>
          <a:ext cx="10584815" cy="4898390"/>
        </p:xfrm>
        <a:graphic>
          <a:graphicData uri="http://schemas.openxmlformats.org/drawingml/2006/table">
            <a:tbl>
              <a:tblPr/>
              <a:tblGrid>
                <a:gridCol w="1027430"/>
                <a:gridCol w="4982210"/>
                <a:gridCol w="4575175"/>
              </a:tblGrid>
              <a:tr h="487045">
                <a:tc>
                  <a:txBody>
                    <a:bodyPr vert="horz" wrap="square"/>
                    <a:lstStyle/>
                    <a:p>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全国人民代表大会</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地方各级人民代表大会</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487045">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性质</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最高国家权力机关</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地方各级国家权力机关</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830070">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地位</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在我国的国家机构中居于最高地位，其他中央国家机关（行政、监察、审判、检察等机关）都由它产生，对它负责，受它监督</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本行政区域内的一切重大问题，都由它讨论决定，并由它监督实施</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34720">
                <a:tc>
                  <a:txBody>
                    <a:bodyPr vert="horz" wrap="square"/>
                    <a:lstStyle/>
                    <a:p>
                      <a:pPr algn="ctr">
                        <a:lnSpc>
                          <a:spcPct val="13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职权</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最高立法权、最高决定权、最高任免权、最高监督权</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立法权、决定权、任免权、监督权</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59510">
                <a:tc>
                  <a:txBody>
                    <a:bodyPr vert="horz" wrap="square"/>
                    <a:lstStyle/>
                    <a:p>
                      <a:pPr algn="ctr">
                        <a:lnSpc>
                          <a:spcPct val="130000"/>
                        </a:lnSpc>
                        <a:spcAft>
                          <a:spcPts val="600"/>
                        </a:spcAft>
                      </a:pPr>
                      <a:r>
                        <a:rPr lang="en-US" sz="2255" b="1" err="1">
                          <a:solidFill>
                            <a:srgbClr val="000000"/>
                          </a:solidFill>
                          <a:latin typeface="微软雅黑" panose="020b0503020204020204" charset="-122"/>
                          <a:ea typeface="微软雅黑" panose="020b0503020204020204" charset="-122"/>
                          <a:cs typeface="微软雅黑" panose="020b0503020204020204" pitchFamily="34" charset="-120"/>
                        </a:rPr>
                        <a:t>常设</a:t>
                      </a:r>
                      <a:endParaRPr lang="en-US" sz="2255" b="1">
                        <a:solidFill>
                          <a:srgbClr val="000000"/>
                        </a:solidFill>
                        <a:latin typeface="微软雅黑" panose="020b0503020204020204" charset="-122"/>
                        <a:ea typeface="微软雅黑" panose="020b0503020204020204" charset="-122"/>
                        <a:cs typeface="微软雅黑" panose="020b0503020204020204" pitchFamily="34" charset="-120"/>
                      </a:endParaRPr>
                    </a:p>
                    <a:p>
                      <a:pPr algn="ctr">
                        <a:lnSpc>
                          <a:spcPct val="130000"/>
                        </a:lnSpc>
                        <a:spcAft>
                          <a:spcPts val="600"/>
                        </a:spcAft>
                      </a:pPr>
                      <a:r>
                        <a:rPr lang="en-US" sz="2255" b="1" err="1">
                          <a:solidFill>
                            <a:srgbClr val="000000"/>
                          </a:solidFill>
                          <a:latin typeface="微软雅黑" panose="020b0503020204020204" charset="-122"/>
                          <a:ea typeface="微软雅黑" panose="020b0503020204020204" charset="-122"/>
                          <a:cs typeface="微软雅黑" panose="020b0503020204020204" pitchFamily="34" charset="-120"/>
                        </a:rPr>
                        <a:t>机关</a:t>
                      </a:r>
                      <a:endParaRPr lang="en-US" sz="225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在全国人大闭会期间，全国人大的部分职权由全国人大常委会行使</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县级及县级以上人民代表大会设常委会，乡级人大不设常委会</a:t>
                      </a:r>
                      <a:endParaRPr lang="en-US" sz="225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custDataLst>
              <p:tags r:id="rId5"/>
            </p:custDataLst>
          </p:nvPr>
        </p:nvSpPr>
        <p:spPr>
          <a:xfrm>
            <a:off x="803751" y="313373"/>
            <a:ext cx="7027069"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核心考点三：人民代表大会</a:t>
            </a:r>
            <a:endParaRPr lang="zh-CN" altLang="en-US" sz="3600" b="1">
              <a:solidFill>
                <a:srgbClr val="FF0000"/>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59" name="标题 10258"/>
          <p:cNvSpPr>
            <a:spLocks noGrp="1"/>
          </p:cNvSpPr>
          <p:nvPr>
            <p:ph type="title" idx="4294967295"/>
            <p:custDataLst>
              <p:tags r:id="rId3"/>
            </p:custDataLst>
          </p:nvPr>
        </p:nvSpPr>
        <p:spPr>
          <a:xfrm>
            <a:off x="4345940" y="210820"/>
            <a:ext cx="4343400" cy="565150"/>
          </a:xfrm>
        </p:spPr>
        <p:txBody>
          <a:bodyPr vert="horz" wrap="square" anchor="ctr">
            <a:noAutofit/>
          </a:bodyPr>
          <a:lstStyle/>
          <a:p>
            <a:pPr algn="l"/>
            <a:r>
              <a:rPr lang="zh-CN" altLang="en-US" sz="3600">
                <a:solidFill>
                  <a:srgbClr val="FF0000"/>
                </a:solidFill>
                <a:latin typeface="黑体" panose="02010609060101010101" pitchFamily="49" charset="-122"/>
                <a:ea typeface="黑体" panose="02010609060101010101" pitchFamily="49" charset="-122"/>
              </a:rPr>
              <a:t>人民代表大会的职权</a:t>
            </a:r>
            <a:endParaRPr lang="zh-CN" altLang="en-US" sz="3600">
              <a:solidFill>
                <a:srgbClr val="FF0000"/>
              </a:solidFill>
              <a:latin typeface="黑体" panose="02010609060101010101" pitchFamily="49" charset="-122"/>
              <a:ea typeface="黑体" panose="02010609060101010101" pitchFamily="49" charset="-122"/>
            </a:endParaRPr>
          </a:p>
        </p:txBody>
      </p:sp>
      <p:sp>
        <p:nvSpPr>
          <p:cNvPr id="10274" name="AutoShape 18"/>
          <p:cNvSpPr/>
          <p:nvPr>
            <p:custDataLst>
              <p:tags r:id="rId4"/>
            </p:custDataLst>
          </p:nvPr>
        </p:nvSpPr>
        <p:spPr>
          <a:xfrm>
            <a:off x="758088" y="1595812"/>
            <a:ext cx="609600" cy="4125913"/>
          </a:xfrm>
          <a:prstGeom prst="leftBrace">
            <a:avLst>
              <a:gd name="adj1" fmla="val 1660"/>
              <a:gd name="adj2" fmla="val 50000"/>
            </a:avLst>
          </a:prstGeom>
          <a:noFill/>
          <a:ln w="44450" cap="flat" cmpd="sng">
            <a:solidFill>
              <a:srgbClr val="800000"/>
            </a:solidFill>
            <a:prstDash val="solid"/>
            <a:round/>
            <a:headEnd type="none" w="med" len="med"/>
            <a:tailEnd type="none" w="med" len="med"/>
          </a:ln>
        </p:spPr>
        <p:txBody>
          <a:bodyPr wrap="none" anchor="ctr"/>
          <a:lstStyle/>
          <a:p>
            <a:pPr latinLnBrk="1">
              <a:buFontTx/>
            </a:pPr>
            <a:endParaRPr lang="zh-CN" altLang="en-US" sz="2400">
              <a:latin typeface="Gulim" panose="020b0600000101010101" pitchFamily="34" charset="-127"/>
              <a:ea typeface="Gulim" panose="020b0600000101010101" pitchFamily="34" charset="-127"/>
            </a:endParaRPr>
          </a:p>
        </p:txBody>
      </p:sp>
      <p:sp>
        <p:nvSpPr>
          <p:cNvPr id="10254" name="矩形 10253"/>
          <p:cNvSpPr/>
          <p:nvPr>
            <p:custDataLst>
              <p:tags r:id="rId5"/>
            </p:custDataLst>
          </p:nvPr>
        </p:nvSpPr>
        <p:spPr>
          <a:xfrm>
            <a:off x="3196590" y="2235835"/>
            <a:ext cx="3408680" cy="1264920"/>
          </a:xfrm>
          <a:prstGeom prst="rect">
            <a:avLst/>
          </a:prstGeom>
          <a:noFill/>
          <a:ln w="9525" cap="flat" cmpd="sng">
            <a:solidFill>
              <a:srgbClr val="2A4968"/>
            </a:solidFill>
            <a:prstDash val="solid"/>
            <a:miter/>
            <a:headEnd type="none" w="med" len="med"/>
            <a:tailEnd type="none" w="med" len="med"/>
          </a:ln>
          <a:extLst>
            <a:ext uri="{909E8E84-426E-40DD-AFC4-6F175D3DCCD1}">
              <a14:hiddenFill xmlns:a14="http://schemas.microsoft.com/office/drawing/2010/main">
                <a:solidFill>
                  <a:srgbClr val="FFFF99"/>
                </a:solidFill>
              </a14:hiddenFill>
            </a:ext>
          </a:extLst>
        </p:spPr>
        <p:txBody>
          <a:bodyPr anchor="ctr"/>
          <a:lstStyle/>
          <a:p>
            <a:pPr eaLnBrk="0" latinLnBrk="1"/>
            <a:r>
              <a:rPr lang="zh-CN" altLang="en-US" sz="2800" b="1">
                <a:latin typeface="Verdana" panose="020b0604030504040204" pitchFamily="34" charset="0"/>
                <a:ea typeface="宋体" panose="02010600030101010101" pitchFamily="2" charset="-122"/>
              </a:rPr>
              <a:t>依照法定程序决定国家和社会或本行政区域内重大事项的权力</a:t>
            </a:r>
            <a:endParaRPr lang="zh-CN" altLang="en-US" sz="2800" b="1">
              <a:latin typeface="Verdana" panose="020b0604030504040204" pitchFamily="34" charset="0"/>
              <a:ea typeface="宋体" panose="02010600030101010101" pitchFamily="2" charset="-122"/>
            </a:endParaRPr>
          </a:p>
        </p:txBody>
      </p:sp>
      <p:grpSp>
        <p:nvGrpSpPr>
          <p:cNvPr id="10262" name="组合 10261"/>
          <p:cNvGrpSpPr/>
          <p:nvPr>
            <p:custDataLst>
              <p:tags r:id="rId6"/>
            </p:custDataLst>
          </p:nvPr>
        </p:nvGrpSpPr>
        <p:grpSpPr>
          <a:xfrm>
            <a:off x="1320064" y="5405811"/>
            <a:ext cx="1876425" cy="584200"/>
            <a:chOff x="1074" y="3552"/>
            <a:chExt cx="1182" cy="368"/>
          </a:xfrm>
        </p:grpSpPr>
        <p:sp>
          <p:nvSpPr>
            <p:cNvPr id="22533" name="流程图: 过程 10245"/>
            <p:cNvSpPr/>
            <p:nvPr>
              <p:custDataLst>
                <p:tags r:id="rId7"/>
              </p:custDataLst>
            </p:nvPr>
          </p:nvSpPr>
          <p:spPr>
            <a:xfrm>
              <a:off x="1074" y="3552"/>
              <a:ext cx="894" cy="368"/>
            </a:xfrm>
            <a:prstGeom prst="flowChartProcess">
              <a:avLst/>
            </a:prstGeom>
            <a:noFill/>
            <a:ln w="9525" cap="flat" cmpd="sng">
              <a:solidFill>
                <a:schemeClr val="tx1"/>
              </a:solidFill>
              <a:prstDash val="solid"/>
              <a:miter/>
              <a:headEnd type="none" w="med" len="med"/>
              <a:tailEnd type="none" w="med" len="med"/>
            </a:ln>
            <a:extLst>
              <a:ext uri="{909E8E84-426E-40DD-AFC4-6F175D3DCCD1}">
                <a14:hiddenFill xmlns:a14="http://schemas.microsoft.com/office/drawing/2010/main">
                  <a:solidFill>
                    <a:srgbClr val="FFCCFF"/>
                  </a:solidFill>
                </a14:hiddenFill>
              </a:ext>
            </a:extLst>
          </p:spPr>
          <p:txBody>
            <a:bodyPr wrap="none" anchor="ctr"/>
            <a:lstStyle/>
            <a:p>
              <a:pPr algn="ctr"/>
              <a:r>
                <a:rPr lang="zh-CN" altLang="en-US" sz="2800">
                  <a:latin typeface="Verdana" panose="020b0604030504040204" pitchFamily="34" charset="0"/>
                  <a:ea typeface="黑体" panose="02010609060101010101" pitchFamily="49" charset="-122"/>
                </a:rPr>
                <a:t>监督权</a:t>
              </a:r>
              <a:endParaRPr lang="zh-CN" altLang="en-US" sz="2800">
                <a:latin typeface="Verdana" panose="020b0604030504040204" pitchFamily="34" charset="0"/>
                <a:ea typeface="黑体" panose="02010609060101010101" pitchFamily="49" charset="-122"/>
              </a:endParaRPr>
            </a:p>
          </p:txBody>
        </p:sp>
        <p:sp>
          <p:nvSpPr>
            <p:cNvPr id="22534" name="右箭头 10257"/>
            <p:cNvSpPr/>
            <p:nvPr>
              <p:custDataLst>
                <p:tags r:id="rId8"/>
              </p:custDataLst>
            </p:nvPr>
          </p:nvSpPr>
          <p:spPr>
            <a:xfrm>
              <a:off x="1979" y="3648"/>
              <a:ext cx="277" cy="181"/>
            </a:xfrm>
            <a:prstGeom prst="rightArrow">
              <a:avLst>
                <a:gd name="adj1" fmla="val 50000"/>
                <a:gd name="adj2" fmla="val 38245"/>
              </a:avLst>
            </a:prstGeom>
            <a:solidFill>
              <a:srgbClr val="009900"/>
            </a:solidFill>
            <a:ln w="3175" cap="flat" cmpd="sng">
              <a:solidFill>
                <a:schemeClr val="tx1"/>
              </a:solidFill>
              <a:prstDash val="solid"/>
              <a:miter/>
              <a:headEnd type="none" w="med" len="med"/>
              <a:tailEnd type="none" w="med" len="med"/>
            </a:ln>
          </p:spPr>
          <p:txBody>
            <a:bodyPr wrap="none" anchor="ctr"/>
            <a:lstStyle/>
            <a:p>
              <a:pPr algn="ctr"/>
              <a:endParaRPr lang="zh-CN" altLang="en-US" sz="100">
                <a:latin typeface="Verdana" panose="020b0604030504040204" pitchFamily="34" charset="0"/>
                <a:ea typeface="宋体" panose="02010600030101010101" pitchFamily="2" charset="-122"/>
              </a:endParaRPr>
            </a:p>
          </p:txBody>
        </p:sp>
      </p:grpSp>
      <p:sp>
        <p:nvSpPr>
          <p:cNvPr id="10251" name="矩形 10250"/>
          <p:cNvSpPr/>
          <p:nvPr>
            <p:custDataLst>
              <p:tags r:id="rId9"/>
            </p:custDataLst>
          </p:nvPr>
        </p:nvSpPr>
        <p:spPr>
          <a:xfrm>
            <a:off x="3196590" y="1060450"/>
            <a:ext cx="3408680" cy="1029970"/>
          </a:xfrm>
          <a:prstGeom prst="rect">
            <a:avLst/>
          </a:prstGeom>
          <a:noFill/>
          <a:ln w="9525" cap="flat" cmpd="sng">
            <a:solidFill>
              <a:srgbClr val="2A4968"/>
            </a:solidFill>
            <a:prstDash val="solid"/>
            <a:miter/>
            <a:headEnd type="none" w="med" len="med"/>
            <a:tailEnd type="none" w="med" len="med"/>
          </a:ln>
          <a:extLst>
            <a:ext uri="{909E8E84-426E-40DD-AFC4-6F175D3DCCD1}">
              <a14:hiddenFill xmlns:a14="http://schemas.microsoft.com/office/drawing/2010/main">
                <a:solidFill>
                  <a:srgbClr val="CCFFFF"/>
                </a:solidFill>
              </a14:hiddenFill>
            </a:ext>
          </a:extLst>
        </p:spPr>
        <p:txBody>
          <a:bodyPr anchor="ctr"/>
          <a:lstStyle/>
          <a:p>
            <a:pPr eaLnBrk="0" latinLnBrk="1"/>
            <a:r>
              <a:rPr lang="zh-CN" altLang="en-US" sz="2800" b="1">
                <a:latin typeface="Verdana" panose="020b0604030504040204" pitchFamily="34" charset="0"/>
                <a:ea typeface="宋体" panose="02010600030101010101" pitchFamily="2" charset="-122"/>
              </a:rPr>
              <a:t>制定、修改、废止法律的权力</a:t>
            </a:r>
            <a:endParaRPr lang="zh-CN" altLang="en-US" sz="2800" b="1">
              <a:latin typeface="Verdana" panose="020b0604030504040204" pitchFamily="34" charset="0"/>
              <a:ea typeface="宋体" panose="02010600030101010101" pitchFamily="2" charset="-122"/>
            </a:endParaRPr>
          </a:p>
        </p:txBody>
      </p:sp>
      <p:sp>
        <p:nvSpPr>
          <p:cNvPr id="10255" name="矩形 10254"/>
          <p:cNvSpPr/>
          <p:nvPr>
            <p:custDataLst>
              <p:tags r:id="rId10"/>
            </p:custDataLst>
          </p:nvPr>
        </p:nvSpPr>
        <p:spPr>
          <a:xfrm>
            <a:off x="3196590" y="3657600"/>
            <a:ext cx="3408045" cy="1282700"/>
          </a:xfrm>
          <a:prstGeom prst="rect">
            <a:avLst/>
          </a:prstGeom>
          <a:noFill/>
          <a:ln w="9525" cap="flat" cmpd="sng">
            <a:solidFill>
              <a:srgbClr val="2A4968"/>
            </a:solidFill>
            <a:prstDash val="solid"/>
            <a:miter/>
            <a:headEnd type="none" w="med" len="med"/>
            <a:tailEnd type="none" w="med" len="med"/>
          </a:ln>
          <a:extLst>
            <a:ext uri="{909E8E84-426E-40DD-AFC4-6F175D3DCCD1}">
              <a14:hiddenFill xmlns:a14="http://schemas.microsoft.com/office/drawing/2010/main">
                <a:solidFill>
                  <a:srgbClr val="CCFFFF"/>
                </a:solidFill>
              </a14:hiddenFill>
            </a:ext>
          </a:extLst>
        </p:spPr>
        <p:txBody>
          <a:bodyPr anchor="ctr"/>
          <a:lstStyle/>
          <a:p>
            <a:pPr eaLnBrk="0" latinLnBrk="1"/>
            <a:r>
              <a:rPr lang="zh-CN" altLang="en-US" sz="2800" b="1">
                <a:latin typeface="Verdana" panose="020b0604030504040204" pitchFamily="34" charset="0"/>
                <a:ea typeface="宋体" panose="02010600030101010101" pitchFamily="2" charset="-122"/>
              </a:rPr>
              <a:t>选举、任命、罢免国家机关领导人员及其他组成人员的权力</a:t>
            </a:r>
            <a:endParaRPr lang="zh-CN" altLang="en-US" sz="2800" b="1">
              <a:latin typeface="Verdana" panose="020b0604030504040204" pitchFamily="34" charset="0"/>
              <a:ea typeface="宋体" panose="02010600030101010101" pitchFamily="2" charset="-122"/>
            </a:endParaRPr>
          </a:p>
        </p:txBody>
      </p:sp>
      <p:sp>
        <p:nvSpPr>
          <p:cNvPr id="10257" name="矩形 10256"/>
          <p:cNvSpPr/>
          <p:nvPr>
            <p:custDataLst>
              <p:tags r:id="rId11"/>
            </p:custDataLst>
          </p:nvPr>
        </p:nvSpPr>
        <p:spPr>
          <a:xfrm>
            <a:off x="3196590" y="5166995"/>
            <a:ext cx="3408680" cy="1292860"/>
          </a:xfrm>
          <a:prstGeom prst="rect">
            <a:avLst/>
          </a:prstGeom>
          <a:noFill/>
          <a:ln w="9525" cap="flat" cmpd="sng">
            <a:solidFill>
              <a:srgbClr val="2A4968"/>
            </a:solidFill>
            <a:prstDash val="solid"/>
            <a:miter/>
            <a:headEnd type="none" w="med" len="med"/>
            <a:tailEnd type="none" w="med" len="med"/>
          </a:ln>
          <a:extLst>
            <a:ext uri="{909E8E84-426E-40DD-AFC4-6F175D3DCCD1}">
              <a14:hiddenFill xmlns:a14="http://schemas.microsoft.com/office/drawing/2010/main">
                <a:solidFill>
                  <a:srgbClr val="FFFF99"/>
                </a:solidFill>
              </a14:hiddenFill>
            </a:ext>
          </a:extLst>
        </p:spPr>
        <p:txBody>
          <a:bodyPr anchor="ctr"/>
          <a:lstStyle/>
          <a:p>
            <a:pPr eaLnBrk="0" latinLnBrk="1"/>
            <a:r>
              <a:rPr lang="zh-CN" altLang="en-US" sz="2800" b="1">
                <a:solidFill>
                  <a:srgbClr val="0000FF"/>
                </a:solidFill>
                <a:latin typeface="Verdana" panose="020b0604030504040204" pitchFamily="34" charset="0"/>
                <a:ea typeface="宋体" panose="02010600030101010101" pitchFamily="2" charset="-122"/>
              </a:rPr>
              <a:t> </a:t>
            </a:r>
            <a:r>
              <a:rPr lang="zh-CN" altLang="en-US" sz="2800" b="1">
                <a:latin typeface="Verdana" panose="020b0604030504040204" pitchFamily="34" charset="0"/>
                <a:ea typeface="宋体" panose="02010600030101010101" pitchFamily="2" charset="-122"/>
              </a:rPr>
              <a:t>监督宪法和法律的实施；监督“一府两院”的工作</a:t>
            </a:r>
            <a:endParaRPr lang="zh-CN" altLang="en-US" sz="2800" b="1">
              <a:latin typeface="Verdana" panose="020b0604030504040204" pitchFamily="34" charset="0"/>
              <a:ea typeface="宋体" panose="02010600030101010101" pitchFamily="2" charset="-122"/>
            </a:endParaRPr>
          </a:p>
        </p:txBody>
      </p:sp>
      <p:grpSp>
        <p:nvGrpSpPr>
          <p:cNvPr id="10263" name="组合 10262"/>
          <p:cNvGrpSpPr/>
          <p:nvPr>
            <p:custDataLst>
              <p:tags r:id="rId12"/>
            </p:custDataLst>
          </p:nvPr>
        </p:nvGrpSpPr>
        <p:grpSpPr>
          <a:xfrm>
            <a:off x="1320064" y="3747191"/>
            <a:ext cx="1876425" cy="584200"/>
            <a:chOff x="1074" y="3552"/>
            <a:chExt cx="1182" cy="368"/>
          </a:xfrm>
        </p:grpSpPr>
        <p:sp>
          <p:nvSpPr>
            <p:cNvPr id="22539" name="流程图: 过程 10263"/>
            <p:cNvSpPr/>
            <p:nvPr>
              <p:custDataLst>
                <p:tags r:id="rId13"/>
              </p:custDataLst>
            </p:nvPr>
          </p:nvSpPr>
          <p:spPr>
            <a:xfrm>
              <a:off x="1074" y="3552"/>
              <a:ext cx="894" cy="368"/>
            </a:xfrm>
            <a:prstGeom prst="flowChartProcess">
              <a:avLst/>
            </a:prstGeom>
            <a:noFill/>
            <a:ln w="9525" cap="flat" cmpd="sng">
              <a:solidFill>
                <a:schemeClr val="tx1"/>
              </a:solidFill>
              <a:prstDash val="solid"/>
              <a:miter/>
              <a:headEnd type="none" w="med" len="med"/>
              <a:tailEnd type="none" w="med" len="med"/>
            </a:ln>
            <a:extLst>
              <a:ext uri="{909E8E84-426E-40DD-AFC4-6F175D3DCCD1}">
                <a14:hiddenFill xmlns:a14="http://schemas.microsoft.com/office/drawing/2010/main">
                  <a:solidFill>
                    <a:srgbClr val="FFCCFF"/>
                  </a:solidFill>
                </a14:hiddenFill>
              </a:ext>
            </a:extLst>
          </p:spPr>
          <p:txBody>
            <a:bodyPr wrap="none" anchor="ctr"/>
            <a:lstStyle/>
            <a:p>
              <a:pPr algn="ctr"/>
              <a:r>
                <a:rPr lang="zh-CN" altLang="en-US" sz="2800">
                  <a:latin typeface="Verdana" panose="020b0604030504040204" pitchFamily="34" charset="0"/>
                  <a:ea typeface="黑体" panose="02010609060101010101" pitchFamily="49" charset="-122"/>
                </a:rPr>
                <a:t>任免权</a:t>
              </a:r>
              <a:endParaRPr lang="zh-CN" altLang="en-US" sz="2800">
                <a:latin typeface="Verdana" panose="020b0604030504040204" pitchFamily="34" charset="0"/>
                <a:ea typeface="黑体" panose="02010609060101010101" pitchFamily="49" charset="-122"/>
              </a:endParaRPr>
            </a:p>
          </p:txBody>
        </p:sp>
        <p:sp>
          <p:nvSpPr>
            <p:cNvPr id="22540" name="右箭头 10264"/>
            <p:cNvSpPr/>
            <p:nvPr>
              <p:custDataLst>
                <p:tags r:id="rId14"/>
              </p:custDataLst>
            </p:nvPr>
          </p:nvSpPr>
          <p:spPr>
            <a:xfrm>
              <a:off x="1979" y="3648"/>
              <a:ext cx="277" cy="181"/>
            </a:xfrm>
            <a:prstGeom prst="rightArrow">
              <a:avLst>
                <a:gd name="adj1" fmla="val 50000"/>
                <a:gd name="adj2" fmla="val 38245"/>
              </a:avLst>
            </a:prstGeom>
            <a:solidFill>
              <a:srgbClr val="009900"/>
            </a:solidFill>
            <a:ln w="3175" cap="flat" cmpd="sng">
              <a:solidFill>
                <a:schemeClr val="tx1"/>
              </a:solidFill>
              <a:prstDash val="solid"/>
              <a:miter/>
              <a:headEnd type="none" w="med" len="med"/>
              <a:tailEnd type="none" w="med" len="med"/>
            </a:ln>
          </p:spPr>
          <p:txBody>
            <a:bodyPr wrap="none" anchor="ctr"/>
            <a:lstStyle/>
            <a:p>
              <a:pPr algn="ctr"/>
              <a:endParaRPr lang="zh-CN" altLang="en-US" sz="100">
                <a:latin typeface="Verdana" panose="020b0604030504040204" pitchFamily="34" charset="0"/>
                <a:ea typeface="宋体" panose="02010600030101010101" pitchFamily="2" charset="-122"/>
              </a:endParaRPr>
            </a:p>
          </p:txBody>
        </p:sp>
      </p:grpSp>
      <p:grpSp>
        <p:nvGrpSpPr>
          <p:cNvPr id="10266" name="组合 10265"/>
          <p:cNvGrpSpPr/>
          <p:nvPr>
            <p:custDataLst>
              <p:tags r:id="rId15"/>
            </p:custDataLst>
          </p:nvPr>
        </p:nvGrpSpPr>
        <p:grpSpPr>
          <a:xfrm>
            <a:off x="1320064" y="2447981"/>
            <a:ext cx="1876425" cy="584200"/>
            <a:chOff x="1074" y="3462"/>
            <a:chExt cx="1182" cy="368"/>
          </a:xfrm>
        </p:grpSpPr>
        <p:sp>
          <p:nvSpPr>
            <p:cNvPr id="22542" name="流程图: 过程 10266"/>
            <p:cNvSpPr/>
            <p:nvPr>
              <p:custDataLst>
                <p:tags r:id="rId16"/>
              </p:custDataLst>
            </p:nvPr>
          </p:nvSpPr>
          <p:spPr>
            <a:xfrm>
              <a:off x="1074" y="3462"/>
              <a:ext cx="894" cy="368"/>
            </a:xfrm>
            <a:prstGeom prst="flowChartProcess">
              <a:avLst/>
            </a:prstGeom>
            <a:noFill/>
            <a:ln w="9525" cap="flat" cmpd="sng">
              <a:solidFill>
                <a:schemeClr val="tx1"/>
              </a:solidFill>
              <a:prstDash val="solid"/>
              <a:miter/>
              <a:headEnd type="none" w="med" len="med"/>
              <a:tailEnd type="none" w="med" len="med"/>
            </a:ln>
            <a:extLst>
              <a:ext uri="{909E8E84-426E-40DD-AFC4-6F175D3DCCD1}">
                <a14:hiddenFill xmlns:a14="http://schemas.microsoft.com/office/drawing/2010/main">
                  <a:solidFill>
                    <a:srgbClr val="FFCCFF"/>
                  </a:solidFill>
                </a14:hiddenFill>
              </a:ext>
            </a:extLst>
          </p:spPr>
          <p:txBody>
            <a:bodyPr wrap="none" anchor="ctr"/>
            <a:lstStyle/>
            <a:p>
              <a:pPr algn="ctr"/>
              <a:r>
                <a:rPr lang="zh-CN" altLang="en-US" sz="2800">
                  <a:latin typeface="Verdana" panose="020b0604030504040204" pitchFamily="34" charset="0"/>
                  <a:ea typeface="黑体" panose="02010609060101010101" pitchFamily="49" charset="-122"/>
                </a:rPr>
                <a:t>决定权</a:t>
              </a:r>
              <a:endParaRPr lang="zh-CN" altLang="en-US" sz="2800">
                <a:latin typeface="Verdana" panose="020b0604030504040204" pitchFamily="34" charset="0"/>
                <a:ea typeface="黑体" panose="02010609060101010101" pitchFamily="49" charset="-122"/>
              </a:endParaRPr>
            </a:p>
          </p:txBody>
        </p:sp>
        <p:sp>
          <p:nvSpPr>
            <p:cNvPr id="22543" name="右箭头 10267"/>
            <p:cNvSpPr/>
            <p:nvPr>
              <p:custDataLst>
                <p:tags r:id="rId17"/>
              </p:custDataLst>
            </p:nvPr>
          </p:nvSpPr>
          <p:spPr>
            <a:xfrm>
              <a:off x="1979" y="3558"/>
              <a:ext cx="277" cy="181"/>
            </a:xfrm>
            <a:prstGeom prst="rightArrow">
              <a:avLst>
                <a:gd name="adj1" fmla="val 50000"/>
                <a:gd name="adj2" fmla="val 38245"/>
              </a:avLst>
            </a:prstGeom>
            <a:solidFill>
              <a:srgbClr val="009900"/>
            </a:solidFill>
            <a:ln w="3175" cap="flat" cmpd="sng">
              <a:solidFill>
                <a:schemeClr val="tx1"/>
              </a:solidFill>
              <a:prstDash val="solid"/>
              <a:miter/>
              <a:headEnd type="none" w="med" len="med"/>
              <a:tailEnd type="none" w="med" len="med"/>
            </a:ln>
          </p:spPr>
          <p:txBody>
            <a:bodyPr wrap="none" anchor="ctr"/>
            <a:lstStyle/>
            <a:p>
              <a:pPr algn="ctr"/>
              <a:endParaRPr lang="zh-CN" altLang="en-US" sz="100">
                <a:latin typeface="Verdana" panose="020b0604030504040204" pitchFamily="34" charset="0"/>
                <a:ea typeface="宋体" panose="02010600030101010101" pitchFamily="2" charset="-122"/>
              </a:endParaRPr>
            </a:p>
          </p:txBody>
        </p:sp>
      </p:grpSp>
      <p:grpSp>
        <p:nvGrpSpPr>
          <p:cNvPr id="10269" name="组合 10268"/>
          <p:cNvGrpSpPr/>
          <p:nvPr>
            <p:custDataLst>
              <p:tags r:id="rId18"/>
            </p:custDataLst>
          </p:nvPr>
        </p:nvGrpSpPr>
        <p:grpSpPr>
          <a:xfrm>
            <a:off x="1320064" y="1291011"/>
            <a:ext cx="1876425" cy="584200"/>
            <a:chOff x="1074" y="3552"/>
            <a:chExt cx="1182" cy="368"/>
          </a:xfrm>
        </p:grpSpPr>
        <p:sp>
          <p:nvSpPr>
            <p:cNvPr id="22545" name="流程图: 过程 10269"/>
            <p:cNvSpPr/>
            <p:nvPr>
              <p:custDataLst>
                <p:tags r:id="rId19"/>
              </p:custDataLst>
            </p:nvPr>
          </p:nvSpPr>
          <p:spPr>
            <a:xfrm>
              <a:off x="1074" y="3552"/>
              <a:ext cx="894" cy="368"/>
            </a:xfrm>
            <a:prstGeom prst="flowChartProcess">
              <a:avLst/>
            </a:prstGeom>
            <a:noFill/>
            <a:ln w="9525" cap="flat" cmpd="sng">
              <a:solidFill>
                <a:schemeClr val="tx1"/>
              </a:solidFill>
              <a:prstDash val="solid"/>
              <a:miter/>
              <a:headEnd type="none" w="med" len="med"/>
              <a:tailEnd type="none" w="med" len="med"/>
            </a:ln>
            <a:extLst>
              <a:ext uri="{909E8E84-426E-40DD-AFC4-6F175D3DCCD1}">
                <a14:hiddenFill xmlns:a14="http://schemas.microsoft.com/office/drawing/2010/main">
                  <a:solidFill>
                    <a:srgbClr val="FFCCFF"/>
                  </a:solidFill>
                </a14:hiddenFill>
              </a:ext>
            </a:extLst>
          </p:spPr>
          <p:txBody>
            <a:bodyPr wrap="none" anchor="ctr"/>
            <a:lstStyle/>
            <a:p>
              <a:pPr algn="ctr"/>
              <a:r>
                <a:rPr lang="zh-CN" altLang="en-US" sz="2800">
                  <a:latin typeface="Verdana" panose="020b0604030504040204" pitchFamily="34" charset="0"/>
                  <a:ea typeface="黑体" panose="02010609060101010101" pitchFamily="49" charset="-122"/>
                </a:rPr>
                <a:t>立法权</a:t>
              </a:r>
              <a:endParaRPr lang="zh-CN" altLang="en-US" sz="2800">
                <a:latin typeface="Verdana" panose="020b0604030504040204" pitchFamily="34" charset="0"/>
                <a:ea typeface="黑体" panose="02010609060101010101" pitchFamily="49" charset="-122"/>
              </a:endParaRPr>
            </a:p>
          </p:txBody>
        </p:sp>
        <p:sp>
          <p:nvSpPr>
            <p:cNvPr id="22546" name="右箭头 10270"/>
            <p:cNvSpPr/>
            <p:nvPr>
              <p:custDataLst>
                <p:tags r:id="rId20"/>
              </p:custDataLst>
            </p:nvPr>
          </p:nvSpPr>
          <p:spPr>
            <a:xfrm>
              <a:off x="1979" y="3648"/>
              <a:ext cx="277" cy="181"/>
            </a:xfrm>
            <a:prstGeom prst="rightArrow">
              <a:avLst>
                <a:gd name="adj1" fmla="val 50000"/>
                <a:gd name="adj2" fmla="val 38245"/>
              </a:avLst>
            </a:prstGeom>
            <a:solidFill>
              <a:srgbClr val="009900"/>
            </a:solidFill>
            <a:ln w="3175" cap="flat" cmpd="sng">
              <a:solidFill>
                <a:schemeClr val="tx1"/>
              </a:solidFill>
              <a:prstDash val="solid"/>
              <a:miter/>
              <a:headEnd type="none" w="med" len="med"/>
              <a:tailEnd type="none" w="med" len="med"/>
            </a:ln>
          </p:spPr>
          <p:txBody>
            <a:bodyPr wrap="none" anchor="ctr"/>
            <a:lstStyle/>
            <a:p>
              <a:pPr algn="ctr"/>
              <a:endParaRPr lang="zh-CN" altLang="en-US" sz="100">
                <a:latin typeface="Verdana" panose="020b0604030504040204" pitchFamily="34" charset="0"/>
                <a:ea typeface="宋体" panose="02010600030101010101" pitchFamily="2" charset="-122"/>
              </a:endParaRPr>
            </a:p>
          </p:txBody>
        </p:sp>
      </p:grpSp>
      <p:sp>
        <p:nvSpPr>
          <p:cNvPr id="10242" name="流程图: 过程 10241"/>
          <p:cNvSpPr/>
          <p:nvPr>
            <p:custDataLst>
              <p:tags r:id="rId21"/>
            </p:custDataLst>
          </p:nvPr>
        </p:nvSpPr>
        <p:spPr>
          <a:xfrm>
            <a:off x="245326" y="1976811"/>
            <a:ext cx="588963" cy="3429000"/>
          </a:xfrm>
          <a:prstGeom prst="flowChartProcess">
            <a:avLst/>
          </a:prstGeom>
          <a:noFill/>
          <a:ln w="9525" cap="flat" cmpd="sng">
            <a:solidFill>
              <a:schemeClr val="tx1"/>
            </a:solidFill>
            <a:prstDash val="solid"/>
            <a:miter/>
            <a:headEnd type="none" w="med" len="med"/>
            <a:tailEnd type="none" w="med" len="med"/>
          </a:ln>
          <a:extLst>
            <a:ext uri="{909E8E84-426E-40DD-AFC4-6F175D3DCCD1}">
              <a14:hiddenFill xmlns:a14="http://schemas.microsoft.com/office/drawing/2010/main">
                <a:solidFill>
                  <a:srgbClr val="CCFFCC"/>
                </a:solidFill>
              </a14:hiddenFill>
            </a:ext>
          </a:extLst>
        </p:spPr>
        <p:txBody>
          <a:bodyPr vert="eaVert" wrap="none" anchor="ctr"/>
          <a:lstStyle/>
          <a:p>
            <a:pPr algn="ctr"/>
            <a:r>
              <a:rPr lang="zh-CN" altLang="en-US" sz="2800">
                <a:latin typeface="Verdana" panose="020b0604030504040204" pitchFamily="34" charset="0"/>
                <a:ea typeface="黑体" panose="02010609060101010101" pitchFamily="49" charset="-122"/>
              </a:rPr>
              <a:t>人民代表大会的职权</a:t>
            </a:r>
            <a:endParaRPr lang="zh-CN" altLang="en-US" sz="2800">
              <a:latin typeface="Verdana" panose="020b0604030504040204" pitchFamily="34" charset="0"/>
              <a:ea typeface="黑体" panose="02010609060101010101" pitchFamily="49" charset="-122"/>
            </a:endParaRPr>
          </a:p>
        </p:txBody>
      </p:sp>
      <p:sp>
        <p:nvSpPr>
          <p:cNvPr id="23" name="TextBox 22"/>
          <p:cNvSpPr txBox="1"/>
          <p:nvPr>
            <p:custDataLst>
              <p:tags r:id="rId22"/>
            </p:custDataLst>
          </p:nvPr>
        </p:nvSpPr>
        <p:spPr>
          <a:xfrm>
            <a:off x="6801485" y="1628775"/>
            <a:ext cx="5313680" cy="4831080"/>
          </a:xfrm>
          <a:prstGeom prst="rect">
            <a:avLst/>
          </a:prstGeom>
          <a:solidFill>
            <a:schemeClr val="accent4">
              <a:lumMod val="20000"/>
              <a:lumOff val="80000"/>
            </a:schemeClr>
          </a:solidFill>
          <a:ln w="9525">
            <a:noFill/>
          </a:ln>
        </p:spPr>
        <p:txBody>
          <a:bodyPr wrap="square" anchor="t">
            <a:spAutoFit/>
          </a:bodyPr>
          <a:lstStyle/>
          <a:p>
            <a:pPr defTabSz="914400"/>
            <a:r>
              <a:rPr lang="zh-CN" altLang="en-US" sz="2800" b="1">
                <a:latin typeface="幼圆" pitchFamily="49" charset="-122"/>
                <a:ea typeface="幼圆" pitchFamily="49" charset="-122"/>
              </a:rPr>
              <a:t>（1）如果是有关法律的立、改、废的决定则是立法权；（2）如果是对国家机关干部进行任免的决定则是任免权；（3）关于“一府两院”及其工作人员的年度工作报告或审查则是监督权；（4）听取、审议通过上年度的工作报告是监督权，批准本年度的工作报告（将要执行）属决定权。（5）关于国家大政方针、重大事项、规划的通过是决定权。 </a:t>
            </a:r>
            <a:endParaRPr lang="zh-CN" altLang="en-US" sz="2800" b="1">
              <a:latin typeface="幼圆" pitchFamily="49" charset="-122"/>
              <a:ea typeface="幼圆" pitchFamily="49" charset="-122"/>
            </a:endParaRPr>
          </a:p>
        </p:txBody>
      </p:sp>
      <p:sp>
        <p:nvSpPr>
          <p:cNvPr id="2" name="文本框 1"/>
          <p:cNvSpPr txBox="1"/>
          <p:nvPr>
            <p:custDataLst>
              <p:tags r:id="rId23"/>
            </p:custDataLst>
          </p:nvPr>
        </p:nvSpPr>
        <p:spPr>
          <a:xfrm>
            <a:off x="6801485" y="1060450"/>
            <a:ext cx="5187950" cy="521970"/>
          </a:xfrm>
          <a:prstGeom prst="rect">
            <a:avLst/>
          </a:prstGeom>
          <a:noFill/>
        </p:spPr>
        <p:txBody>
          <a:bodyPr wrap="none" rtlCol="0" anchor="t">
            <a:spAutoFit/>
          </a:bodyPr>
          <a:lstStyle/>
          <a:p>
            <a:pPr algn="l"/>
            <a:r>
              <a:rPr lang="zh-CN" altLang="en-US" sz="2800" b="1">
                <a:solidFill>
                  <a:srgbClr val="FF0000"/>
                </a:solidFill>
                <a:latin typeface="幼圆" pitchFamily="49" charset="-122"/>
                <a:ea typeface="幼圆" pitchFamily="49" charset="-122"/>
                <a:sym typeface="+mn-ea"/>
              </a:rPr>
              <a:t>注意：区分四种权力关键看内容</a:t>
            </a:r>
            <a:endParaRPr lang="zh-CN" altLang="en-US" sz="2800" b="1">
              <a:solidFill>
                <a:srgbClr val="FF0000"/>
              </a:solidFill>
              <a:latin typeface="幼圆" pitchFamily="49" charset="-122"/>
              <a:ea typeface="幼圆" pitchFamily="49" charset="-122"/>
              <a:sym typeface="+mn-ea"/>
            </a:endParaRPr>
          </a:p>
        </p:txBody>
      </p:sp>
      <p:sp>
        <p:nvSpPr>
          <p:cNvPr id="219" name=" 219"/>
          <p:cNvSpPr/>
          <p:nvPr>
            <p:custDataLst>
              <p:tags r:id="rId24"/>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1" nodeType="clickEffect">
                                  <p:stCondLst>
                                    <p:cond delay="0"/>
                                  </p:stCondLst>
                                  <p:childTnLst>
                                    <p:set>
                                      <p:cBhvr>
                                        <p:cTn id="6" dur="1" fill="hold">
                                          <p:stCondLst>
                                            <p:cond delay="0"/>
                                          </p:stCondLst>
                                        </p:cTn>
                                        <p:tgtEl>
                                          <p:spTgt spid="10251"/>
                                        </p:tgtEl>
                                        <p:attrNameLst>
                                          <p:attrName>style.visibility</p:attrName>
                                        </p:attrNameLst>
                                      </p:cBhvr>
                                      <p:to>
                                        <p:strVal val="visible"/>
                                      </p:to>
                                    </p:set>
                                    <p:animEffect transition="in" filter="box(in)">
                                      <p:cBhvr>
                                        <p:cTn id="7" dur="1000"/>
                                        <p:tgtEl>
                                          <p:spTgt spid="102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254"/>
                                        </p:tgtEl>
                                        <p:attrNameLst>
                                          <p:attrName>style.visibility</p:attrName>
                                        </p:attrNameLst>
                                      </p:cBhvr>
                                      <p:to>
                                        <p:strVal val="visible"/>
                                      </p:to>
                                    </p:set>
                                    <p:animEffect transition="in" filter="wipe(up)">
                                      <p:cBhvr>
                                        <p:cTn id="12" dur="1000"/>
                                        <p:tgtEl>
                                          <p:spTgt spid="1025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2" nodeType="clickEffect">
                                  <p:stCondLst>
                                    <p:cond delay="0"/>
                                  </p:stCondLst>
                                  <p:childTnLst>
                                    <p:set>
                                      <p:cBhvr>
                                        <p:cTn id="16" dur="1" fill="hold">
                                          <p:stCondLst>
                                            <p:cond delay="0"/>
                                          </p:stCondLst>
                                        </p:cTn>
                                        <p:tgtEl>
                                          <p:spTgt spid="10255"/>
                                        </p:tgtEl>
                                        <p:attrNameLst>
                                          <p:attrName>style.visibility</p:attrName>
                                        </p:attrNameLst>
                                      </p:cBhvr>
                                      <p:to>
                                        <p:strVal val="visible"/>
                                      </p:to>
                                    </p:set>
                                    <p:animEffect transition="in" filter="diamond(in)">
                                      <p:cBhvr>
                                        <p:cTn id="17" dur="1000"/>
                                        <p:tgtEl>
                                          <p:spTgt spid="1025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1" fill="hold" grpId="3" nodeType="clickEffect">
                                  <p:stCondLst>
                                    <p:cond delay="0"/>
                                  </p:stCondLst>
                                  <p:childTnLst>
                                    <p:set>
                                      <p:cBhvr>
                                        <p:cTn id="21" dur="1" fill="hold">
                                          <p:stCondLst>
                                            <p:cond delay="0"/>
                                          </p:stCondLst>
                                        </p:cTn>
                                        <p:tgtEl>
                                          <p:spTgt spid="10257"/>
                                        </p:tgtEl>
                                        <p:attrNameLst>
                                          <p:attrName>style.visibility</p:attrName>
                                        </p:attrNameLst>
                                      </p:cBhvr>
                                      <p:to>
                                        <p:strVal val="visible"/>
                                      </p:to>
                                    </p:set>
                                    <p:animEffect transition="in" filter="wipe(up)">
                                      <p:cBhvr>
                                        <p:cTn id="22" dur="1000"/>
                                        <p:tgtEl>
                                          <p:spTgt spid="1025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4"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4" grpId="0"/>
      <p:bldP spid="10251" grpId="1"/>
      <p:bldP spid="10255" grpId="2"/>
      <p:bldP spid="10257" grpId="3"/>
      <p:bldP spid="23" grpId="4"/>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21.35b333051"/>
          <p:cNvSpPr/>
          <p:nvPr>
            <p:custDataLst>
              <p:tags r:id="rId4"/>
            </p:custDataLst>
          </p:nvPr>
        </p:nvSpPr>
        <p:spPr>
          <a:xfrm>
            <a:off x="929640" y="628015"/>
            <a:ext cx="10790555" cy="5669280"/>
          </a:xfrm>
          <a:prstGeom prst="rect">
            <a:avLst/>
          </a:prstGeom>
          <a:noFill/>
        </p:spPr>
        <p:txBody>
          <a:bodyPr wrap="square" lIns="0" tIns="0" rIns="0" bIns="0" rtlCol="0" anchor="t"/>
          <a:lstStyle/>
          <a:p>
            <a:pPr algn="ctr">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charset="-122"/>
              </a:rPr>
              <a:t>区分与人民代表大会相关的三组概念</a:t>
            </a:r>
            <a:endParaRPr lang="en-US" sz="2565">
              <a:solidFill>
                <a:schemeClr val="tx1"/>
              </a:solidFill>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charset="-122"/>
              </a:rPr>
              <a:t>①最高国家权力机关≠国家权力机关：最高国家权力机关指全国人民代表大会，后者则指全国人民代表大会和地方各级人民代表大会。</a:t>
            </a:r>
            <a:endParaRPr lang="en-US" sz="2565">
              <a:solidFill>
                <a:schemeClr val="tx1"/>
              </a:solidFill>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charset="-122"/>
              </a:rPr>
              <a:t>②人民代表大会≠人大常委会：人大常委会是人民代表大会的常设机关（非执行机关、职能部门），在人大闭会期间，人大常委会代行其部分职权。</a:t>
            </a:r>
            <a:endParaRPr lang="en-US" sz="2565">
              <a:solidFill>
                <a:schemeClr val="tx1"/>
              </a:solidFill>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565">
                <a:solidFill>
                  <a:schemeClr val="tx1"/>
                </a:solidFill>
                <a:latin typeface="微软雅黑" panose="020b0503020204020204" charset="-122"/>
                <a:ea typeface="微软雅黑" panose="020b0503020204020204" charset="-122"/>
                <a:cs typeface="微软雅黑" panose="020b0503020204020204" charset="-122"/>
              </a:rPr>
              <a:t>③国家权力机关≠立法机关：我国的国家权力机关是指全国人民代表大会和地方各级人民代表大会，立法机关是全国人民代表大会及其常委会。</a:t>
            </a:r>
            <a:endParaRPr lang="en-US" sz="2565">
              <a:solidFill>
                <a:schemeClr val="tx1"/>
              </a:solidFill>
              <a:latin typeface="微软雅黑" panose="020b0503020204020204" charset="-122"/>
              <a:ea typeface="微软雅黑" panose="020b0503020204020204" charset="-122"/>
              <a:cs typeface="微软雅黑" panose="020b0503020204020204" charset="-122"/>
            </a:endParaRPr>
          </a:p>
          <a:p>
            <a:pPr algn="l">
              <a:lnSpc>
                <a:spcPct val="150000"/>
              </a:lnSpc>
              <a:spcAft>
                <a:spcPts val="600"/>
              </a:spcAft>
            </a:pPr>
            <a:r>
              <a:rPr lang="en-US" sz="2560">
                <a:solidFill>
                  <a:schemeClr val="tx1"/>
                </a:solidFill>
                <a:latin typeface="微软雅黑" panose="020b0503020204020204" charset="-122"/>
                <a:ea typeface="微软雅黑" panose="020b0503020204020204" charset="-122"/>
                <a:cs typeface="微软雅黑" panose="020b0503020204020204" charset="-122"/>
                <a:sym typeface="+mn-ea"/>
              </a:rPr>
              <a:t>④</a:t>
            </a:r>
            <a:r>
              <a:rPr lang="en-US" sz="256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人大监督权和公民监督权的区别</a:t>
            </a:r>
            <a:r>
              <a:rPr lang="zh-CN" altLang="en-US" sz="256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：人大监督的对象是：宪法和法律的实施，一府两院一监察的工作；公民监督的对象是：国家机关及工作及工作人员</a:t>
            </a:r>
            <a:endParaRPr kumimoji="0" lang="zh-CN" altLang="en-US" sz="256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l">
              <a:lnSpc>
                <a:spcPct val="150000"/>
              </a:lnSpc>
              <a:spcAft>
                <a:spcPts val="600"/>
              </a:spcAft>
            </a:pPr>
            <a:endParaRPr kumimoji="0" lang="zh-CN" altLang="en-US" sz="256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219" name=" 219"/>
          <p:cNvSpPr/>
          <p:nvPr>
            <p:custDataLst>
              <p:tags r:id="rId5"/>
            </p:custDataLst>
          </p:nvPr>
        </p:nvSpPr>
        <p:spPr>
          <a:xfrm>
            <a:off x="520700" y="39941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605790" y="849630"/>
            <a:ext cx="10855960" cy="515937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a:lnSpc>
                <a:spcPts val="4940"/>
              </a:lnSpc>
              <a:spcBef>
                <a:spcPct val="0"/>
              </a:spcBef>
              <a:spcAft>
                <a:spcPct val="0"/>
              </a:spcAft>
              <a:buClrTx/>
              <a:buSzTx/>
              <a:buFontTx/>
              <a:buNone/>
              <a:defRPr/>
            </a:pPr>
            <a:r>
              <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1.</a:t>
            </a:r>
            <a:r>
              <a:rPr kumimoji="0"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十三届全国人大一次会议投票表决《中华人民共和国宪法修正案（草案）》</a:t>
            </a:r>
            <a:endParaRPr kumimoji="0"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marL="0" marR="0" lvl="0" indent="0" algn="l" defTabSz="914400" rtl="0">
              <a:lnSpc>
                <a:spcPts val="4940"/>
              </a:lnSpc>
              <a:spcBef>
                <a:spcPct val="0"/>
              </a:spcBef>
              <a:spcAft>
                <a:spcPct val="0"/>
              </a:spcAft>
              <a:buClrTx/>
              <a:buSzTx/>
              <a:buFontTx/>
              <a:buNone/>
              <a:defRPr/>
            </a:pPr>
            <a:r>
              <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2.2018年3月17日，第十三届全国人民代表大会第一次会议选举习近平担任中华人民共和国主席、中华人民共和国中央军事委员会主席。</a:t>
            </a:r>
            <a:endPar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marL="0" marR="0" lvl="0" indent="0" algn="l" defTabSz="914400" rtl="0">
              <a:lnSpc>
                <a:spcPts val="4940"/>
              </a:lnSpc>
              <a:spcBef>
                <a:spcPct val="0"/>
              </a:spcBef>
              <a:spcAft>
                <a:spcPct val="0"/>
              </a:spcAft>
              <a:buClrTx/>
              <a:buSzTx/>
              <a:buFontTx/>
              <a:buNone/>
              <a:defRPr/>
            </a:pPr>
            <a:r>
              <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3.2021年3月，十三届全国人大二次会议审议国务院总理李克强作的《政府工作报告》</a:t>
            </a:r>
            <a:endPar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marL="0" marR="0" lvl="0" indent="0" algn="l" defTabSz="914400" rtl="0">
              <a:lnSpc>
                <a:spcPts val="4940"/>
              </a:lnSpc>
              <a:spcBef>
                <a:spcPct val="0"/>
              </a:spcBef>
              <a:spcAft>
                <a:spcPct val="0"/>
              </a:spcAft>
              <a:buClrTx/>
              <a:buSzTx/>
              <a:buFontTx/>
              <a:buNone/>
              <a:defRPr/>
            </a:pPr>
            <a:r>
              <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4.全国人大表决通过了国务院总理作的《政府工作报告》</a:t>
            </a:r>
            <a:endPar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marL="0" marR="0" lvl="0" indent="0" algn="l" defTabSz="914400" rtl="0">
              <a:lnSpc>
                <a:spcPts val="4940"/>
              </a:lnSpc>
              <a:spcBef>
                <a:spcPct val="0"/>
              </a:spcBef>
              <a:spcAft>
                <a:spcPct val="0"/>
              </a:spcAft>
              <a:buClrTx/>
              <a:buSzTx/>
              <a:buFontTx/>
              <a:buNone/>
              <a:defRPr/>
            </a:pPr>
            <a:r>
              <a:rPr kumimoji="0" 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5.</a:t>
            </a:r>
            <a:r>
              <a:rPr kumimoji="0" lang="zh-CN" alt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审查和批准国民经济和社会发展计划和计划执行情况的报告。</a:t>
            </a:r>
            <a:endParaRPr kumimoji="0" lang="zh-CN" altLang="en-US" sz="2800" i="0" u="none" strike="noStrike" kern="1200" cap="none" spc="0" normalizeH="0" baseline="0" noProof="0">
              <a:ln>
                <a:noFill/>
              </a:ln>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88070" name="Rectangle 5" descr="2"/>
          <p:cNvSpPr/>
          <p:nvPr>
            <p:custDataLst>
              <p:tags r:id="rId4"/>
            </p:custDataLst>
          </p:nvPr>
        </p:nvSpPr>
        <p:spPr>
          <a:xfrm>
            <a:off x="4223544" y="1340326"/>
            <a:ext cx="1436370"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400">
                <a:solidFill>
                  <a:srgbClr val="0000FF"/>
                </a:solidFill>
                <a:latin typeface="Verdana" panose="020b0604030504040204" pitchFamily="34" charset="0"/>
                <a:ea typeface="黑体" panose="02010609060101010101" pitchFamily="49" charset="-122"/>
              </a:rPr>
              <a:t>立法权</a:t>
            </a:r>
            <a:endParaRPr lang="zh-CN" altLang="en-US" sz="2400">
              <a:solidFill>
                <a:srgbClr val="0000FF"/>
              </a:solidFill>
              <a:latin typeface="Verdana" panose="020b0604030504040204" pitchFamily="34" charset="0"/>
              <a:ea typeface="黑体" panose="02010609060101010101" pitchFamily="49" charset="-122"/>
            </a:endParaRPr>
          </a:p>
        </p:txBody>
      </p:sp>
      <p:sp>
        <p:nvSpPr>
          <p:cNvPr id="77833" name="Rectangle 5" descr="2"/>
          <p:cNvSpPr/>
          <p:nvPr>
            <p:custDataLst>
              <p:tags r:id="rId5"/>
            </p:custDataLst>
          </p:nvPr>
        </p:nvSpPr>
        <p:spPr>
          <a:xfrm>
            <a:off x="10624979" y="2761139"/>
            <a:ext cx="1353503"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100">
                <a:solidFill>
                  <a:srgbClr val="0000FF"/>
                </a:solidFill>
                <a:latin typeface="Verdana" panose="020b0604030504040204" pitchFamily="34" charset="0"/>
                <a:ea typeface="黑体" panose="02010609060101010101" pitchFamily="49" charset="-122"/>
              </a:rPr>
              <a:t>任免权</a:t>
            </a:r>
            <a:endParaRPr lang="zh-CN" altLang="en-US" sz="2100">
              <a:solidFill>
                <a:srgbClr val="0000FF"/>
              </a:solidFill>
              <a:latin typeface="Verdana" panose="020b0604030504040204" pitchFamily="34" charset="0"/>
              <a:ea typeface="黑体" panose="02010609060101010101" pitchFamily="49" charset="-122"/>
            </a:endParaRPr>
          </a:p>
        </p:txBody>
      </p:sp>
      <p:sp>
        <p:nvSpPr>
          <p:cNvPr id="13316" name="Rectangle 5" descr="2"/>
          <p:cNvSpPr/>
          <p:nvPr>
            <p:custDataLst>
              <p:tags r:id="rId6"/>
            </p:custDataLst>
          </p:nvPr>
        </p:nvSpPr>
        <p:spPr>
          <a:xfrm>
            <a:off x="3705066" y="4287996"/>
            <a:ext cx="1316831"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100">
                <a:solidFill>
                  <a:srgbClr val="0000FF"/>
                </a:solidFill>
                <a:latin typeface="Verdana" panose="020b0604030504040204" pitchFamily="34" charset="0"/>
                <a:ea typeface="黑体" panose="02010609060101010101" pitchFamily="49" charset="-122"/>
              </a:rPr>
              <a:t>监督权</a:t>
            </a:r>
            <a:endParaRPr lang="zh-CN" altLang="en-US" sz="2100">
              <a:solidFill>
                <a:srgbClr val="0000FF"/>
              </a:solidFill>
              <a:latin typeface="Verdana" panose="020b0604030504040204" pitchFamily="34" charset="0"/>
              <a:ea typeface="黑体" panose="02010609060101010101" pitchFamily="49" charset="-122"/>
            </a:endParaRPr>
          </a:p>
        </p:txBody>
      </p:sp>
      <p:sp>
        <p:nvSpPr>
          <p:cNvPr id="14347" name="Rectangle 5" descr="2"/>
          <p:cNvSpPr/>
          <p:nvPr>
            <p:custDataLst>
              <p:tags r:id="rId7"/>
            </p:custDataLst>
          </p:nvPr>
        </p:nvSpPr>
        <p:spPr>
          <a:xfrm>
            <a:off x="9590881" y="4758531"/>
            <a:ext cx="1218724"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100">
                <a:solidFill>
                  <a:srgbClr val="0000FF"/>
                </a:solidFill>
                <a:latin typeface="Verdana" panose="020b0604030504040204" pitchFamily="34" charset="0"/>
                <a:ea typeface="黑体" panose="02010609060101010101" pitchFamily="49" charset="-122"/>
              </a:rPr>
              <a:t>决定权</a:t>
            </a:r>
            <a:endParaRPr lang="zh-CN" altLang="en-US" sz="2100">
              <a:solidFill>
                <a:srgbClr val="0000FF"/>
              </a:solidFill>
              <a:latin typeface="Verdana" panose="020b0604030504040204" pitchFamily="34" charset="0"/>
              <a:ea typeface="黑体" panose="02010609060101010101" pitchFamily="49" charset="-122"/>
            </a:endParaRPr>
          </a:p>
        </p:txBody>
      </p:sp>
      <p:sp>
        <p:nvSpPr>
          <p:cNvPr id="2" name="Rectangle 5" descr="2"/>
          <p:cNvSpPr/>
          <p:nvPr>
            <p:custDataLst>
              <p:tags r:id="rId8"/>
            </p:custDataLst>
          </p:nvPr>
        </p:nvSpPr>
        <p:spPr>
          <a:xfrm>
            <a:off x="5486876" y="5871210"/>
            <a:ext cx="1218724"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100">
                <a:solidFill>
                  <a:srgbClr val="0000FF"/>
                </a:solidFill>
                <a:latin typeface="Verdana" panose="020b0604030504040204" pitchFamily="34" charset="0"/>
                <a:ea typeface="黑体" panose="02010609060101010101" pitchFamily="49" charset="-122"/>
              </a:rPr>
              <a:t>决定权</a:t>
            </a:r>
            <a:endParaRPr lang="zh-CN" altLang="en-US" sz="2100">
              <a:solidFill>
                <a:srgbClr val="0000FF"/>
              </a:solidFill>
              <a:latin typeface="Verdana" panose="020b0604030504040204" pitchFamily="34" charset="0"/>
              <a:ea typeface="黑体" panose="02010609060101010101" pitchFamily="49" charset="-122"/>
            </a:endParaRPr>
          </a:p>
        </p:txBody>
      </p:sp>
      <p:sp>
        <p:nvSpPr>
          <p:cNvPr id="3" name="Rectangle 5" descr="2"/>
          <p:cNvSpPr/>
          <p:nvPr>
            <p:custDataLst>
              <p:tags r:id="rId9"/>
            </p:custDataLst>
          </p:nvPr>
        </p:nvSpPr>
        <p:spPr>
          <a:xfrm>
            <a:off x="7611428" y="5871210"/>
            <a:ext cx="1316831" cy="470535"/>
          </a:xfrm>
          <a:prstGeom prst="rect">
            <a:avLst/>
          </a:prstGeom>
          <a:solidFill>
            <a:srgbClr val="FFFFCC"/>
          </a:solidFill>
          <a:ln w="12700" cap="flat" cmpd="sng">
            <a:solidFill>
              <a:srgbClr val="FF6600"/>
            </a:solidFill>
            <a:prstDash val="solid"/>
            <a:miter/>
            <a:headEnd type="none" w="med" len="med"/>
            <a:tailEnd type="none" w="med" len="med"/>
          </a:ln>
        </p:spPr>
        <p:txBody>
          <a:bodyPr wrap="none" anchor="ctr"/>
          <a:lstStyle/>
          <a:p>
            <a:pPr algn="ctr"/>
            <a:r>
              <a:rPr lang="zh-CN" altLang="en-US" sz="2100">
                <a:solidFill>
                  <a:srgbClr val="0000FF"/>
                </a:solidFill>
                <a:latin typeface="Verdana" panose="020b0604030504040204" pitchFamily="34" charset="0"/>
                <a:ea typeface="黑体" panose="02010609060101010101" pitchFamily="49" charset="-122"/>
              </a:rPr>
              <a:t>监督权</a:t>
            </a:r>
            <a:endParaRPr lang="zh-CN" altLang="en-US" sz="2100">
              <a:solidFill>
                <a:srgbClr val="0000FF"/>
              </a:solidFill>
              <a:latin typeface="Verdana" panose="020b0604030504040204" pitchFamily="34" charset="0"/>
              <a:ea typeface="黑体" panose="02010609060101010101" pitchFamily="49" charset="-122"/>
            </a:endParaRPr>
          </a:p>
        </p:txBody>
      </p:sp>
      <p:sp>
        <p:nvSpPr>
          <p:cNvPr id="23557" name="Text Box 18"/>
          <p:cNvSpPr txBox="1">
            <a:spLocks noChangeArrowheads="1"/>
          </p:cNvSpPr>
          <p:nvPr>
            <p:custDataLst>
              <p:tags r:id="rId10"/>
            </p:custDataLst>
          </p:nvPr>
        </p:nvSpPr>
        <p:spPr bwMode="auto">
          <a:xfrm>
            <a:off x="763270" y="401320"/>
            <a:ext cx="9691370" cy="579120"/>
          </a:xfrm>
          <a:prstGeom prst="rect">
            <a:avLst/>
          </a:prstGeom>
          <a:noFill/>
          <a:ln w="9525">
            <a:noFill/>
            <a:miter lim="800000"/>
          </a:ln>
          <a:effectLst/>
        </p:spPr>
        <p:txBody>
          <a:bodyPr anchor="ctr"/>
          <a:lstStyle/>
          <a:p>
            <a:r>
              <a:rPr lang="zh-CN" altLang="en-US" sz="3600" b="1">
                <a:solidFill>
                  <a:srgbClr val="FF0000"/>
                </a:solidFill>
                <a:effectLst>
                  <a:outerShdw blurRad="38100" dist="38100" dir="2700000" algn="tl">
                    <a:srgbClr val="C0C0C0"/>
                  </a:outerShdw>
                </a:effectLst>
                <a:latin typeface="微软雅黑" panose="020b0503020204020204" charset="-122"/>
                <a:ea typeface="微软雅黑" panose="020b0503020204020204" charset="-122"/>
              </a:rPr>
              <a:t>练一练：下列材料体现了人大哪些职权？</a:t>
            </a:r>
            <a:endParaRPr lang="zh-CN" altLang="en-US" sz="3600" b="1">
              <a:solidFill>
                <a:srgbClr val="FF0000"/>
              </a:solidFill>
              <a:effectLst>
                <a:outerShdw blurRad="38100" dist="38100" dir="2700000" algn="tl">
                  <a:srgbClr val="C0C0C0"/>
                </a:outerShdw>
              </a:effectLst>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8070"/>
                                        </p:tgtEl>
                                        <p:attrNameLst>
                                          <p:attrName>style.visibility</p:attrName>
                                        </p:attrNameLst>
                                      </p:cBhvr>
                                      <p:to>
                                        <p:strVal val="visible"/>
                                      </p:to>
                                    </p:set>
                                    <p:animEffect transition="in" filter="blinds(horizontal)">
                                      <p:cBhvr>
                                        <p:cTn id="7" dur="500"/>
                                        <p:tgtEl>
                                          <p:spTgt spid="880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77833"/>
                                        </p:tgtEl>
                                        <p:attrNameLst>
                                          <p:attrName>style.visibility</p:attrName>
                                        </p:attrNameLst>
                                      </p:cBhvr>
                                      <p:to>
                                        <p:strVal val="visible"/>
                                      </p:to>
                                    </p:set>
                                    <p:animEffect transition="in" filter="blinds(horizontal)">
                                      <p:cBhvr>
                                        <p:cTn id="12" dur="500"/>
                                        <p:tgtEl>
                                          <p:spTgt spid="7783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2" nodeType="click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blinds(horizontal)">
                                      <p:cBhvr>
                                        <p:cTn id="17" dur="500"/>
                                        <p:tgtEl>
                                          <p:spTgt spid="1331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3" nodeType="clickEffect">
                                  <p:stCondLst>
                                    <p:cond delay="0"/>
                                  </p:stCondLst>
                                  <p:childTnLst>
                                    <p:set>
                                      <p:cBhvr>
                                        <p:cTn id="21" dur="1" fill="hold">
                                          <p:stCondLst>
                                            <p:cond delay="0"/>
                                          </p:stCondLst>
                                        </p:cTn>
                                        <p:tgtEl>
                                          <p:spTgt spid="14347"/>
                                        </p:tgtEl>
                                        <p:attrNameLst>
                                          <p:attrName>style.visibility</p:attrName>
                                        </p:attrNameLst>
                                      </p:cBhvr>
                                      <p:to>
                                        <p:strVal val="visible"/>
                                      </p:to>
                                    </p:set>
                                    <p:animEffect transition="in" filter="blinds(horizontal)">
                                      <p:cBhvr>
                                        <p:cTn id="22" dur="500"/>
                                        <p:tgtEl>
                                          <p:spTgt spid="1434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4"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5"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linds(horizont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70" grpId="0"/>
      <p:bldP spid="77833" grpId="1"/>
      <p:bldP spid="13316" grpId="2"/>
      <p:bldP spid="14347" grpId="3"/>
      <p:bldP spid="2" grpId="4"/>
      <p:bldP spid="3" grpId="5"/>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3433657" y="313267"/>
            <a:ext cx="7528560" cy="645160"/>
          </a:xfrm>
          <a:prstGeom prst="rect">
            <a:avLst/>
          </a:prstGeom>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6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rPr>
              <a:t>区分政治生活中六大行为主体的职责</a:t>
            </a:r>
            <a:endParaRPr kumimoji="0" lang="zh-CN" altLang="zh-CN" sz="36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endParaRPr>
          </a:p>
        </p:txBody>
      </p:sp>
      <p:graphicFrame>
        <p:nvGraphicFramePr>
          <p:cNvPr id="5" name="表格 4"/>
          <p:cNvGraphicFramePr>
            <a:graphicFrameLocks noGrp="1"/>
          </p:cNvGraphicFramePr>
          <p:nvPr>
            <p:custDataLst>
              <p:tags r:id="rId4"/>
            </p:custDataLst>
          </p:nvPr>
        </p:nvGraphicFramePr>
        <p:xfrm>
          <a:off x="527051" y="1186392"/>
          <a:ext cx="11329035" cy="5191125"/>
        </p:xfrm>
        <a:graphic>
          <a:graphicData uri="http://schemas.openxmlformats.org/drawingml/2006/table">
            <a:tbl>
              <a:tblPr/>
              <a:tblGrid>
                <a:gridCol w="2016125"/>
                <a:gridCol w="9312910"/>
              </a:tblGrid>
              <a:tr h="610235">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公民</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smtClean="0">
                          <a:latin typeface="+mj-ea"/>
                          <a:ea typeface="+mj-ea"/>
                          <a:cs typeface="Times New Roman" panose="02020603050405020304"/>
                        </a:rPr>
                        <a:t>选举权</a:t>
                      </a:r>
                      <a:r>
                        <a:rPr lang="zh-CN" altLang="en-US" sz="2665" b="1" kern="100" smtClean="0">
                          <a:latin typeface="+mj-ea"/>
                          <a:ea typeface="+mj-ea"/>
                          <a:cs typeface="Times New Roman" panose="02020603050405020304"/>
                        </a:rPr>
                        <a:t>和</a:t>
                      </a:r>
                      <a:r>
                        <a:rPr lang="zh-CN" sz="2665" b="1" kern="100" smtClean="0">
                          <a:latin typeface="+mj-ea"/>
                          <a:ea typeface="+mj-ea"/>
                          <a:cs typeface="Times New Roman" panose="02020603050405020304"/>
                        </a:rPr>
                        <a:t>被选举权</a:t>
                      </a:r>
                      <a:r>
                        <a:rPr lang="zh-CN" sz="2665" b="1" kern="100">
                          <a:latin typeface="+mj-ea"/>
                          <a:ea typeface="+mj-ea"/>
                          <a:cs typeface="Times New Roman" panose="02020603050405020304"/>
                        </a:rPr>
                        <a:t>、政治自由、监督权</a:t>
                      </a:r>
                      <a:endParaRPr lang="zh-CN" sz="2665" b="1" kern="100">
                        <a:latin typeface="+mj-ea"/>
                        <a:ea typeface="+mj-ea"/>
                        <a:cs typeface="Courier New" panose="020703090202050204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80">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政府</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a:latin typeface="+mj-ea"/>
                          <a:ea typeface="+mj-ea"/>
                          <a:cs typeface="Times New Roman" panose="02020603050405020304"/>
                        </a:rPr>
                        <a:t>保障人民民主和维护国家长治久安、组织社会主义经济建设、组织社会主义文化建设、加强社会建设、推进生态文明建设</a:t>
                      </a:r>
                      <a:endParaRPr lang="zh-CN" sz="2665" b="1" kern="100">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0235">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人大</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a:latin typeface="+mj-ea"/>
                          <a:ea typeface="+mj-ea"/>
                          <a:cs typeface="Times New Roman" panose="02020603050405020304"/>
                        </a:rPr>
                        <a:t>立法权、决定权、任免权、监督权</a:t>
                      </a:r>
                      <a:endParaRPr lang="zh-CN" sz="2665" b="1" kern="100">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0120">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人大代表</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a:latin typeface="+mj-ea"/>
                          <a:ea typeface="+mj-ea"/>
                          <a:cs typeface="Times New Roman" panose="02020603050405020304"/>
                        </a:rPr>
                        <a:t>审议权、表决权、提案权、质询权</a:t>
                      </a:r>
                      <a:endParaRPr lang="zh-CN" sz="2665" b="1" kern="100">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0120">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中国共产党</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a:latin typeface="+mj-ea"/>
                          <a:ea typeface="+mj-ea"/>
                          <a:cs typeface="Times New Roman" panose="02020603050405020304"/>
                        </a:rPr>
                        <a:t>依法治国、依法执政</a:t>
                      </a:r>
                      <a:endParaRPr lang="zh-CN" sz="2665" b="1" kern="100">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0235">
                <a:tc>
                  <a:txBody>
                    <a:bodyPr vert="horz" wrap="square"/>
                    <a:lstStyle/>
                    <a:p>
                      <a:pPr algn="ctr">
                        <a:lnSpc>
                          <a:spcPct val="150000"/>
                        </a:lnSpc>
                        <a:spcAft>
                          <a:spcPct val="0"/>
                        </a:spcAft>
                        <a:tabLst>
                          <a:tab pos="2790825"/>
                        </a:tabLst>
                      </a:pPr>
                      <a:r>
                        <a:rPr lang="zh-CN" sz="2665" b="1" kern="100">
                          <a:solidFill>
                            <a:srgbClr val="FF0000"/>
                          </a:solidFill>
                          <a:latin typeface="+mj-ea"/>
                          <a:ea typeface="+mj-ea"/>
                          <a:cs typeface="Times New Roman" panose="02020603050405020304"/>
                        </a:rPr>
                        <a:t>政协</a:t>
                      </a:r>
                      <a:endParaRPr lang="zh-CN" sz="2665" b="1" kern="100">
                        <a:solidFill>
                          <a:srgbClr val="FF0000"/>
                        </a:solidFill>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tabLst>
                          <a:tab pos="2790825"/>
                        </a:tabLst>
                      </a:pPr>
                      <a:r>
                        <a:rPr lang="zh-CN" sz="2665" b="1" kern="100">
                          <a:latin typeface="+mj-ea"/>
                          <a:ea typeface="+mj-ea"/>
                          <a:cs typeface="Times New Roman" panose="02020603050405020304"/>
                        </a:rPr>
                        <a:t>政治协商、民主监督、参政议政</a:t>
                      </a:r>
                      <a:endParaRPr lang="zh-CN" sz="2665" b="1" kern="100">
                        <a:latin typeface="+mj-ea"/>
                        <a:ea typeface="+mj-ea"/>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19" name=" 219"/>
          <p:cNvSpPr/>
          <p:nvPr>
            <p:custDataLst>
              <p:tags r:id="rId5"/>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28.2f57a96e1"/>
          <p:cNvSpPr/>
          <p:nvPr>
            <p:custDataLst>
              <p:tags r:id="rId4"/>
            </p:custDataLst>
          </p:nvPr>
        </p:nvSpPr>
        <p:spPr>
          <a:xfrm>
            <a:off x="748497" y="57496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人大的地位和职权</a:t>
            </a:r>
            <a:endParaRPr lang="en-US" sz="2565"/>
          </a:p>
        </p:txBody>
      </p:sp>
      <p:sp>
        <p:nvSpPr>
          <p:cNvPr id="4" name="Q_7_BD.35_1#29.4e320a8b7"/>
          <p:cNvSpPr/>
          <p:nvPr>
            <p:custDataLst>
              <p:tags r:id="rId5"/>
            </p:custDataLst>
          </p:nvPr>
        </p:nvSpPr>
        <p:spPr>
          <a:xfrm>
            <a:off x="839613" y="1290291"/>
            <a:ext cx="10790418" cy="470907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[2020·全国卷Ⅰ]</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10月26日，十三届全国人大常委会第十四次会议通过《关于国家监察委员会制定监察法规的决定》。根据这一决定，国家监察委员会为执行法律的规定、履行领导地方各级监察委员会职责，可根据宪法和法律，制定监察法规。该决定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①全国人大常委会在监察立法工作中发挥主导作用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②全国人大常委会可以授权国家监察委员会制定法规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③国家监察委员会是全国人大行使监督权的职能机构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④国家监察委员会拥有自主制定本部门法律的权力</a:t>
            </a:r>
            <a:endParaRPr lang="en-US" sz="2565"/>
          </a:p>
          <a:p>
            <a:pPr algn="l">
              <a:lnSpc>
                <a:spcPct val="150000"/>
              </a:lnSpc>
              <a:spcAft>
                <a:spcPts val="600"/>
              </a:spcAft>
              <a:tabLst>
                <a:tab pos="5256530"/>
                <a:tab pos="10513060"/>
                <a:tab pos="15770225"/>
              </a:tabLst>
            </a:pPr>
            <a:endParaRPr lang="en-US" sz="2565"/>
          </a:p>
        </p:txBody>
      </p:sp>
      <p:sp>
        <p:nvSpPr>
          <p:cNvPr id="5" name="Q_7_AN.36_1#29.4e320a8b7.bracket"/>
          <p:cNvSpPr/>
          <p:nvPr>
            <p:custDataLst>
              <p:tags r:id="rId6"/>
            </p:custDataLst>
          </p:nvPr>
        </p:nvSpPr>
        <p:spPr>
          <a:xfrm>
            <a:off x="7663549" y="3166923"/>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
        <p:nvSpPr>
          <p:cNvPr id="6" name="Q_7_BD.35_1#29.4e320a8b7"/>
          <p:cNvSpPr/>
          <p:nvPr>
            <p:custDataLst>
              <p:tags r:id="rId7"/>
            </p:custDataLst>
          </p:nvPr>
        </p:nvSpPr>
        <p:spPr>
          <a:xfrm>
            <a:off x="700682" y="5479802"/>
            <a:ext cx="10790418" cy="519517"/>
          </a:xfrm>
          <a:prstGeom prst="rect">
            <a:avLst/>
          </a:prstGeom>
          <a:noFill/>
        </p:spPr>
        <p:txBody>
          <a:bodyPr wrap="square" lIns="0" tIns="0" rIns="0" bIns="0" rtlCol="0" anchor="t"/>
          <a:lstStyle/>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8_1#31.9f5b984f6"/>
          <p:cNvSpPr/>
          <p:nvPr>
            <p:custDataLst>
              <p:tags r:id="rId4"/>
            </p:custDataLst>
          </p:nvPr>
        </p:nvSpPr>
        <p:spPr>
          <a:xfrm>
            <a:off x="701183" y="827690"/>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5月22日至28日，十三届全国人大三次会议在北京召开，全国人大代表依法履行职责，表决通过了“一府两院”的工作报告、《中华人民共和国民法典》、关于确认全国人大常委会接受冯忠华辞去十三届全国人大常委会委员职务的请求的决定等内容。这表明，全国人大(</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①依法行使职权，加强对“一府两院”的监督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②行使表决权，促进经济社会各项事业全面发展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③与其他国家机关相互制约，切实保障人民利益</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④充分反映民意，体现我国社会主义民主政治优势</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3" name="Q_7_AN.39_1#31.9f5b984f6.bracket"/>
          <p:cNvSpPr/>
          <p:nvPr>
            <p:custDataLst>
              <p:tags r:id="rId5"/>
            </p:custDataLst>
          </p:nvPr>
        </p:nvSpPr>
        <p:spPr>
          <a:xfrm>
            <a:off x="9914286" y="2707647"/>
            <a:ext cx="290775"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Text Box 2"/>
          <p:cNvSpPr txBox="1"/>
          <p:nvPr>
            <p:custDataLst>
              <p:tags r:id="rId3"/>
            </p:custDataLst>
          </p:nvPr>
        </p:nvSpPr>
        <p:spPr>
          <a:xfrm>
            <a:off x="1666875" y="2225358"/>
            <a:ext cx="1009650" cy="1814830"/>
          </a:xfrm>
          <a:prstGeom prst="rect">
            <a:avLst/>
          </a:prstGeom>
          <a:noFill/>
          <a:ln w="9525">
            <a:noFill/>
          </a:ln>
        </p:spPr>
        <p:txBody>
          <a:bodyPr>
            <a:spAutoFit/>
          </a:bodyPr>
          <a:lstStyle/>
          <a:p>
            <a:pPr>
              <a:spcBef>
                <a:spcPct val="50000"/>
              </a:spcBef>
            </a:pPr>
            <a:r>
              <a:rPr lang="zh-CN" altLang="en-US" sz="2800">
                <a:latin typeface="Times New Roman" panose="02020603050405020304" pitchFamily="18" charset="0"/>
                <a:ea typeface="黑体" panose="02010609060101010101" pitchFamily="49" charset="-122"/>
              </a:rPr>
              <a:t>按</a:t>
            </a:r>
            <a:r>
              <a:rPr lang="zh-CN" altLang="en-US" sz="2800">
                <a:solidFill>
                  <a:srgbClr val="FF0000"/>
                </a:solidFill>
                <a:latin typeface="Times New Roman" panose="02020603050405020304" pitchFamily="18" charset="0"/>
                <a:ea typeface="黑体" panose="02010609060101010101" pitchFamily="49" charset="-122"/>
              </a:rPr>
              <a:t>类别和职权</a:t>
            </a:r>
            <a:r>
              <a:rPr lang="zh-CN" altLang="en-US" sz="2800">
                <a:latin typeface="Times New Roman" panose="02020603050405020304" pitchFamily="18" charset="0"/>
                <a:ea typeface="黑体" panose="02010609060101010101" pitchFamily="49" charset="-122"/>
              </a:rPr>
              <a:t>范围</a:t>
            </a:r>
            <a:endParaRPr lang="zh-CN" altLang="en-US" sz="2800">
              <a:latin typeface="Times New Roman" panose="02020603050405020304" pitchFamily="18" charset="0"/>
              <a:ea typeface="黑体" panose="02010609060101010101" pitchFamily="49" charset="-122"/>
            </a:endParaRPr>
          </a:p>
        </p:txBody>
      </p:sp>
      <p:sp>
        <p:nvSpPr>
          <p:cNvPr id="19459" name="AutoShape 3"/>
          <p:cNvSpPr/>
          <p:nvPr>
            <p:custDataLst>
              <p:tags r:id="rId4"/>
            </p:custDataLst>
          </p:nvPr>
        </p:nvSpPr>
        <p:spPr>
          <a:xfrm>
            <a:off x="2962275" y="5375275"/>
            <a:ext cx="354013" cy="914400"/>
          </a:xfrm>
          <a:prstGeom prst="leftBrace">
            <a:avLst>
              <a:gd name="adj1" fmla="val 21452"/>
              <a:gd name="adj2" fmla="val 50000"/>
            </a:avLst>
          </a:prstGeom>
          <a:ln>
            <a:headEnd type="none" w="med" len="med"/>
            <a:tailEnd type="none" w="med" len="med"/>
          </a:ln>
        </p:spPr>
        <p:style>
          <a:lnRef idx="3">
            <a:schemeClr val="dk1"/>
          </a:lnRef>
          <a:fillRef idx="0">
            <a:schemeClr val="dk1"/>
          </a:fillRef>
          <a:effectRef idx="2">
            <a:schemeClr val="dk1"/>
          </a:effectRef>
          <a:fontRef idx="minor">
            <a:schemeClr val="tx1"/>
          </a:fontRef>
        </p:style>
        <p:txBody>
          <a:bodyPr wrap="none" anchor="ctr"/>
          <a:lstStyle/>
          <a:p>
            <a:endParaRPr lang="zh-CN" altLang="en-US">
              <a:latin typeface="Times New Roman" panose="02020603050405020304" pitchFamily="18" charset="0"/>
            </a:endParaRPr>
          </a:p>
        </p:txBody>
      </p:sp>
      <p:sp>
        <p:nvSpPr>
          <p:cNvPr id="19460" name="Text Box 4"/>
          <p:cNvSpPr txBox="1"/>
          <p:nvPr>
            <p:custDataLst>
              <p:tags r:id="rId5"/>
            </p:custDataLst>
          </p:nvPr>
        </p:nvSpPr>
        <p:spPr>
          <a:xfrm>
            <a:off x="3017838" y="2206625"/>
            <a:ext cx="2357437" cy="521970"/>
          </a:xfrm>
          <a:prstGeom prst="rect">
            <a:avLst/>
          </a:prstGeom>
          <a:noFill/>
          <a:ln w="9525">
            <a:noFill/>
          </a:ln>
        </p:spPr>
        <p:txBody>
          <a:bodyPr>
            <a:spAutoFit/>
          </a:bodyPr>
          <a:lstStyle/>
          <a:p>
            <a:pPr>
              <a:spcBef>
                <a:spcPct val="50000"/>
              </a:spcBef>
            </a:pPr>
            <a:r>
              <a:rPr lang="zh-CN" altLang="en-US" sz="2800">
                <a:solidFill>
                  <a:schemeClr val="tx1"/>
                </a:solidFill>
                <a:latin typeface="Times New Roman" panose="02020603050405020304" pitchFamily="18" charset="0"/>
                <a:ea typeface="黑体" panose="02010609060101010101" pitchFamily="49" charset="-122"/>
              </a:rPr>
              <a:t>权力机关：</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61" name="Text Box 5"/>
          <p:cNvSpPr txBox="1"/>
          <p:nvPr>
            <p:custDataLst>
              <p:tags r:id="rId6"/>
            </p:custDataLst>
          </p:nvPr>
        </p:nvSpPr>
        <p:spPr>
          <a:xfrm>
            <a:off x="3000375" y="2711450"/>
            <a:ext cx="1835150" cy="521970"/>
          </a:xfrm>
          <a:prstGeom prst="rect">
            <a:avLst/>
          </a:prstGeom>
          <a:noFill/>
          <a:ln w="9525">
            <a:noFill/>
          </a:ln>
        </p:spPr>
        <p:txBody>
          <a:bodyPr>
            <a:spAutoFit/>
          </a:bodyPr>
          <a:lstStyle/>
          <a:p>
            <a:pPr>
              <a:spcBef>
                <a:spcPct val="50000"/>
              </a:spcBef>
            </a:pPr>
            <a:r>
              <a:rPr lang="zh-CN" altLang="en-US" sz="2800">
                <a:solidFill>
                  <a:schemeClr val="tx1"/>
                </a:solidFill>
                <a:latin typeface="Times New Roman" panose="02020603050405020304" pitchFamily="18" charset="0"/>
                <a:ea typeface="黑体" panose="02010609060101010101" pitchFamily="49" charset="-122"/>
              </a:rPr>
              <a:t>行政机关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62" name="Text Box 6"/>
          <p:cNvSpPr txBox="1"/>
          <p:nvPr>
            <p:custDataLst>
              <p:tags r:id="rId7"/>
            </p:custDataLst>
          </p:nvPr>
        </p:nvSpPr>
        <p:spPr>
          <a:xfrm>
            <a:off x="4151313" y="3214688"/>
            <a:ext cx="1782762" cy="521970"/>
          </a:xfrm>
          <a:prstGeom prst="rect">
            <a:avLst/>
          </a:prstGeom>
          <a:noFill/>
          <a:ln w="9525">
            <a:noFill/>
          </a:ln>
        </p:spPr>
        <p:txBody>
          <a:bodyPr>
            <a:spAutoFit/>
          </a:bodyPr>
          <a:lstStyle/>
          <a:p>
            <a:pPr>
              <a:spcBef>
                <a:spcPct val="50000"/>
              </a:spcBef>
            </a:pPr>
            <a:r>
              <a:rPr lang="zh-CN" altLang="en-US" sz="2800">
                <a:solidFill>
                  <a:srgbClr val="0000FF"/>
                </a:solidFill>
                <a:latin typeface="Times New Roman" panose="02020603050405020304" pitchFamily="18" charset="0"/>
                <a:ea typeface="黑体" panose="02010609060101010101" pitchFamily="49" charset="-122"/>
              </a:rPr>
              <a:t>审判机关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63" name="Text Box 7"/>
          <p:cNvSpPr txBox="1"/>
          <p:nvPr>
            <p:custDataLst>
              <p:tags r:id="rId8"/>
            </p:custDataLst>
          </p:nvPr>
        </p:nvSpPr>
        <p:spPr>
          <a:xfrm>
            <a:off x="4079875" y="3863975"/>
            <a:ext cx="1762125" cy="521970"/>
          </a:xfrm>
          <a:prstGeom prst="rect">
            <a:avLst/>
          </a:prstGeom>
          <a:noFill/>
          <a:ln w="9525">
            <a:noFill/>
          </a:ln>
        </p:spPr>
        <p:txBody>
          <a:bodyPr>
            <a:spAutoFit/>
          </a:bodyPr>
          <a:lstStyle/>
          <a:p>
            <a:pPr>
              <a:spcBef>
                <a:spcPct val="50000"/>
              </a:spcBef>
            </a:pPr>
            <a:r>
              <a:rPr lang="zh-CN" altLang="en-US" sz="2800">
                <a:solidFill>
                  <a:srgbClr val="0000FF"/>
                </a:solidFill>
                <a:latin typeface="Times New Roman" panose="02020603050405020304" pitchFamily="18" charset="0"/>
                <a:ea typeface="黑体" panose="02010609060101010101" pitchFamily="49" charset="-122"/>
              </a:rPr>
              <a:t>检察机关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64" name="Text Box 8"/>
          <p:cNvSpPr txBox="1"/>
          <p:nvPr>
            <p:custDataLst>
              <p:tags r:id="rId9"/>
            </p:custDataLst>
          </p:nvPr>
        </p:nvSpPr>
        <p:spPr>
          <a:xfrm>
            <a:off x="2927350" y="4656138"/>
            <a:ext cx="2457450" cy="521970"/>
          </a:xfrm>
          <a:prstGeom prst="rect">
            <a:avLst/>
          </a:prstGeom>
          <a:noFill/>
          <a:ln w="9525">
            <a:noFill/>
          </a:ln>
        </p:spPr>
        <p:txBody>
          <a:bodyPr>
            <a:spAutoFit/>
          </a:bodyPr>
          <a:lstStyle/>
          <a:p>
            <a:pPr>
              <a:spcBef>
                <a:spcPct val="50000"/>
              </a:spcBef>
            </a:pPr>
            <a:r>
              <a:rPr lang="zh-CN" altLang="en-US" sz="2800">
                <a:solidFill>
                  <a:schemeClr val="tx1"/>
                </a:solidFill>
                <a:latin typeface="Times New Roman" panose="02020603050405020304" pitchFamily="18" charset="0"/>
                <a:ea typeface="黑体" panose="02010609060101010101" pitchFamily="49" charset="-122"/>
              </a:rPr>
              <a:t>军事机关：</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65" name="Text Box 9"/>
          <p:cNvSpPr txBox="1"/>
          <p:nvPr>
            <p:custDataLst>
              <p:tags r:id="rId10"/>
            </p:custDataLst>
          </p:nvPr>
        </p:nvSpPr>
        <p:spPr>
          <a:xfrm>
            <a:off x="1666875" y="5519738"/>
            <a:ext cx="1293813" cy="521970"/>
          </a:xfrm>
          <a:prstGeom prst="rect">
            <a:avLst/>
          </a:prstGeom>
          <a:noFill/>
          <a:ln w="9525">
            <a:noFill/>
          </a:ln>
        </p:spPr>
        <p:txBody>
          <a:bodyPr>
            <a:spAutoFit/>
          </a:bodyPr>
          <a:lstStyle/>
          <a:p>
            <a:pPr>
              <a:spcBef>
                <a:spcPct val="50000"/>
              </a:spcBef>
            </a:pPr>
            <a:r>
              <a:rPr lang="zh-CN" altLang="en-US" sz="2800">
                <a:solidFill>
                  <a:srgbClr val="FF0000"/>
                </a:solidFill>
                <a:latin typeface="Times New Roman" panose="02020603050405020304" pitchFamily="18" charset="0"/>
                <a:ea typeface="黑体" panose="02010609060101010101" pitchFamily="49" charset="-122"/>
              </a:rPr>
              <a:t>按层级</a:t>
            </a:r>
            <a:endParaRPr lang="zh-CN" altLang="en-US" sz="2800">
              <a:solidFill>
                <a:srgbClr val="FF0000"/>
              </a:solidFill>
              <a:latin typeface="Times New Roman" panose="02020603050405020304" pitchFamily="18" charset="0"/>
              <a:ea typeface="黑体" panose="02010609060101010101" pitchFamily="49" charset="-122"/>
            </a:endParaRPr>
          </a:p>
        </p:txBody>
      </p:sp>
      <p:sp>
        <p:nvSpPr>
          <p:cNvPr id="23562" name="AutoShape 10"/>
          <p:cNvSpPr/>
          <p:nvPr>
            <p:custDataLst>
              <p:tags r:id="rId11"/>
            </p:custDataLst>
          </p:nvPr>
        </p:nvSpPr>
        <p:spPr>
          <a:xfrm>
            <a:off x="2711450" y="1343025"/>
            <a:ext cx="360363" cy="3960813"/>
          </a:xfrm>
          <a:prstGeom prst="leftBrace">
            <a:avLst>
              <a:gd name="adj1" fmla="val 91287"/>
              <a:gd name="adj2" fmla="val 50000"/>
            </a:avLst>
          </a:prstGeom>
          <a:ln>
            <a:headEnd type="none" w="med" len="med"/>
            <a:tailEnd type="none" w="med" len="med"/>
          </a:ln>
        </p:spPr>
        <p:style>
          <a:lnRef idx="3">
            <a:schemeClr val="dk1"/>
          </a:lnRef>
          <a:fillRef idx="0">
            <a:schemeClr val="dk1"/>
          </a:fillRef>
          <a:effectRef idx="2">
            <a:schemeClr val="dk1"/>
          </a:effectRef>
          <a:fontRef idx="minor">
            <a:schemeClr val="tx1"/>
          </a:fontRef>
        </p:style>
        <p:txBody>
          <a:bodyPr wrap="none" anchor="ctr"/>
          <a:lstStyle/>
          <a:p>
            <a:endParaRPr lang="zh-CN" altLang="en-US">
              <a:latin typeface="Times New Roman" panose="02020603050405020304" pitchFamily="18" charset="0"/>
            </a:endParaRPr>
          </a:p>
        </p:txBody>
      </p:sp>
      <p:sp>
        <p:nvSpPr>
          <p:cNvPr id="19467" name="Text Box 11"/>
          <p:cNvSpPr txBox="1"/>
          <p:nvPr>
            <p:custDataLst>
              <p:tags r:id="rId12"/>
            </p:custDataLst>
          </p:nvPr>
        </p:nvSpPr>
        <p:spPr>
          <a:xfrm>
            <a:off x="3394075" y="5159375"/>
            <a:ext cx="2438400" cy="521970"/>
          </a:xfrm>
          <a:prstGeom prst="rect">
            <a:avLst/>
          </a:prstGeom>
          <a:noFill/>
          <a:ln w="9525">
            <a:noFill/>
          </a:ln>
        </p:spPr>
        <p:txBody>
          <a:bodyPr>
            <a:spAutoFit/>
          </a:bodyPr>
          <a:lstStyle/>
          <a:p>
            <a:pPr>
              <a:spcBef>
                <a:spcPct val="50000"/>
              </a:spcBef>
            </a:pPr>
            <a:r>
              <a:rPr lang="zh-CN" altLang="en-US" sz="2800">
                <a:solidFill>
                  <a:srgbClr val="FF3300"/>
                </a:solidFill>
                <a:latin typeface="Times New Roman" panose="02020603050405020304" pitchFamily="18" charset="0"/>
                <a:ea typeface="黑体" panose="02010609060101010101" pitchFamily="49" charset="-122"/>
              </a:rPr>
              <a:t>中央</a:t>
            </a:r>
            <a:r>
              <a:rPr lang="zh-CN" altLang="en-US" sz="2800">
                <a:solidFill>
                  <a:srgbClr val="0000FF"/>
                </a:solidFill>
                <a:latin typeface="Times New Roman" panose="02020603050405020304" pitchFamily="18" charset="0"/>
                <a:ea typeface="黑体" panose="02010609060101010101" pitchFamily="49" charset="-122"/>
              </a:rPr>
              <a:t>国家机关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68" name="Text Box 12"/>
          <p:cNvSpPr txBox="1"/>
          <p:nvPr>
            <p:custDataLst>
              <p:tags r:id="rId13"/>
            </p:custDataLst>
          </p:nvPr>
        </p:nvSpPr>
        <p:spPr>
          <a:xfrm>
            <a:off x="3394075" y="5807075"/>
            <a:ext cx="2514600" cy="521970"/>
          </a:xfrm>
          <a:prstGeom prst="rect">
            <a:avLst/>
          </a:prstGeom>
          <a:noFill/>
          <a:ln w="9525">
            <a:noFill/>
          </a:ln>
        </p:spPr>
        <p:txBody>
          <a:bodyPr>
            <a:spAutoFit/>
          </a:bodyPr>
          <a:lstStyle/>
          <a:p>
            <a:pPr>
              <a:spcBef>
                <a:spcPct val="50000"/>
              </a:spcBef>
            </a:pPr>
            <a:r>
              <a:rPr lang="zh-CN" altLang="en-US" sz="2800">
                <a:solidFill>
                  <a:srgbClr val="FF3300"/>
                </a:solidFill>
                <a:latin typeface="Times New Roman" panose="02020603050405020304" pitchFamily="18" charset="0"/>
                <a:ea typeface="黑体" panose="02010609060101010101" pitchFamily="49" charset="-122"/>
              </a:rPr>
              <a:t>地方</a:t>
            </a:r>
            <a:r>
              <a:rPr lang="zh-CN" altLang="en-US" sz="2800">
                <a:solidFill>
                  <a:srgbClr val="0000FF"/>
                </a:solidFill>
                <a:latin typeface="Times New Roman" panose="02020603050405020304" pitchFamily="18" charset="0"/>
                <a:ea typeface="黑体" panose="02010609060101010101" pitchFamily="49" charset="-122"/>
              </a:rPr>
              <a:t>国家机关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69" name="Text Box 13"/>
          <p:cNvSpPr txBox="1"/>
          <p:nvPr>
            <p:custDataLst>
              <p:tags r:id="rId14"/>
            </p:custDataLst>
          </p:nvPr>
        </p:nvSpPr>
        <p:spPr>
          <a:xfrm>
            <a:off x="4800600" y="2206625"/>
            <a:ext cx="2538413" cy="521970"/>
          </a:xfrm>
          <a:prstGeom prst="rect">
            <a:avLst/>
          </a:prstGeom>
          <a:noFill/>
          <a:ln w="9525">
            <a:noFill/>
          </a:ln>
        </p:spPr>
        <p:txBody>
          <a:bodyPr>
            <a:spAutoFit/>
          </a:bodyPr>
          <a:lstStyle/>
          <a:p>
            <a:pPr>
              <a:spcBef>
                <a:spcPct val="50000"/>
              </a:spcBef>
            </a:pPr>
            <a:r>
              <a:rPr lang="zh-CN" altLang="en-US" sz="2800">
                <a:solidFill>
                  <a:srgbClr val="FF0000"/>
                </a:solidFill>
                <a:latin typeface="Times New Roman" panose="02020603050405020304" pitchFamily="18" charset="0"/>
                <a:ea typeface="黑体" panose="02010609060101010101" pitchFamily="49" charset="-122"/>
              </a:rPr>
              <a:t>人民代表大会</a:t>
            </a:r>
            <a:endParaRPr lang="zh-CN" altLang="en-US" sz="2800">
              <a:solidFill>
                <a:srgbClr val="FF0000"/>
              </a:solidFill>
              <a:latin typeface="Times New Roman" panose="02020603050405020304" pitchFamily="18" charset="0"/>
              <a:ea typeface="黑体" panose="02010609060101010101" pitchFamily="49" charset="-122"/>
            </a:endParaRPr>
          </a:p>
        </p:txBody>
      </p:sp>
      <p:sp>
        <p:nvSpPr>
          <p:cNvPr id="19470" name="Text Box 14"/>
          <p:cNvSpPr txBox="1"/>
          <p:nvPr>
            <p:custDataLst>
              <p:tags r:id="rId15"/>
            </p:custDataLst>
          </p:nvPr>
        </p:nvSpPr>
        <p:spPr>
          <a:xfrm>
            <a:off x="5016500" y="2711450"/>
            <a:ext cx="2260600" cy="521970"/>
          </a:xfrm>
          <a:prstGeom prst="rect">
            <a:avLst/>
          </a:prstGeom>
          <a:noFill/>
          <a:ln w="9525">
            <a:noFill/>
          </a:ln>
        </p:spPr>
        <p:txBody>
          <a:bodyPr>
            <a:spAutoFit/>
          </a:bodyPr>
          <a:lstStyle/>
          <a:p>
            <a:pPr>
              <a:spcBef>
                <a:spcPct val="50000"/>
              </a:spcBef>
            </a:pPr>
            <a:r>
              <a:rPr lang="zh-CN" altLang="en-US" sz="2800">
                <a:solidFill>
                  <a:srgbClr val="FF0000"/>
                </a:solidFill>
                <a:latin typeface="Times New Roman" panose="02020603050405020304" pitchFamily="18" charset="0"/>
                <a:ea typeface="黑体" panose="02010609060101010101" pitchFamily="49" charset="-122"/>
              </a:rPr>
              <a:t>人民政府</a:t>
            </a:r>
            <a:endParaRPr lang="zh-CN" altLang="en-US" sz="2800">
              <a:solidFill>
                <a:srgbClr val="FF0000"/>
              </a:solidFill>
              <a:latin typeface="Times New Roman" panose="02020603050405020304" pitchFamily="18" charset="0"/>
              <a:ea typeface="黑体" panose="02010609060101010101" pitchFamily="49" charset="-122"/>
            </a:endParaRPr>
          </a:p>
        </p:txBody>
      </p:sp>
      <p:sp>
        <p:nvSpPr>
          <p:cNvPr id="19471" name="Text Box 15"/>
          <p:cNvSpPr txBox="1"/>
          <p:nvPr>
            <p:custDataLst>
              <p:tags r:id="rId16"/>
            </p:custDataLst>
          </p:nvPr>
        </p:nvSpPr>
        <p:spPr>
          <a:xfrm>
            <a:off x="5639435" y="3214688"/>
            <a:ext cx="2554288" cy="521970"/>
          </a:xfrm>
          <a:prstGeom prst="rect">
            <a:avLst/>
          </a:prstGeom>
          <a:noFill/>
          <a:ln w="9525">
            <a:noFill/>
          </a:ln>
        </p:spPr>
        <p:txBody>
          <a:bodyPr>
            <a:spAutoFit/>
          </a:bodyPr>
          <a:lstStyle/>
          <a:p>
            <a:pPr>
              <a:spcBef>
                <a:spcPct val="50000"/>
              </a:spcBef>
            </a:pPr>
            <a:r>
              <a:rPr lang="zh-CN" altLang="en-US" sz="2800">
                <a:solidFill>
                  <a:srgbClr val="FF0000"/>
                </a:solidFill>
                <a:latin typeface="黑体" panose="02010609060101010101" pitchFamily="49" charset="-122"/>
                <a:ea typeface="黑体" panose="02010609060101010101" pitchFamily="49" charset="-122"/>
              </a:rPr>
              <a:t>人民法院</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19472" name="Text Box 16"/>
          <p:cNvSpPr txBox="1">
            <a:spLocks noChangeArrowheads="1"/>
          </p:cNvSpPr>
          <p:nvPr>
            <p:custDataLst>
              <p:tags r:id="rId17"/>
            </p:custDataLst>
          </p:nvPr>
        </p:nvSpPr>
        <p:spPr bwMode="auto">
          <a:xfrm>
            <a:off x="5519738" y="3863975"/>
            <a:ext cx="4738688" cy="521970"/>
          </a:xfrm>
          <a:prstGeom prst="rect">
            <a:avLst/>
          </a:prstGeom>
          <a:noFill/>
          <a:ln w="9525">
            <a:noFill/>
            <a:miter lim="800000"/>
          </a:ln>
        </p:spPr>
        <p:txBody>
          <a:bodyPr>
            <a:spAutoFit/>
          </a:bodyPr>
          <a:lstStyle/>
          <a:p>
            <a:pPr marR="0" defTabSz="914400">
              <a:spcBef>
                <a:spcPct val="50000"/>
              </a:spcBef>
              <a:buClrTx/>
              <a:buSzTx/>
              <a:buFont typeface="Arial" panose="020b0604020202020204" pitchFamily="34" charset="0"/>
              <a:buNone/>
              <a:defRPr/>
            </a:pPr>
            <a:r>
              <a:rPr kumimoji="0" lang="en-US" sz="2800" kern="1200" cap="none" spc="0" normalizeH="0" baseline="0" noProof="0">
                <a:solidFill>
                  <a:srgbClr val="FF0000"/>
                </a:solidFill>
                <a:latin typeface="Times New Roman" panose="02020603050405020304" pitchFamily="18" charset="0"/>
                <a:ea typeface="黑体" panose="02010609060101010101" pitchFamily="49" charset="-122"/>
                <a:cs typeface="+mn-cs"/>
              </a:rPr>
              <a:t>(</a:t>
            </a:r>
            <a:r>
              <a:rPr kumimoji="0" lang="zh-CN" altLang="en-US" sz="2800" kern="1200" cap="none" spc="0" normalizeH="0" baseline="0" noProof="0">
                <a:solidFill>
                  <a:srgbClr val="FF0000"/>
                </a:solidFill>
                <a:latin typeface="Times New Roman" panose="02020603050405020304" pitchFamily="18" charset="0"/>
                <a:ea typeface="黑体" panose="02010609060101010101" pitchFamily="49" charset="-122"/>
                <a:cs typeface="+mn-cs"/>
              </a:rPr>
              <a:t>法律监督机关</a:t>
            </a:r>
            <a:r>
              <a:rPr kumimoji="0" lang="en-US" sz="2800" kern="1200" cap="none" spc="0" normalizeH="0" baseline="0" noProof="0">
                <a:solidFill>
                  <a:srgbClr val="FF0000"/>
                </a:solidFill>
                <a:latin typeface="Times New Roman" panose="02020603050405020304" pitchFamily="18" charset="0"/>
                <a:ea typeface="黑体" panose="02010609060101010101" pitchFamily="49" charset="-122"/>
                <a:cs typeface="+mn-cs"/>
              </a:rPr>
              <a:t>)</a:t>
            </a:r>
            <a:r>
              <a:rPr kumimoji="0" lang="en-US" sz="2800" kern="1200" cap="none" spc="0" normalizeH="0" baseline="0" noProof="0">
                <a:solidFill>
                  <a:srgbClr val="66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 </a:t>
            </a:r>
            <a:r>
              <a:rPr kumimoji="0" lang="en-US" sz="2800" kern="1200" cap="none" spc="0" normalizeH="0" baseline="0" noProof="0">
                <a:solidFill>
                  <a:srgbClr val="FF0000"/>
                </a:solidFill>
                <a:latin typeface="黑体" panose="02010609060101010101" pitchFamily="49" charset="-122"/>
                <a:ea typeface="黑体" panose="02010609060101010101" pitchFamily="49" charset="-122"/>
                <a:cs typeface="+mn-cs"/>
              </a:rPr>
              <a:t>:</a:t>
            </a:r>
            <a:r>
              <a:rPr kumimoji="0"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rPr>
              <a:t>人民检察院</a:t>
            </a:r>
            <a:endParaRPr kumimoji="0"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endParaRPr>
          </a:p>
        </p:txBody>
      </p:sp>
      <p:sp>
        <p:nvSpPr>
          <p:cNvPr id="19473" name="Text Box 17"/>
          <p:cNvSpPr txBox="1"/>
          <p:nvPr>
            <p:custDataLst>
              <p:tags r:id="rId18"/>
            </p:custDataLst>
          </p:nvPr>
        </p:nvSpPr>
        <p:spPr>
          <a:xfrm>
            <a:off x="4583113" y="4656138"/>
            <a:ext cx="2138362" cy="521970"/>
          </a:xfrm>
          <a:prstGeom prst="rect">
            <a:avLst/>
          </a:prstGeom>
          <a:noFill/>
          <a:ln w="9525">
            <a:noFill/>
          </a:ln>
        </p:spPr>
        <p:txBody>
          <a:bodyPr>
            <a:spAutoFit/>
          </a:bodyPr>
          <a:lstStyle/>
          <a:p>
            <a:pPr>
              <a:spcBef>
                <a:spcPct val="50000"/>
              </a:spcBef>
            </a:pPr>
            <a:r>
              <a:rPr lang="zh-CN" altLang="en-US" sz="2800">
                <a:solidFill>
                  <a:srgbClr val="FF0000"/>
                </a:solidFill>
                <a:latin typeface="黑体" panose="02010609060101010101" pitchFamily="49" charset="-122"/>
                <a:ea typeface="黑体" panose="02010609060101010101" pitchFamily="49" charset="-122"/>
              </a:rPr>
              <a:t>军事委员会</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19474" name="Text Box 18"/>
          <p:cNvSpPr txBox="1"/>
          <p:nvPr>
            <p:custDataLst>
              <p:tags r:id="rId19"/>
            </p:custDataLst>
          </p:nvPr>
        </p:nvSpPr>
        <p:spPr>
          <a:xfrm>
            <a:off x="4452620" y="248920"/>
            <a:ext cx="4297680" cy="645160"/>
          </a:xfrm>
          <a:prstGeom prst="rect">
            <a:avLst/>
          </a:prstGeom>
          <a:noFill/>
          <a:ln w="9525">
            <a:noFill/>
          </a:ln>
        </p:spPr>
        <p:txBody>
          <a:bodyPr wrap="none">
            <a:spAutoFit/>
          </a:bodyPr>
          <a:lstStyle/>
          <a:p>
            <a:r>
              <a:rPr lang="zh-CN" altLang="en-US" sz="3600">
                <a:solidFill>
                  <a:schemeClr val="tx1"/>
                </a:solidFill>
                <a:latin typeface="黑体" panose="02010609060101010101" pitchFamily="49" charset="-122"/>
                <a:ea typeface="黑体" panose="02010609060101010101" pitchFamily="49" charset="-122"/>
              </a:rPr>
              <a:t>我国的国家机关体系</a:t>
            </a:r>
            <a:endParaRPr lang="zh-CN" altLang="en-US" sz="3600">
              <a:solidFill>
                <a:schemeClr val="tx1"/>
              </a:solidFill>
              <a:latin typeface="黑体" panose="02010609060101010101" pitchFamily="49" charset="-122"/>
              <a:ea typeface="黑体" panose="02010609060101010101" pitchFamily="49" charset="-122"/>
            </a:endParaRPr>
          </a:p>
        </p:txBody>
      </p:sp>
      <p:sp>
        <p:nvSpPr>
          <p:cNvPr id="19476" name="Rectangle 20"/>
          <p:cNvSpPr/>
          <p:nvPr>
            <p:custDataLst>
              <p:tags r:id="rId20"/>
            </p:custDataLst>
          </p:nvPr>
        </p:nvSpPr>
        <p:spPr>
          <a:xfrm>
            <a:off x="3071813" y="1127125"/>
            <a:ext cx="1960880" cy="521970"/>
          </a:xfrm>
          <a:prstGeom prst="rect">
            <a:avLst/>
          </a:prstGeom>
          <a:noFill/>
          <a:ln w="9525">
            <a:noFill/>
          </a:ln>
        </p:spPr>
        <p:txBody>
          <a:bodyPr wrap="none">
            <a:spAutoFit/>
          </a:bodyPr>
          <a:lstStyle/>
          <a:p>
            <a:r>
              <a:rPr lang="zh-CN" altLang="en-US" sz="2800">
                <a:solidFill>
                  <a:schemeClr val="tx1"/>
                </a:solidFill>
                <a:latin typeface="Times New Roman" panose="02020603050405020304" pitchFamily="18" charset="0"/>
                <a:ea typeface="黑体" panose="02010609060101010101" pitchFamily="49" charset="-122"/>
              </a:rPr>
              <a:t>国家元首：</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77" name="Rectangle 21"/>
          <p:cNvSpPr/>
          <p:nvPr>
            <p:custDataLst>
              <p:tags r:id="rId21"/>
            </p:custDataLst>
          </p:nvPr>
        </p:nvSpPr>
        <p:spPr>
          <a:xfrm>
            <a:off x="4872038" y="1127125"/>
            <a:ext cx="2360612" cy="521970"/>
          </a:xfrm>
          <a:prstGeom prst="rect">
            <a:avLst/>
          </a:prstGeom>
          <a:noFill/>
          <a:ln w="9525">
            <a:noFill/>
          </a:ln>
        </p:spPr>
        <p:txBody>
          <a:bodyPr>
            <a:spAutoFit/>
          </a:bodyPr>
          <a:lstStyle/>
          <a:p>
            <a:r>
              <a:rPr lang="zh-CN" altLang="en-US" sz="2800">
                <a:solidFill>
                  <a:srgbClr val="FF0000"/>
                </a:solidFill>
                <a:latin typeface="Times New Roman" panose="02020603050405020304" pitchFamily="18" charset="0"/>
                <a:ea typeface="黑体" panose="02010609060101010101" pitchFamily="49" charset="-122"/>
              </a:rPr>
              <a:t>国家主席</a:t>
            </a:r>
            <a:endParaRPr lang="zh-CN" altLang="en-US" sz="2800">
              <a:solidFill>
                <a:srgbClr val="FF0000"/>
              </a:solidFill>
              <a:latin typeface="Times New Roman" panose="02020603050405020304" pitchFamily="18" charset="0"/>
              <a:ea typeface="黑体" panose="02010609060101010101" pitchFamily="49" charset="-122"/>
            </a:endParaRPr>
          </a:p>
        </p:txBody>
      </p:sp>
      <p:sp>
        <p:nvSpPr>
          <p:cNvPr id="19478" name="Rectangle 22"/>
          <p:cNvSpPr/>
          <p:nvPr>
            <p:custDataLst>
              <p:tags r:id="rId22"/>
            </p:custDataLst>
          </p:nvPr>
        </p:nvSpPr>
        <p:spPr>
          <a:xfrm>
            <a:off x="3000375" y="1703388"/>
            <a:ext cx="1960880" cy="521970"/>
          </a:xfrm>
          <a:prstGeom prst="rect">
            <a:avLst/>
          </a:prstGeom>
          <a:noFill/>
          <a:ln w="9525">
            <a:noFill/>
          </a:ln>
        </p:spPr>
        <p:txBody>
          <a:bodyPr wrap="none">
            <a:spAutoFit/>
          </a:bodyPr>
          <a:lstStyle/>
          <a:p>
            <a:r>
              <a:rPr lang="zh-CN" altLang="en-US" sz="2800">
                <a:solidFill>
                  <a:schemeClr val="tx1"/>
                </a:solidFill>
                <a:latin typeface="Times New Roman" panose="02020603050405020304" pitchFamily="18" charset="0"/>
                <a:ea typeface="黑体" panose="02010609060101010101" pitchFamily="49" charset="-122"/>
              </a:rPr>
              <a:t>立法机关：</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79" name="Rectangle 23"/>
          <p:cNvSpPr/>
          <p:nvPr>
            <p:custDataLst>
              <p:tags r:id="rId23"/>
            </p:custDataLst>
          </p:nvPr>
        </p:nvSpPr>
        <p:spPr>
          <a:xfrm>
            <a:off x="4872038" y="1703388"/>
            <a:ext cx="5257800" cy="521970"/>
          </a:xfrm>
          <a:prstGeom prst="rect">
            <a:avLst/>
          </a:prstGeom>
          <a:noFill/>
          <a:ln w="9525">
            <a:noFill/>
          </a:ln>
        </p:spPr>
        <p:txBody>
          <a:bodyPr>
            <a:spAutoFit/>
          </a:bodyPr>
          <a:lstStyle/>
          <a:p>
            <a:r>
              <a:rPr lang="zh-CN" altLang="en-US" sz="2800">
                <a:solidFill>
                  <a:srgbClr val="FF3300"/>
                </a:solidFill>
                <a:latin typeface="Times New Roman" panose="02020603050405020304" pitchFamily="18" charset="0"/>
                <a:ea typeface="黑体" panose="02010609060101010101" pitchFamily="49" charset="-122"/>
              </a:rPr>
              <a:t>全国人民代表大会及其常委会</a:t>
            </a:r>
            <a:endParaRPr lang="zh-CN" altLang="en-US" sz="2800">
              <a:solidFill>
                <a:srgbClr val="FF3300"/>
              </a:solidFill>
              <a:latin typeface="Times New Roman" panose="02020603050405020304" pitchFamily="18" charset="0"/>
              <a:ea typeface="黑体" panose="02010609060101010101" pitchFamily="49" charset="-122"/>
            </a:endParaRPr>
          </a:p>
        </p:txBody>
      </p:sp>
      <p:sp>
        <p:nvSpPr>
          <p:cNvPr id="19480" name="Rectangle 24"/>
          <p:cNvSpPr/>
          <p:nvPr>
            <p:custDataLst>
              <p:tags r:id="rId24"/>
            </p:custDataLst>
          </p:nvPr>
        </p:nvSpPr>
        <p:spPr>
          <a:xfrm>
            <a:off x="6743700" y="2711450"/>
            <a:ext cx="3027680" cy="521970"/>
          </a:xfrm>
          <a:prstGeom prst="rect">
            <a:avLst/>
          </a:prstGeom>
          <a:noFill/>
          <a:ln w="9525">
            <a:noFill/>
          </a:ln>
        </p:spPr>
        <p:txBody>
          <a:bodyPr wrap="none">
            <a:spAutoFit/>
          </a:bodyPr>
          <a:lstStyle/>
          <a:p>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Times New Roman" panose="02020603050405020304" pitchFamily="18" charset="0"/>
                <a:ea typeface="黑体" panose="02010609060101010101" pitchFamily="49" charset="-122"/>
              </a:rPr>
              <a:t>行使行政权</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81" name="Rectangle 25"/>
          <p:cNvSpPr/>
          <p:nvPr>
            <p:custDataLst>
              <p:tags r:id="rId25"/>
            </p:custDataLst>
          </p:nvPr>
        </p:nvSpPr>
        <p:spPr>
          <a:xfrm>
            <a:off x="7391400" y="3214688"/>
            <a:ext cx="3383280" cy="521970"/>
          </a:xfrm>
          <a:prstGeom prst="rect">
            <a:avLst/>
          </a:prstGeom>
          <a:noFill/>
          <a:ln w="9525">
            <a:noFill/>
          </a:ln>
        </p:spPr>
        <p:txBody>
          <a:bodyPr wrap="none">
            <a:spAutoFit/>
          </a:bodyPr>
          <a:lstStyle/>
          <a:p>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Times New Roman" panose="02020603050405020304" pitchFamily="18" charset="0"/>
                <a:ea typeface="黑体" panose="02010609060101010101" pitchFamily="49" charset="-122"/>
              </a:rPr>
              <a:t>独立行使审判权</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19482" name="Text Box 26"/>
          <p:cNvSpPr txBox="1"/>
          <p:nvPr>
            <p:custDataLst>
              <p:tags r:id="rId26"/>
            </p:custDataLst>
          </p:nvPr>
        </p:nvSpPr>
        <p:spPr>
          <a:xfrm>
            <a:off x="3072130" y="3288030"/>
            <a:ext cx="1135063" cy="953135"/>
          </a:xfrm>
          <a:prstGeom prst="rect">
            <a:avLst/>
          </a:prstGeom>
          <a:noFill/>
          <a:ln w="9525">
            <a:noFill/>
          </a:ln>
        </p:spPr>
        <p:txBody>
          <a:bodyPr wrap="square">
            <a:spAutoFit/>
          </a:bodyPr>
          <a:lstStyle/>
          <a:p>
            <a:pPr>
              <a:spcBef>
                <a:spcPct val="50000"/>
              </a:spcBef>
            </a:pPr>
            <a:r>
              <a:rPr lang="zh-CN" altLang="en-US" sz="2800">
                <a:solidFill>
                  <a:schemeClr val="tx1"/>
                </a:solidFill>
                <a:latin typeface="Times New Roman" panose="02020603050405020304" pitchFamily="18" charset="0"/>
                <a:ea typeface="黑体" panose="02010609060101010101" pitchFamily="49" charset="-122"/>
              </a:rPr>
              <a:t>司法机关</a:t>
            </a:r>
            <a:endParaRPr lang="zh-CN" altLang="en-US" sz="2800">
              <a:solidFill>
                <a:srgbClr val="0000FF"/>
              </a:solidFill>
              <a:latin typeface="Times New Roman" panose="02020603050405020304" pitchFamily="18" charset="0"/>
              <a:ea typeface="黑体" panose="02010609060101010101" pitchFamily="49" charset="-122"/>
            </a:endParaRPr>
          </a:p>
        </p:txBody>
      </p:sp>
      <p:sp>
        <p:nvSpPr>
          <p:cNvPr id="19483" name="AutoShape 27"/>
          <p:cNvSpPr/>
          <p:nvPr>
            <p:custDataLst>
              <p:tags r:id="rId27"/>
            </p:custDataLst>
          </p:nvPr>
        </p:nvSpPr>
        <p:spPr>
          <a:xfrm>
            <a:off x="4008438" y="3287713"/>
            <a:ext cx="215900" cy="1079500"/>
          </a:xfrm>
          <a:prstGeom prst="leftBrace">
            <a:avLst>
              <a:gd name="adj1" fmla="val 41527"/>
              <a:gd name="adj2" fmla="val 50000"/>
            </a:avLst>
          </a:prstGeom>
          <a:ln>
            <a:headEnd type="none" w="med" len="med"/>
            <a:tailEnd type="none" w="med" len="med"/>
          </a:ln>
        </p:spPr>
        <p:style>
          <a:lnRef idx="3">
            <a:schemeClr val="dk1"/>
          </a:lnRef>
          <a:fillRef idx="0">
            <a:schemeClr val="dk1"/>
          </a:fillRef>
          <a:effectRef idx="2">
            <a:schemeClr val="dk1"/>
          </a:effectRef>
          <a:fontRef idx="minor">
            <a:schemeClr val="tx1"/>
          </a:fontRef>
        </p:style>
        <p:txBody>
          <a:bodyPr wrap="none" anchor="ctr"/>
          <a:lstStyle/>
          <a:p>
            <a:endParaRPr lang="zh-CN" altLang="en-US">
              <a:latin typeface="Times New Roman" panose="02020603050405020304" pitchFamily="18" charset="0"/>
            </a:endParaRPr>
          </a:p>
        </p:txBody>
      </p:sp>
      <p:sp>
        <p:nvSpPr>
          <p:cNvPr id="19484" name="Rectangle 28"/>
          <p:cNvSpPr/>
          <p:nvPr>
            <p:custDataLst>
              <p:tags r:id="rId28"/>
            </p:custDataLst>
          </p:nvPr>
        </p:nvSpPr>
        <p:spPr>
          <a:xfrm>
            <a:off x="7248525" y="4295775"/>
            <a:ext cx="3383280" cy="521970"/>
          </a:xfrm>
          <a:prstGeom prst="rect">
            <a:avLst/>
          </a:prstGeom>
          <a:noFill/>
          <a:ln w="9525">
            <a:noFill/>
          </a:ln>
        </p:spPr>
        <p:txBody>
          <a:bodyPr wrap="none">
            <a:spAutoFit/>
          </a:bodyPr>
          <a:lstStyle/>
          <a:p>
            <a:r>
              <a:rPr lang="en-US" altLang="zh-CN" sz="2800">
                <a:solidFill>
                  <a:schemeClr val="tx1"/>
                </a:solidFill>
                <a:latin typeface="Times New Roman" panose="02020603050405020304" pitchFamily="18" charset="0"/>
                <a:ea typeface="黑体" panose="02010609060101010101" pitchFamily="49" charset="-122"/>
              </a:rPr>
              <a:t>——</a:t>
            </a:r>
            <a:r>
              <a:rPr lang="zh-CN" altLang="en-US" sz="2800">
                <a:solidFill>
                  <a:schemeClr val="tx1"/>
                </a:solidFill>
                <a:latin typeface="Times New Roman" panose="02020603050405020304" pitchFamily="18" charset="0"/>
                <a:ea typeface="黑体" panose="02010609060101010101" pitchFamily="49" charset="-122"/>
              </a:rPr>
              <a:t>独立行使检察权</a:t>
            </a:r>
            <a:endParaRPr lang="zh-CN" altLang="en-US" sz="2800">
              <a:solidFill>
                <a:schemeClr val="tx1"/>
              </a:solidFill>
              <a:latin typeface="Times New Roman" panose="02020603050405020304" pitchFamily="18" charset="0"/>
              <a:ea typeface="黑体" panose="02010609060101010101" pitchFamily="49" charset="-122"/>
            </a:endParaRPr>
          </a:p>
        </p:txBody>
      </p:sp>
      <p:sp>
        <p:nvSpPr>
          <p:cNvPr id="219" name=" 219"/>
          <p:cNvSpPr/>
          <p:nvPr>
            <p:custDataLst>
              <p:tags r:id="rId29"/>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拓展延伸</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41020" y="1513205"/>
            <a:ext cx="3481705" cy="3538220"/>
          </a:xfrm>
          <a:prstGeom prst="rect">
            <a:avLst/>
          </a:prstGeom>
          <a:noFill/>
          <a:ln w="9525">
            <a:noFill/>
          </a:ln>
        </p:spPr>
        <p:txBody>
          <a:bodyPr wrap="square" anchor="t">
            <a:spAutoFit/>
          </a:bodyPr>
          <a:lstStyle/>
          <a:p>
            <a:pPr>
              <a:spcBef>
                <a:spcPct val="50000"/>
              </a:spcBef>
            </a:pPr>
            <a:r>
              <a:rPr sz="3200" b="1">
                <a:ea typeface="微软雅黑" panose="020b0503020204020204" charset="-122"/>
                <a:cs typeface="微软雅黑" panose="020b0503020204020204" charset="-122"/>
              </a:rPr>
              <a:t>1、含义：</a:t>
            </a:r>
            <a:endParaRPr sz="3200" b="1">
              <a:ea typeface="微软雅黑" panose="020b0503020204020204" charset="-122"/>
              <a:cs typeface="微软雅黑" panose="020b0503020204020204" charset="-122"/>
            </a:endParaRPr>
          </a:p>
          <a:p>
            <a:pPr>
              <a:spcBef>
                <a:spcPct val="50000"/>
              </a:spcBef>
            </a:pPr>
            <a:endParaRPr sz="3200" b="1">
              <a:ea typeface="微软雅黑" panose="020b0503020204020204" charset="-122"/>
              <a:cs typeface="微软雅黑" panose="020b0503020204020204" charset="-122"/>
            </a:endParaRPr>
          </a:p>
          <a:p>
            <a:pPr>
              <a:spcBef>
                <a:spcPct val="50000"/>
              </a:spcBef>
            </a:pPr>
            <a:r>
              <a:rPr sz="3200" b="1">
                <a:ea typeface="微软雅黑" panose="020b0503020204020204" charset="-122"/>
                <a:cs typeface="微软雅黑" panose="020b0503020204020204" charset="-122"/>
              </a:rPr>
              <a:t>2、地位：</a:t>
            </a:r>
            <a:endParaRPr sz="3200" b="1">
              <a:ea typeface="微软雅黑" panose="020b0503020204020204" charset="-122"/>
              <a:cs typeface="微软雅黑" panose="020b0503020204020204" charset="-122"/>
            </a:endParaRPr>
          </a:p>
          <a:p>
            <a:pPr>
              <a:spcBef>
                <a:spcPct val="50000"/>
              </a:spcBef>
            </a:pPr>
            <a:r>
              <a:rPr sz="3200" b="1">
                <a:ea typeface="微软雅黑" panose="020b0503020204020204" charset="-122"/>
                <a:cs typeface="微软雅黑" panose="020b0503020204020204" charset="-122"/>
              </a:rPr>
              <a:t>3、基石：</a:t>
            </a:r>
            <a:endParaRPr sz="3200" b="1">
              <a:ea typeface="微软雅黑" panose="020b0503020204020204" charset="-122"/>
              <a:cs typeface="微软雅黑" panose="020b0503020204020204" charset="-122"/>
            </a:endParaRPr>
          </a:p>
          <a:p>
            <a:pPr>
              <a:spcBef>
                <a:spcPct val="50000"/>
              </a:spcBef>
            </a:pPr>
            <a:endParaRPr sz="3200" b="1">
              <a:ea typeface="微软雅黑" panose="020b0503020204020204" charset="-122"/>
              <a:cs typeface="微软雅黑" panose="020b0503020204020204" charset="-122"/>
            </a:endParaRPr>
          </a:p>
        </p:txBody>
      </p:sp>
      <p:sp>
        <p:nvSpPr>
          <p:cNvPr id="25603" name="Rectangle 842"/>
          <p:cNvSpPr/>
          <p:nvPr>
            <p:custDataLst>
              <p:tags r:id="rId4"/>
            </p:custDataLst>
          </p:nvPr>
        </p:nvSpPr>
        <p:spPr>
          <a:xfrm>
            <a:off x="723900" y="567055"/>
            <a:ext cx="9369425"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核心考点四：人民代表大会制度</a:t>
            </a:r>
            <a:endParaRPr lang="zh-CN" altLang="en-US" sz="3600" b="1">
              <a:solidFill>
                <a:srgbClr val="FF0000"/>
              </a:solidFill>
              <a:latin typeface="Calibri" panose="020f0502020204030204" charset="0"/>
              <a:ea typeface="黑体" panose="02010609060101010101" pitchFamily="49" charset="-122"/>
            </a:endParaRPr>
          </a:p>
        </p:txBody>
      </p:sp>
      <p:sp>
        <p:nvSpPr>
          <p:cNvPr id="9218" name="Rectangle 2"/>
          <p:cNvSpPr>
            <a:spLocks noChangeArrowheads="1"/>
          </p:cNvSpPr>
          <p:nvPr>
            <p:custDataLst>
              <p:tags r:id="rId5"/>
            </p:custDataLst>
          </p:nvPr>
        </p:nvSpPr>
        <p:spPr bwMode="auto">
          <a:xfrm>
            <a:off x="249555" y="1513205"/>
            <a:ext cx="12197715" cy="1383665"/>
          </a:xfrm>
          <a:prstGeom prst="rect">
            <a:avLst/>
          </a:prstGeom>
          <a:noFill/>
          <a:ln w="9525">
            <a:noFill/>
            <a:miter lim="800000"/>
          </a:ln>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zh-CN" sz="3600" b="1" i="0" u="none" strike="noStrike" kern="1200" cap="none" spc="0" normalizeH="0" baseline="0" noProof="0">
                <a:ln>
                  <a:noFill/>
                </a:ln>
                <a:solidFill>
                  <a:srgbClr val="333399"/>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r>
              <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按照</a:t>
            </a:r>
            <a:r>
              <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                      </a:t>
            </a:r>
            <a:r>
              <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原则，由</a:t>
            </a:r>
            <a:r>
              <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         </a:t>
            </a:r>
            <a:r>
              <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选举</a:t>
            </a:r>
            <a:r>
              <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            </a:t>
            </a:r>
            <a:r>
              <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组成</a:t>
            </a:r>
            <a:r>
              <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                            </a:t>
            </a:r>
            <a:endPar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endParaRPr>
          </a:p>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sng"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                         </a:t>
            </a:r>
            <a:r>
              <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rPr>
              <a:t>作为国家权力机关，统一管理国家事务的政治制度。　</a:t>
            </a:r>
            <a:endParaRPr kumimoji="0"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Times New Roman" panose="02020603050405020304" pitchFamily="18" charset="0"/>
              <a:ea typeface="新宋体" panose="02010609030101010101" charset="-122"/>
              <a:cs typeface="+mn-cs"/>
            </a:endParaRPr>
          </a:p>
        </p:txBody>
      </p:sp>
      <p:sp>
        <p:nvSpPr>
          <p:cNvPr id="9237" name="Rectangle 21"/>
          <p:cNvSpPr/>
          <p:nvPr>
            <p:custDataLst>
              <p:tags r:id="rId6"/>
            </p:custDataLst>
          </p:nvPr>
        </p:nvSpPr>
        <p:spPr>
          <a:xfrm>
            <a:off x="3505518" y="1512888"/>
            <a:ext cx="2422525" cy="583565"/>
          </a:xfrm>
          <a:prstGeom prst="rect">
            <a:avLst/>
          </a:prstGeom>
          <a:noFill/>
          <a:ln w="571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a:solidFill>
                  <a:srgbClr val="FF6600"/>
                </a:solidFill>
                <a:ea typeface="黑体" panose="02010609060101010101" pitchFamily="49" charset="-122"/>
              </a:rPr>
              <a:t>民主集中制</a:t>
            </a:r>
            <a:endParaRPr lang="zh-CN" altLang="en-US" b="1">
              <a:solidFill>
                <a:srgbClr val="FF6600"/>
              </a:solidFill>
              <a:ea typeface="黑体" panose="02010609060101010101" pitchFamily="49" charset="-122"/>
            </a:endParaRPr>
          </a:p>
        </p:txBody>
      </p:sp>
      <p:sp>
        <p:nvSpPr>
          <p:cNvPr id="9238" name="Rectangle 22"/>
          <p:cNvSpPr/>
          <p:nvPr>
            <p:custDataLst>
              <p:tags r:id="rId7"/>
            </p:custDataLst>
          </p:nvPr>
        </p:nvSpPr>
        <p:spPr>
          <a:xfrm>
            <a:off x="7200900" y="1512888"/>
            <a:ext cx="1208088" cy="583565"/>
          </a:xfrm>
          <a:prstGeom prst="rect">
            <a:avLst/>
          </a:prstGeom>
          <a:noFill/>
          <a:ln w="571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a:solidFill>
                  <a:srgbClr val="FF6600"/>
                </a:solidFill>
                <a:ea typeface="黑体" panose="02010609060101010101" pitchFamily="49" charset="-122"/>
              </a:rPr>
              <a:t>人民</a:t>
            </a:r>
            <a:endParaRPr lang="zh-CN" altLang="en-US" b="1">
              <a:solidFill>
                <a:srgbClr val="FF6600"/>
              </a:solidFill>
              <a:ea typeface="黑体" panose="02010609060101010101" pitchFamily="49" charset="-122"/>
            </a:endParaRPr>
          </a:p>
        </p:txBody>
      </p:sp>
      <p:sp>
        <p:nvSpPr>
          <p:cNvPr id="9239" name="Rectangle 23"/>
          <p:cNvSpPr/>
          <p:nvPr>
            <p:custDataLst>
              <p:tags r:id="rId8"/>
            </p:custDataLst>
          </p:nvPr>
        </p:nvSpPr>
        <p:spPr>
          <a:xfrm>
            <a:off x="9127173" y="1513205"/>
            <a:ext cx="1201737" cy="583565"/>
          </a:xfrm>
          <a:prstGeom prst="rect">
            <a:avLst/>
          </a:prstGeom>
          <a:noFill/>
          <a:ln w="571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a:solidFill>
                  <a:srgbClr val="FF6600"/>
                </a:solidFill>
                <a:ea typeface="黑体" panose="02010609060101010101" pitchFamily="49" charset="-122"/>
              </a:rPr>
              <a:t>代表</a:t>
            </a:r>
            <a:endParaRPr lang="zh-CN" altLang="en-US" b="1">
              <a:solidFill>
                <a:srgbClr val="FF6600"/>
              </a:solidFill>
              <a:ea typeface="黑体" panose="02010609060101010101" pitchFamily="49" charset="-122"/>
            </a:endParaRPr>
          </a:p>
        </p:txBody>
      </p:sp>
      <p:sp>
        <p:nvSpPr>
          <p:cNvPr id="9240" name="Rectangle 24"/>
          <p:cNvSpPr/>
          <p:nvPr>
            <p:custDataLst>
              <p:tags r:id="rId9"/>
            </p:custDataLst>
          </p:nvPr>
        </p:nvSpPr>
        <p:spPr>
          <a:xfrm>
            <a:off x="160973" y="2150110"/>
            <a:ext cx="2895600" cy="583565"/>
          </a:xfrm>
          <a:prstGeom prst="rect">
            <a:avLst/>
          </a:prstGeom>
          <a:noFill/>
          <a:ln w="571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a:solidFill>
                  <a:srgbClr val="FF6600"/>
                </a:solidFill>
                <a:ea typeface="黑体" panose="02010609060101010101" pitchFamily="49" charset="-122"/>
              </a:rPr>
              <a:t>人民代表大会</a:t>
            </a:r>
            <a:endParaRPr lang="zh-CN" altLang="en-US" b="1">
              <a:solidFill>
                <a:srgbClr val="FF6600"/>
              </a:solidFill>
              <a:ea typeface="黑体" panose="02010609060101010101" pitchFamily="49" charset="-122"/>
            </a:endParaRPr>
          </a:p>
        </p:txBody>
      </p:sp>
      <p:sp>
        <p:nvSpPr>
          <p:cNvPr id="20485" name="TextBox 5"/>
          <p:cNvSpPr txBox="1"/>
          <p:nvPr>
            <p:custDataLst>
              <p:tags r:id="rId10"/>
            </p:custDataLst>
          </p:nvPr>
        </p:nvSpPr>
        <p:spPr>
          <a:xfrm>
            <a:off x="2556510" y="3071495"/>
            <a:ext cx="6000750" cy="583565"/>
          </a:xfrm>
          <a:prstGeom prst="rect">
            <a:avLst/>
          </a:prstGeom>
          <a:noFill/>
          <a:ln w="9525">
            <a:noFill/>
          </a:ln>
        </p:spPr>
        <p:txBody>
          <a:bodyPr>
            <a:spAutoFit/>
          </a:bodyPr>
          <a:lstStyle/>
          <a:p>
            <a:r>
              <a:rPr lang="zh-CN" altLang="en-US" sz="3200" b="1">
                <a:solidFill>
                  <a:srgbClr val="FF0000"/>
                </a:solidFill>
                <a:latin typeface="Times New Roman" panose="02020603050405020304" pitchFamily="18" charset="0"/>
              </a:rPr>
              <a:t>我国的政体，根本政治制度</a:t>
            </a:r>
            <a:endParaRPr lang="zh-CN" altLang="en-US" sz="3200" b="1">
              <a:solidFill>
                <a:srgbClr val="FF0000"/>
              </a:solidFill>
              <a:latin typeface="Times New Roman" panose="02020603050405020304" pitchFamily="18" charset="0"/>
            </a:endParaRPr>
          </a:p>
        </p:txBody>
      </p:sp>
      <p:sp>
        <p:nvSpPr>
          <p:cNvPr id="20486" name="TextBox 6"/>
          <p:cNvSpPr txBox="1"/>
          <p:nvPr>
            <p:custDataLst>
              <p:tags r:id="rId11"/>
            </p:custDataLst>
          </p:nvPr>
        </p:nvSpPr>
        <p:spPr>
          <a:xfrm>
            <a:off x="2408555" y="3830320"/>
            <a:ext cx="6000750" cy="583565"/>
          </a:xfrm>
          <a:prstGeom prst="rect">
            <a:avLst/>
          </a:prstGeom>
          <a:noFill/>
          <a:ln w="9525">
            <a:noFill/>
          </a:ln>
        </p:spPr>
        <p:txBody>
          <a:bodyPr>
            <a:spAutoFit/>
          </a:bodyPr>
          <a:lstStyle/>
          <a:p>
            <a:r>
              <a:rPr lang="zh-CN" altLang="en-US" sz="3200" b="1">
                <a:solidFill>
                  <a:srgbClr val="FF0000"/>
                </a:solidFill>
                <a:latin typeface="Times New Roman" panose="02020603050405020304" pitchFamily="18" charset="0"/>
              </a:rPr>
              <a:t>人民代表大会</a:t>
            </a:r>
            <a:endParaRPr lang="zh-CN" altLang="en-US" sz="3200" b="1">
              <a:solidFill>
                <a:srgbClr val="FF0000"/>
              </a:solidFill>
              <a:latin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Text Box 5"/>
          <p:cNvSpPr txBox="1">
            <a:spLocks noChangeArrowheads="1"/>
          </p:cNvSpPr>
          <p:nvPr>
            <p:custDataLst>
              <p:tags r:id="rId4"/>
            </p:custDataLst>
          </p:nvPr>
        </p:nvSpPr>
        <p:spPr bwMode="auto">
          <a:xfrm>
            <a:off x="525145" y="667481"/>
            <a:ext cx="7696200" cy="583565"/>
          </a:xfrm>
          <a:prstGeom prst="rect">
            <a:avLst/>
          </a:prstGeom>
          <a:noFill/>
          <a:ln>
            <a:noFill/>
          </a:ln>
        </p:spPr>
        <p:txBody>
          <a:bodyPr wrap="square">
            <a:spAutoFit/>
          </a:bodyPr>
          <a:lstStyle>
            <a:lvl1pPr eaLnBrk="0" hangingPunct="0">
              <a:defRPr sz="2400" b="1">
                <a:solidFill>
                  <a:srgbClr val="FF6600"/>
                </a:solidFill>
                <a:latin typeface="Times New Roman" panose="02020603050405020304" pitchFamily="18" charset="0"/>
                <a:ea typeface="宋体" panose="02010600030101010101" pitchFamily="2" charset="-122"/>
              </a:defRPr>
            </a:lvl1pPr>
            <a:lvl2pPr marL="742950" indent="-285750" eaLnBrk="0" hangingPunct="0">
              <a:defRPr sz="2400" b="1">
                <a:solidFill>
                  <a:srgbClr val="FF6600"/>
                </a:solidFill>
                <a:latin typeface="Times New Roman" panose="02020603050405020304" pitchFamily="18" charset="0"/>
                <a:ea typeface="宋体" panose="02010600030101010101" pitchFamily="2" charset="-122"/>
              </a:defRPr>
            </a:lvl2pPr>
            <a:lvl3pPr marL="1143000" indent="-228600" eaLnBrk="0" hangingPunct="0">
              <a:defRPr sz="2400" b="1">
                <a:solidFill>
                  <a:srgbClr val="FF6600"/>
                </a:solidFill>
                <a:latin typeface="Times New Roman" panose="02020603050405020304" pitchFamily="18" charset="0"/>
                <a:ea typeface="宋体" panose="02010600030101010101" pitchFamily="2" charset="-122"/>
              </a:defRPr>
            </a:lvl3pPr>
            <a:lvl4pPr marL="1600200" indent="-228600" eaLnBrk="0" hangingPunct="0">
              <a:defRPr sz="2400" b="1">
                <a:solidFill>
                  <a:srgbClr val="FF6600"/>
                </a:solidFill>
                <a:latin typeface="Times New Roman" panose="02020603050405020304" pitchFamily="18" charset="0"/>
                <a:ea typeface="宋体" panose="02010600030101010101" pitchFamily="2" charset="-122"/>
              </a:defRPr>
            </a:lvl4pPr>
            <a:lvl5pPr marL="2057400" indent="-228600" eaLnBrk="0" hangingPunct="0">
              <a:defRPr sz="2400" b="1">
                <a:solidFill>
                  <a:srgbClr val="FF6600"/>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3200" smtClean="0">
                <a:solidFill>
                  <a:schemeClr val="tx1"/>
                </a:solidFill>
                <a:latin typeface="微软雅黑" panose="020b0503020204020204" charset="-122"/>
                <a:ea typeface="微软雅黑" panose="020b0503020204020204" charset="-122"/>
              </a:rPr>
              <a:t>4</a:t>
            </a:r>
            <a:r>
              <a:rPr lang="zh-CN" altLang="en-US" sz="3200" smtClean="0">
                <a:solidFill>
                  <a:schemeClr val="tx1"/>
                </a:solidFill>
                <a:latin typeface="微软雅黑" panose="020b0503020204020204" charset="-122"/>
                <a:ea typeface="微软雅黑" panose="020b0503020204020204" charset="-122"/>
              </a:rPr>
              <a:t>、人民代表大会制度的基</a:t>
            </a:r>
            <a:r>
              <a:rPr lang="zh-CN" altLang="en-US" sz="3200">
                <a:solidFill>
                  <a:schemeClr val="tx1"/>
                </a:solidFill>
                <a:latin typeface="微软雅黑" panose="020b0503020204020204" charset="-122"/>
                <a:ea typeface="微软雅黑" panose="020b0503020204020204" charset="-122"/>
              </a:rPr>
              <a:t>本内容：</a:t>
            </a:r>
            <a:endParaRPr lang="zh-CN" altLang="en-US" sz="3200">
              <a:solidFill>
                <a:schemeClr val="tx1"/>
              </a:solidFill>
              <a:latin typeface="微软雅黑" panose="020b0503020204020204" charset="-122"/>
              <a:ea typeface="微软雅黑" panose="020b0503020204020204" charset="-122"/>
            </a:endParaRPr>
          </a:p>
        </p:txBody>
      </p:sp>
      <p:sp>
        <p:nvSpPr>
          <p:cNvPr id="5" name="Text Box 6"/>
          <p:cNvSpPr txBox="1">
            <a:spLocks noChangeArrowheads="1"/>
          </p:cNvSpPr>
          <p:nvPr>
            <p:custDataLst>
              <p:tags r:id="rId5"/>
            </p:custDataLst>
          </p:nvPr>
        </p:nvSpPr>
        <p:spPr bwMode="auto">
          <a:xfrm>
            <a:off x="525250" y="1373833"/>
            <a:ext cx="11305238" cy="4669155"/>
          </a:xfrm>
          <a:prstGeom prst="rect">
            <a:avLst/>
          </a:prstGeom>
          <a:noFill/>
          <a:ln>
            <a:noFill/>
          </a:ln>
        </p:spPr>
        <p:txBody>
          <a:bodyPr wrap="square">
            <a:spAutoFit/>
          </a:bodyPr>
          <a:lstStyle>
            <a:lvl1pPr eaLnBrk="0" hangingPunct="0">
              <a:defRPr sz="2400" b="1">
                <a:solidFill>
                  <a:srgbClr val="FF6600"/>
                </a:solidFill>
                <a:latin typeface="Times New Roman" panose="02020603050405020304" pitchFamily="18" charset="0"/>
                <a:ea typeface="宋体" panose="02010600030101010101" pitchFamily="2" charset="-122"/>
              </a:defRPr>
            </a:lvl1pPr>
            <a:lvl2pPr marL="742950" indent="-285750" eaLnBrk="0" hangingPunct="0">
              <a:defRPr sz="2400" b="1">
                <a:solidFill>
                  <a:srgbClr val="FF6600"/>
                </a:solidFill>
                <a:latin typeface="Times New Roman" panose="02020603050405020304" pitchFamily="18" charset="0"/>
                <a:ea typeface="宋体" panose="02010600030101010101" pitchFamily="2" charset="-122"/>
              </a:defRPr>
            </a:lvl2pPr>
            <a:lvl3pPr marL="1143000" indent="-228600" eaLnBrk="0" hangingPunct="0">
              <a:defRPr sz="2400" b="1">
                <a:solidFill>
                  <a:srgbClr val="FF6600"/>
                </a:solidFill>
                <a:latin typeface="Times New Roman" panose="02020603050405020304" pitchFamily="18" charset="0"/>
                <a:ea typeface="宋体" panose="02010600030101010101" pitchFamily="2" charset="-122"/>
              </a:defRPr>
            </a:lvl3pPr>
            <a:lvl4pPr marL="1600200" indent="-228600" eaLnBrk="0" hangingPunct="0">
              <a:defRPr sz="2400" b="1">
                <a:solidFill>
                  <a:srgbClr val="FF6600"/>
                </a:solidFill>
                <a:latin typeface="Times New Roman" panose="02020603050405020304" pitchFamily="18" charset="0"/>
                <a:ea typeface="宋体" panose="02010600030101010101" pitchFamily="2" charset="-122"/>
              </a:defRPr>
            </a:lvl4pPr>
            <a:lvl5pPr marL="2057400" indent="-228600" eaLnBrk="0" hangingPunct="0">
              <a:defRPr sz="2400" b="1">
                <a:solidFill>
                  <a:srgbClr val="FF6600"/>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400" b="1">
                <a:solidFill>
                  <a:srgbClr val="FF6600"/>
                </a:solidFill>
                <a:latin typeface="Times New Roman" panose="02020603050405020304" pitchFamily="18" charset="0"/>
                <a:ea typeface="宋体" panose="02010600030101010101" pitchFamily="2" charset="-122"/>
              </a:defRPr>
            </a:lvl9pPr>
          </a:lstStyle>
          <a:p>
            <a:pPr eaLnBrk="1" hangingPunct="1">
              <a:lnSpc>
                <a:spcPct val="150000"/>
              </a:lnSpc>
              <a:spcBef>
                <a:spcPct val="10000"/>
              </a:spcBef>
            </a:pPr>
            <a:r>
              <a:rPr lang="zh-CN" altLang="en-US" sz="3200">
                <a:solidFill>
                  <a:schemeClr val="tx1">
                    <a:lumMod val="85000"/>
                    <a:lumOff val="15000"/>
                  </a:schemeClr>
                </a:solidFill>
                <a:latin typeface="微软雅黑" panose="020b0503020204020204" charset="-122"/>
                <a:ea typeface="微软雅黑" panose="020b0503020204020204" charset="-122"/>
              </a:rPr>
              <a:t>①</a:t>
            </a:r>
            <a:r>
              <a:rPr lang="zh-CN" altLang="en-US" sz="3200">
                <a:solidFill>
                  <a:srgbClr val="FF0000"/>
                </a:solidFill>
                <a:latin typeface="微软雅黑" panose="020b0503020204020204" charset="-122"/>
                <a:ea typeface="微软雅黑" panose="020b0503020204020204" charset="-122"/>
              </a:rPr>
              <a:t> 权力来源：</a:t>
            </a:r>
            <a:r>
              <a:rPr lang="zh-CN" altLang="en-US" sz="3200">
                <a:solidFill>
                  <a:schemeClr val="tx1">
                    <a:lumMod val="85000"/>
                    <a:lumOff val="15000"/>
                  </a:schemeClr>
                </a:solidFill>
                <a:latin typeface="微软雅黑" panose="020b0503020204020204" charset="-122"/>
                <a:ea typeface="微软雅黑" panose="020b0503020204020204" charset="-122"/>
              </a:rPr>
              <a:t>国家的一切权力属于人民；</a:t>
            </a:r>
            <a:endParaRPr lang="zh-CN" altLang="en-US" sz="3200">
              <a:solidFill>
                <a:schemeClr val="tx1">
                  <a:lumMod val="85000"/>
                  <a:lumOff val="15000"/>
                </a:schemeClr>
              </a:solidFill>
              <a:latin typeface="微软雅黑" panose="020b0503020204020204" charset="-122"/>
              <a:ea typeface="微软雅黑" panose="020b0503020204020204" charset="-122"/>
            </a:endParaRPr>
          </a:p>
          <a:p>
            <a:pPr eaLnBrk="1" hangingPunct="1">
              <a:lnSpc>
                <a:spcPct val="150000"/>
              </a:lnSpc>
              <a:spcBef>
                <a:spcPct val="10000"/>
              </a:spcBef>
            </a:pPr>
            <a:r>
              <a:rPr lang="zh-CN" altLang="en-US" sz="3200">
                <a:solidFill>
                  <a:schemeClr val="tx1">
                    <a:lumMod val="85000"/>
                    <a:lumOff val="15000"/>
                  </a:schemeClr>
                </a:solidFill>
                <a:latin typeface="微软雅黑" panose="020b0503020204020204" charset="-122"/>
                <a:ea typeface="微软雅黑" panose="020b0503020204020204" charset="-122"/>
              </a:rPr>
              <a:t>② </a:t>
            </a:r>
            <a:r>
              <a:rPr lang="zh-CN" altLang="en-US" sz="3200">
                <a:solidFill>
                  <a:srgbClr val="FF0000"/>
                </a:solidFill>
                <a:latin typeface="微软雅黑" panose="020b0503020204020204" charset="-122"/>
                <a:ea typeface="微软雅黑" panose="020b0503020204020204" charset="-122"/>
              </a:rPr>
              <a:t>权力机关：</a:t>
            </a:r>
            <a:r>
              <a:rPr lang="zh-CN" altLang="en-US" sz="3200">
                <a:solidFill>
                  <a:schemeClr val="tx1">
                    <a:lumMod val="85000"/>
                    <a:lumOff val="15000"/>
                  </a:schemeClr>
                </a:solidFill>
                <a:latin typeface="微软雅黑" panose="020b0503020204020204" charset="-122"/>
                <a:ea typeface="微软雅黑" panose="020b0503020204020204" charset="-122"/>
              </a:rPr>
              <a:t>人民通过民主选举选出代表，组成各级人民代表大会作为国家权力机关；</a:t>
            </a:r>
            <a:endParaRPr lang="zh-CN" altLang="en-US" sz="3200">
              <a:solidFill>
                <a:schemeClr val="tx1">
                  <a:lumMod val="85000"/>
                  <a:lumOff val="15000"/>
                </a:schemeClr>
              </a:solidFill>
              <a:latin typeface="微软雅黑" panose="020b0503020204020204" charset="-122"/>
              <a:ea typeface="微软雅黑" panose="020b0503020204020204" charset="-122"/>
            </a:endParaRPr>
          </a:p>
          <a:p>
            <a:pPr eaLnBrk="1" hangingPunct="1">
              <a:lnSpc>
                <a:spcPct val="150000"/>
              </a:lnSpc>
              <a:spcBef>
                <a:spcPct val="10000"/>
              </a:spcBef>
            </a:pPr>
            <a:r>
              <a:rPr lang="zh-CN" altLang="en-US" sz="3200">
                <a:solidFill>
                  <a:schemeClr val="tx1">
                    <a:lumMod val="85000"/>
                    <a:lumOff val="15000"/>
                  </a:schemeClr>
                </a:solidFill>
                <a:latin typeface="微软雅黑" panose="020b0503020204020204" charset="-122"/>
                <a:ea typeface="微软雅黑" panose="020b0503020204020204" charset="-122"/>
              </a:rPr>
              <a:t>③</a:t>
            </a:r>
            <a:r>
              <a:rPr lang="zh-CN" altLang="en-US" sz="3200">
                <a:solidFill>
                  <a:srgbClr val="FF0000"/>
                </a:solidFill>
                <a:latin typeface="微软雅黑" panose="020b0503020204020204" charset="-122"/>
                <a:ea typeface="微软雅黑" panose="020b0503020204020204" charset="-122"/>
              </a:rPr>
              <a:t> 权力划分：</a:t>
            </a:r>
            <a:r>
              <a:rPr lang="zh-CN" altLang="en-US" sz="3200">
                <a:solidFill>
                  <a:schemeClr val="tx1">
                    <a:lumMod val="85000"/>
                    <a:lumOff val="15000"/>
                  </a:schemeClr>
                </a:solidFill>
                <a:latin typeface="微软雅黑" panose="020b0503020204020204" charset="-122"/>
                <a:ea typeface="微软雅黑" panose="020b0503020204020204" charset="-122"/>
              </a:rPr>
              <a:t>由人民代表大会产生其他国家机关，依法行使各自的职权；</a:t>
            </a:r>
            <a:endParaRPr lang="zh-CN" altLang="en-US" sz="3200">
              <a:solidFill>
                <a:schemeClr val="tx1">
                  <a:lumMod val="85000"/>
                  <a:lumOff val="15000"/>
                </a:schemeClr>
              </a:solidFill>
              <a:latin typeface="微软雅黑" panose="020b0503020204020204" charset="-122"/>
              <a:ea typeface="微软雅黑" panose="020b0503020204020204" charset="-122"/>
            </a:endParaRPr>
          </a:p>
          <a:p>
            <a:pPr eaLnBrk="1" hangingPunct="1">
              <a:lnSpc>
                <a:spcPct val="150000"/>
              </a:lnSpc>
              <a:spcBef>
                <a:spcPct val="10000"/>
              </a:spcBef>
            </a:pPr>
            <a:r>
              <a:rPr lang="zh-CN" altLang="en-US" sz="3200">
                <a:solidFill>
                  <a:schemeClr val="tx1">
                    <a:lumMod val="85000"/>
                    <a:lumOff val="15000"/>
                  </a:schemeClr>
                </a:solidFill>
                <a:latin typeface="微软雅黑" panose="020b0503020204020204" charset="-122"/>
                <a:ea typeface="微软雅黑" panose="020b0503020204020204" charset="-122"/>
              </a:rPr>
              <a:t>④ </a:t>
            </a:r>
            <a:r>
              <a:rPr lang="zh-CN" altLang="en-US" sz="3200">
                <a:solidFill>
                  <a:srgbClr val="FF0000"/>
                </a:solidFill>
                <a:latin typeface="微软雅黑" panose="020b0503020204020204" charset="-122"/>
                <a:ea typeface="微软雅黑" panose="020b0503020204020204" charset="-122"/>
              </a:rPr>
              <a:t>组织和活动原则：</a:t>
            </a:r>
            <a:r>
              <a:rPr lang="zh-CN" altLang="en-US" sz="3200">
                <a:solidFill>
                  <a:schemeClr val="tx1">
                    <a:lumMod val="85000"/>
                    <a:lumOff val="15000"/>
                  </a:schemeClr>
                </a:solidFill>
                <a:latin typeface="微软雅黑" panose="020b0503020204020204" charset="-122"/>
                <a:ea typeface="微软雅黑" panose="020b0503020204020204" charset="-122"/>
              </a:rPr>
              <a:t>实行民主集中制的组织和活动原则。</a:t>
            </a:r>
            <a:endParaRPr lang="zh-CN" altLang="en-US" sz="3200">
              <a:solidFill>
                <a:schemeClr val="tx1">
                  <a:lumMod val="85000"/>
                  <a:lumOff val="15000"/>
                </a:schemeClr>
              </a:solidFill>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1140" name="Rectangle 4"/>
          <p:cNvSpPr>
            <a:spLocks noChangeArrowheads="1"/>
          </p:cNvSpPr>
          <p:nvPr>
            <p:custDataLst>
              <p:tags r:id="rId3"/>
            </p:custDataLst>
          </p:nvPr>
        </p:nvSpPr>
        <p:spPr bwMode="auto">
          <a:xfrm>
            <a:off x="788670" y="1395730"/>
            <a:ext cx="10676255" cy="1076325"/>
          </a:xfrm>
          <a:prstGeom prst="rect">
            <a:avLst/>
          </a:prstGeom>
          <a:noFill/>
          <a:ln w="9525">
            <a:noFill/>
            <a:miter lim="800000"/>
          </a:ln>
          <a:effectLst/>
        </p:spPr>
        <p:txBody>
          <a:bodyPr wrap="square"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3200" b="1" noProof="0" smtClean="0">
                <a:ln>
                  <a:noFill/>
                </a:ln>
                <a:solidFill>
                  <a:srgbClr val="FF0000"/>
                </a:solidFill>
                <a:effectLst/>
                <a:uLnTx/>
                <a:uFillTx/>
                <a:ea typeface="微软雅黑" panose="020b0503020204020204" charset="-122"/>
                <a:cs typeface="微软雅黑" panose="020b0503020204020204" charset="-122"/>
                <a:sym typeface="+mn-ea"/>
              </a:rPr>
              <a:t>（</a:t>
            </a:r>
            <a:r>
              <a:rPr lang="en-US" altLang="zh-CN" sz="3200" b="1" noProof="0" smtClean="0">
                <a:ln>
                  <a:noFill/>
                </a:ln>
                <a:solidFill>
                  <a:srgbClr val="FF0000"/>
                </a:solidFill>
                <a:effectLst/>
                <a:uLnTx/>
                <a:uFillTx/>
                <a:ea typeface="微软雅黑" panose="020b0503020204020204" charset="-122"/>
                <a:cs typeface="微软雅黑" panose="020b0503020204020204" charset="-122"/>
                <a:sym typeface="+mn-ea"/>
              </a:rPr>
              <a:t>1</a:t>
            </a:r>
            <a:r>
              <a:rPr lang="zh-CN" altLang="en-US" sz="3200" b="1" noProof="0" smtClean="0">
                <a:ln>
                  <a:noFill/>
                </a:ln>
                <a:solidFill>
                  <a:srgbClr val="FF0000"/>
                </a:solidFill>
                <a:effectLst/>
                <a:uLnTx/>
                <a:uFillTx/>
                <a:ea typeface="微软雅黑" panose="020b0503020204020204" charset="-122"/>
                <a:cs typeface="微软雅黑" panose="020b0503020204020204" charset="-122"/>
                <a:sym typeface="+mn-ea"/>
              </a:rPr>
              <a:t>）含义：</a:t>
            </a:r>
            <a:r>
              <a:rPr lang="zh-CN" altLang="en-US" sz="3200" b="1" noProof="0" smtClean="0">
                <a:ln>
                  <a:noFill/>
                </a:ln>
                <a:solidFill>
                  <a:srgbClr val="0000FF"/>
                </a:solidFill>
                <a:effectLst/>
                <a:uLnTx/>
                <a:uFillTx/>
                <a:latin typeface="楷体_GB2312" panose="02010609030101010101" charset="-122"/>
                <a:ea typeface="楷体_GB2312" panose="02010609030101010101" charset="-122"/>
                <a:sym typeface="+mn-ea"/>
              </a:rPr>
              <a:t> </a:t>
            </a:r>
            <a:r>
              <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rPr>
              <a:t>民主集中制是</a:t>
            </a:r>
            <a:r>
              <a:rPr kumimoji="1" lang="zh-CN" altLang="en-US" sz="3200" b="1" i="0" u="none" strike="noStrike" kern="1200" cap="none" spc="0" normalizeH="0" baseline="0" noProof="0">
                <a:ln>
                  <a:noFill/>
                </a:ln>
                <a:solidFill>
                  <a:srgbClr val="FF0000"/>
                </a:solidFill>
                <a:effectLst/>
                <a:uLnTx/>
                <a:uFillTx/>
                <a:latin typeface="Arial" panose="020b0604020202020204" pitchFamily="34" charset="0"/>
                <a:ea typeface="黑体" panose="02010609060101010101" pitchFamily="49" charset="-122"/>
                <a:cs typeface="+mn-cs"/>
              </a:rPr>
              <a:t>民主基础上的集中</a:t>
            </a:r>
            <a:r>
              <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rPr>
              <a:t>和</a:t>
            </a:r>
            <a:r>
              <a:rPr kumimoji="1" lang="zh-CN" altLang="en-US" sz="3200" b="1" i="0" u="none" strike="noStrike" kern="1200" cap="none" spc="0" normalizeH="0" baseline="0" noProof="0">
                <a:ln>
                  <a:noFill/>
                </a:ln>
                <a:solidFill>
                  <a:srgbClr val="FF0000"/>
                </a:solidFill>
                <a:effectLst/>
                <a:uLnTx/>
                <a:uFillTx/>
                <a:latin typeface="Arial" panose="020b0604020202020204" pitchFamily="34" charset="0"/>
                <a:ea typeface="黑体" panose="02010609060101010101" pitchFamily="49" charset="-122"/>
                <a:cs typeface="+mn-cs"/>
              </a:rPr>
              <a:t>集中指导下的民主</a:t>
            </a:r>
            <a:r>
              <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rPr>
              <a:t>相结合的制度。 </a:t>
            </a:r>
            <a:endPar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endParaRPr>
          </a:p>
        </p:txBody>
      </p:sp>
      <p:sp>
        <p:nvSpPr>
          <p:cNvPr id="91141" name="Text Box 5"/>
          <p:cNvSpPr txBox="1">
            <a:spLocks noChangeArrowheads="1"/>
          </p:cNvSpPr>
          <p:nvPr>
            <p:custDataLst>
              <p:tags r:id="rId4"/>
            </p:custDataLst>
          </p:nvPr>
        </p:nvSpPr>
        <p:spPr bwMode="auto">
          <a:xfrm>
            <a:off x="3261360" y="2687638"/>
            <a:ext cx="7489825" cy="1512570"/>
          </a:xfrm>
          <a:prstGeom prst="rect">
            <a:avLst/>
          </a:prstGeom>
          <a:solidFill>
            <a:schemeClr val="bg1">
              <a:alpha val="8000"/>
            </a:schemeClr>
          </a:solidFill>
          <a:ln w="38100" cmpd="dbl">
            <a:solidFill>
              <a:srgbClr val="FF0000"/>
            </a:solidFill>
            <a:miter lim="800000"/>
          </a:ln>
          <a:effectLst/>
        </p:spPr>
        <p:txBody>
          <a:bodyPr>
            <a:spAutoFit/>
          </a:bodyPr>
          <a:lstStyle/>
          <a:p>
            <a:pPr marR="0" defTabSz="914400">
              <a:lnSpc>
                <a:spcPct val="110000"/>
              </a:lnSpc>
              <a:spcBef>
                <a:spcPct val="35000"/>
              </a:spcBef>
              <a:buClrTx/>
              <a:buSzTx/>
              <a:buFontTx/>
              <a:buNone/>
              <a:defRPr/>
            </a:pPr>
            <a:r>
              <a:rPr kumimoji="1" lang="en-US" altLang="zh-CN" sz="2800" kern="1200" cap="none" spc="0" normalizeH="0" baseline="0" noProof="0">
                <a:solidFill>
                  <a:schemeClr val="tx1"/>
                </a:solidFill>
                <a:latin typeface="隶书" pitchFamily="49" charset="-122"/>
                <a:ea typeface="隶书" pitchFamily="49" charset="-122"/>
                <a:cs typeface="+mn-cs"/>
              </a:rPr>
              <a:t>    </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在我国，凡属全国范畴内的重大问题，以及重大的方针、政策，中央国家权力机关制定通过之前</a:t>
            </a:r>
            <a:r>
              <a:rPr kumimoji="1" lang="en-US" altLang="zh-CN" sz="2800" kern="1200" cap="none" spc="0" normalizeH="0" baseline="0" noProof="0">
                <a:solidFill>
                  <a:schemeClr val="tx1"/>
                </a:solidFill>
                <a:latin typeface="黑体" panose="02010609060101010101" pitchFamily="49" charset="-122"/>
                <a:ea typeface="黑体" panose="02010609060101010101" pitchFamily="49" charset="-122"/>
                <a:cs typeface="+mn-cs"/>
              </a:rPr>
              <a:t>,</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要</a:t>
            </a:r>
            <a:r>
              <a:rPr kumimoji="1" lang="zh-CN" altLang="en-US" sz="2800" kern="1200" cap="none" spc="0" normalizeH="0" baseline="0" noProof="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广泛地听取各方面的意见</a:t>
            </a:r>
            <a:r>
              <a:rPr kumimoji="1" lang="zh-CN" altLang="en-US" sz="2800" kern="1200" cap="none" spc="0" normalizeH="0" baseline="0" noProof="0">
                <a:solidFill>
                  <a:srgbClr val="000099"/>
                </a:solidFill>
                <a:latin typeface="黑体" panose="02010609060101010101" pitchFamily="49" charset="-122"/>
                <a:ea typeface="黑体" panose="02010609060101010101" pitchFamily="49" charset="-122"/>
                <a:cs typeface="+mn-cs"/>
              </a:rPr>
              <a:t>。 </a:t>
            </a:r>
            <a:endParaRPr kumimoji="1" lang="zh-CN" altLang="en-US" sz="2800" kern="1200" cap="none" spc="0" normalizeH="0" baseline="0" noProof="0">
              <a:solidFill>
                <a:srgbClr val="000099"/>
              </a:solidFill>
              <a:latin typeface="黑体" panose="02010609060101010101" pitchFamily="49" charset="-122"/>
              <a:ea typeface="黑体" panose="02010609060101010101" pitchFamily="49" charset="-122"/>
              <a:cs typeface="+mn-cs"/>
            </a:endParaRPr>
          </a:p>
        </p:txBody>
      </p:sp>
      <p:sp>
        <p:nvSpPr>
          <p:cNvPr id="91142" name="Text Box 6"/>
          <p:cNvSpPr txBox="1">
            <a:spLocks noChangeArrowheads="1"/>
          </p:cNvSpPr>
          <p:nvPr>
            <p:custDataLst>
              <p:tags r:id="rId5"/>
            </p:custDataLst>
          </p:nvPr>
        </p:nvSpPr>
        <p:spPr bwMode="auto">
          <a:xfrm>
            <a:off x="1890078" y="4415473"/>
            <a:ext cx="7704138" cy="1576070"/>
          </a:xfrm>
          <a:prstGeom prst="rect">
            <a:avLst/>
          </a:prstGeom>
          <a:noFill/>
          <a:ln w="38100" cmpd="dbl">
            <a:solidFill>
              <a:srgbClr val="FF00FF"/>
            </a:solidFill>
            <a:miter lim="800000"/>
          </a:ln>
          <a:effectLst/>
        </p:spPr>
        <p:txBody>
          <a:bodyPr>
            <a:spAutoFit/>
          </a:bodyPr>
          <a:lstStyle/>
          <a:p>
            <a:pPr marR="0" defTabSz="914400">
              <a:lnSpc>
                <a:spcPct val="115000"/>
              </a:lnSpc>
              <a:spcBef>
                <a:spcPct val="35000"/>
              </a:spcBef>
              <a:buClrTx/>
              <a:buSzTx/>
              <a:buFontTx/>
              <a:buNone/>
              <a:defRPr/>
            </a:pPr>
            <a:r>
              <a:rPr kumimoji="1" lang="en-US" altLang="zh-CN" sz="2800" kern="1200" cap="none" spc="0" normalizeH="0" baseline="0" noProof="0">
                <a:solidFill>
                  <a:schemeClr val="tx1"/>
                </a:solidFill>
                <a:latin typeface="隶书" pitchFamily="49" charset="-122"/>
                <a:ea typeface="隶书" pitchFamily="49" charset="-122"/>
                <a:cs typeface="+mn-cs"/>
              </a:rPr>
              <a:t>    </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将那些</a:t>
            </a:r>
            <a:r>
              <a:rPr kumimoji="1" lang="zh-CN" altLang="en-US" sz="2800" kern="1200" cap="none" spc="0" normalizeH="0" baseline="0" noProof="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积极的、合理的，</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能反映问题本质的</a:t>
            </a:r>
            <a:r>
              <a:rPr kumimoji="1"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rPr>
              <a:t>意见集中</a:t>
            </a:r>
            <a:r>
              <a:rPr kumimoji="1" lang="zh-CN" altLang="en-US" sz="2800" kern="1200" cap="none" spc="0" normalizeH="0" baseline="0" noProof="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起来</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a:t>
            </a:r>
            <a:r>
              <a:rPr kumimoji="1"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rPr>
              <a:t>形成</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领导的意见、</a:t>
            </a:r>
            <a:r>
              <a:rPr kumimoji="1"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rPr>
              <a:t>决策</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或在此基础上制定相应的</a:t>
            </a:r>
            <a:r>
              <a:rPr kumimoji="1" lang="zh-CN" altLang="en-US" sz="2800" kern="1200" cap="none" spc="0" normalizeH="0" baseline="0" noProof="0">
                <a:solidFill>
                  <a:srgbClr val="FF0000"/>
                </a:solidFill>
                <a:latin typeface="黑体" panose="02010609060101010101" pitchFamily="49" charset="-122"/>
                <a:ea typeface="黑体" panose="02010609060101010101" pitchFamily="49" charset="-122"/>
                <a:cs typeface="+mn-cs"/>
              </a:rPr>
              <a:t>方针、政策</a:t>
            </a:r>
            <a:r>
              <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rPr>
              <a:t> 。</a:t>
            </a:r>
            <a:endParaRPr kumimoji="1" lang="zh-CN" altLang="en-US" sz="2800" kern="1200" cap="none" spc="0" normalizeH="0" baseline="0" noProof="0">
              <a:solidFill>
                <a:schemeClr val="tx1"/>
              </a:solidFill>
              <a:latin typeface="黑体" panose="02010609060101010101" pitchFamily="49" charset="-122"/>
              <a:ea typeface="黑体" panose="02010609060101010101" pitchFamily="49" charset="-122"/>
              <a:cs typeface="+mn-cs"/>
            </a:endParaRPr>
          </a:p>
        </p:txBody>
      </p:sp>
      <p:grpSp>
        <p:nvGrpSpPr>
          <p:cNvPr id="2" name="Group 7"/>
          <p:cNvGrpSpPr/>
          <p:nvPr>
            <p:custDataLst>
              <p:tags r:id="rId6"/>
            </p:custDataLst>
          </p:nvPr>
        </p:nvGrpSpPr>
        <p:grpSpPr>
          <a:xfrm>
            <a:off x="1296035" y="2323148"/>
            <a:ext cx="1802774" cy="935037"/>
            <a:chOff x="0" y="1434"/>
            <a:chExt cx="1225" cy="589"/>
          </a:xfrm>
        </p:grpSpPr>
        <p:sp>
          <p:nvSpPr>
            <p:cNvPr id="13325" name="Oval 8"/>
            <p:cNvSpPr/>
            <p:nvPr>
              <p:custDataLst>
                <p:tags r:id="rId7"/>
              </p:custDataLst>
            </p:nvPr>
          </p:nvSpPr>
          <p:spPr>
            <a:xfrm>
              <a:off x="0" y="1434"/>
              <a:ext cx="1225" cy="589"/>
            </a:xfrm>
            <a:prstGeom prst="ellipse">
              <a:avLst/>
            </a:prstGeom>
            <a:solidFill>
              <a:schemeClr val="accent5">
                <a:lumMod val="40000"/>
                <a:lumOff val="60000"/>
              </a:schemeClr>
            </a:solidFill>
            <a:ln w="9525" cap="flat" cmpd="sng">
              <a:solidFill>
                <a:srgbClr val="FF0000"/>
              </a:solidFill>
              <a:prstDash val="solid"/>
              <a:headEnd type="none" w="med" len="med"/>
              <a:tailEnd type="none" w="med" len="med"/>
            </a:ln>
          </p:spPr>
          <p:txBody>
            <a:bodyPr wrap="none" anchor="ctr"/>
            <a:lstStyle/>
            <a:p>
              <a:pPr algn="ctr"/>
              <a:endParaRPr lang="zh-CN" altLang="zh-CN" sz="4000">
                <a:solidFill>
                  <a:schemeClr val="bg1"/>
                </a:solidFill>
                <a:latin typeface="Arial" panose="020b0604020202020204" pitchFamily="34" charset="0"/>
              </a:endParaRPr>
            </a:p>
          </p:txBody>
        </p:sp>
        <p:sp>
          <p:nvSpPr>
            <p:cNvPr id="91145" name="Text Box 9"/>
            <p:cNvSpPr txBox="1">
              <a:spLocks noChangeArrowheads="1"/>
            </p:cNvSpPr>
            <p:nvPr>
              <p:custDataLst>
                <p:tags r:id="rId8"/>
              </p:custDataLst>
            </p:nvPr>
          </p:nvSpPr>
          <p:spPr bwMode="auto">
            <a:xfrm>
              <a:off x="114" y="1506"/>
              <a:ext cx="998" cy="44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40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民主</a:t>
              </a:r>
              <a:endParaRPr kumimoji="0" lang="zh-CN" altLang="en-US" sz="40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宋体" panose="02010600030101010101" pitchFamily="2" charset="-122"/>
                <a:cs typeface="+mn-cs"/>
              </a:endParaRPr>
            </a:p>
          </p:txBody>
        </p:sp>
      </p:grpSp>
      <p:grpSp>
        <p:nvGrpSpPr>
          <p:cNvPr id="3" name="Group 10"/>
          <p:cNvGrpSpPr/>
          <p:nvPr>
            <p:custDataLst>
              <p:tags r:id="rId9"/>
            </p:custDataLst>
          </p:nvPr>
        </p:nvGrpSpPr>
        <p:grpSpPr>
          <a:xfrm>
            <a:off x="9251315" y="5213033"/>
            <a:ext cx="1688771" cy="1008062"/>
            <a:chOff x="4377" y="2795"/>
            <a:chExt cx="1225" cy="635"/>
          </a:xfrm>
        </p:grpSpPr>
        <p:sp>
          <p:nvSpPr>
            <p:cNvPr id="13323" name="Oval 11"/>
            <p:cNvSpPr/>
            <p:nvPr>
              <p:custDataLst>
                <p:tags r:id="rId10"/>
              </p:custDataLst>
            </p:nvPr>
          </p:nvSpPr>
          <p:spPr>
            <a:xfrm>
              <a:off x="4377" y="2795"/>
              <a:ext cx="1225" cy="635"/>
            </a:xfrm>
            <a:prstGeom prst="ellipse">
              <a:avLst/>
            </a:prstGeom>
            <a:solidFill>
              <a:schemeClr val="accent5">
                <a:lumMod val="40000"/>
                <a:lumOff val="60000"/>
              </a:schemeClr>
            </a:solidFill>
            <a:ln w="15875" cap="flat" cmpd="sng">
              <a:solidFill>
                <a:srgbClr val="FF0000"/>
              </a:solidFill>
              <a:prstDash val="solid"/>
              <a:headEnd type="none" w="med" len="med"/>
              <a:tailEnd type="none" w="med" len="med"/>
            </a:ln>
          </p:spPr>
          <p:txBody>
            <a:bodyPr wrap="none" anchor="ctr"/>
            <a:lstStyle/>
            <a:p>
              <a:pPr algn="ctr"/>
              <a:endParaRPr lang="zh-CN" altLang="zh-CN" sz="4000">
                <a:solidFill>
                  <a:schemeClr val="bg1"/>
                </a:solidFill>
                <a:latin typeface="Arial" panose="020b0604020202020204" pitchFamily="34" charset="0"/>
              </a:endParaRPr>
            </a:p>
          </p:txBody>
        </p:sp>
        <p:sp>
          <p:nvSpPr>
            <p:cNvPr id="91148" name="Text Box 12"/>
            <p:cNvSpPr txBox="1">
              <a:spLocks noChangeArrowheads="1"/>
            </p:cNvSpPr>
            <p:nvPr>
              <p:custDataLst>
                <p:tags r:id="rId11"/>
              </p:custDataLst>
            </p:nvPr>
          </p:nvSpPr>
          <p:spPr bwMode="auto">
            <a:xfrm>
              <a:off x="4468" y="2890"/>
              <a:ext cx="1134" cy="445"/>
            </a:xfrm>
            <a:prstGeom prst="rect">
              <a:avLst/>
            </a:prstGeom>
            <a:noFill/>
            <a:ln w="9525" algn="ctr">
              <a:noFill/>
              <a:miter lim="800000"/>
            </a:ln>
            <a:effectLst/>
          </p:spPr>
          <p:txBody>
            <a:bodyPr>
              <a:spAutoFit/>
            </a:bodyPr>
            <a:lstStyle/>
            <a:p>
              <a:pPr marR="0" defTabSz="914400">
                <a:spcBef>
                  <a:spcPct val="50000"/>
                </a:spcBef>
                <a:buClrTx/>
                <a:buSzTx/>
                <a:buFontTx/>
                <a:buNone/>
                <a:defRPr/>
              </a:pPr>
              <a:r>
                <a:rPr kumimoji="0" lang="zh-CN" altLang="en-US" sz="40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集中</a:t>
              </a:r>
              <a:endParaRPr kumimoji="0" lang="zh-CN" altLang="en-US" sz="40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宋体" panose="02010600030101010101" pitchFamily="2" charset="-122"/>
                <a:cs typeface="+mn-cs"/>
              </a:endParaRPr>
            </a:p>
          </p:txBody>
        </p:sp>
      </p:grpSp>
      <p:sp>
        <p:nvSpPr>
          <p:cNvPr id="4" name="文本框 3"/>
          <p:cNvSpPr txBox="1"/>
          <p:nvPr>
            <p:custDataLst>
              <p:tags r:id="rId12"/>
            </p:custDataLst>
          </p:nvPr>
        </p:nvSpPr>
        <p:spPr>
          <a:xfrm>
            <a:off x="788670" y="319405"/>
            <a:ext cx="10798175" cy="583565"/>
          </a:xfrm>
          <a:prstGeom prst="rect">
            <a:avLst/>
          </a:prstGeom>
          <a:noFill/>
        </p:spPr>
        <p:txBody>
          <a:bodyPr wrap="square" rtlCol="0" anchor="t">
            <a:spAutoFit/>
          </a:bodyPr>
          <a:lstStyle/>
          <a:p>
            <a:pPr>
              <a:spcBef>
                <a:spcPct val="50000"/>
              </a:spcBef>
            </a:pPr>
            <a:r>
              <a:rPr sz="3200" b="1">
                <a:ea typeface="微软雅黑" panose="020b0503020204020204" charset="-122"/>
                <a:cs typeface="微软雅黑" panose="020b0503020204020204" charset="-122"/>
                <a:sym typeface="+mn-ea"/>
              </a:rPr>
              <a:t>5、</a:t>
            </a:r>
            <a:r>
              <a:rPr lang="zh-CN" sz="3200" b="1">
                <a:ea typeface="微软雅黑" panose="020b0503020204020204" charset="-122"/>
                <a:cs typeface="微软雅黑" panose="020b0503020204020204" charset="-122"/>
                <a:sym typeface="+mn-ea"/>
              </a:rPr>
              <a:t>人民代表大会制度的</a:t>
            </a:r>
            <a:r>
              <a:rPr sz="3200" b="1">
                <a:ea typeface="微软雅黑" panose="020b0503020204020204" charset="-122"/>
                <a:cs typeface="微软雅黑" panose="020b0503020204020204" charset="-122"/>
                <a:sym typeface="+mn-ea"/>
              </a:rPr>
              <a:t>组织和活动原则：</a:t>
            </a:r>
            <a:r>
              <a:rPr sz="3200" b="1">
                <a:solidFill>
                  <a:srgbClr val="FF0000"/>
                </a:solidFill>
                <a:ea typeface="微软雅黑" panose="020b0503020204020204" charset="-122"/>
                <a:cs typeface="微软雅黑" panose="020b0503020204020204" charset="-122"/>
                <a:sym typeface="+mn-ea"/>
              </a:rPr>
              <a:t>民主集中制</a:t>
            </a:r>
            <a:endParaRPr sz="3200" b="1">
              <a:solidFill>
                <a:srgbClr val="FF0000"/>
              </a:solidFill>
              <a:ea typeface="微软雅黑" panose="020b0503020204020204" charset="-122"/>
              <a:cs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32" fill="hold"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4" presetClass="entr" presetSubtype="10" fill="hold" grpId="1" nodeType="clickEffect">
                                  <p:stCondLst>
                                    <p:cond delay="0"/>
                                  </p:stCondLst>
                                  <p:childTnLst>
                                    <p:set>
                                      <p:cBhvr>
                                        <p:cTn id="11" dur="1" fill="hold">
                                          <p:stCondLst>
                                            <p:cond delay="0"/>
                                          </p:stCondLst>
                                        </p:cTn>
                                        <p:tgtEl>
                                          <p:spTgt spid="91141"/>
                                        </p:tgtEl>
                                        <p:attrNameLst>
                                          <p:attrName>style.visibility</p:attrName>
                                        </p:attrNameLst>
                                      </p:cBhvr>
                                      <p:to>
                                        <p:strVal val="visible"/>
                                      </p:to>
                                    </p:set>
                                    <p:animEffect transition="in" filter="randombar(horizontal)">
                                      <p:cBhvr>
                                        <p:cTn id="12" dur="500"/>
                                        <p:tgtEl>
                                          <p:spTgt spid="9114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nodeType="clickEffect">
                                  <p:stCondLst>
                                    <p:cond delay="0"/>
                                  </p:stCondLst>
                                  <p:childTnLst>
                                    <p:set>
                                      <p:cBhvr>
                                        <p:cTn id="16" dur="500" fill="hold">
                                          <p:stCondLst>
                                            <p:cond delay="0"/>
                                          </p:stCondLst>
                                        </p:cTn>
                                        <p:tgtEl>
                                          <p:spTgt spid="3"/>
                                        </p:tgtEl>
                                        <p:attrNameLst>
                                          <p:attrName>style.visibility</p:attrName>
                                        </p:attrNameLst>
                                      </p:cBhvr>
                                      <p:to>
                                        <p:strVal val="visible"/>
                                      </p:to>
                                    </p:set>
                                    <p:animEffect transition="in" filter="circle(in)">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6" fill="hold" grpId="2" nodeType="clickEffect">
                                  <p:stCondLst>
                                    <p:cond delay="0"/>
                                  </p:stCondLst>
                                  <p:childTnLst>
                                    <p:set>
                                      <p:cBhvr>
                                        <p:cTn id="21" dur="1" fill="hold">
                                          <p:stCondLst>
                                            <p:cond delay="0"/>
                                          </p:stCondLst>
                                        </p:cTn>
                                        <p:tgtEl>
                                          <p:spTgt spid="91142"/>
                                        </p:tgtEl>
                                        <p:attrNameLst>
                                          <p:attrName>style.visibility</p:attrName>
                                        </p:attrNameLst>
                                      </p:cBhvr>
                                      <p:to>
                                        <p:strVal val="visible"/>
                                      </p:to>
                                    </p:set>
                                    <p:animEffect transition="in" filter="barn(inHorizontal)">
                                      <p:cBhvr>
                                        <p:cTn id="22" dur="500"/>
                                        <p:tgtEl>
                                          <p:spTgt spid="91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1" grpId="1"/>
      <p:bldP spid="91142" grpId="2"/>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76814" name="Rectangle 14"/>
          <p:cNvSpPr>
            <a:spLocks noChangeArrowheads="1"/>
          </p:cNvSpPr>
          <p:nvPr>
            <p:custDataLst>
              <p:tags r:id="rId4"/>
            </p:custDataLst>
          </p:nvPr>
        </p:nvSpPr>
        <p:spPr bwMode="auto">
          <a:xfrm>
            <a:off x="2125980" y="1073151"/>
            <a:ext cx="9637395" cy="583565"/>
          </a:xfrm>
          <a:prstGeom prst="rect">
            <a:avLst/>
          </a:prstGeom>
          <a:noFill/>
          <a:ln w="9525">
            <a:noFill/>
            <a:miter lim="800000"/>
          </a:ln>
          <a:effectLst/>
        </p:spPr>
        <p:txBody>
          <a:bodyPr wrap="square" anchor="ctr">
            <a:spAutoFit/>
          </a:bodyPr>
          <a:lstStyle/>
          <a:p>
            <a:pPr lvl="0" fontAlgn="base"/>
            <a:r>
              <a:rPr lang="zh-CN" altLang="en-US" sz="3200" b="1" strike="noStrike"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能不能只讲民主或者只讲集中呢？为什么？</a:t>
            </a:r>
            <a:endParaRPr lang="zh-CN" altLang="en-US" sz="3200" b="1" strike="noStrike"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endParaRPr>
          </a:p>
        </p:txBody>
      </p:sp>
      <p:sp>
        <p:nvSpPr>
          <p:cNvPr id="76816" name="Text Box 16"/>
          <p:cNvSpPr txBox="1">
            <a:spLocks noChangeArrowheads="1"/>
          </p:cNvSpPr>
          <p:nvPr>
            <p:custDataLst>
              <p:tags r:id="rId5"/>
            </p:custDataLst>
          </p:nvPr>
        </p:nvSpPr>
        <p:spPr bwMode="auto">
          <a:xfrm>
            <a:off x="819785" y="2778125"/>
            <a:ext cx="10826750" cy="2159000"/>
          </a:xfrm>
          <a:prstGeom prst="rect">
            <a:avLst/>
          </a:prstGeom>
          <a:noFill/>
          <a:ln w="9525" algn="ctr">
            <a:noFill/>
            <a:miter lim="800000"/>
          </a:ln>
          <a:effectLst/>
        </p:spPr>
        <p:txBody>
          <a:bodyPr wrap="square">
            <a:spAutoFit/>
          </a:bodyPr>
          <a:lstStyle/>
          <a:p>
            <a:pPr marR="0" defTabSz="914400">
              <a:spcBef>
                <a:spcPct val="20000"/>
              </a:spcBef>
              <a:buClrTx/>
              <a:buSzTx/>
              <a:buFontTx/>
              <a:buNone/>
              <a:defRPr/>
            </a:pPr>
            <a:r>
              <a:rPr kumimoji="1" lang="en-US" altLang="zh-CN"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a:t>
            </a:r>
            <a:r>
              <a:rPr kumimoji="1" lang="zh-CN" altLang="en-US" sz="3200" kern="1200" cap="none" spc="0" normalizeH="0" baseline="0" noProof="0" smtClean="0">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a:t>
            </a:r>
            <a:r>
              <a:rPr kumimoji="1" lang="zh-CN" altLang="en-US"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中国古代，实行了几千年的皇权统治，最终都被推翻，就是因为过去只讲集中，不讲民主。</a:t>
            </a:r>
            <a:endParaRPr kumimoji="1" lang="zh-CN" altLang="en-US"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a:p>
            <a:pPr marR="0" defTabSz="914400">
              <a:spcBef>
                <a:spcPct val="20000"/>
              </a:spcBef>
              <a:buClrTx/>
              <a:buSzTx/>
              <a:buFontTx/>
              <a:buNone/>
              <a:defRPr/>
            </a:pPr>
            <a:r>
              <a:rPr kumimoji="1" lang="en-US" altLang="zh-CN"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B</a:t>
            </a:r>
            <a:r>
              <a:rPr kumimoji="1" lang="zh-CN" altLang="en-US" sz="3200" kern="1200" cap="none" spc="0" normalizeH="0" baseline="0" noProof="0" smtClean="0">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a:t>
            </a:r>
            <a:r>
              <a:rPr kumimoji="1" lang="zh-CN" altLang="en-US"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近年来，泰国、埃及等国的政权动荡不安，却是只讲民主，不讲集中。</a:t>
            </a:r>
            <a:endParaRPr kumimoji="1" lang="zh-CN" altLang="en-US" sz="3200" kern="1200" cap="none" spc="0" normalizeH="0" baseline="0" noProof="0" smtClean="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76817" name="Rectangle 17"/>
          <p:cNvSpPr>
            <a:spLocks noChangeArrowheads="1"/>
          </p:cNvSpPr>
          <p:nvPr>
            <p:custDataLst>
              <p:tags r:id="rId6"/>
            </p:custDataLst>
          </p:nvPr>
        </p:nvSpPr>
        <p:spPr bwMode="auto">
          <a:xfrm>
            <a:off x="1691640" y="2005965"/>
            <a:ext cx="9083040" cy="583565"/>
          </a:xfrm>
          <a:prstGeom prst="rect">
            <a:avLst/>
          </a:prstGeom>
          <a:noFill/>
          <a:ln w="9525" algn="ctr">
            <a:noFill/>
            <a:miter lim="800000"/>
          </a:ln>
          <a:effec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只讲其一，会</a:t>
            </a:r>
            <a:r>
              <a:rPr kumimoji="0" lang="zh-CN"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导致专制独裁和无政府主义。</a:t>
            </a:r>
            <a:endParaRPr kumimoji="0" lang="zh-CN"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76818" name="AutoShape 18"/>
          <p:cNvSpPr>
            <a:spLocks noChangeArrowheads="1"/>
          </p:cNvSpPr>
          <p:nvPr>
            <p:custDataLst>
              <p:tags r:id="rId7"/>
            </p:custDataLst>
          </p:nvPr>
        </p:nvSpPr>
        <p:spPr bwMode="auto">
          <a:xfrm rot="16200000">
            <a:off x="1062673" y="1992514"/>
            <a:ext cx="647700" cy="611104"/>
          </a:xfrm>
          <a:prstGeom prst="downArrow">
            <a:avLst>
              <a:gd name="adj1" fmla="val 50000"/>
              <a:gd name="adj2" fmla="val 29167"/>
            </a:avLst>
          </a:prstGeom>
          <a:solidFill>
            <a:srgbClr val="FFFF99"/>
          </a:solidFill>
          <a:ln w="9525" algn="ctr">
            <a:solidFill>
              <a:schemeClr val="tx1"/>
            </a:solidFill>
            <a:miter lim="800000"/>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800" b="1" i="0" u="none" strike="noStrike" kern="1200" cap="none" spc="0" normalizeH="0" baseline="0" noProof="0" smtClean="0">
              <a:ln>
                <a:noFill/>
              </a:ln>
              <a:solidFill>
                <a:schemeClr val="tx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2" name="Text Box 7"/>
          <p:cNvSpPr txBox="1"/>
          <p:nvPr>
            <p:custDataLst>
              <p:tags r:id="rId8"/>
            </p:custDataLst>
          </p:nvPr>
        </p:nvSpPr>
        <p:spPr>
          <a:xfrm>
            <a:off x="1176020" y="5897245"/>
            <a:ext cx="4307205" cy="534035"/>
          </a:xfrm>
          <a:prstGeom prst="rect">
            <a:avLst/>
          </a:prstGeom>
          <a:solidFill>
            <a:schemeClr val="tx2">
              <a:lumMod val="20000"/>
              <a:lumOff val="80000"/>
            </a:schemeClr>
          </a:solidFill>
          <a:ln w="57150">
            <a:noFill/>
          </a:ln>
        </p:spPr>
        <p:txBody>
          <a:bodyPr wrap="square">
            <a:spAutoFit/>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2" pitchFamily="18"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itchFamily="18" charset="2"/>
              <a:buChar char="¡"/>
              <a:defRPr sz="2000">
                <a:solidFill>
                  <a:schemeClr val="tx1"/>
                </a:solidFill>
                <a:latin typeface="+mn-lt"/>
                <a:ea typeface="+mn-ea"/>
              </a:defRPr>
            </a:lvl5pPr>
          </a:lstStyle>
          <a:p>
            <a:pPr marL="457200" lvl="1" indent="0" eaLnBrk="1" hangingPunct="1">
              <a:lnSpc>
                <a:spcPct val="90000"/>
              </a:lnSpc>
              <a:buClrTx/>
              <a:buSzTx/>
              <a:buNone/>
            </a:pPr>
            <a:r>
              <a:rPr lang="en-US" altLang="zh-CN" sz="3200" b="1">
                <a:solidFill>
                  <a:srgbClr val="FF3300"/>
                </a:solidFill>
                <a:latin typeface="Times New Roman" panose="02020603050405020304" pitchFamily="18" charset="0"/>
              </a:rPr>
              <a:t>(</a:t>
            </a:r>
            <a:r>
              <a:rPr lang="zh-CN" altLang="en-US" sz="3200" b="1">
                <a:solidFill>
                  <a:srgbClr val="FF3300"/>
                </a:solidFill>
                <a:latin typeface="Times New Roman" panose="02020603050405020304" pitchFamily="18" charset="0"/>
              </a:rPr>
              <a:t>民主是集中的基础</a:t>
            </a:r>
            <a:r>
              <a:rPr lang="en-US" altLang="zh-CN" sz="3200" b="1">
                <a:solidFill>
                  <a:srgbClr val="FF3300"/>
                </a:solidFill>
                <a:latin typeface="Times New Roman" panose="02020603050405020304" pitchFamily="18" charset="0"/>
              </a:rPr>
              <a:t>)</a:t>
            </a:r>
            <a:endParaRPr lang="en-US" altLang="zh-CN" sz="3200" b="1">
              <a:solidFill>
                <a:srgbClr val="FF3300"/>
              </a:solidFill>
              <a:latin typeface="Times New Roman" panose="02020603050405020304" pitchFamily="18" charset="0"/>
            </a:endParaRPr>
          </a:p>
        </p:txBody>
      </p:sp>
      <p:sp>
        <p:nvSpPr>
          <p:cNvPr id="3" name="Text Box 8"/>
          <p:cNvSpPr txBox="1"/>
          <p:nvPr>
            <p:custDataLst>
              <p:tags r:id="rId9"/>
            </p:custDataLst>
          </p:nvPr>
        </p:nvSpPr>
        <p:spPr>
          <a:xfrm>
            <a:off x="5913755" y="5897245"/>
            <a:ext cx="4681220" cy="534035"/>
          </a:xfrm>
          <a:prstGeom prst="rect">
            <a:avLst/>
          </a:prstGeom>
          <a:solidFill>
            <a:schemeClr val="tx2">
              <a:lumMod val="20000"/>
              <a:lumOff val="80000"/>
            </a:schemeClr>
          </a:solidFill>
          <a:ln w="57150">
            <a:noFill/>
          </a:ln>
        </p:spPr>
        <p:txBody>
          <a:bodyPr wrap="square">
            <a:spAutoFit/>
          </a:bodyPr>
          <a:lst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2" pitchFamily="18"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itchFamily="18" charset="2"/>
              <a:buChar char="¡"/>
              <a:defRPr sz="2000">
                <a:solidFill>
                  <a:schemeClr val="tx1"/>
                </a:solidFill>
                <a:latin typeface="+mn-lt"/>
                <a:ea typeface="+mn-ea"/>
              </a:defRPr>
            </a:lvl5pPr>
          </a:lstStyle>
          <a:p>
            <a:pPr marL="0" lvl="0" indent="304800" eaLnBrk="1" hangingPunct="1">
              <a:lnSpc>
                <a:spcPct val="90000"/>
              </a:lnSpc>
              <a:buClrTx/>
              <a:buNone/>
            </a:pPr>
            <a:r>
              <a:rPr lang="en-US" altLang="zh-CN" b="1">
                <a:solidFill>
                  <a:srgbClr val="FF3300"/>
                </a:solidFill>
                <a:latin typeface="Times New Roman" panose="02020603050405020304" pitchFamily="18" charset="0"/>
              </a:rPr>
              <a:t>(</a:t>
            </a:r>
            <a:r>
              <a:rPr lang="zh-CN" altLang="en-US" b="1">
                <a:solidFill>
                  <a:srgbClr val="FF3300"/>
                </a:solidFill>
                <a:latin typeface="Times New Roman" panose="02020603050405020304" pitchFamily="18" charset="0"/>
              </a:rPr>
              <a:t>集中是民主的保障</a:t>
            </a:r>
            <a:r>
              <a:rPr lang="en-US" altLang="zh-CN" b="1">
                <a:solidFill>
                  <a:srgbClr val="FF3300"/>
                </a:solidFill>
                <a:latin typeface="Times New Roman" panose="02020603050405020304" pitchFamily="18" charset="0"/>
              </a:rPr>
              <a:t>)</a:t>
            </a:r>
            <a:endParaRPr lang="en-US" altLang="zh-CN" b="1">
              <a:solidFill>
                <a:srgbClr val="FF3300"/>
              </a:solidFill>
              <a:latin typeface="Times New Roman" panose="02020603050405020304" pitchFamily="18" charset="0"/>
            </a:endParaRPr>
          </a:p>
        </p:txBody>
      </p:sp>
      <p:sp>
        <p:nvSpPr>
          <p:cNvPr id="4" name="AutoShape 18"/>
          <p:cNvSpPr>
            <a:spLocks noChangeArrowheads="1"/>
          </p:cNvSpPr>
          <p:nvPr>
            <p:custDataLst>
              <p:tags r:id="rId10"/>
            </p:custDataLst>
          </p:nvPr>
        </p:nvSpPr>
        <p:spPr bwMode="auto">
          <a:xfrm rot="16200000">
            <a:off x="1062673" y="5111634"/>
            <a:ext cx="647700" cy="611104"/>
          </a:xfrm>
          <a:prstGeom prst="downArrow">
            <a:avLst>
              <a:gd name="adj1" fmla="val 50000"/>
              <a:gd name="adj2" fmla="val 29167"/>
            </a:avLst>
          </a:prstGeom>
          <a:solidFill>
            <a:srgbClr val="FFFF99"/>
          </a:solidFill>
          <a:ln w="9525" algn="ctr">
            <a:solidFill>
              <a:schemeClr val="tx1"/>
            </a:solidFill>
            <a:miter lim="800000"/>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800" b="1" i="0" u="none" strike="noStrike" kern="1200" cap="none" spc="0" normalizeH="0" baseline="0" noProof="0" smtClean="0">
              <a:ln>
                <a:noFill/>
              </a:ln>
              <a:solidFill>
                <a:schemeClr val="tx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5" name="Rectangle 17"/>
          <p:cNvSpPr>
            <a:spLocks noChangeArrowheads="1"/>
          </p:cNvSpPr>
          <p:nvPr>
            <p:custDataLst>
              <p:tags r:id="rId11"/>
            </p:custDataLst>
          </p:nvPr>
        </p:nvSpPr>
        <p:spPr bwMode="auto">
          <a:xfrm>
            <a:off x="1691640" y="5125720"/>
            <a:ext cx="9083040" cy="583565"/>
          </a:xfrm>
          <a:prstGeom prst="rect">
            <a:avLst/>
          </a:prstGeom>
          <a:noFill/>
          <a:ln w="9525" algn="ctr">
            <a:noFill/>
            <a:miter lim="800000"/>
          </a:ln>
          <a:effec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实行民主集中制，坚持民主与集中的统一</a:t>
            </a:r>
            <a:endParaRPr kumimoji="0" lang="zh-CN"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91140" name="Rectangle 4"/>
          <p:cNvSpPr>
            <a:spLocks noChangeArrowheads="1"/>
          </p:cNvSpPr>
          <p:nvPr>
            <p:custDataLst>
              <p:tags r:id="rId12"/>
            </p:custDataLst>
          </p:nvPr>
        </p:nvSpPr>
        <p:spPr bwMode="auto">
          <a:xfrm>
            <a:off x="758190" y="385445"/>
            <a:ext cx="10676255" cy="583565"/>
          </a:xfrm>
          <a:prstGeom prst="rect">
            <a:avLst/>
          </a:prstGeom>
          <a:noFill/>
          <a:ln w="9525">
            <a:noFill/>
            <a:miter lim="800000"/>
          </a:ln>
          <a:effectLst/>
        </p:spPr>
        <p:txBody>
          <a:bodyPr wrap="square"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3200" b="1" noProof="0" smtClean="0">
                <a:ln>
                  <a:noFill/>
                </a:ln>
                <a:solidFill>
                  <a:srgbClr val="FF0000"/>
                </a:solidFill>
                <a:effectLst/>
                <a:uLnTx/>
                <a:uFillTx/>
                <a:ea typeface="微软雅黑" panose="020b0503020204020204" charset="-122"/>
                <a:cs typeface="微软雅黑" panose="020b0503020204020204" charset="-122"/>
                <a:sym typeface="+mn-ea"/>
              </a:rPr>
              <a:t>（</a:t>
            </a:r>
            <a:r>
              <a:rPr lang="en-US" altLang="zh-CN" sz="3200" b="1" noProof="0" smtClean="0">
                <a:ln>
                  <a:noFill/>
                </a:ln>
                <a:solidFill>
                  <a:srgbClr val="FF0000"/>
                </a:solidFill>
                <a:effectLst/>
                <a:uLnTx/>
                <a:uFillTx/>
                <a:ea typeface="微软雅黑" panose="020b0503020204020204" charset="-122"/>
                <a:cs typeface="微软雅黑" panose="020b0503020204020204" charset="-122"/>
                <a:sym typeface="+mn-ea"/>
              </a:rPr>
              <a:t>2</a:t>
            </a:r>
            <a:r>
              <a:rPr lang="zh-CN" altLang="en-US" sz="3200" b="1" noProof="0" smtClean="0">
                <a:ln>
                  <a:noFill/>
                </a:ln>
                <a:solidFill>
                  <a:srgbClr val="FF0000"/>
                </a:solidFill>
                <a:effectLst/>
                <a:uLnTx/>
                <a:uFillTx/>
                <a:ea typeface="微软雅黑" panose="020b0503020204020204" charset="-122"/>
                <a:cs typeface="微软雅黑" panose="020b0503020204020204" charset="-122"/>
                <a:sym typeface="+mn-ea"/>
              </a:rPr>
              <a:t>）</a:t>
            </a:r>
            <a:r>
              <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rPr>
              <a:t>民主与集中的关系</a:t>
            </a:r>
            <a:endParaRPr kumimoji="1" lang="zh-CN" altLang="en-US" sz="3200" b="1"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816"/>
                                        </p:tgtEl>
                                        <p:attrNameLst>
                                          <p:attrName>style.visibility</p:attrName>
                                        </p:attrNameLst>
                                      </p:cBhvr>
                                      <p:to>
                                        <p:strVal val="visible"/>
                                      </p:to>
                                    </p:set>
                                    <p:animEffect transition="in" filter="blinds(horizontal)">
                                      <p:cBhvr>
                                        <p:cTn id="7" dur="500"/>
                                        <p:tgtEl>
                                          <p:spTgt spid="768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76818"/>
                                        </p:tgtEl>
                                        <p:attrNameLst>
                                          <p:attrName>style.visibility</p:attrName>
                                        </p:attrNameLst>
                                      </p:cBhvr>
                                      <p:to>
                                        <p:strVal val="visible"/>
                                      </p:to>
                                    </p:set>
                                    <p:animEffect transition="in" filter="blinds(horizontal)">
                                      <p:cBhvr>
                                        <p:cTn id="12" dur="500"/>
                                        <p:tgtEl>
                                          <p:spTgt spid="76818"/>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76817"/>
                                        </p:tgtEl>
                                        <p:attrNameLst>
                                          <p:attrName>style.visibility</p:attrName>
                                        </p:attrNameLst>
                                      </p:cBhvr>
                                      <p:to>
                                        <p:strVal val="visible"/>
                                      </p:to>
                                    </p:set>
                                    <p:animEffect transition="in" filter="blinds(horizontal)">
                                      <p:cBhvr>
                                        <p:cTn id="15" dur="500"/>
                                        <p:tgtEl>
                                          <p:spTgt spid="76817"/>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3"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par>
                                <p:cTn id="21" presetID="3" presetClass="entr" presetSubtype="10" fill="hold" grpId="4"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5"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par>
                                <p:cTn id="29" presetID="3" presetClass="entr" presetSubtype="10" fill="hold" grpId="6"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linds(horizontal)">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6" grpId="0"/>
      <p:bldP spid="76818" grpId="1"/>
      <p:bldP spid="76817" grpId="2"/>
      <p:bldP spid="4" grpId="3"/>
      <p:bldP spid="5" grpId="4"/>
      <p:bldP spid="2" grpId="5"/>
      <p:bldP spid="3" grpId="6"/>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1140" name="Rectangle 4"/>
          <p:cNvSpPr>
            <a:spLocks noChangeArrowheads="1"/>
          </p:cNvSpPr>
          <p:nvPr>
            <p:custDataLst>
              <p:tags r:id="rId3"/>
            </p:custDataLst>
          </p:nvPr>
        </p:nvSpPr>
        <p:spPr bwMode="auto">
          <a:xfrm>
            <a:off x="891540" y="599123"/>
            <a:ext cx="10676255" cy="521970"/>
          </a:xfrm>
          <a:prstGeom prst="rect">
            <a:avLst/>
          </a:prstGeom>
          <a:noFill/>
          <a:ln w="9525">
            <a:noFill/>
            <a:miter lim="800000"/>
          </a:ln>
          <a:effectLst/>
        </p:spPr>
        <p:txBody>
          <a:bodyPr wrap="square" anchor="ct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ea typeface="微软雅黑" panose="020b0503020204020204" charset="-122"/>
                <a:cs typeface="微软雅黑" panose="020b0503020204020204" charset="-122"/>
              </a:rPr>
              <a:t>（</a:t>
            </a:r>
            <a:r>
              <a:rPr kumimoji="1" lang="en-US" altLang="zh-CN" sz="2800" b="1" i="0" u="none" strike="noStrike" kern="1200" cap="none" spc="0" normalizeH="0" baseline="0" noProof="0">
                <a:ln>
                  <a:noFill/>
                </a:ln>
                <a:solidFill>
                  <a:srgbClr val="FF0000"/>
                </a:solidFill>
                <a:effectLst/>
                <a:uLnTx/>
                <a:uFillTx/>
                <a:ea typeface="微软雅黑" panose="020b0503020204020204" charset="-122"/>
                <a:cs typeface="微软雅黑" panose="020b0503020204020204" charset="-122"/>
              </a:rPr>
              <a:t>3</a:t>
            </a:r>
            <a:r>
              <a:rPr kumimoji="1" lang="zh-CN" altLang="en-US" sz="2800" b="1" i="0" u="none" strike="noStrike" kern="1200" cap="none" spc="0" normalizeH="0" baseline="0" noProof="0">
                <a:ln>
                  <a:noFill/>
                </a:ln>
                <a:solidFill>
                  <a:srgbClr val="FF0000"/>
                </a:solidFill>
                <a:effectLst/>
                <a:uLnTx/>
                <a:uFillTx/>
                <a:ea typeface="微软雅黑" panose="020b0503020204020204" charset="-122"/>
                <a:cs typeface="微软雅黑" panose="020b0503020204020204" charset="-122"/>
              </a:rPr>
              <a:t>）</a:t>
            </a:r>
            <a:r>
              <a:rPr sz="2800" b="1">
                <a:solidFill>
                  <a:srgbClr val="FF0000"/>
                </a:solidFill>
                <a:ea typeface="微软雅黑" panose="020b0503020204020204" charset="-122"/>
                <a:cs typeface="微软雅黑" panose="020b0503020204020204" charset="-122"/>
                <a:sym typeface="+mn-ea"/>
              </a:rPr>
              <a:t>民主集中制</a:t>
            </a:r>
            <a:r>
              <a:rPr lang="zh-CN" sz="2800" b="1">
                <a:solidFill>
                  <a:srgbClr val="FF0000"/>
                </a:solidFill>
                <a:ea typeface="微软雅黑" panose="020b0503020204020204" charset="-122"/>
                <a:cs typeface="微软雅黑" panose="020b0503020204020204" charset="-122"/>
                <a:sym typeface="+mn-ea"/>
              </a:rPr>
              <a:t>的</a:t>
            </a:r>
            <a:r>
              <a:rPr kumimoji="1" lang="zh-CN" altLang="en-US" sz="2800" b="1" i="0" u="none" strike="noStrike" kern="1200" cap="none" spc="0" normalizeH="0" baseline="0" noProof="0">
                <a:ln>
                  <a:noFill/>
                </a:ln>
                <a:solidFill>
                  <a:srgbClr val="FF0000"/>
                </a:solidFill>
                <a:effectLst/>
                <a:uLnTx/>
                <a:uFillTx/>
                <a:ea typeface="微软雅黑" panose="020b0503020204020204" charset="-122"/>
                <a:cs typeface="微软雅黑" panose="020b0503020204020204" charset="-122"/>
              </a:rPr>
              <a:t>表现（重点）</a:t>
            </a:r>
            <a:endParaRPr kumimoji="1" lang="zh-CN" altLang="en-US" sz="2800" b="1" i="0" u="none" strike="noStrike" kern="1200" cap="none" spc="0" normalizeH="0" baseline="0" noProof="0">
              <a:ln>
                <a:noFill/>
              </a:ln>
              <a:solidFill>
                <a:srgbClr val="FF0000"/>
              </a:solidFill>
              <a:effectLst/>
              <a:uLnTx/>
              <a:uFillTx/>
              <a:ea typeface="微软雅黑" panose="020b0503020204020204" charset="-122"/>
              <a:cs typeface="微软雅黑" panose="020b0503020204020204" charset="-122"/>
            </a:endParaRPr>
          </a:p>
        </p:txBody>
      </p:sp>
      <p:graphicFrame>
        <p:nvGraphicFramePr>
          <p:cNvPr id="5" name="表格 4"/>
          <p:cNvGraphicFramePr>
            <a:graphicFrameLocks noGrp="1"/>
          </p:cNvGraphicFramePr>
          <p:nvPr>
            <p:custDataLst>
              <p:tags r:id="rId4"/>
            </p:custDataLst>
          </p:nvPr>
        </p:nvGraphicFramePr>
        <p:xfrm>
          <a:off x="891540" y="1618615"/>
          <a:ext cx="10852785" cy="3620770"/>
        </p:xfrm>
        <a:graphic>
          <a:graphicData uri="http://schemas.openxmlformats.org/drawingml/2006/table">
            <a:tbl>
              <a:tblPr/>
              <a:tblGrid>
                <a:gridCol w="495935"/>
                <a:gridCol w="4340225"/>
                <a:gridCol w="6016625"/>
              </a:tblGrid>
              <a:tr h="936625">
                <a:tc rowSpan="3">
                  <a:txBody>
                    <a:bodyPr vert="horz" wrap="square"/>
                    <a:lstStyle/>
                    <a:p>
                      <a:pPr marL="0" algn="l" defTabSz="914400" rtl="0" eaLnBrk="1" latinLnBrk="0" hangingPunct="1">
                        <a:lnSpc>
                          <a:spcPct val="100000"/>
                        </a:lnSpc>
                        <a:spcAft>
                          <a:spcPct val="0"/>
                        </a:spcAft>
                        <a:tabLst>
                          <a:tab pos="2790825"/>
                        </a:tabLst>
                      </a:pPr>
                      <a:r>
                        <a:rPr lang="zh-CN" sz="2800" b="1" kern="100">
                          <a:solidFill>
                            <a:srgbClr val="FF3399"/>
                          </a:solidFill>
                          <a:latin typeface="+mj-ea"/>
                          <a:ea typeface="+mj-ea"/>
                          <a:cs typeface="Times New Roman" panose="02020603050405020304"/>
                        </a:rPr>
                        <a:t>主要</a:t>
                      </a:r>
                      <a:endParaRPr lang="zh-CN" sz="2800" b="1" kern="100">
                        <a:solidFill>
                          <a:srgbClr val="FF3399"/>
                        </a:solidFill>
                        <a:latin typeface="+mj-ea"/>
                        <a:ea typeface="+mj-ea"/>
                        <a:cs typeface="Times New Roman" panose="02020603050405020304"/>
                      </a:endParaRPr>
                    </a:p>
                    <a:p>
                      <a:pPr marL="0" algn="l" defTabSz="914400" rtl="0" eaLnBrk="1" latinLnBrk="0" hangingPunct="1">
                        <a:lnSpc>
                          <a:spcPct val="100000"/>
                        </a:lnSpc>
                        <a:spcAft>
                          <a:spcPct val="0"/>
                        </a:spcAft>
                        <a:tabLst>
                          <a:tab pos="2790825"/>
                        </a:tabLst>
                      </a:pPr>
                      <a:r>
                        <a:rPr lang="zh-CN" sz="2800" b="1" kern="100">
                          <a:solidFill>
                            <a:srgbClr val="FF3399"/>
                          </a:solidFill>
                          <a:latin typeface="+mj-ea"/>
                          <a:ea typeface="+mj-ea"/>
                          <a:cs typeface="Times New Roman" panose="02020603050405020304"/>
                        </a:rPr>
                        <a:t>表现</a:t>
                      </a:r>
                      <a:endParaRPr lang="zh-CN" sz="2800" b="1" kern="100">
                        <a:solidFill>
                          <a:srgbClr val="FF3399"/>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rgbClr val="FF0000"/>
                          </a:solidFill>
                          <a:latin typeface="+mj-ea"/>
                          <a:ea typeface="+mj-ea"/>
                          <a:cs typeface="Times New Roman" panose="02020603050405020304"/>
                        </a:rPr>
                        <a:t>在人民代表大会与人民的关系上</a:t>
                      </a:r>
                      <a:endParaRPr lang="zh-CN" sz="2800" b="1" kern="100">
                        <a:solidFill>
                          <a:srgbClr val="FF0000"/>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chemeClr val="tx1"/>
                          </a:solidFill>
                          <a:latin typeface="+mj-ea"/>
                          <a:ea typeface="+mj-ea"/>
                          <a:cs typeface="Times New Roman" panose="02020603050405020304"/>
                        </a:rPr>
                        <a:t>人民代表大会的代表由民主选举产生，对人民负责，受人民监督</a:t>
                      </a:r>
                      <a:endParaRPr lang="zh-CN" sz="2800" b="1" kern="100">
                        <a:solidFill>
                          <a:schemeClr val="tx1"/>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03985">
                <a:tc vMerge="1">
                  <a:txBody>
                    <a:bodyPr vert="horz" wrap="square"/>
                    <a:lstStyle/>
                    <a:p/>
                  </a:txBody>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rgbClr val="FF0000"/>
                          </a:solidFill>
                          <a:latin typeface="+mj-ea"/>
                          <a:ea typeface="+mj-ea"/>
                          <a:cs typeface="Times New Roman" panose="02020603050405020304"/>
                        </a:rPr>
                        <a:t>在人民代表大会与其他国家机关的关系上</a:t>
                      </a:r>
                      <a:endParaRPr lang="zh-CN" sz="2800" b="1" kern="100">
                        <a:solidFill>
                          <a:srgbClr val="FF0000"/>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chemeClr val="tx1"/>
                          </a:solidFill>
                          <a:latin typeface="+mj-ea"/>
                          <a:ea typeface="+mj-ea"/>
                          <a:cs typeface="Times New Roman" panose="02020603050405020304"/>
                        </a:rPr>
                        <a:t>人民代表大会是国家权力机关，国家行政机关、司法机关都由人民代表大会产生，对它负责，受它监督</a:t>
                      </a:r>
                      <a:endParaRPr lang="zh-CN" sz="2800" b="1" kern="100">
                        <a:solidFill>
                          <a:schemeClr val="tx1"/>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2840">
                <a:tc vMerge="1">
                  <a:txBody>
                    <a:bodyPr vert="horz" wrap="square"/>
                    <a:lstStyle/>
                    <a:p/>
                  </a:txBody>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rgbClr val="FF0000"/>
                          </a:solidFill>
                          <a:latin typeface="+mj-ea"/>
                          <a:ea typeface="+mj-ea"/>
                          <a:cs typeface="Times New Roman" panose="02020603050405020304"/>
                        </a:rPr>
                        <a:t>在中央和地方国家机构的关系上</a:t>
                      </a:r>
                      <a:endParaRPr lang="zh-CN" sz="2800" b="1" kern="100">
                        <a:solidFill>
                          <a:srgbClr val="FF0000"/>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0" algn="l" defTabSz="914400" rtl="0" eaLnBrk="1" latinLnBrk="0" hangingPunct="1">
                        <a:lnSpc>
                          <a:spcPct val="100000"/>
                        </a:lnSpc>
                        <a:spcAft>
                          <a:spcPct val="0"/>
                        </a:spcAft>
                        <a:tabLst>
                          <a:tab pos="2790825"/>
                        </a:tabLst>
                      </a:pPr>
                      <a:r>
                        <a:rPr lang="zh-CN" sz="2800" b="1" kern="100">
                          <a:solidFill>
                            <a:schemeClr val="tx1"/>
                          </a:solidFill>
                          <a:latin typeface="+mj-ea"/>
                          <a:ea typeface="+mj-ea"/>
                          <a:cs typeface="Times New Roman" panose="02020603050405020304"/>
                        </a:rPr>
                        <a:t>在中央的统一领导下，合理划分中央和地方国家机构的职权，充分发挥中央和地方两个积极性</a:t>
                      </a:r>
                      <a:endParaRPr lang="zh-CN" sz="2800" b="1" kern="100">
                        <a:solidFill>
                          <a:schemeClr val="tx1"/>
                        </a:solidFill>
                        <a:latin typeface="+mj-ea"/>
                        <a:ea typeface="+mj-ea"/>
                        <a:cs typeface="Times New Roman" panose="02020603050405020304"/>
                      </a:endParaRPr>
                    </a:p>
                  </a:txBody>
                  <a:tcPr marL="51584" marR="515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46.9cb248c21"/>
          <p:cNvSpPr/>
          <p:nvPr>
            <p:custDataLst>
              <p:tags r:id="rId4"/>
            </p:custDataLst>
          </p:nvPr>
        </p:nvSpPr>
        <p:spPr>
          <a:xfrm>
            <a:off x="701250" y="1087849"/>
            <a:ext cx="10790418" cy="524013"/>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认识人民代表大会制度与人民民主专政的关系</a:t>
            </a:r>
            <a:endParaRPr lang="en-US" sz="2565" b="1"/>
          </a:p>
        </p:txBody>
      </p:sp>
      <p:pic>
        <p:nvPicPr>
          <p:cNvPr id="4" name="P_7_BD#46.9cb248c21" descr="preencoded.png"/>
          <p:cNvPicPr>
            <a:picLocks noChangeAspect="1"/>
          </p:cNvPicPr>
          <p:nvPr>
            <p:custDataLst>
              <p:tags r:id="rId6"/>
            </p:custDataLst>
          </p:nvPr>
        </p:nvPicPr>
        <p:blipFill>
          <a:blip r:embed="rId5"/>
          <a:stretch>
            <a:fillRect/>
          </a:stretch>
        </p:blipFill>
        <p:spPr>
          <a:xfrm>
            <a:off x="2259769" y="1984000"/>
            <a:ext cx="8410471" cy="3502542"/>
          </a:xfrm>
          <a:prstGeom prst="rect">
            <a:avLst/>
          </a:prstGeom>
        </p:spPr>
      </p:pic>
      <p:sp>
        <p:nvSpPr>
          <p:cNvPr id="219" name=" 219"/>
          <p:cNvSpPr/>
          <p:nvPr>
            <p:custDataLst>
              <p:tags r:id="rId7"/>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P_7_BD#46.9cb248c21"/>
          <p:cNvSpPr/>
          <p:nvPr>
            <p:custDataLst>
              <p:tags r:id="rId3"/>
            </p:custDataLst>
          </p:nvPr>
        </p:nvSpPr>
        <p:spPr>
          <a:xfrm>
            <a:off x="3904615" y="410210"/>
            <a:ext cx="6216650" cy="523875"/>
          </a:xfrm>
          <a:prstGeom prst="rect">
            <a:avLst/>
          </a:prstGeom>
          <a:noFill/>
        </p:spPr>
        <p:txBody>
          <a:bodyPr wrap="square" lIns="0" tIns="0" rIns="0" bIns="0" rtlCol="0" anchor="t"/>
          <a:lstStyle/>
          <a:p>
            <a:pPr algn="l">
              <a:lnSpc>
                <a:spcPct val="150000"/>
              </a:lnSpc>
              <a:spcAft>
                <a:spcPts val="600"/>
              </a:spcAft>
            </a:pP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全面理解</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组织和活动原则：民主集中制</a:t>
            </a:r>
            <a:endParaRPr lang="en-US" sz="2565" b="1"/>
          </a:p>
        </p:txBody>
      </p:sp>
      <p:graphicFrame>
        <p:nvGraphicFramePr>
          <p:cNvPr id="4" name="P_7_BD#46.9cb248c21"/>
          <p:cNvGraphicFramePr>
            <a:graphicFrameLocks noGrp="1"/>
          </p:cNvGraphicFramePr>
          <p:nvPr>
            <p:custDataLst>
              <p:tags r:id="rId4"/>
            </p:custDataLst>
          </p:nvPr>
        </p:nvGraphicFramePr>
        <p:xfrm>
          <a:off x="713106" y="1124865"/>
          <a:ext cx="10876280" cy="5139690"/>
        </p:xfrm>
        <a:graphic>
          <a:graphicData uri="http://schemas.openxmlformats.org/drawingml/2006/table">
            <a:tbl>
              <a:tblPr/>
              <a:tblGrid>
                <a:gridCol w="2432050"/>
                <a:gridCol w="5133975"/>
                <a:gridCol w="3310255"/>
              </a:tblGrid>
              <a:tr h="528320">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角度</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民主</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465" b="1">
                          <a:solidFill>
                            <a:srgbClr val="000000"/>
                          </a:solidFill>
                          <a:latin typeface="微软雅黑" panose="020b0503020204020204" charset="-122"/>
                          <a:ea typeface="微软雅黑" panose="020b0503020204020204" charset="-122"/>
                          <a:cs typeface="微软雅黑" panose="020b0503020204020204" pitchFamily="34" charset="-120"/>
                        </a:rPr>
                        <a:t>集中</a:t>
                      </a:r>
                      <a:endParaRPr lang="en-US" sz="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0810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从人民代表大会与人民的关系看</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产生：民主选举产生</a:t>
                      </a:r>
                      <a:r>
                        <a:rPr lang="en-US" sz="24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决策：少数服从多数</a:t>
                      </a:r>
                      <a:r>
                        <a:rPr lang="en-US" sz="24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不称职代表：依法罢免</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人大代表代表人民参加行使国家权力</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99517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从人民代表大会与其他国家机关的关系看</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其他国家机关（行政、司法、监察等机关）贯彻执行人大的决定（各司其职、分工负责）</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其他国家机关都由人大产生，对它负责，受它监督。人大统一行使国家权力</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08100">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从中央和地方国家机关的关系看</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合理划分中央和地方国家机关的职权，充分发挥中央和地方两个积极性</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465">
                          <a:solidFill>
                            <a:srgbClr val="000000"/>
                          </a:solidFill>
                          <a:latin typeface="微软雅黑" panose="020b0503020204020204" charset="-122"/>
                          <a:ea typeface="微软雅黑" panose="020b0503020204020204" charset="-122"/>
                          <a:cs typeface="微软雅黑" panose="020b0503020204020204" pitchFamily="34" charset="-120"/>
                        </a:rPr>
                        <a:t>中央统一领导</a:t>
                      </a:r>
                      <a:endParaRPr lang="en-US" sz="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5"/>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48.a80f1f0ac"/>
          <p:cNvSpPr/>
          <p:nvPr>
            <p:custDataLst>
              <p:tags r:id="rId4"/>
            </p:custDataLst>
          </p:nvPr>
        </p:nvSpPr>
        <p:spPr>
          <a:xfrm>
            <a:off x="703723" y="1408121"/>
            <a:ext cx="10790418" cy="2322416"/>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人大与其他国家机关的关系</a:t>
            </a:r>
            <a:endParaRPr lang="en-US" sz="2565" b="1"/>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在我国，国家权力机关（人民代表大会）与国家司法机关（各级法院和检察院）、监察委员会、行政机关（各级政府）的关系不是互相制衡的关系，它们之间是决定与执行、监督与被监督的关系。</a:t>
            </a:r>
            <a:endParaRPr lang="en-US" sz="2565"/>
          </a:p>
        </p:txBody>
      </p:sp>
      <p:pic>
        <p:nvPicPr>
          <p:cNvPr id="4" name="P_7_BD#48.a80f1f0ac" descr="preencoded.png"/>
          <p:cNvPicPr>
            <a:picLocks noChangeAspect="1"/>
          </p:cNvPicPr>
          <p:nvPr>
            <p:custDataLst>
              <p:tags r:id="rId6"/>
            </p:custDataLst>
          </p:nvPr>
        </p:nvPicPr>
        <p:blipFill>
          <a:blip r:embed="rId5"/>
          <a:stretch>
            <a:fillRect/>
          </a:stretch>
        </p:blipFill>
        <p:spPr>
          <a:xfrm>
            <a:off x="2920379" y="3834792"/>
            <a:ext cx="6351404" cy="2864912"/>
          </a:xfrm>
          <a:prstGeom prst="rect">
            <a:avLst/>
          </a:prstGeom>
        </p:spPr>
      </p:pic>
      <p:sp>
        <p:nvSpPr>
          <p:cNvPr id="219" name=" 219"/>
          <p:cNvSpPr/>
          <p:nvPr>
            <p:custDataLst>
              <p:tags r:id="rId7"/>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4" name="P_7_BD#48.a80f1f0ac"/>
          <p:cNvGraphicFramePr>
            <a:graphicFrameLocks noGrp="1"/>
          </p:cNvGraphicFramePr>
          <p:nvPr>
            <p:custDataLst>
              <p:tags r:id="rId4"/>
            </p:custDataLst>
          </p:nvPr>
        </p:nvGraphicFramePr>
        <p:xfrm>
          <a:off x="818371" y="1502589"/>
          <a:ext cx="10781030" cy="3853180"/>
        </p:xfrm>
        <a:graphic>
          <a:graphicData uri="http://schemas.openxmlformats.org/drawingml/2006/table">
            <a:tbl>
              <a:tblPr/>
              <a:tblGrid>
                <a:gridCol w="370840"/>
                <a:gridCol w="1566545"/>
                <a:gridCol w="8843645"/>
              </a:tblGrid>
              <a:tr h="615950">
                <a:tc rowSpan="4">
                  <a:txBody>
                    <a:bodyPr vert="horz" wrap="square"/>
                    <a:lstStyle/>
                    <a:p>
                      <a:pPr algn="l">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原因</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根本原因</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是由人民民主专政的社会主义国家性质决定的</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15315">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地位</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根本政治制度</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实践证明</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是中国人民奋斗的成果和历史选择，是适合我国国情的好制度</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65275">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优越性</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①它保障了人民当家作主；②它动员了全体人民投身于社会主义建设；③它保证了国家机关协调高效运转；④它维护了国家统一和民族团结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 name="文本框 1"/>
          <p:cNvSpPr txBox="1"/>
          <p:nvPr>
            <p:custDataLst>
              <p:tags r:id="rId5"/>
            </p:custDataLst>
          </p:nvPr>
        </p:nvSpPr>
        <p:spPr>
          <a:xfrm>
            <a:off x="339090" y="367030"/>
            <a:ext cx="6077585" cy="583565"/>
          </a:xfrm>
          <a:prstGeom prst="rect">
            <a:avLst/>
          </a:prstGeom>
          <a:noFill/>
        </p:spPr>
        <p:txBody>
          <a:bodyPr wrap="none" rtlCol="0" anchor="t">
            <a:spAutoFit/>
          </a:bodyPr>
          <a:lstStyle/>
          <a:p>
            <a:pPr>
              <a:spcBef>
                <a:spcPct val="50000"/>
              </a:spcBef>
            </a:pPr>
            <a:r>
              <a:rPr lang="en-US" altLang="zh-CN" sz="3200" b="1">
                <a:ea typeface="微软雅黑" panose="020b0503020204020204" charset="-122"/>
                <a:cs typeface="微软雅黑" panose="020b0503020204020204" charset="-122"/>
                <a:sym typeface="+mn-ea"/>
              </a:rPr>
              <a:t>6</a:t>
            </a:r>
            <a:r>
              <a:rPr lang="zh-CN" altLang="en-US" sz="3200" b="1">
                <a:ea typeface="微软雅黑" panose="020b0503020204020204" charset="-122"/>
                <a:cs typeface="微软雅黑" panose="020b0503020204020204" charset="-122"/>
                <a:sym typeface="+mn-ea"/>
              </a:rPr>
              <a:t>、坚持和完善人民代表大会制度</a:t>
            </a:r>
            <a:endParaRPr lang="zh-CN" altLang="en-US" sz="3200" b="1">
              <a:ea typeface="微软雅黑" panose="020b0503020204020204" charset="-122"/>
              <a:cs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2" name="P_7_BD#48.a80f1f0ac"/>
          <p:cNvGraphicFramePr>
            <a:graphicFrameLocks noGrp="1"/>
          </p:cNvGraphicFramePr>
          <p:nvPr>
            <p:custDataLst>
              <p:tags r:id="rId4"/>
            </p:custDataLst>
          </p:nvPr>
        </p:nvGraphicFramePr>
        <p:xfrm>
          <a:off x="705399" y="1263092"/>
          <a:ext cx="10781030" cy="4331335"/>
        </p:xfrm>
        <a:graphic>
          <a:graphicData uri="http://schemas.openxmlformats.org/drawingml/2006/table">
            <a:tbl>
              <a:tblPr/>
              <a:tblGrid>
                <a:gridCol w="370840"/>
                <a:gridCol w="1436370"/>
                <a:gridCol w="8973820"/>
              </a:tblGrid>
              <a:tr h="1236980">
                <a:tc rowSpan="4">
                  <a:txBody>
                    <a:bodyPr vert="horz" wrap="square"/>
                    <a:lstStyle/>
                    <a:p>
                      <a:pPr algn="l">
                        <a:lnSpc>
                          <a:spcPct val="130000"/>
                        </a:lnSpc>
                        <a:spcAft>
                          <a:spcPts val="600"/>
                        </a:spcAft>
                      </a:pPr>
                      <a:r>
                        <a:rPr lang="en-US" sz="2565" b="1" err="1">
                          <a:solidFill>
                            <a:srgbClr val="000000"/>
                          </a:solidFill>
                          <a:latin typeface="微软雅黑" panose="020b0503020204020204" charset="-122"/>
                          <a:ea typeface="微软雅黑" panose="020b0503020204020204" charset="-122"/>
                        </a:rPr>
                        <a:t>措施</a:t>
                      </a:r>
                      <a:endParaRPr lang="en-US" sz="256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rPr>
                        <a:t>绝不照搬</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rPr>
                        <a:t>把坚持和完善人民代表大会制度作为发展社会主义民主政治的重要内容，绝不照搬西方的政治制度</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857375">
                <a:tc vMerge="1">
                  <a:txBody>
                    <a:bodyPr vert="horz" wrap="square"/>
                    <a:lstStyle/>
                    <a:p/>
                  </a:txBody>
                  <a:tcPr/>
                </a:tc>
                <a:tc rowSpan="2">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制度自信</a:t>
                      </a:r>
                      <a:endParaRPr lang="en-US" sz="615"/>
                    </a:p>
                  </a:txBody>
                  <a:tcPr marL="19547" marR="19547" marT="19547" marB="19547" anchor="ctr">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坚定制度自信，完善和发展中国特色社会主义制度，推进国家治理体系和治理能力现代化，使中国特色社会主义制度更加成熟、更加定型</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4305">
                <a:tc vMerge="1">
                  <a:txBody>
                    <a:bodyPr vert="horz" wrap="square"/>
                    <a:lstStyle/>
                    <a:p/>
                  </a:txBody>
                  <a:tcPr/>
                </a:tc>
                <a:tc vMerge="1">
                  <a:txBody>
                    <a:bodyPr vert="horz" wrap="square"/>
                    <a:lstStyle/>
                    <a:p/>
                  </a:txBody>
                  <a:tcPr/>
                </a:tc>
                <a:tc rowSpan="2">
                  <a:txBody>
                    <a:bodyPr vert="horz" wrap="square"/>
                    <a:lstStyle/>
                    <a:p>
                      <a:pPr marL="0" marR="0" lvl="0" indent="0" algn="l" defTabSz="914400" rtl="0" eaLnBrk="1" fontAlgn="auto" latinLnBrk="0" hangingPunct="1">
                        <a:lnSpc>
                          <a:spcPct val="130000"/>
                        </a:lnSpc>
                        <a:spcBef>
                          <a:spcPct val="0"/>
                        </a:spcBef>
                        <a:spcAft>
                          <a:spcPts val="600"/>
                        </a:spcAft>
                        <a:buClrTx/>
                        <a:buSzTx/>
                        <a:buFontTx/>
                        <a:buNone/>
                        <a:defRPr/>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必须毫不动摇地坚持中国共产党的领导，必须保证和发展人民当家作主，必须全面推进依法治国，必须坚持民主集中制</a:t>
                      </a:r>
                      <a:endParaRPr lang="en-US" altLang="zh-CN"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82675">
                <a:tc vMerge="1">
                  <a:txBody>
                    <a:bodyPr vert="horz" wrap="square"/>
                    <a:lstStyle/>
                    <a:p/>
                  </a:txBody>
                  <a:tcPr/>
                </a:tc>
                <a:tc>
                  <a:txBody>
                    <a:bodyPr vert="horz" wrap="square"/>
                    <a:lstStyle/>
                    <a:p>
                      <a:pPr algn="l">
                        <a:lnSpc>
                          <a:spcPct val="13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四个必须</a:t>
                      </a:r>
                      <a:endParaRPr lang="en-US" sz="256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6"/>
          <p:cNvSpPr txBox="1"/>
          <p:nvPr>
            <p:custDataLst>
              <p:tags r:id="rId3"/>
            </p:custDataLst>
          </p:nvPr>
        </p:nvSpPr>
        <p:spPr>
          <a:xfrm>
            <a:off x="1081372" y="1774766"/>
            <a:ext cx="5197642" cy="2676525"/>
          </a:xfrm>
          <a:prstGeom prst="rect">
            <a:avLst/>
          </a:prstGeom>
          <a:noFill/>
          <a:ln w="28575">
            <a:solidFill>
              <a:schemeClr val="tx1"/>
            </a:solidFill>
          </a:ln>
        </p:spPr>
        <p:txBody>
          <a:bodyPr wrap="square" rtlCol="0">
            <a:spAutoFit/>
          </a:bodyPr>
          <a:lstStyle/>
          <a:p>
            <a:pPr algn="ctr"/>
            <a:r>
              <a:rPr lang="zh-CN" altLang="en-US" sz="2800" b="1">
                <a:solidFill>
                  <a:srgbClr val="C00000"/>
                </a:solidFill>
                <a:latin typeface="微软雅黑" panose="020b0503020204020204" charset="-122"/>
                <a:ea typeface="微软雅黑" panose="020b0503020204020204" charset="-122"/>
                <a:sym typeface="+mn-ea"/>
              </a:rPr>
              <a:t>国家治理体系：</a:t>
            </a:r>
            <a:endParaRPr lang="zh-CN" altLang="en-US" sz="2800" b="1">
              <a:solidFill>
                <a:srgbClr val="C00000"/>
              </a:solidFill>
              <a:latin typeface="微软雅黑" panose="020b0503020204020204" charset="-122"/>
              <a:ea typeface="微软雅黑" panose="020b0503020204020204" charset="-122"/>
              <a:sym typeface="+mn-ea"/>
            </a:endParaRPr>
          </a:p>
          <a:p>
            <a:r>
              <a:rPr lang="zh-CN" altLang="en-US" sz="2800" b="1">
                <a:latin typeface="微软雅黑" panose="020b0503020204020204" charset="-122"/>
                <a:ea typeface="微软雅黑" panose="020b0503020204020204" charset="-122"/>
                <a:sym typeface="+mn-ea"/>
              </a:rPr>
              <a:t>管理国家的制度体系，包括经济、政治、文化、社会、生态文明和党的建设等各领域体制机制、法律法规安排。也就是一整套紧密相连、相互协调的</a:t>
            </a:r>
            <a:r>
              <a:rPr lang="zh-CN" altLang="en-US" sz="2800" b="1">
                <a:solidFill>
                  <a:srgbClr val="C00000"/>
                </a:solidFill>
                <a:latin typeface="微软雅黑" panose="020b0503020204020204" charset="-122"/>
                <a:ea typeface="微软雅黑" panose="020b0503020204020204" charset="-122"/>
                <a:sym typeface="+mn-ea"/>
              </a:rPr>
              <a:t>国家制度</a:t>
            </a:r>
            <a:r>
              <a:rPr lang="zh-CN" altLang="en-US" sz="2800" b="1">
                <a:latin typeface="微软雅黑" panose="020b0503020204020204" charset="-122"/>
                <a:ea typeface="微软雅黑" panose="020b0503020204020204" charset="-122"/>
                <a:sym typeface="+mn-ea"/>
              </a:rPr>
              <a:t>。</a:t>
            </a:r>
            <a:endParaRPr lang="zh-CN" altLang="en-US" sz="2800" b="1">
              <a:latin typeface="微软雅黑" panose="020b0503020204020204" charset="-122"/>
              <a:ea typeface="微软雅黑" panose="020b0503020204020204" charset="-122"/>
              <a:sym typeface="+mn-ea"/>
            </a:endParaRPr>
          </a:p>
        </p:txBody>
      </p:sp>
      <p:sp>
        <p:nvSpPr>
          <p:cNvPr id="7" name="文本框 7"/>
          <p:cNvSpPr txBox="1"/>
          <p:nvPr>
            <p:custDataLst>
              <p:tags r:id="rId4"/>
            </p:custDataLst>
          </p:nvPr>
        </p:nvSpPr>
        <p:spPr>
          <a:xfrm>
            <a:off x="6804226" y="1774998"/>
            <a:ext cx="3679257" cy="2676525"/>
          </a:xfrm>
          <a:prstGeom prst="rect">
            <a:avLst/>
          </a:prstGeom>
          <a:noFill/>
          <a:ln w="28575">
            <a:solidFill>
              <a:schemeClr val="tx1"/>
            </a:solidFill>
          </a:ln>
        </p:spPr>
        <p:txBody>
          <a:bodyPr wrap="square" rtlCol="0">
            <a:spAutoFit/>
          </a:bodyPr>
          <a:lstStyle/>
          <a:p>
            <a:pPr algn="ctr"/>
            <a:r>
              <a:rPr lang="zh-CN" altLang="en-US" sz="2800" b="1">
                <a:solidFill>
                  <a:srgbClr val="C00000"/>
                </a:solidFill>
                <a:latin typeface="微软雅黑" panose="020b0503020204020204" charset="-122"/>
                <a:ea typeface="微软雅黑" panose="020b0503020204020204" charset="-122"/>
                <a:sym typeface="+mn-ea"/>
              </a:rPr>
              <a:t>国家治理能力：</a:t>
            </a:r>
            <a:endParaRPr lang="zh-CN" altLang="en-US" sz="2800" b="1">
              <a:solidFill>
                <a:srgbClr val="C00000"/>
              </a:solidFill>
              <a:latin typeface="微软雅黑" panose="020b0503020204020204" charset="-122"/>
              <a:ea typeface="微软雅黑" panose="020b0503020204020204" charset="-122"/>
              <a:sym typeface="+mn-ea"/>
            </a:endParaRPr>
          </a:p>
          <a:p>
            <a:r>
              <a:rPr lang="zh-CN" altLang="en-US" sz="2800" b="1">
                <a:latin typeface="微软雅黑" panose="020b0503020204020204" charset="-122"/>
                <a:ea typeface="微软雅黑" panose="020b0503020204020204" charset="-122"/>
                <a:sym typeface="+mn-ea"/>
              </a:rPr>
              <a:t>运用国家制度管理社会各方面事务的</a:t>
            </a:r>
            <a:r>
              <a:rPr lang="zh-CN" altLang="en-US" sz="2800" b="1">
                <a:solidFill>
                  <a:srgbClr val="C00000"/>
                </a:solidFill>
                <a:latin typeface="微软雅黑" panose="020b0503020204020204" charset="-122"/>
                <a:ea typeface="微软雅黑" panose="020b0503020204020204" charset="-122"/>
                <a:sym typeface="+mn-ea"/>
              </a:rPr>
              <a:t>能力</a:t>
            </a:r>
            <a:r>
              <a:rPr lang="zh-CN" altLang="en-US" sz="2800" b="1">
                <a:latin typeface="微软雅黑" panose="020b0503020204020204" charset="-122"/>
                <a:ea typeface="微软雅黑" panose="020b0503020204020204" charset="-122"/>
                <a:sym typeface="+mn-ea"/>
              </a:rPr>
              <a:t>。包括改革发展稳定、内政外交国防、治党治国治军。</a:t>
            </a:r>
            <a:endParaRPr lang="zh-CN" altLang="en-US" sz="2800" b="1">
              <a:latin typeface="微软雅黑" panose="020b0503020204020204" charset="-122"/>
              <a:ea typeface="微软雅黑" panose="020b0503020204020204" charset="-122"/>
              <a:sym typeface="+mn-ea"/>
            </a:endParaRPr>
          </a:p>
        </p:txBody>
      </p:sp>
      <p:sp>
        <p:nvSpPr>
          <p:cNvPr id="219" name=" 219"/>
          <p:cNvSpPr/>
          <p:nvPr>
            <p:custDataLst>
              <p:tags r:id="rId5"/>
            </p:custDataLst>
          </p:nvPr>
        </p:nvSpPr>
        <p:spPr>
          <a:xfrm>
            <a:off x="550545" y="4737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名词解析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52.17cb460bc"/>
          <p:cNvSpPr/>
          <p:nvPr>
            <p:custDataLst>
              <p:tags r:id="rId4"/>
            </p:custDataLst>
          </p:nvPr>
        </p:nvSpPr>
        <p:spPr>
          <a:xfrm>
            <a:off x="700548" y="710316"/>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民主集中制的组织和活动原则</a:t>
            </a:r>
            <a:endParaRPr lang="en-US" sz="2565"/>
          </a:p>
        </p:txBody>
      </p:sp>
      <p:sp>
        <p:nvSpPr>
          <p:cNvPr id="4" name="Q_7_BD.50_1#53.8f95b26e0"/>
          <p:cNvSpPr/>
          <p:nvPr>
            <p:custDataLst>
              <p:tags r:id="rId5"/>
            </p:custDataLst>
          </p:nvPr>
        </p:nvSpPr>
        <p:spPr>
          <a:xfrm>
            <a:off x="700548" y="1522320"/>
            <a:ext cx="10790418" cy="443606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[2019·浙江4月选考]</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2019年3月，经过代表们广泛的讨论、审议，十三届全国人大二次会议表决通过了《中华人民共和国外商投资法》。由此可见，在我国(</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①人大代表享有决定权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②人民的意志得到全面体现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③全国人民代表大会拥有立法权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④人民代表大会制度实行民主集中制</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5" name="Q_7_AN.51_1#53.8f95b26e0.bracket"/>
          <p:cNvSpPr/>
          <p:nvPr>
            <p:custDataLst>
              <p:tags r:id="rId6"/>
            </p:custDataLst>
          </p:nvPr>
        </p:nvSpPr>
        <p:spPr>
          <a:xfrm>
            <a:off x="3066186" y="2856481"/>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53_1#55.697be810f"/>
          <p:cNvSpPr/>
          <p:nvPr>
            <p:custDataLst>
              <p:tags r:id="rId4"/>
            </p:custDataLst>
          </p:nvPr>
        </p:nvSpPr>
        <p:spPr>
          <a:xfrm>
            <a:off x="700548" y="619409"/>
            <a:ext cx="10790418" cy="4947107"/>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习近平总书记指出，要把民主集中制原则贯彻到人民代表大会制度中，使人民代表大会制度成为体现民主集中制原则最重要的基石，要把民主集中制原则贯彻到推进国家治理体系和治理能力现代化全过程，使党和国家领导体制充分展现出民主集中制特有的优越性。下列做法能正确贯彻和体现这一原则的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①国家监察委领导地方各级监察委的工作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②国家法律监督机关由国家行政机关产生</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③人民群众须服从和接受政府的管理与服务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④全国人民代表大会表决通过《政府工作报告》</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endParaRPr lang="en-US" sz="2565"/>
          </a:p>
        </p:txBody>
      </p:sp>
      <p:sp>
        <p:nvSpPr>
          <p:cNvPr id="3" name="Q_7_AN.54_1#55.697be810f.bracket"/>
          <p:cNvSpPr/>
          <p:nvPr>
            <p:custDataLst>
              <p:tags r:id="rId5"/>
            </p:custDataLst>
          </p:nvPr>
        </p:nvSpPr>
        <p:spPr>
          <a:xfrm>
            <a:off x="3289114" y="2845600"/>
            <a:ext cx="304621"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57.d71e9517d"/>
          <p:cNvSpPr/>
          <p:nvPr>
            <p:custDataLst>
              <p:tags r:id="rId4"/>
            </p:custDataLst>
          </p:nvPr>
        </p:nvSpPr>
        <p:spPr>
          <a:xfrm>
            <a:off x="703723" y="35649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人民代表大会制度</a:t>
            </a:r>
            <a:endParaRPr lang="en-US" sz="2565"/>
          </a:p>
        </p:txBody>
      </p:sp>
      <p:sp>
        <p:nvSpPr>
          <p:cNvPr id="3" name="Q_7_BD.56_1#58.008398833"/>
          <p:cNvSpPr/>
          <p:nvPr>
            <p:custDataLst>
              <p:tags r:id="rId5"/>
            </p:custDataLst>
          </p:nvPr>
        </p:nvSpPr>
        <p:spPr>
          <a:xfrm>
            <a:off x="704358" y="853542"/>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每年在两会期间，全国人大代表提出的建议都会得到及时办理并答复代表。在办理过程中，各有关部门将办理代表建议与加强改进工作结合起来，认真研究采纳代表意见；充分发挥代表建议的重要参考作用，完善相关政策措施。从中我们可以感受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①人民代表大会制度是保障人民当家作主的根本政治制度</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②我国不断提高人大代表的决策效率</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③人民代表大会制度坚持民主集中制，回应人民群众关切</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④人大代表肩负人民重托，代表人民的意志行使质询权</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4" name="Q_7_AN.57_1#58.008398833.bracket"/>
          <p:cNvSpPr/>
          <p:nvPr>
            <p:custDataLst>
              <p:tags r:id="rId6"/>
            </p:custDataLst>
          </p:nvPr>
        </p:nvSpPr>
        <p:spPr>
          <a:xfrm>
            <a:off x="5838980" y="2678254"/>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59_1#60.b3a7d0e95"/>
          <p:cNvSpPr/>
          <p:nvPr>
            <p:custDataLst>
              <p:tags r:id="rId4"/>
            </p:custDataLst>
          </p:nvPr>
        </p:nvSpPr>
        <p:spPr>
          <a:xfrm>
            <a:off x="791845" y="619125"/>
            <a:ext cx="10819765" cy="5349240"/>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我国的人民代表大会制度与时俱进，不断完善和发展，在发展中国特色社会主义的伟大实践中展现出巨大的优势和作用，积累了宝贵经验。下列对我国人民代表大会制度的认识正确的是(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①它由我国的国体决定，是我国的政权组织形式</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②它遵循民主集中制原则，实现了国家机构权力间的相互制衡、互相监督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③它是我国人民行使国家权力的机关，是我国的一项基本政治制度</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④它是我国的政体，在我国政治制度体系中居于核心地位</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60_1#60.b3a7d0e95.bracket"/>
          <p:cNvSpPr/>
          <p:nvPr>
            <p:custDataLst>
              <p:tags r:id="rId5"/>
            </p:custDataLst>
          </p:nvPr>
        </p:nvSpPr>
        <p:spPr>
          <a:xfrm>
            <a:off x="7627354" y="1954841"/>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50.0535fcf25"/>
          <p:cNvSpPr/>
          <p:nvPr>
            <p:custDataLst>
              <p:tags r:id="rId4"/>
            </p:custDataLst>
          </p:nvPr>
        </p:nvSpPr>
        <p:spPr>
          <a:xfrm>
            <a:off x="703723" y="1379567"/>
            <a:ext cx="10790418" cy="1149544"/>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全面认识有关人民代表大会制度的四组关系</a:t>
            </a:r>
            <a:endParaRPr lang="en-US" sz="2565" b="1"/>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①人民民主专政与人民代表大会制度</a:t>
            </a:r>
            <a:endParaRPr lang="en-US" sz="2565"/>
          </a:p>
        </p:txBody>
      </p:sp>
      <p:graphicFrame>
        <p:nvGraphicFramePr>
          <p:cNvPr id="33" name="P_7_BD#50.0535fcf25"/>
          <p:cNvGraphicFramePr>
            <a:graphicFrameLocks noGrp="1"/>
          </p:cNvGraphicFramePr>
          <p:nvPr>
            <p:custDataLst>
              <p:tags r:id="rId5"/>
            </p:custDataLst>
          </p:nvPr>
        </p:nvGraphicFramePr>
        <p:xfrm>
          <a:off x="708414" y="3168840"/>
          <a:ext cx="10785475" cy="3077845"/>
        </p:xfrm>
        <a:graphic>
          <a:graphicData uri="http://schemas.openxmlformats.org/drawingml/2006/table">
            <a:tbl>
              <a:tblPr/>
              <a:tblGrid>
                <a:gridCol w="544195"/>
                <a:gridCol w="4404995"/>
                <a:gridCol w="5836285"/>
              </a:tblGrid>
              <a:tr h="614045">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人民民主专政</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人民代表大会制度</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23190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我国的国体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我国的政体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23190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联系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人民代表大会制度是由我国人民民主专政的社会主义国家性质决定的，保障了人民当家作主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r>
            </a:tbl>
          </a:graphicData>
        </a:graphic>
      </p:graphicFrame>
      <p:sp>
        <p:nvSpPr>
          <p:cNvPr id="219" name=" 219"/>
          <p:cNvSpPr/>
          <p:nvPr>
            <p:custDataLst>
              <p:tags r:id="rId6"/>
            </p:custDataLst>
          </p:nvPr>
        </p:nvSpPr>
        <p:spPr>
          <a:xfrm>
            <a:off x="462280" y="51752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4" name="P_7_BD#50.0535fcf25"/>
          <p:cNvGraphicFramePr>
            <a:graphicFrameLocks noGrp="1"/>
          </p:cNvGraphicFramePr>
          <p:nvPr>
            <p:custDataLst>
              <p:tags r:id="rId4"/>
            </p:custDataLst>
          </p:nvPr>
        </p:nvGraphicFramePr>
        <p:xfrm>
          <a:off x="694340" y="2023508"/>
          <a:ext cx="10781030" cy="3417570"/>
        </p:xfrm>
        <a:graphic>
          <a:graphicData uri="http://schemas.openxmlformats.org/drawingml/2006/table">
            <a:tbl>
              <a:tblPr/>
              <a:tblGrid>
                <a:gridCol w="384810"/>
                <a:gridCol w="4799330"/>
                <a:gridCol w="5596890"/>
              </a:tblGrid>
              <a:tr h="681355">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人民代表大会制度</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67790">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区别</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是代表我国人民统一行使国家权力的机关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是适合我国国情的根本政治制度，是我国的政体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368425">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联系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人民代表大会制度是以人民代表大会作为国家权力机关、统一管理国家事务的政治制度，人民代表大会是人民代表大会制度的基石</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r>
            </a:tbl>
          </a:graphicData>
        </a:graphic>
      </p:graphicFrame>
      <p:sp>
        <p:nvSpPr>
          <p:cNvPr id="4" name="P_7_BD#50.0535fcf25"/>
          <p:cNvSpPr/>
          <p:nvPr>
            <p:custDataLst>
              <p:tags r:id="rId5"/>
            </p:custDataLst>
          </p:nvPr>
        </p:nvSpPr>
        <p:spPr>
          <a:xfrm>
            <a:off x="703723" y="1187904"/>
            <a:ext cx="10790418" cy="52401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②人民代表大会与人民代表大会制度</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aphicFrame>
        <p:nvGraphicFramePr>
          <p:cNvPr id="35" name="P_7_BD#50.0535fcf25"/>
          <p:cNvGraphicFramePr>
            <a:graphicFrameLocks noGrp="1"/>
          </p:cNvGraphicFramePr>
          <p:nvPr>
            <p:custDataLst>
              <p:tags r:id="rId4"/>
            </p:custDataLst>
          </p:nvPr>
        </p:nvGraphicFramePr>
        <p:xfrm>
          <a:off x="705564" y="1822296"/>
          <a:ext cx="10781030" cy="4027170"/>
        </p:xfrm>
        <a:graphic>
          <a:graphicData uri="http://schemas.openxmlformats.org/drawingml/2006/table">
            <a:tbl>
              <a:tblPr/>
              <a:tblGrid>
                <a:gridCol w="2083435"/>
                <a:gridCol w="4095115"/>
                <a:gridCol w="4602480"/>
              </a:tblGrid>
              <a:tr h="575310">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人民代表大会制度</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西方议会制</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经济基础</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生产资料公有制</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生产资料私有制</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反映国体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人民民主专政</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资产阶级专政</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阶级实质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人民当家作主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维护资产阶级利益</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权力主体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人民</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资产阶级</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活动原则</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民主集中制</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三权分立制</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753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办事效率</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协调高效</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相互扯皮、效率不高</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4" name="P_7_BD#50.0535fcf25"/>
          <p:cNvSpPr/>
          <p:nvPr>
            <p:custDataLst>
              <p:tags r:id="rId5"/>
            </p:custDataLst>
          </p:nvPr>
        </p:nvSpPr>
        <p:spPr>
          <a:xfrm>
            <a:off x="705564" y="1108842"/>
            <a:ext cx="10790418" cy="52401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③人民代表大会制度与西方议会制</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3" name="tt25.EPS" descr="id:2147507037;FounderCES"/>
          <p:cNvPicPr/>
          <p:nvPr>
            <p:custDataLst>
              <p:tags r:id="rId4"/>
            </p:custDataLst>
          </p:nvPr>
        </p:nvPicPr>
        <p:blipFill>
          <a:blip r:embed="rId3"/>
          <a:srcRect t="5706" r="63156"/>
          <a:stretch>
            <a:fillRect/>
          </a:stretch>
        </p:blipFill>
        <p:spPr>
          <a:xfrm>
            <a:off x="213360" y="1019175"/>
            <a:ext cx="3557270" cy="5407660"/>
          </a:xfrm>
          <a:prstGeom prst="rect">
            <a:avLst/>
          </a:prstGeom>
        </p:spPr>
      </p:pic>
      <p:graphicFrame>
        <p:nvGraphicFramePr>
          <p:cNvPr id="6" name="表格 5"/>
          <p:cNvGraphicFramePr>
            <a:graphicFrameLocks noGrp="1"/>
          </p:cNvGraphicFramePr>
          <p:nvPr>
            <p:custDataLst>
              <p:tags r:id="rId5"/>
            </p:custDataLst>
          </p:nvPr>
        </p:nvGraphicFramePr>
        <p:xfrm>
          <a:off x="3914140" y="1578610"/>
          <a:ext cx="8129905" cy="4297045"/>
        </p:xfrm>
        <a:graphic>
          <a:graphicData uri="http://schemas.openxmlformats.org/drawingml/2006/table">
            <a:tbl>
              <a:tblPr firstRow="1" firstCol="1" bandRow="1">
                <a:tableStyleId>{5C22544A-7EE6-4342-B048-85BDC9FD1C3A}</a:tableStyleId>
              </a:tblPr>
              <a:tblGrid>
                <a:gridCol w="2334260"/>
                <a:gridCol w="5795645"/>
              </a:tblGrid>
              <a:tr h="972820">
                <a:tc>
                  <a:txBody>
                    <a:bodyPr vert="horz" wrap="square"/>
                    <a:lstStyle/>
                    <a:p>
                      <a:pPr algn="ctr" fontAlgn="auto">
                        <a:lnSpc>
                          <a:spcPts val="3000"/>
                        </a:lnSpc>
                        <a:spcAft>
                          <a:spcPct val="0"/>
                        </a:spcAft>
                      </a:pPr>
                      <a:r>
                        <a:rPr lang="zh-CN" sz="2800" b="0" kern="1200">
                          <a:solidFill>
                            <a:srgbClr val="FF0000"/>
                          </a:solidFill>
                          <a:latin typeface="微软雅黑" panose="020b0503020204020204" charset="-122"/>
                          <a:ea typeface="微软雅黑" panose="020b0503020204020204" charset="-122"/>
                          <a:cs typeface="+mn-cs"/>
                        </a:rPr>
                        <a:t>国家制度</a:t>
                      </a:r>
                      <a:endParaRPr lang="zh-CN" sz="2800" b="0" kern="1200">
                        <a:solidFill>
                          <a:srgbClr val="FF0000"/>
                        </a:solidFill>
                        <a:latin typeface="微软雅黑" panose="020b0503020204020204" charset="-122"/>
                        <a:ea typeface="微软雅黑" panose="020b0503020204020204" charset="-122"/>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fontAlgn="auto">
                        <a:lnSpc>
                          <a:spcPts val="3000"/>
                        </a:lnSpc>
                        <a:spcAft>
                          <a:spcPct val="0"/>
                        </a:spcAft>
                      </a:pPr>
                      <a:r>
                        <a:rPr lang="zh-CN" sz="2800" b="0" kern="1200">
                          <a:solidFill>
                            <a:schemeClr val="tx1">
                              <a:lumMod val="75000"/>
                              <a:lumOff val="25000"/>
                            </a:schemeClr>
                          </a:solidFill>
                          <a:latin typeface="微软雅黑" panose="020b0503020204020204" charset="-122"/>
                          <a:ea typeface="微软雅黑" panose="020b0503020204020204" charset="-122"/>
                          <a:cs typeface="+mn-cs"/>
                        </a:rPr>
                        <a:t>　广义上包括国体和政体,狭义上是指国体,即人民民主专政</a:t>
                      </a:r>
                      <a:endParaRPr lang="zh-CN" sz="2800" b="0" kern="1200">
                        <a:solidFill>
                          <a:schemeClr val="tx1">
                            <a:lumMod val="75000"/>
                            <a:lumOff val="25000"/>
                          </a:schemeClr>
                        </a:solidFill>
                        <a:latin typeface="微软雅黑" panose="020b0503020204020204" charset="-122"/>
                        <a:ea typeface="微软雅黑" panose="020b0503020204020204" charset="-122"/>
                        <a:cs typeface="+mn-cs"/>
                      </a:endParaRPr>
                    </a:p>
                  </a:txBody>
                  <a:tcPr marL="66675" marR="666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00125">
                <a:tc>
                  <a:txBody>
                    <a:bodyPr vert="horz" wrap="square"/>
                    <a:lstStyle/>
                    <a:p>
                      <a:pPr algn="ctr" fontAlgn="auto">
                        <a:lnSpc>
                          <a:spcPts val="3000"/>
                        </a:lnSpc>
                        <a:spcAft>
                          <a:spcPct val="0"/>
                        </a:spcAft>
                      </a:pPr>
                      <a:r>
                        <a:rPr lang="zh-CN" sz="2800" b="0" kern="1200">
                          <a:solidFill>
                            <a:srgbClr val="FF0000"/>
                          </a:solidFill>
                          <a:latin typeface="微软雅黑" panose="020b0503020204020204" charset="-122"/>
                          <a:ea typeface="微软雅黑" panose="020b0503020204020204" charset="-122"/>
                          <a:cs typeface="+mn-cs"/>
                        </a:rPr>
                        <a:t>根本制度</a:t>
                      </a:r>
                      <a:endParaRPr lang="zh-CN" sz="2800" b="0" kern="1200">
                        <a:solidFill>
                          <a:srgbClr val="FF0000"/>
                        </a:solidFill>
                        <a:latin typeface="微软雅黑" panose="020b0503020204020204" charset="-122"/>
                        <a:ea typeface="微软雅黑" panose="020b0503020204020204" charset="-122"/>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fontAlgn="auto">
                        <a:lnSpc>
                          <a:spcPts val="3000"/>
                        </a:lnSpc>
                        <a:spcAft>
                          <a:spcPct val="0"/>
                        </a:spcAft>
                      </a:pPr>
                      <a:r>
                        <a:rPr lang="zh-CN" sz="2800" b="0" kern="1200">
                          <a:solidFill>
                            <a:schemeClr val="tx1">
                              <a:lumMod val="75000"/>
                              <a:lumOff val="25000"/>
                            </a:schemeClr>
                          </a:solidFill>
                          <a:latin typeface="微软雅黑" panose="020b0503020204020204" charset="-122"/>
                          <a:ea typeface="微软雅黑" panose="020b0503020204020204" charset="-122"/>
                          <a:cs typeface="+mn-cs"/>
                        </a:rPr>
                        <a:t>　是</a:t>
                      </a:r>
                      <a:r>
                        <a:rPr lang="zh-CN" sz="2800" b="0" kern="1200">
                          <a:solidFill>
                            <a:srgbClr val="FF0000"/>
                          </a:solidFill>
                          <a:latin typeface="微软雅黑" panose="020b0503020204020204" charset="-122"/>
                          <a:ea typeface="微软雅黑" panose="020b0503020204020204" charset="-122"/>
                          <a:cs typeface="+mn-cs"/>
                        </a:rPr>
                        <a:t>社会主义制度</a:t>
                      </a:r>
                      <a:r>
                        <a:rPr lang="en-US" sz="2800" b="0" kern="1200">
                          <a:solidFill>
                            <a:schemeClr val="tx1">
                              <a:lumMod val="75000"/>
                              <a:lumOff val="25000"/>
                            </a:schemeClr>
                          </a:solidFill>
                          <a:latin typeface="微软雅黑" panose="020b0503020204020204" charset="-122"/>
                          <a:ea typeface="微软雅黑" panose="020b0503020204020204" charset="-122"/>
                          <a:cs typeface="+mn-cs"/>
                        </a:rPr>
                        <a:t>,</a:t>
                      </a:r>
                      <a:r>
                        <a:rPr lang="zh-CN" sz="2800" b="0" kern="1200">
                          <a:solidFill>
                            <a:schemeClr val="tx1">
                              <a:lumMod val="75000"/>
                              <a:lumOff val="25000"/>
                            </a:schemeClr>
                          </a:solidFill>
                          <a:latin typeface="微软雅黑" panose="020b0503020204020204" charset="-122"/>
                          <a:ea typeface="微软雅黑" panose="020b0503020204020204" charset="-122"/>
                          <a:cs typeface="+mn-cs"/>
                        </a:rPr>
                        <a:t>是社会主义经济、政治、文化等制度的总称</a:t>
                      </a:r>
                      <a:endParaRPr lang="zh-CN" sz="2800" b="0" kern="1200">
                        <a:solidFill>
                          <a:schemeClr val="tx1">
                            <a:lumMod val="75000"/>
                            <a:lumOff val="25000"/>
                          </a:schemeClr>
                        </a:solidFill>
                        <a:latin typeface="微软雅黑" panose="020b0503020204020204" charset="-122"/>
                        <a:ea typeface="微软雅黑" panose="020b0503020204020204" charset="-122"/>
                        <a:cs typeface="+mn-cs"/>
                      </a:endParaRPr>
                    </a:p>
                  </a:txBody>
                  <a:tcPr marL="66675" marR="666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98830">
                <a:tc>
                  <a:txBody>
                    <a:bodyPr vert="horz" wrap="square"/>
                    <a:lstStyle/>
                    <a:p>
                      <a:pPr algn="ctr" fontAlgn="auto">
                        <a:lnSpc>
                          <a:spcPts val="3000"/>
                        </a:lnSpc>
                        <a:spcAft>
                          <a:spcPct val="0"/>
                        </a:spcAft>
                      </a:pPr>
                      <a:r>
                        <a:rPr lang="zh-CN" sz="2800" b="0" kern="1200">
                          <a:solidFill>
                            <a:srgbClr val="FF0000"/>
                          </a:solidFill>
                          <a:latin typeface="微软雅黑" panose="020b0503020204020204" charset="-122"/>
                          <a:ea typeface="微软雅黑" panose="020b0503020204020204" charset="-122"/>
                          <a:cs typeface="+mn-cs"/>
                        </a:rPr>
                        <a:t>根本政治制度</a:t>
                      </a:r>
                      <a:endParaRPr lang="zh-CN" sz="2800" b="0" kern="1200">
                        <a:solidFill>
                          <a:srgbClr val="FF0000"/>
                        </a:solidFill>
                        <a:latin typeface="微软雅黑" panose="020b0503020204020204" charset="-122"/>
                        <a:ea typeface="微软雅黑" panose="020b0503020204020204" charset="-122"/>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fontAlgn="auto">
                        <a:lnSpc>
                          <a:spcPts val="3000"/>
                        </a:lnSpc>
                        <a:spcAft>
                          <a:spcPct val="0"/>
                        </a:spcAft>
                      </a:pPr>
                      <a:r>
                        <a:rPr lang="zh-CN" sz="2800" b="0" kern="1200">
                          <a:solidFill>
                            <a:schemeClr val="tx1">
                              <a:lumMod val="75000"/>
                              <a:lumOff val="25000"/>
                            </a:schemeClr>
                          </a:solidFill>
                          <a:latin typeface="微软雅黑" panose="020b0503020204020204" charset="-122"/>
                          <a:ea typeface="微软雅黑" panose="020b0503020204020204" charset="-122"/>
                          <a:cs typeface="+mn-cs"/>
                        </a:rPr>
                        <a:t>　人民代表大会制度</a:t>
                      </a:r>
                      <a:endParaRPr lang="zh-CN" sz="2800" b="0" kern="1200">
                        <a:solidFill>
                          <a:schemeClr val="tx1">
                            <a:lumMod val="75000"/>
                            <a:lumOff val="25000"/>
                          </a:schemeClr>
                        </a:solidFill>
                        <a:latin typeface="微软雅黑" panose="020b0503020204020204" charset="-122"/>
                        <a:ea typeface="微软雅黑" panose="020b0503020204020204" charset="-122"/>
                        <a:cs typeface="+mn-cs"/>
                      </a:endParaRPr>
                    </a:p>
                  </a:txBody>
                  <a:tcPr marL="66675" marR="666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525270">
                <a:tc>
                  <a:txBody>
                    <a:bodyPr vert="horz" wrap="square"/>
                    <a:lstStyle/>
                    <a:p>
                      <a:pPr algn="ctr" fontAlgn="auto">
                        <a:lnSpc>
                          <a:spcPts val="3000"/>
                        </a:lnSpc>
                        <a:spcAft>
                          <a:spcPct val="0"/>
                        </a:spcAft>
                      </a:pPr>
                      <a:r>
                        <a:rPr lang="zh-CN" sz="2800" b="0" kern="1200">
                          <a:solidFill>
                            <a:srgbClr val="FF0000"/>
                          </a:solidFill>
                          <a:latin typeface="微软雅黑" panose="020b0503020204020204" charset="-122"/>
                          <a:ea typeface="微软雅黑" panose="020b0503020204020204" charset="-122"/>
                          <a:cs typeface="+mn-cs"/>
                        </a:rPr>
                        <a:t>基本政治制度</a:t>
                      </a:r>
                      <a:endParaRPr lang="zh-CN" sz="2800" b="0" kern="1200">
                        <a:solidFill>
                          <a:srgbClr val="FF0000"/>
                        </a:solidFill>
                        <a:latin typeface="微软雅黑" panose="020b0503020204020204" charset="-122"/>
                        <a:ea typeface="微软雅黑" panose="020b0503020204020204" charset="-122"/>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fontAlgn="auto">
                        <a:lnSpc>
                          <a:spcPts val="3000"/>
                        </a:lnSpc>
                        <a:spcAft>
                          <a:spcPct val="0"/>
                        </a:spcAft>
                      </a:pPr>
                      <a:r>
                        <a:rPr lang="zh-CN" sz="2800" b="0" kern="1200">
                          <a:solidFill>
                            <a:schemeClr val="tx1">
                              <a:lumMod val="75000"/>
                              <a:lumOff val="25000"/>
                            </a:schemeClr>
                          </a:solidFill>
                          <a:latin typeface="微软雅黑" panose="020b0503020204020204" charset="-122"/>
                          <a:ea typeface="微软雅黑" panose="020b0503020204020204" charset="-122"/>
                          <a:cs typeface="+mn-cs"/>
                        </a:rPr>
                        <a:t>　中国共产党领导的多党合作和政治协商制度、民族区域自治制度以及基层群众自治制度</a:t>
                      </a:r>
                      <a:endParaRPr lang="zh-CN" sz="2800" b="0" kern="1200">
                        <a:solidFill>
                          <a:schemeClr val="tx1">
                            <a:lumMod val="75000"/>
                            <a:lumOff val="25000"/>
                          </a:schemeClr>
                        </a:solidFill>
                        <a:latin typeface="微软雅黑" panose="020b0503020204020204" charset="-122"/>
                        <a:ea typeface="微软雅黑" panose="020b0503020204020204" charset="-122"/>
                        <a:cs typeface="+mn-cs"/>
                      </a:endParaRPr>
                    </a:p>
                  </a:txBody>
                  <a:tcPr marL="66675" marR="666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2" name="P_7_BD#50.0535fcf25"/>
          <p:cNvSpPr/>
          <p:nvPr>
            <p:custDataLst>
              <p:tags r:id="rId6"/>
            </p:custDataLst>
          </p:nvPr>
        </p:nvSpPr>
        <p:spPr>
          <a:xfrm>
            <a:off x="701325" y="495399"/>
            <a:ext cx="10790418" cy="524013"/>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④对比我国的国家制度、根本制度、根本政治制度、基本政治制度</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53250" name="Line 31"/>
          <p:cNvCxnSpPr/>
          <p:nvPr>
            <p:custDataLst>
              <p:tags r:id="rId3"/>
            </p:custDataLst>
          </p:nvPr>
        </p:nvCxnSpPr>
        <p:spPr>
          <a:xfrm flipH="1">
            <a:off x="3715941" y="2413397"/>
            <a:ext cx="0" cy="1735931"/>
          </a:xfrm>
          <a:prstGeom prst="line">
            <a:avLst/>
          </a:prstGeom>
          <a:ln w="19050" cap="flat" cmpd="sng">
            <a:solidFill>
              <a:srgbClr val="885540"/>
            </a:solidFill>
            <a:prstDash val="solid"/>
            <a:headEnd type="none" w="med" len="med"/>
            <a:tailEnd type="none" w="med" len="med"/>
          </a:ln>
        </p:spPr>
      </p:cxnSp>
      <p:pic>
        <p:nvPicPr>
          <p:cNvPr id="53252" name="Picture 144"/>
          <p:cNvPicPr>
            <a:picLocks noChangeAspect="1"/>
          </p:cNvPicPr>
          <p:nvPr>
            <p:custDataLst>
              <p:tags r:id="rId5"/>
            </p:custDataLst>
          </p:nvPr>
        </p:nvPicPr>
        <p:blipFill>
          <a:blip r:embed="rId4"/>
          <a:stretch>
            <a:fillRect/>
          </a:stretch>
        </p:blipFill>
        <p:spPr>
          <a:xfrm>
            <a:off x="3534966" y="3001566"/>
            <a:ext cx="442913" cy="482203"/>
          </a:xfrm>
          <a:prstGeom prst="rect">
            <a:avLst/>
          </a:prstGeom>
          <a:noFill/>
          <a:ln w="9525">
            <a:noFill/>
          </a:ln>
        </p:spPr>
      </p:pic>
      <p:grpSp>
        <p:nvGrpSpPr>
          <p:cNvPr id="53253" name="Group -614"/>
          <p:cNvGrpSpPr/>
          <p:nvPr>
            <p:custDataLst>
              <p:tags r:id="rId6"/>
            </p:custDataLst>
          </p:nvPr>
        </p:nvGrpSpPr>
        <p:grpSpPr>
          <a:xfrm>
            <a:off x="2852708" y="2911078"/>
            <a:ext cx="341739" cy="721519"/>
            <a:chOff x="-379911" y="0"/>
            <a:chExt cx="1099991" cy="2506945"/>
          </a:xfrm>
        </p:grpSpPr>
        <p:pic>
          <p:nvPicPr>
            <p:cNvPr id="53256" name="Picture 146"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53257" name="Picture 148"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53258" name="Rectangle 184"/>
            <p:cNvSpPr/>
            <p:nvPr>
              <p:custDataLst>
                <p:tags r:id="rId11"/>
              </p:custDataLst>
            </p:nvPr>
          </p:nvSpPr>
          <p:spPr>
            <a:xfrm>
              <a:off x="-379911" y="268469"/>
              <a:ext cx="1034233" cy="758978"/>
            </a:xfrm>
            <a:prstGeom prst="rect">
              <a:avLst/>
            </a:prstGeom>
            <a:noFill/>
            <a:ln w="9525">
              <a:noFill/>
            </a:ln>
          </p:spPr>
          <p:txBody>
            <a:bodyPr vert="eaVert" wrap="none">
              <a:spAutoFit/>
            </a:bodyPr>
            <a:lstStyle/>
            <a:p>
              <a:pPr indent="-341630"/>
              <a:endParaRPr lang="zh-CN" altLang="en-US" sz="900">
                <a:solidFill>
                  <a:srgbClr val="885540"/>
                </a:solidFill>
                <a:latin typeface="华文隶书" panose="02010800040101010101" pitchFamily="2" charset="-122"/>
                <a:ea typeface="华文隶书" panose="02010800040101010101" pitchFamily="2" charset="-122"/>
              </a:endParaRPr>
            </a:p>
          </p:txBody>
        </p:sp>
      </p:grpSp>
      <p:sp>
        <p:nvSpPr>
          <p:cNvPr id="53254" name="Rectangle 186"/>
          <p:cNvSpPr/>
          <p:nvPr>
            <p:custDataLst>
              <p:tags r:id="rId12"/>
            </p:custDataLst>
          </p:nvPr>
        </p:nvSpPr>
        <p:spPr>
          <a:xfrm>
            <a:off x="3860577" y="2911144"/>
            <a:ext cx="5694045" cy="645160"/>
          </a:xfrm>
          <a:prstGeom prst="rect">
            <a:avLst/>
          </a:prstGeom>
          <a:noFill/>
          <a:ln w="9525">
            <a:noFill/>
          </a:ln>
        </p:spPr>
        <p:txBody>
          <a:bodyPr wrap="none">
            <a:spAutoFit/>
          </a:bodyPr>
          <a:lstStyle/>
          <a:p>
            <a:pPr indent="-341630" algn="ctr"/>
            <a:r>
              <a:rPr lang="zh-CN" altLang="en-US" sz="3600" b="1">
                <a:latin typeface="楷体_GB2312" panose="02010609030101010101" charset="-122"/>
                <a:ea typeface="楷体_GB2312" panose="02010609030101010101" charset="-122"/>
                <a:sym typeface="宋体" panose="02010600030101010101" pitchFamily="2" charset="-122"/>
              </a:rPr>
              <a:t>（四）答题模板</a:t>
            </a:r>
            <a:r>
              <a:rPr lang="en-US" altLang="zh-CN" sz="3600" b="1">
                <a:latin typeface="楷体_GB2312" panose="02010609030101010101" charset="-122"/>
                <a:ea typeface="楷体_GB2312" panose="02010609030101010101" charset="-122"/>
                <a:sym typeface="宋体" panose="02010600030101010101" pitchFamily="2" charset="-122"/>
              </a:rPr>
              <a:t>  </a:t>
            </a:r>
            <a:r>
              <a:rPr lang="zh-CN" altLang="en-US" sz="3600" b="1">
                <a:latin typeface="楷体_GB2312" panose="02010609030101010101" charset="-122"/>
                <a:ea typeface="楷体_GB2312" panose="02010609030101010101" charset="-122"/>
                <a:sym typeface="宋体" panose="02010600030101010101" pitchFamily="2" charset="-122"/>
              </a:rPr>
              <a:t>强化巩固</a:t>
            </a:r>
            <a:endParaRPr lang="zh-CN" altLang="en-US" sz="36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4" name="文本框 23"/>
          <p:cNvSpPr txBox="1"/>
          <p:nvPr>
            <p:custDataLst>
              <p:tags r:id="rId4"/>
            </p:custDataLst>
          </p:nvPr>
        </p:nvSpPr>
        <p:spPr>
          <a:xfrm>
            <a:off x="457200" y="1053465"/>
            <a:ext cx="11158220" cy="3374390"/>
          </a:xfrm>
          <a:prstGeom prst="rect">
            <a:avLst/>
          </a:prstGeom>
          <a:noFill/>
          <a:ln w="12700" cmpd="dbl">
            <a:noFill/>
            <a:prstDash val="dash"/>
          </a:ln>
          <a:effectLst>
            <a:innerShdw blurRad="63500" dist="50800" dir="13500000">
              <a:prstClr val="black">
                <a:alpha val="50000"/>
              </a:prstClr>
            </a:innerShdw>
            <a:softEdge rad="12700"/>
          </a:effectLst>
        </p:spPr>
        <p:txBody>
          <a:bodyPr wrap="square">
            <a:spAutoFit/>
          </a:bodyPr>
          <a:lstStyle/>
          <a:p>
            <a:pPr eaLnBrk="1" fontAlgn="auto" latinLnBrk="0" hangingPunct="1">
              <a:spcBef>
                <a:spcPct val="0"/>
              </a:spcBef>
            </a:pPr>
            <a:r>
              <a:rPr lang="en-US" altLang="zh-CN"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、人大代表为什么做某事</a:t>
            </a:r>
            <a:endParaRPr lang="zh-CN" altLang="en-US"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）我国是人民民主专政的社会主义国家，人民是国家的主人</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）人大代表是国家权力机关的组成人员</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3</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）是行使权利的表现，人大代表享有：审议权、提案权、质询权、表决权</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4</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）是履行义务的表现：协助宪法和法律的实施，密切联系群众，听取和反映人民群众的意见和要求，努力为人民服务，受人民监督，对人民负责</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p:txBody>
      </p:sp>
      <p:sp>
        <p:nvSpPr>
          <p:cNvPr id="27" name="文本框 26"/>
          <p:cNvSpPr txBox="1"/>
          <p:nvPr>
            <p:custDataLst>
              <p:tags r:id="rId5"/>
            </p:custDataLst>
          </p:nvPr>
        </p:nvSpPr>
        <p:spPr>
          <a:xfrm>
            <a:off x="405765" y="4304665"/>
            <a:ext cx="11261725" cy="2553335"/>
          </a:xfrm>
          <a:prstGeom prst="rect">
            <a:avLst/>
          </a:prstGeom>
          <a:noFill/>
          <a:ln w="12700" cmpd="dbl">
            <a:noFill/>
            <a:prstDash val="dash"/>
          </a:ln>
          <a:effectLst>
            <a:innerShdw blurRad="63500" dist="50800" dir="13500000">
              <a:prstClr val="black">
                <a:alpha val="50000"/>
              </a:prstClr>
            </a:innerShdw>
            <a:softEdge rad="12700"/>
          </a:effectLst>
        </p:spPr>
        <p:txBody>
          <a:bodyPr wrap="square">
            <a:spAutoFit/>
          </a:bodyPr>
          <a:lstStyle/>
          <a:p>
            <a:pPr eaLnBrk="1" fontAlgn="auto" latinLnBrk="0" hangingPunct="1">
              <a:spcBef>
                <a:spcPct val="0"/>
              </a:spcBef>
            </a:pPr>
            <a:r>
              <a:rPr lang="en-US" altLang="zh-CN"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、人大代表应该怎么做某事</a:t>
            </a:r>
            <a:endParaRPr lang="zh-CN" altLang="en-US" sz="2665"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）积极行使（审议权、提案权、质询权、表决权）</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）正确履行义务，协助宪法和法律的实施，密切联系群众，听取和反映人民群众的意见和要求，努力为人民服务，对人民负责，接受人民监督；</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3</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）正确处理与人民的关系；</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4</a:t>
            </a:r>
            <a:r>
              <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）人大代表要提高自身素质，增强履职意识和履职能力。</a:t>
            </a:r>
            <a:endParaRPr lang="zh-CN" altLang="en-US" sz="2665"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p:txBody>
      </p:sp>
      <p:sp>
        <p:nvSpPr>
          <p:cNvPr id="219" name=" 219"/>
          <p:cNvSpPr/>
          <p:nvPr>
            <p:custDataLst>
              <p:tags r:id="rId6"/>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4" name="文本框 23"/>
          <p:cNvSpPr txBox="1"/>
          <p:nvPr>
            <p:custDataLst>
              <p:tags r:id="rId4"/>
            </p:custDataLst>
          </p:nvPr>
        </p:nvSpPr>
        <p:spPr>
          <a:xfrm>
            <a:off x="549910" y="1043305"/>
            <a:ext cx="10812145" cy="2676525"/>
          </a:xfrm>
          <a:prstGeom prst="rect">
            <a:avLst/>
          </a:prstGeom>
          <a:noFill/>
          <a:ln w="12700" cmpd="dbl">
            <a:noFill/>
            <a:prstDash val="dash"/>
          </a:ln>
          <a:effectLst>
            <a:innerShdw blurRad="63500" dist="50800" dir="13500000">
              <a:prstClr val="black">
                <a:alpha val="50000"/>
              </a:prstClr>
            </a:innerShdw>
            <a:softEdge rad="12700"/>
          </a:effectLst>
        </p:spPr>
        <p:txBody>
          <a:bodyPr wrap="square">
            <a:spAutoFit/>
          </a:bodyPr>
          <a:lstStyle/>
          <a:p>
            <a:pPr eaLnBrk="1" fontAlgn="auto" latinLnBrk="0" hangingPunct="1">
              <a:spcBef>
                <a:spcPct val="0"/>
              </a:spcBef>
            </a:pPr>
            <a:r>
              <a:rPr lang="en-US" altLang="zh-CN"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a:t>
            </a:r>
            <a:r>
              <a:rPr lang="zh-CN"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为什么</a:t>
            </a:r>
            <a:r>
              <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做某事（原因</a:t>
            </a:r>
            <a:r>
              <a:rPr lang="en-US" altLang="zh-CN"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依据）</a:t>
            </a:r>
            <a:endPar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）我国是人民民主专政的社会主义国家，人民是国家的主人</a:t>
            </a:r>
            <a:endPar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）人大是我国的</a:t>
            </a:r>
            <a:r>
              <a:rPr lang="zh-CN" altLang="en-US" sz="2800" b="1" kern="0" noProof="0">
                <a:ln>
                  <a:noFill/>
                </a:ln>
                <a:solidFill>
                  <a:srgbClr val="FF0000"/>
                </a:solidFill>
                <a:effectLst/>
                <a:uLnTx/>
                <a:uFillTx/>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国家权力机关，</a:t>
            </a: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在我国的国家机构中居于最高地位，“一府一委两院”由人大产生，对人大负责，受人大监督。</a:t>
            </a:r>
            <a:endPar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3</a:t>
            </a: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）是人大履行（立法权、决定权、任免权、监督权）的必然要求。</a:t>
            </a:r>
            <a:b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b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en-US" altLang="zh-CN"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4</a:t>
            </a:r>
            <a:r>
              <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）是人大坚持中国共产党的领导，坚持民主集中制的要求</a:t>
            </a:r>
            <a:endParaRPr lang="zh-CN" altLang="en-US" sz="2800" b="1" smtClean="0">
              <a:solidFill>
                <a:schemeClr val="tx1"/>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p:txBody>
      </p:sp>
      <p:sp>
        <p:nvSpPr>
          <p:cNvPr id="27" name="文本框 26"/>
          <p:cNvSpPr txBox="1"/>
          <p:nvPr>
            <p:custDataLst>
              <p:tags r:id="rId5"/>
            </p:custDataLst>
          </p:nvPr>
        </p:nvSpPr>
        <p:spPr>
          <a:xfrm>
            <a:off x="679450" y="3719195"/>
            <a:ext cx="10951210" cy="2676525"/>
          </a:xfrm>
          <a:prstGeom prst="rect">
            <a:avLst/>
          </a:prstGeom>
          <a:noFill/>
          <a:ln w="12700" cmpd="dbl">
            <a:noFill/>
            <a:prstDash val="dash"/>
          </a:ln>
          <a:effectLst>
            <a:innerShdw blurRad="63500" dist="50800" dir="13500000">
              <a:prstClr val="black">
                <a:alpha val="50000"/>
              </a:prstClr>
            </a:innerShdw>
            <a:softEdge rad="12700"/>
          </a:effectLst>
        </p:spPr>
        <p:txBody>
          <a:bodyPr wrap="square">
            <a:spAutoFit/>
          </a:bodyPr>
          <a:lstStyle/>
          <a:p>
            <a:pPr eaLnBrk="1" fontAlgn="auto" latinLnBrk="0" hangingPunct="1">
              <a:spcBef>
                <a:spcPct val="0"/>
              </a:spcBef>
            </a:pPr>
            <a:r>
              <a:rPr lang="en-US" altLang="zh-CN"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、人大怎么做某事（措施）</a:t>
            </a:r>
            <a:endParaRPr lang="zh-CN" altLang="en-US" sz="2800" b="1" smtClean="0">
              <a:solidFill>
                <a:srgbClr val="FF0000"/>
              </a:solidFill>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a:p>
            <a:pPr eaLnBrk="1" fontAlgn="auto" latinLnBrk="0" hangingPunct="1">
              <a:spcBef>
                <a:spcPct val="0"/>
              </a:spcBef>
            </a:pP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(1)</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行使立法权，制定相关的法律法规，为</a:t>
            </a: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提供法律依据。</a:t>
            </a:r>
            <a:b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b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(2)</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行使监督权，使</a:t>
            </a: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得以贯彻落实。</a:t>
            </a:r>
            <a:b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b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(3)</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行使决定权，决定</a:t>
            </a: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重大事项。</a:t>
            </a:r>
            <a:b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b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(4)</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行使任免权，任命（罢免）</a:t>
            </a: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a:t>
            </a:r>
            <a:b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br>
            <a:r>
              <a:rPr lang="en-US" altLang="zh-CN"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(5)</a:t>
            </a:r>
            <a:r>
              <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rPr>
              <a:t>坚持中国共产党的领导，坚持民主集中制的组织和活动原则。</a:t>
            </a:r>
            <a:endParaRPr lang="zh-CN" altLang="en-US" sz="2800" b="1" smtClean="0">
              <a:latin typeface="黑体" panose="02010609060101010101" pitchFamily="49" charset="-122"/>
              <a:ea typeface="黑体" panose="02010609060101010101" pitchFamily="49" charset="-122"/>
              <a:cs typeface="楷体_GB2312" panose="02010609030101010101" charset="-122"/>
              <a:sym typeface="楷体_GB2312" panose="02010609030101010101" charset="-122"/>
            </a:endParaRPr>
          </a:p>
        </p:txBody>
      </p:sp>
      <p:sp>
        <p:nvSpPr>
          <p:cNvPr id="219" name=" 219"/>
          <p:cNvSpPr/>
          <p:nvPr>
            <p:custDataLst>
              <p:tags r:id="rId6"/>
            </p:custDataLst>
          </p:nvPr>
        </p:nvSpPr>
        <p:spPr>
          <a:xfrm>
            <a:off x="550545" y="16446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443230" y="797560"/>
            <a:ext cx="11748770" cy="5262245"/>
          </a:xfrm>
          <a:prstGeom prst="rect">
            <a:avLst/>
          </a:prstGeom>
          <a:noFill/>
          <a:ln w="9525">
            <a:noFill/>
          </a:ln>
        </p:spPr>
        <p:txBody>
          <a:bodyPr wrap="square">
            <a:spAutoFit/>
          </a:bodyPr>
          <a:lstStyle/>
          <a:p>
            <a:pPr indent="267970"/>
            <a:r>
              <a:rPr lang="zh-CN" sz="2800" b="1">
                <a:ea typeface="宋体" panose="02010600030101010101" pitchFamily="2" charset="-122"/>
              </a:rPr>
              <a:t>典例：阅读材料，完成下列要求。</a:t>
            </a:r>
            <a:endParaRPr lang="zh-CN" sz="2800" b="1">
              <a:ea typeface="宋体" panose="02010600030101010101" pitchFamily="2" charset="-122"/>
            </a:endParaRPr>
          </a:p>
          <a:p>
            <a:pPr indent="267970"/>
            <a:r>
              <a:rPr lang="en-US" altLang="zh-CN" sz="2800" b="1">
                <a:solidFill>
                  <a:srgbClr val="000000"/>
                </a:solidFill>
                <a:latin typeface="楷体" panose="02010609060101010101" pitchFamily="49" charset="-122"/>
                <a:ea typeface="楷体" panose="02010609060101010101" pitchFamily="49" charset="-122"/>
                <a:cs typeface="楷体" panose="02010609060101010101" pitchFamily="49" charset="-122"/>
              </a:rPr>
              <a:t>  </a:t>
            </a:r>
            <a:r>
              <a:rPr lang="zh-CN" sz="2800" b="1">
                <a:solidFill>
                  <a:srgbClr val="000000"/>
                </a:solidFill>
                <a:latin typeface="楷体" panose="02010609060101010101" pitchFamily="49" charset="-122"/>
                <a:ea typeface="楷体" panose="02010609060101010101" pitchFamily="49" charset="-122"/>
                <a:cs typeface="楷体" panose="02010609060101010101" pitchFamily="49" charset="-122"/>
              </a:rPr>
              <a:t>加快推进健康中国建设，是时代发展的迫切要求，也是老百姓的共同期盼。3月22日，国务院总理李克强对非法经营疫苗系列案件作出重要批示。批示指出：此次疫苗安全事件引发社会高度关注，暴露出监管方面存在诸多漏洞。食药监总局、卫生计生委、公安部要切实加强协同配合，彻查“问题疫苗”的流向和使用情况，及时回应社会关切，依法严厉打击违法犯罪行为，对相关失职渎职行为严肃问责，绝不姑息。同时，各级政府要努力提高经营者的职业道德水准，抓紧完善监管制度，落实疫苗生产、流通、接种等各环节监管责任，堵塞漏洞，保障人民群众生命健康。
</a:t>
            </a:r>
            <a:endParaRPr lang="zh-CN" sz="2800" b="1">
              <a:solidFill>
                <a:srgbClr val="000000"/>
              </a:solidFill>
              <a:ea typeface="宋体" panose="02010600030101010101" pitchFamily="2" charset="-122"/>
            </a:endParaRPr>
          </a:p>
          <a:p>
            <a:pPr indent="267970"/>
            <a:r>
              <a:rPr lang="zh-CN" sz="2800" b="1">
                <a:solidFill>
                  <a:schemeClr val="tx1"/>
                </a:solidFill>
                <a:ea typeface="宋体" panose="02010600030101010101" pitchFamily="2" charset="-122"/>
              </a:rPr>
              <a:t>结合材料，请运用人民代表大会制度的相关知识，谈谈如果你是一名全国人大代表，在推进我国食品药品的安全工作中应如何履职。</a:t>
            </a:r>
            <a:endParaRPr lang="zh-CN" altLang="en-US" sz="2800" b="1">
              <a:solidFill>
                <a:schemeClr val="tx1"/>
              </a:solidFill>
              <a:ea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735965" y="1372870"/>
            <a:ext cx="11034395" cy="3538220"/>
          </a:xfrm>
          <a:prstGeom prst="rect">
            <a:avLst/>
          </a:prstGeom>
          <a:noFill/>
          <a:ln w="9525">
            <a:noFill/>
          </a:ln>
        </p:spPr>
        <p:txBody>
          <a:bodyPr wrap="square">
            <a:spAutoFit/>
          </a:bodyPr>
          <a:lstStyle/>
          <a:p>
            <a:pPr indent="266700"/>
            <a:r>
              <a:rPr lang="zh-CN" sz="3200" b="1">
                <a:solidFill>
                  <a:schemeClr val="tx1"/>
                </a:solidFill>
                <a:ea typeface="宋体" panose="02010600030101010101" pitchFamily="2" charset="-122"/>
              </a:rPr>
              <a:t>[答案]　</a:t>
            </a:r>
            <a:endParaRPr lang="zh-CN" sz="3200" b="1">
              <a:solidFill>
                <a:schemeClr val="tx1"/>
              </a:solidFill>
              <a:ea typeface="宋体" panose="02010600030101010101" pitchFamily="2" charset="-122"/>
            </a:endParaRPr>
          </a:p>
          <a:p>
            <a:pPr indent="266700"/>
            <a:r>
              <a:rPr lang="zh-CN" sz="3200" b="1">
                <a:solidFill>
                  <a:schemeClr val="tx1"/>
                </a:solidFill>
                <a:ea typeface="宋体" panose="02010600030101010101" pitchFamily="2" charset="-122"/>
              </a:rPr>
              <a:t>①协助宪法和法律的实施，与人民群众保持密切联系。</a:t>
            </a:r>
            <a:endParaRPr lang="zh-CN" sz="3200" b="1">
              <a:solidFill>
                <a:schemeClr val="tx1"/>
              </a:solidFill>
              <a:ea typeface="宋体" panose="02010600030101010101" pitchFamily="2" charset="-122"/>
            </a:endParaRPr>
          </a:p>
          <a:p>
            <a:pPr indent="266700"/>
            <a:r>
              <a:rPr lang="zh-CN" sz="3200" b="1">
                <a:solidFill>
                  <a:schemeClr val="tx1"/>
                </a:solidFill>
                <a:ea typeface="宋体" panose="02010600030101010101" pitchFamily="2" charset="-122"/>
              </a:rPr>
              <a:t>②进行社会调研，听取人民群众对食品药品的意见和建议。</a:t>
            </a:r>
            <a:endParaRPr lang="zh-CN" sz="3200" b="1">
              <a:solidFill>
                <a:schemeClr val="tx1"/>
              </a:solidFill>
              <a:ea typeface="宋体" panose="02010600030101010101" pitchFamily="2" charset="-122"/>
            </a:endParaRPr>
          </a:p>
          <a:p>
            <a:pPr indent="266700"/>
            <a:r>
              <a:rPr lang="zh-CN" sz="3200" b="1">
                <a:solidFill>
                  <a:schemeClr val="tx1"/>
                </a:solidFill>
                <a:ea typeface="宋体" panose="02010600030101010101" pitchFamily="2" charset="-122"/>
              </a:rPr>
              <a:t>③行使提案权，依照法定程序，向全国人民代表大会提出相关议案，推进我国食品药品的安全。</a:t>
            </a:r>
            <a:endParaRPr lang="zh-CN" sz="3200" b="1">
              <a:solidFill>
                <a:schemeClr val="tx1"/>
              </a:solidFill>
              <a:ea typeface="宋体" panose="02010600030101010101" pitchFamily="2" charset="-122"/>
            </a:endParaRPr>
          </a:p>
          <a:p>
            <a:pPr indent="266700"/>
            <a:r>
              <a:rPr lang="zh-CN" sz="3200" b="1">
                <a:solidFill>
                  <a:schemeClr val="tx1"/>
                </a:solidFill>
                <a:ea typeface="宋体" panose="02010600030101010101" pitchFamily="2" charset="-122"/>
              </a:rPr>
              <a:t>④行使质询权，依照法定程序对有关部门提出质问，敦促他们做好本职工作。</a:t>
            </a:r>
            <a:endParaRPr lang="zh-CN" altLang="en-US" sz="3200" b="1">
              <a:solidFill>
                <a:schemeClr val="tx1"/>
              </a:solidFill>
              <a:ea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endParaRPr lang="zh-CN" altLang="en-US" sz="5800">
              <a:solidFill>
                <a:srgbClr val="FF0000"/>
              </a:solidFill>
              <a:latin typeface="微软雅黑" panose="020b0503020204020204" charset="-122"/>
              <a:ea typeface="微软雅黑" panose="020b0503020204020204" charset="-122"/>
              <a:sym typeface="微软雅黑" panose="020b0503020204020204" charset="-122"/>
            </a:endParaRP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0871200" y="11861800"/>
            <a:ext cx="342900" cy="2667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539"/>
</p:tagLst>
</file>

<file path=ppt/tags/tag30.xml><?xml version="1.0" encoding="utf-8"?>
<p:tagLst xmlns:p="http://schemas.openxmlformats.org/presentationml/2006/main">
  <p:tag name="AS_UNIQUEID" val="239"/>
</p:tagLst>
</file>

<file path=ppt/tags/tag31.xml><?xml version="1.0" encoding="utf-8"?>
<p:tagLst xmlns:p="http://schemas.openxmlformats.org/presentationml/2006/main">
  <p:tag name="AS_UNIQUEID" val="540"/>
</p:tagLst>
</file>

<file path=ppt/tags/tag32.xml><?xml version="1.0" encoding="utf-8"?>
<p:tagLst xmlns:p="http://schemas.openxmlformats.org/presentationml/2006/main">
  <p:tag name="AS_UNIQUEID" val="241"/>
</p:tagLst>
</file>

<file path=ppt/tags/tag33.xml><?xml version="1.0" encoding="utf-8"?>
<p:tagLst xmlns:p="http://schemas.openxmlformats.org/presentationml/2006/main">
  <p:tag name="AS_UNIQUEID" val="541"/>
</p:tagLst>
</file>

<file path=ppt/tags/tag34.xml><?xml version="1.0" encoding="utf-8"?>
<p:tagLst xmlns:p="http://schemas.openxmlformats.org/presentationml/2006/main">
  <p:tag name="AS_UNIQUEID" val="243"/>
</p:tagLst>
</file>

<file path=ppt/tags/tag35.xml><?xml version="1.0" encoding="utf-8"?>
<p:tagLst xmlns:p="http://schemas.openxmlformats.org/presentationml/2006/main">
  <p:tag name="AS_UNIQUEID" val="542"/>
</p:tagLst>
</file>

<file path=ppt/tags/tag36.xml><?xml version="1.0" encoding="utf-8"?>
<p:tagLst xmlns:p="http://schemas.openxmlformats.org/presentationml/2006/main">
  <p:tag name="AS_UNIQUEID" val="245"/>
</p:tagLst>
</file>

<file path=ppt/tags/tag37.xml><?xml version="1.0" encoding="utf-8"?>
<p:tagLst xmlns:p="http://schemas.openxmlformats.org/presentationml/2006/main">
  <p:tag name="AS_UNIQUEID" val="543"/>
</p:tagLst>
</file>

<file path=ppt/tags/tag38.xml><?xml version="1.0" encoding="utf-8"?>
<p:tagLst xmlns:p="http://schemas.openxmlformats.org/presentationml/2006/main">
  <p:tag name="AS_UNIQUEID" val="254"/>
</p:tagLst>
</file>

<file path=ppt/tags/tag39.xml><?xml version="1.0" encoding="utf-8"?>
<p:tagLst xmlns:p="http://schemas.openxmlformats.org/presentationml/2006/main">
  <p:tag name="AS_UNIQUEID" val="255"/>
</p:tagLst>
</file>

<file path=ppt/tags/tag40.xml><?xml version="1.0" encoding="utf-8"?>
<p:tagLst xmlns:p="http://schemas.openxmlformats.org/presentationml/2006/main">
  <p:tag name="AS_UNIQUEID" val="256"/>
</p:tagLst>
</file>

<file path=ppt/tags/tag41.xml><?xml version="1.0" encoding="utf-8"?>
<p:tagLst xmlns:p="http://schemas.openxmlformats.org/presentationml/2006/main">
  <p:tag name="AS_UNIQUEID" val="257"/>
</p:tagLst>
</file>

<file path=ppt/tags/tag42.xml><?xml version="1.0" encoding="utf-8"?>
<p:tagLst xmlns:p="http://schemas.openxmlformats.org/presentationml/2006/main">
  <p:tag name="AS_UNIQUEID" val="258"/>
</p:tagLst>
</file>

<file path=ppt/tags/tag43.xml><?xml version="1.0" encoding="utf-8"?>
<p:tagLst xmlns:p="http://schemas.openxmlformats.org/presentationml/2006/main">
  <p:tag name="AS_UNIQUEID" val="544"/>
</p:tagLst>
</file>

<file path=ppt/tags/tag44.xml><?xml version="1.0" encoding="utf-8"?>
<p:tagLst xmlns:p="http://schemas.openxmlformats.org/presentationml/2006/main">
  <p:tag name="AS_UNIQUEID" val="545"/>
</p:tagLst>
</file>

<file path=ppt/tags/tag45.xml><?xml version="1.0" encoding="utf-8"?>
<p:tagLst xmlns:p="http://schemas.openxmlformats.org/presentationml/2006/main">
  <p:tag name="AS_UNIQUEID" val="546"/>
</p:tagLst>
</file>

<file path=ppt/tags/tag46.xml><?xml version="1.0" encoding="utf-8"?>
<p:tagLst xmlns:p="http://schemas.openxmlformats.org/presentationml/2006/main">
  <p:tag name="AS_UNIQUEID" val="547"/>
</p:tagLst>
</file>

<file path=ppt/tags/tag47.xml><?xml version="1.0" encoding="utf-8"?>
<p:tagLst xmlns:p="http://schemas.openxmlformats.org/presentationml/2006/main">
  <p:tag name="AS_UNIQUEID" val="548"/>
</p:tagLst>
</file>

<file path=ppt/tags/tag48.xml><?xml version="1.0" encoding="utf-8"?>
<p:tagLst xmlns:p="http://schemas.openxmlformats.org/presentationml/2006/main">
  <p:tag name="AS_UNIQUEID" val="549"/>
</p:tagLst>
</file>

<file path=ppt/tags/tag49.xml><?xml version="1.0" encoding="utf-8"?>
<p:tagLst xmlns:p="http://schemas.openxmlformats.org/presentationml/2006/main">
  <p:tag name="AS_UNIQUEID" val="550"/>
</p:tagLst>
</file>

<file path=ppt/tags/tag50.xml><?xml version="1.0" encoding="utf-8"?>
<p:tagLst xmlns:p="http://schemas.openxmlformats.org/presentationml/2006/main">
  <p:tag name="AS_UNIQUEID" val="551"/>
</p:tagLst>
</file>

<file path=ppt/tags/tag51.xml><?xml version="1.0" encoding="utf-8"?>
<p:tagLst xmlns:p="http://schemas.openxmlformats.org/presentationml/2006/main">
  <p:tag name="AS_UNIQUEID" val="552"/>
</p:tagLst>
</file>

<file path=ppt/tags/tag52.xml><?xml version="1.0" encoding="utf-8"?>
<p:tagLst xmlns:p="http://schemas.openxmlformats.org/presentationml/2006/main">
  <p:tag name="AS_UNIQUEID" val="553"/>
</p:tagLst>
</file>

<file path=ppt/tags/tag53.xml><?xml version="1.0" encoding="utf-8"?>
<p:tagLst xmlns:p="http://schemas.openxmlformats.org/presentationml/2006/main">
  <p:tag name="AS_UNIQUEID" val="554"/>
</p:tagLst>
</file>

<file path=ppt/tags/tag54.xml><?xml version="1.0" encoding="utf-8"?>
<p:tagLst xmlns:p="http://schemas.openxmlformats.org/presentationml/2006/main">
  <p:tag name="AS_UNIQUEID" val="555"/>
</p:tagLst>
</file>

<file path=ppt/tags/tag55.xml><?xml version="1.0" encoding="utf-8"?>
<p:tagLst xmlns:p="http://schemas.openxmlformats.org/presentationml/2006/main">
  <p:tag name="AS_UNIQUEID" val="556"/>
</p:tagLst>
</file>

<file path=ppt/tags/tag56.xml><?xml version="1.0" encoding="utf-8"?>
<p:tagLst xmlns:p="http://schemas.openxmlformats.org/presentationml/2006/main">
  <p:tag name="AS_UNIQUEID" val="557"/>
</p:tagLst>
</file>

<file path=ppt/tags/tag57.xml><?xml version="1.0" encoding="utf-8"?>
<p:tagLst xmlns:p="http://schemas.openxmlformats.org/presentationml/2006/main">
  <p:tag name="AS_UNIQUEID" val="558"/>
</p:tagLst>
</file>

<file path=ppt/tags/tag58.xml><?xml version="1.0" encoding="utf-8"?>
<p:tagLst xmlns:p="http://schemas.openxmlformats.org/presentationml/2006/main">
  <p:tag name="AS_UNIQUEID" val="559"/>
</p:tagLst>
</file>

<file path=ppt/tags/tag59.xml><?xml version="1.0" encoding="utf-8"?>
<p:tagLst xmlns:p="http://schemas.openxmlformats.org/presentationml/2006/main">
  <p:tag name="AS_UNIQUEID" val="560"/>
</p:tagLst>
</file>

<file path=ppt/tags/tag60.xml><?xml version="1.0" encoding="utf-8"?>
<p:tagLst xmlns:p="http://schemas.openxmlformats.org/presentationml/2006/main">
  <p:tag name="AS_UNIQUEID" val="561"/>
</p:tagLst>
</file>

<file path=ppt/tags/tag61.xml><?xml version="1.0" encoding="utf-8"?>
<p:tagLst xmlns:p="http://schemas.openxmlformats.org/presentationml/2006/main">
  <p:tag name="AS_UNIQUEID" val="562"/>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2.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3.xml><?xml version="1.0" encoding="utf-8"?>
<p:tagLst xmlns:p="http://schemas.openxmlformats.org/presentationml/2006/main">
  <p:tag name="AS_UNIQUEID" val="564"/>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4.xml><?xml version="1.0" encoding="utf-8"?>
<p:tagLst xmlns:p="http://schemas.openxmlformats.org/presentationml/2006/main">
  <p:tag name="AS_UNIQUEID" val="56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5.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6.xml><?xml version="1.0" encoding="utf-8"?>
<p:tagLst xmlns:p="http://schemas.openxmlformats.org/presentationml/2006/main">
  <p:tag name="AS_UNIQUEID" val="567"/>
</p:tagLst>
</file>

<file path=ppt/tags/tag67.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8.xml><?xml version="1.0" encoding="utf-8"?>
<p:tagLst xmlns:p="http://schemas.openxmlformats.org/presentationml/2006/main">
  <p:tag name="AS_UNIQUEID" val="56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9.xml><?xml version="1.0" encoding="utf-8"?>
<p:tagLst xmlns:p="http://schemas.openxmlformats.org/presentationml/2006/main">
  <p:tag name="AS_UNIQUEID" val="57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0.xml><?xml version="1.0" encoding="utf-8"?>
<p:tagLst xmlns:p="http://schemas.openxmlformats.org/presentationml/2006/main">
  <p:tag name="AS_UNIQUEID" val="57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1.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2.xml><?xml version="1.0" encoding="utf-8"?>
<p:tagLst xmlns:p="http://schemas.openxmlformats.org/presentationml/2006/main">
  <p:tag name="AS_UNIQUEID" val="573"/>
</p:tagLst>
</file>

<file path=ppt/tags/tag73.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4.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5.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6.xml><?xml version="1.0" encoding="utf-8"?>
<p:tagLst xmlns:p="http://schemas.openxmlformats.org/presentationml/2006/main">
  <p:tag name="AS_UNIQUEID" val="57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7.xml><?xml version="1.0" encoding="utf-8"?>
<p:tagLst xmlns:p="http://schemas.openxmlformats.org/presentationml/2006/main">
  <p:tag name="AS_UNIQUEID" val="57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8.xml><?xml version="1.0" encoding="utf-8"?>
<p:tagLst xmlns:p="http://schemas.openxmlformats.org/presentationml/2006/main">
  <p:tag name="AS_UNIQUEID" val="579"/>
</p:tagLst>
</file>

<file path=ppt/tags/tag79.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0.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1.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2.xml><?xml version="1.0" encoding="utf-8"?>
<p:tagLst xmlns:p="http://schemas.openxmlformats.org/presentationml/2006/main">
  <p:tag name="AS_UNIQUEID" val="58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3.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4.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5.xml><?xml version="1.0" encoding="utf-8"?>
<p:tagLst xmlns:p="http://schemas.openxmlformats.org/presentationml/2006/main">
  <p:tag name="AS_UNIQUEID" val="586"/>
</p:tagLst>
</file>

<file path=ppt/tags/tag86.xml><?xml version="1.0" encoding="utf-8"?>
<p:tagLst xmlns:p="http://schemas.openxmlformats.org/presentationml/2006/main">
  <p:tag name="AS_UNIQUEID" val="58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7.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8.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9.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0.xml><?xml version="1.0" encoding="utf-8"?>
<p:tagLst xmlns:p="http://schemas.openxmlformats.org/presentationml/2006/main">
  <p:tag name="AS_UNIQUEID" val="59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1.xml><?xml version="1.0" encoding="utf-8"?>
<p:tagLst xmlns:p="http://schemas.openxmlformats.org/presentationml/2006/main">
  <p:tag name="AS_UNIQUEID" val="59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2.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3.xml><?xml version="1.0" encoding="utf-8"?>
<p:tagLst xmlns:p="http://schemas.openxmlformats.org/presentationml/2006/main">
  <p:tag name="AS_UNIQUEID" val="59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4.xml><?xml version="1.0" encoding="utf-8"?>
<p:tagLst xmlns:p="http://schemas.openxmlformats.org/presentationml/2006/main">
  <p:tag name="AS_UNIQUEID" val="595"/>
</p:tagLst>
</file>

<file path=ppt/tags/tag95.xml><?xml version="1.0" encoding="utf-8"?>
<p:tagLst xmlns:p="http://schemas.openxmlformats.org/presentationml/2006/main">
  <p:tag name="AS_UNIQUEID" val="59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6.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7.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8.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9.xml><?xml version="1.0" encoding="utf-8"?>
<p:tagLst xmlns:p="http://schemas.openxmlformats.org/presentationml/2006/main">
  <p:tag name="AS_UNIQUEID" val="600"/>
</p:tagLst>
</file>

<file path=ppt/tags/tag100.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1.xml><?xml version="1.0" encoding="utf-8"?>
<p:tagLst xmlns:p="http://schemas.openxmlformats.org/presentationml/2006/main">
  <p:tag name="AS_UNIQUEID" val="60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2.xml><?xml version="1.0" encoding="utf-8"?>
<p:tagLst xmlns:p="http://schemas.openxmlformats.org/presentationml/2006/main">
  <p:tag name="AS_UNIQUEID" val="60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103.xml><?xml version="1.0" encoding="utf-8"?>
<p:tagLst xmlns:p="http://schemas.openxmlformats.org/presentationml/2006/main">
  <p:tag name="AS_UNIQUEID" val="604"/>
</p:tagLst>
</file>

<file path=ppt/tags/tag104.xml><?xml version="1.0" encoding="utf-8"?>
<p:tagLst xmlns:p="http://schemas.openxmlformats.org/presentationml/2006/main">
  <p:tag name="AS_UNIQUEID" val="605"/>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5.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6.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7.xml><?xml version="1.0" encoding="utf-8"?>
<p:tagLst xmlns:p="http://schemas.openxmlformats.org/presentationml/2006/main">
  <p:tag name="AS_UNIQUEID" val="60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8.xml><?xml version="1.0" encoding="utf-8"?>
<p:tagLst xmlns:p="http://schemas.openxmlformats.org/presentationml/2006/main">
  <p:tag name="AS_UNIQUEID" val="60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9.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10.xml><?xml version="1.0" encoding="utf-8"?>
<p:tagLst xmlns:p="http://schemas.openxmlformats.org/presentationml/2006/main">
  <p:tag name="AS_UNIQUEID" val="611"/>
</p:tagLst>
</file>

<file path=ppt/tags/tag111.xml><?xml version="1.0" encoding="utf-8"?>
<p:tagLst xmlns:p="http://schemas.openxmlformats.org/presentationml/2006/main">
  <p:tag name="AS_UNIQUEID" val="612"/>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2.xml><?xml version="1.0" encoding="utf-8"?>
<p:tagLst xmlns:p="http://schemas.openxmlformats.org/presentationml/2006/main">
  <p:tag name="AS_UNIQUEID" val="61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3.xml><?xml version="1.0" encoding="utf-8"?>
<p:tagLst xmlns:p="http://schemas.openxmlformats.org/presentationml/2006/main">
  <p:tag name="AS_UNIQUEID" val="61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4.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5.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6.xml><?xml version="1.0" encoding="utf-8"?>
<p:tagLst xmlns:p="http://schemas.openxmlformats.org/presentationml/2006/main">
  <p:tag name="AS_UNIQUEID" val="617"/>
</p:tagLst>
</file>

<file path=ppt/tags/tag117.xml><?xml version="1.0" encoding="utf-8"?>
<p:tagLst xmlns:p="http://schemas.openxmlformats.org/presentationml/2006/main">
  <p:tag name="AS_UNIQUEID" val="61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8.xml><?xml version="1.0" encoding="utf-8"?>
<p:tagLst xmlns:p="http://schemas.openxmlformats.org/presentationml/2006/main">
  <p:tag name="AS_UNIQUEID" val="61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9.xml><?xml version="1.0" encoding="utf-8"?>
<p:tagLst xmlns:p="http://schemas.openxmlformats.org/presentationml/2006/main">
  <p:tag name="AS_UNIQUEID" val="62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0.xml><?xml version="1.0" encoding="utf-8"?>
<p:tagLst xmlns:p="http://schemas.openxmlformats.org/presentationml/2006/main">
  <p:tag name="AS_UNIQUEID" val="62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1.xml><?xml version="1.0" encoding="utf-8"?>
<p:tagLst xmlns:p="http://schemas.openxmlformats.org/presentationml/2006/main">
  <p:tag name="AS_UNIQUEID" val="622"/>
</p:tagLst>
</file>

<file path=ppt/tags/tag122.xml><?xml version="1.0" encoding="utf-8"?>
<p:tagLst xmlns:p="http://schemas.openxmlformats.org/presentationml/2006/main">
  <p:tag name="AS_UNIQUEID" val="623"/>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3.xml><?xml version="1.0" encoding="utf-8"?>
<p:tagLst xmlns:p="http://schemas.openxmlformats.org/presentationml/2006/main">
  <p:tag name="AS_UNIQUEID" val="62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4.xml><?xml version="1.0" encoding="utf-8"?>
<p:tagLst xmlns:p="http://schemas.openxmlformats.org/presentationml/2006/main">
  <p:tag name="AS_UNIQUEID" val="62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5.xml><?xml version="1.0" encoding="utf-8"?>
<p:tagLst xmlns:p="http://schemas.openxmlformats.org/presentationml/2006/main">
  <p:tag name="AS_UNIQUEID" val="62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6.xml><?xml version="1.0" encoding="utf-8"?>
<p:tagLst xmlns:p="http://schemas.openxmlformats.org/presentationml/2006/main">
  <p:tag name="AS_UNIQUEID" val="62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7.xml><?xml version="1.0" encoding="utf-8"?>
<p:tagLst xmlns:p="http://schemas.openxmlformats.org/presentationml/2006/main">
  <p:tag name="AS_UNIQUEID" val="628"/>
</p:tagLst>
</file>

<file path=ppt/tags/tag128.xml><?xml version="1.0" encoding="utf-8"?>
<p:tagLst xmlns:p="http://schemas.openxmlformats.org/presentationml/2006/main">
  <p:tag name="AS_UNIQUEID" val="629"/>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9.xml><?xml version="1.0" encoding="utf-8"?>
<p:tagLst xmlns:p="http://schemas.openxmlformats.org/presentationml/2006/main">
  <p:tag name="AS_UNIQUEID" val="630"/>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30.xml><?xml version="1.0" encoding="utf-8"?>
<p:tagLst xmlns:p="http://schemas.openxmlformats.org/presentationml/2006/main">
  <p:tag name="AS_UNIQUEID" val="631"/>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1.xml><?xml version="1.0" encoding="utf-8"?>
<p:tagLst xmlns:p="http://schemas.openxmlformats.org/presentationml/2006/main">
  <p:tag name="AS_UNIQUEID" val="63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2.xml><?xml version="1.0" encoding="utf-8"?>
<p:tagLst xmlns:p="http://schemas.openxmlformats.org/presentationml/2006/main">
  <p:tag name="AS_UNIQUEID" val="63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3.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4.xml><?xml version="1.0" encoding="utf-8"?>
<p:tagLst xmlns:p="http://schemas.openxmlformats.org/presentationml/2006/main">
  <p:tag name="AS_UNIQUEID" val="634"/>
</p:tagLst>
</file>

<file path=ppt/tags/tag135.xml><?xml version="1.0" encoding="utf-8"?>
<p:tagLst xmlns:p="http://schemas.openxmlformats.org/presentationml/2006/main">
  <p:tag name="AS_UNIQUEID" val="635"/>
</p:tagLst>
</file>

<file path=ppt/tags/tag136.xml><?xml version="1.0" encoding="utf-8"?>
<p:tagLst xmlns:p="http://schemas.openxmlformats.org/presentationml/2006/main">
  <p:tag name="AS_UNIQUEID" val="636"/>
</p:tagLst>
</file>

<file path=ppt/tags/tag137.xml><?xml version="1.0" encoding="utf-8"?>
<p:tagLst xmlns:p="http://schemas.openxmlformats.org/presentationml/2006/main">
  <p:tag name="AS_UNIQUEID" val="637"/>
</p:tagLst>
</file>

<file path=ppt/tags/tag138.xml><?xml version="1.0" encoding="utf-8"?>
<p:tagLst xmlns:p="http://schemas.openxmlformats.org/presentationml/2006/main">
  <p:tag name="AS_UNIQUEID" val="638"/>
</p:tagLst>
</file>

<file path=ppt/tags/tag139.xml><?xml version="1.0" encoding="utf-8"?>
<p:tagLst xmlns:p="http://schemas.openxmlformats.org/presentationml/2006/main">
  <p:tag name="AS_UNIQUEID" val="639"/>
</p:tagLst>
</file>

<file path=ppt/tags/tag140.xml><?xml version="1.0" encoding="utf-8"?>
<p:tagLst xmlns:p="http://schemas.openxmlformats.org/presentationml/2006/main">
  <p:tag name="AS_UNIQUEID" val="640"/>
</p:tagLst>
</file>

<file path=ppt/tags/tag141.xml><?xml version="1.0" encoding="utf-8"?>
<p:tagLst xmlns:p="http://schemas.openxmlformats.org/presentationml/2006/main">
  <p:tag name="AS_UNIQUEID" val="641"/>
</p:tagLst>
</file>

<file path=ppt/tags/tag142.xml><?xml version="1.0" encoding="utf-8"?>
<p:tagLst xmlns:p="http://schemas.openxmlformats.org/presentationml/2006/main">
  <p:tag name="AS_UNIQUEID" val="642"/>
</p:tagLst>
</file>

<file path=ppt/tags/tag143.xml><?xml version="1.0" encoding="utf-8"?>
<p:tagLst xmlns:p="http://schemas.openxmlformats.org/presentationml/2006/main">
  <p:tag name="AS_UNIQUEID" val="643"/>
</p:tagLst>
</file>

<file path=ppt/tags/tag144.xml><?xml version="1.0" encoding="utf-8"?>
<p:tagLst xmlns:p="http://schemas.openxmlformats.org/presentationml/2006/main">
  <p:tag name="AS_UNIQUEID" val="644"/>
</p:tagLst>
</file>

<file path=ppt/tags/tag145.xml><?xml version="1.0" encoding="utf-8"?>
<p:tagLst xmlns:p="http://schemas.openxmlformats.org/presentationml/2006/main">
  <p:tag name="AS_UNIQUEID" val="645"/>
</p:tagLst>
</file>

<file path=ppt/tags/tag146.xml><?xml version="1.0" encoding="utf-8"?>
<p:tagLst xmlns:p="http://schemas.openxmlformats.org/presentationml/2006/main">
  <p:tag name="AS_UNIQUEID" val="646"/>
</p:tagLst>
</file>

<file path=ppt/tags/tag147.xml><?xml version="1.0" encoding="utf-8"?>
<p:tagLst xmlns:p="http://schemas.openxmlformats.org/presentationml/2006/main">
  <p:tag name="AS_UNIQUEID" val="647"/>
</p:tagLst>
</file>

<file path=ppt/tags/tag148.xml><?xml version="1.0" encoding="utf-8"?>
<p:tagLst xmlns:p="http://schemas.openxmlformats.org/presentationml/2006/main">
  <p:tag name="AS_UNIQUEID" val="648"/>
</p:tagLst>
</file>

<file path=ppt/tags/tag149.xml><?xml version="1.0" encoding="utf-8"?>
<p:tagLst xmlns:p="http://schemas.openxmlformats.org/presentationml/2006/main">
  <p:tag name="AS_UNIQUEID" val="649"/>
</p:tagLst>
</file>

<file path=ppt/tags/tag150.xml><?xml version="1.0" encoding="utf-8"?>
<p:tagLst xmlns:p="http://schemas.openxmlformats.org/presentationml/2006/main">
  <p:tag name="AS_UNIQUEID" val="650"/>
</p:tagLst>
</file>

<file path=ppt/tags/tag151.xml><?xml version="1.0" encoding="utf-8"?>
<p:tagLst xmlns:p="http://schemas.openxmlformats.org/presentationml/2006/main">
  <p:tag name="AS_UNIQUEID" val="651"/>
</p:tagLst>
</file>

<file path=ppt/tags/tag152.xml><?xml version="1.0" encoding="utf-8"?>
<p:tagLst xmlns:p="http://schemas.openxmlformats.org/presentationml/2006/main">
  <p:tag name="AS_UNIQUEID" val="652"/>
</p:tagLst>
</file>

<file path=ppt/tags/tag153.xml><?xml version="1.0" encoding="utf-8"?>
<p:tagLst xmlns:p="http://schemas.openxmlformats.org/presentationml/2006/main">
  <p:tag name="AS_UNIQUEID" val="653"/>
</p:tagLst>
</file>

<file path=ppt/tags/tag154.xml><?xml version="1.0" encoding="utf-8"?>
<p:tagLst xmlns:p="http://schemas.openxmlformats.org/presentationml/2006/main">
  <p:tag name="AS_UNIQUEID" val="654"/>
</p:tagLst>
</file>

<file path=ppt/tags/tag155.xml><?xml version="1.0" encoding="utf-8"?>
<p:tagLst xmlns:p="http://schemas.openxmlformats.org/presentationml/2006/main">
  <p:tag name="AS_UNIQUEID" val="655"/>
</p:tagLst>
</file>

<file path=ppt/tags/tag156.xml><?xml version="1.0" encoding="utf-8"?>
<p:tagLst xmlns:p="http://schemas.openxmlformats.org/presentationml/2006/main">
  <p:tag name="AS_UNIQUEID" val="656"/>
</p:tagLst>
</file>

<file path=ppt/tags/tag157.xml><?xml version="1.0" encoding="utf-8"?>
<p:tagLst xmlns:p="http://schemas.openxmlformats.org/presentationml/2006/main">
  <p:tag name="AS_UNIQUEID" val="657"/>
</p:tagLst>
</file>

<file path=ppt/tags/tag158.xml><?xml version="1.0" encoding="utf-8"?>
<p:tagLst xmlns:p="http://schemas.openxmlformats.org/presentationml/2006/main">
  <p:tag name="AS_UNIQUEID" val="658"/>
</p:tagLst>
</file>

<file path=ppt/tags/tag159.xml><?xml version="1.0" encoding="utf-8"?>
<p:tagLst xmlns:p="http://schemas.openxmlformats.org/presentationml/2006/main">
  <p:tag name="AS_UNIQUEID" val="659"/>
</p:tagLst>
</file>

<file path=ppt/tags/tag160.xml><?xml version="1.0" encoding="utf-8"?>
<p:tagLst xmlns:p="http://schemas.openxmlformats.org/presentationml/2006/main">
  <p:tag name="AS_UNIQUEID" val="660"/>
</p:tagLst>
</file>

<file path=ppt/tags/tag161.xml><?xml version="1.0" encoding="utf-8"?>
<p:tagLst xmlns:p="http://schemas.openxmlformats.org/presentationml/2006/main">
  <p:tag name="AS_UNIQUEID" val="661"/>
</p:tagLst>
</file>

<file path=ppt/tags/tag162.xml><?xml version="1.0" encoding="utf-8"?>
<p:tagLst xmlns:p="http://schemas.openxmlformats.org/presentationml/2006/main">
  <p:tag name="AS_UNIQUEID" val="662"/>
</p:tagLst>
</file>

<file path=ppt/tags/tag163.xml><?xml version="1.0" encoding="utf-8"?>
<p:tagLst xmlns:p="http://schemas.openxmlformats.org/presentationml/2006/main">
  <p:tag name="AS_UNIQUEID" val="663"/>
</p:tagLst>
</file>

<file path=ppt/tags/tag164.xml><?xml version="1.0" encoding="utf-8"?>
<p:tagLst xmlns:p="http://schemas.openxmlformats.org/presentationml/2006/main">
  <p:tag name="AS_UNIQUEID" val="664"/>
</p:tagLst>
</file>

<file path=ppt/tags/tag165.xml><?xml version="1.0" encoding="utf-8"?>
<p:tagLst xmlns:p="http://schemas.openxmlformats.org/presentationml/2006/main">
  <p:tag name="AS_UNIQUEID" val="665"/>
</p:tagLst>
</file>

<file path=ppt/tags/tag166.xml><?xml version="1.0" encoding="utf-8"?>
<p:tagLst xmlns:p="http://schemas.openxmlformats.org/presentationml/2006/main">
  <p:tag name="AS_UNIQUEID" val="666"/>
</p:tagLst>
</file>

<file path=ppt/tags/tag167.xml><?xml version="1.0" encoding="utf-8"?>
<p:tagLst xmlns:p="http://schemas.openxmlformats.org/presentationml/2006/main">
  <p:tag name="AS_UNIQUEID" val="667"/>
</p:tagLst>
</file>

<file path=ppt/tags/tag168.xml><?xml version="1.0" encoding="utf-8"?>
<p:tagLst xmlns:p="http://schemas.openxmlformats.org/presentationml/2006/main">
  <p:tag name="AS_UNIQUEID" val="668"/>
</p:tagLst>
</file>

<file path=ppt/tags/tag169.xml><?xml version="1.0" encoding="utf-8"?>
<p:tagLst xmlns:p="http://schemas.openxmlformats.org/presentationml/2006/main">
  <p:tag name="AS_UNIQUEID" val="669"/>
</p:tagLst>
</file>

<file path=ppt/tags/tag170.xml><?xml version="1.0" encoding="utf-8"?>
<p:tagLst xmlns:p="http://schemas.openxmlformats.org/presentationml/2006/main">
  <p:tag name="AS_UNIQUEID" val="670"/>
</p:tagLst>
</file>

<file path=ppt/tags/tag171.xml><?xml version="1.0" encoding="utf-8"?>
<p:tagLst xmlns:p="http://schemas.openxmlformats.org/presentationml/2006/main">
  <p:tag name="AS_UNIQUEID" val="671"/>
</p:tagLst>
</file>

<file path=ppt/tags/tag172.xml><?xml version="1.0" encoding="utf-8"?>
<p:tagLst xmlns:p="http://schemas.openxmlformats.org/presentationml/2006/main">
  <p:tag name="AS_UNIQUEID" val="672"/>
</p:tagLst>
</file>

<file path=ppt/tags/tag173.xml><?xml version="1.0" encoding="utf-8"?>
<p:tagLst xmlns:p="http://schemas.openxmlformats.org/presentationml/2006/main">
  <p:tag name="AS_UNIQUEID" val="673"/>
</p:tagLst>
</file>

<file path=ppt/tags/tag174.xml><?xml version="1.0" encoding="utf-8"?>
<p:tagLst xmlns:p="http://schemas.openxmlformats.org/presentationml/2006/main">
  <p:tag name="AS_UNIQUEID" val="674"/>
</p:tagLst>
</file>

<file path=ppt/tags/tag175.xml><?xml version="1.0" encoding="utf-8"?>
<p:tagLst xmlns:p="http://schemas.openxmlformats.org/presentationml/2006/main">
  <p:tag name="AS_UNIQUEID" val="675"/>
</p:tagLst>
</file>

<file path=ppt/tags/tag176.xml><?xml version="1.0" encoding="utf-8"?>
<p:tagLst xmlns:p="http://schemas.openxmlformats.org/presentationml/2006/main">
  <p:tag name="AS_UNIQUEID" val="676"/>
</p:tagLst>
</file>

<file path=ppt/tags/tag177.xml><?xml version="1.0" encoding="utf-8"?>
<p:tagLst xmlns:p="http://schemas.openxmlformats.org/presentationml/2006/main">
  <p:tag name="AS_UNIQUEID" val="677"/>
</p:tagLst>
</file>

<file path=ppt/tags/tag178.xml><?xml version="1.0" encoding="utf-8"?>
<p:tagLst xmlns:p="http://schemas.openxmlformats.org/presentationml/2006/main">
  <p:tag name="AS_UNIQUEID" val="678"/>
</p:tagLst>
</file>

<file path=ppt/tags/tag179.xml><?xml version="1.0" encoding="utf-8"?>
<p:tagLst xmlns:p="http://schemas.openxmlformats.org/presentationml/2006/main">
  <p:tag name="AS_UNIQUEID" val="679"/>
</p:tagLst>
</file>

<file path=ppt/tags/tag180.xml><?xml version="1.0" encoding="utf-8"?>
<p:tagLst xmlns:p="http://schemas.openxmlformats.org/presentationml/2006/main">
  <p:tag name="AS_UNIQUEID" val="680"/>
</p:tagLst>
</file>

<file path=ppt/tags/tag181.xml><?xml version="1.0" encoding="utf-8"?>
<p:tagLst xmlns:p="http://schemas.openxmlformats.org/presentationml/2006/main">
  <p:tag name="AS_UNIQUEID" val="681"/>
</p:tagLst>
</file>

<file path=ppt/tags/tag182.xml><?xml version="1.0" encoding="utf-8"?>
<p:tagLst xmlns:p="http://schemas.openxmlformats.org/presentationml/2006/main">
  <p:tag name="AS_UNIQUEID" val="682"/>
</p:tagLst>
</file>

<file path=ppt/tags/tag183.xml><?xml version="1.0" encoding="utf-8"?>
<p:tagLst xmlns:p="http://schemas.openxmlformats.org/presentationml/2006/main">
  <p:tag name="AS_UNIQUEID" val="683"/>
</p:tagLst>
</file>

<file path=ppt/tags/tag184.xml><?xml version="1.0" encoding="utf-8"?>
<p:tagLst xmlns:p="http://schemas.openxmlformats.org/presentationml/2006/main">
  <p:tag name="AS_UNIQUEID" val="684"/>
</p:tagLst>
</file>

<file path=ppt/tags/tag185.xml><?xml version="1.0" encoding="utf-8"?>
<p:tagLst xmlns:p="http://schemas.openxmlformats.org/presentationml/2006/main">
  <p:tag name="AS_UNIQUEID" val="685"/>
</p:tagLst>
</file>

<file path=ppt/tags/tag186.xml><?xml version="1.0" encoding="utf-8"?>
<p:tagLst xmlns:p="http://schemas.openxmlformats.org/presentationml/2006/main">
  <p:tag name="AS_UNIQUEID" val="686"/>
</p:tagLst>
</file>

<file path=ppt/tags/tag187.xml><?xml version="1.0" encoding="utf-8"?>
<p:tagLst xmlns:p="http://schemas.openxmlformats.org/presentationml/2006/main">
  <p:tag name="AS_UNIQUEID" val="687"/>
</p:tagLst>
</file>

<file path=ppt/tags/tag188.xml><?xml version="1.0" encoding="utf-8"?>
<p:tagLst xmlns:p="http://schemas.openxmlformats.org/presentationml/2006/main">
  <p:tag name="AS_UNIQUEID" val="688"/>
</p:tagLst>
</file>

<file path=ppt/tags/tag189.xml><?xml version="1.0" encoding="utf-8"?>
<p:tagLst xmlns:p="http://schemas.openxmlformats.org/presentationml/2006/main">
  <p:tag name="AS_UNIQUEID" val="689"/>
</p:tagLst>
</file>

<file path=ppt/tags/tag190.xml><?xml version="1.0" encoding="utf-8"?>
<p:tagLst xmlns:p="http://schemas.openxmlformats.org/presentationml/2006/main">
  <p:tag name="AS_UNIQUEID" val="690"/>
</p:tagLst>
</file>

<file path=ppt/tags/tag191.xml><?xml version="1.0" encoding="utf-8"?>
<p:tagLst xmlns:p="http://schemas.openxmlformats.org/presentationml/2006/main">
  <p:tag name="AS_UNIQUEID" val="691"/>
</p:tagLst>
</file>

<file path=ppt/tags/tag192.xml><?xml version="1.0" encoding="utf-8"?>
<p:tagLst xmlns:p="http://schemas.openxmlformats.org/presentationml/2006/main">
  <p:tag name="AS_UNIQUEID" val="332"/>
</p:tagLst>
</file>

<file path=ppt/tags/tag193.xml><?xml version="1.0" encoding="utf-8"?>
<p:tagLst xmlns:p="http://schemas.openxmlformats.org/presentationml/2006/main">
  <p:tag name="AS_UNIQUEID" val="692"/>
</p:tagLst>
</file>

<file path=ppt/tags/tag194.xml><?xml version="1.0" encoding="utf-8"?>
<p:tagLst xmlns:p="http://schemas.openxmlformats.org/presentationml/2006/main">
  <p:tag name="AS_UNIQUEID" val="693"/>
</p:tagLst>
</file>

<file path=ppt/tags/tag195.xml><?xml version="1.0" encoding="utf-8"?>
<p:tagLst xmlns:p="http://schemas.openxmlformats.org/presentationml/2006/main">
  <p:tag name="AS_UNIQUEID" val="694"/>
</p:tagLst>
</file>

<file path=ppt/tags/tag196.xml><?xml version="1.0" encoding="utf-8"?>
<p:tagLst xmlns:p="http://schemas.openxmlformats.org/presentationml/2006/main">
  <p:tag name="AS_UNIQUEID" val="695"/>
</p:tagLst>
</file>

<file path=ppt/tags/tag197.xml><?xml version="1.0" encoding="utf-8"?>
<p:tagLst xmlns:p="http://schemas.openxmlformats.org/presentationml/2006/main">
  <p:tag name="AS_UNIQUEID" val="696"/>
</p:tagLst>
</file>

<file path=ppt/tags/tag198.xml><?xml version="1.0" encoding="utf-8"?>
<p:tagLst xmlns:p="http://schemas.openxmlformats.org/presentationml/2006/main">
  <p:tag name="AS_UNIQUEID" val="697"/>
</p:tagLst>
</file>

<file path=ppt/tags/tag199.xml><?xml version="1.0" encoding="utf-8"?>
<p:tagLst xmlns:p="http://schemas.openxmlformats.org/presentationml/2006/main">
  <p:tag name="AS_UNIQUEID" val="698"/>
</p:tagLst>
</file>

<file path=ppt/tags/tag200.xml><?xml version="1.0" encoding="utf-8"?>
<p:tagLst xmlns:p="http://schemas.openxmlformats.org/presentationml/2006/main">
  <p:tag name="AS_UNIQUEID" val="699"/>
</p:tagLst>
</file>

<file path=ppt/tags/tag201.xml><?xml version="1.0" encoding="utf-8"?>
<p:tagLst xmlns:p="http://schemas.openxmlformats.org/presentationml/2006/main">
  <p:tag name="AS_UNIQUEID" val="700"/>
</p:tagLst>
</file>

<file path=ppt/tags/tag202.xml><?xml version="1.0" encoding="utf-8"?>
<p:tagLst xmlns:p="http://schemas.openxmlformats.org/presentationml/2006/main">
  <p:tag name="AS_UNIQUEID" val="701"/>
</p:tagLst>
</file>

<file path=ppt/tags/tag203.xml><?xml version="1.0" encoding="utf-8"?>
<p:tagLst xmlns:p="http://schemas.openxmlformats.org/presentationml/2006/main">
  <p:tag name="AS_UNIQUEID" val="702"/>
</p:tagLst>
</file>

<file path=ppt/tags/tag204.xml><?xml version="1.0" encoding="utf-8"?>
<p:tagLst xmlns:p="http://schemas.openxmlformats.org/presentationml/2006/main">
  <p:tag name="AS_UNIQUEID" val="703"/>
</p:tagLst>
</file>

<file path=ppt/tags/tag205.xml><?xml version="1.0" encoding="utf-8"?>
<p:tagLst xmlns:p="http://schemas.openxmlformats.org/presentationml/2006/main">
  <p:tag name="AS_UNIQUEID" val="704"/>
</p:tagLst>
</file>

<file path=ppt/tags/tag206.xml><?xml version="1.0" encoding="utf-8"?>
<p:tagLst xmlns:p="http://schemas.openxmlformats.org/presentationml/2006/main">
  <p:tag name="AS_UNIQUEID" val="705"/>
</p:tagLst>
</file>

<file path=ppt/tags/tag207.xml><?xml version="1.0" encoding="utf-8"?>
<p:tagLst xmlns:p="http://schemas.openxmlformats.org/presentationml/2006/main">
  <p:tag name="AS_UNIQUEID" val="706"/>
</p:tagLst>
</file>

<file path=ppt/tags/tag208.xml><?xml version="1.0" encoding="utf-8"?>
<p:tagLst xmlns:p="http://schemas.openxmlformats.org/presentationml/2006/main">
  <p:tag name="AS_UNIQUEID" val="707"/>
</p:tagLst>
</file>

<file path=ppt/tags/tag209.xml><?xml version="1.0" encoding="utf-8"?>
<p:tagLst xmlns:p="http://schemas.openxmlformats.org/presentationml/2006/main">
  <p:tag name="AS_UNIQUEID" val="708"/>
</p:tagLst>
</file>

<file path=ppt/tags/tag210.xml><?xml version="1.0" encoding="utf-8"?>
<p:tagLst xmlns:p="http://schemas.openxmlformats.org/presentationml/2006/main">
  <p:tag name="AS_UNIQUEID" val="709"/>
</p:tagLst>
</file>

<file path=ppt/tags/tag211.xml><?xml version="1.0" encoding="utf-8"?>
<p:tagLst xmlns:p="http://schemas.openxmlformats.org/presentationml/2006/main">
  <p:tag name="AS_UNIQUEID" val="710"/>
</p:tagLst>
</file>

<file path=ppt/tags/tag212.xml><?xml version="1.0" encoding="utf-8"?>
<p:tagLst xmlns:p="http://schemas.openxmlformats.org/presentationml/2006/main">
  <p:tag name="AS_UNIQUEID" val="711"/>
</p:tagLst>
</file>

<file path=ppt/tags/tag213.xml><?xml version="1.0" encoding="utf-8"?>
<p:tagLst xmlns:p="http://schemas.openxmlformats.org/presentationml/2006/main">
  <p:tag name="AS_UNIQUEID" val="712"/>
</p:tagLst>
</file>

<file path=ppt/tags/tag214.xml><?xml version="1.0" encoding="utf-8"?>
<p:tagLst xmlns:p="http://schemas.openxmlformats.org/presentationml/2006/main">
  <p:tag name="AS_UNIQUEID" val="713"/>
</p:tagLst>
</file>

<file path=ppt/tags/tag215.xml><?xml version="1.0" encoding="utf-8"?>
<p:tagLst xmlns:p="http://schemas.openxmlformats.org/presentationml/2006/main">
  <p:tag name="AS_UNIQUEID" val="714"/>
</p:tagLst>
</file>

<file path=ppt/tags/tag216.xml><?xml version="1.0" encoding="utf-8"?>
<p:tagLst xmlns:p="http://schemas.openxmlformats.org/presentationml/2006/main">
  <p:tag name="AS_UNIQUEID" val="715"/>
</p:tagLst>
</file>

<file path=ppt/tags/tag217.xml><?xml version="1.0" encoding="utf-8"?>
<p:tagLst xmlns:p="http://schemas.openxmlformats.org/presentationml/2006/main">
  <p:tag name="AS_UNIQUEID" val="716"/>
</p:tagLst>
</file>

<file path=ppt/tags/tag218.xml><?xml version="1.0" encoding="utf-8"?>
<p:tagLst xmlns:p="http://schemas.openxmlformats.org/presentationml/2006/main">
  <p:tag name="AS_UNIQUEID" val="717"/>
</p:tagLst>
</file>

<file path=ppt/tags/tag219.xml><?xml version="1.0" encoding="utf-8"?>
<p:tagLst xmlns:p="http://schemas.openxmlformats.org/presentationml/2006/main">
  <p:tag name="AS_UNIQUEID" val="718"/>
</p:tagLst>
</file>

<file path=ppt/tags/tag220.xml><?xml version="1.0" encoding="utf-8"?>
<p:tagLst xmlns:p="http://schemas.openxmlformats.org/presentationml/2006/main">
  <p:tag name="AS_UNIQUEID" val="719"/>
</p:tagLst>
</file>

<file path=ppt/tags/tag221.xml><?xml version="1.0" encoding="utf-8"?>
<p:tagLst xmlns:p="http://schemas.openxmlformats.org/presentationml/2006/main">
  <p:tag name="AS_UNIQUEID" val="720"/>
</p:tagLst>
</file>

<file path=ppt/tags/tag222.xml><?xml version="1.0" encoding="utf-8"?>
<p:tagLst xmlns:p="http://schemas.openxmlformats.org/presentationml/2006/main">
  <p:tag name="AS_UNIQUEID" val="721"/>
</p:tagLst>
</file>

<file path=ppt/tags/tag223.xml><?xml version="1.0" encoding="utf-8"?>
<p:tagLst xmlns:p="http://schemas.openxmlformats.org/presentationml/2006/main">
  <p:tag name="AS_UNIQUEID" val="722"/>
</p:tagLst>
</file>

<file path=ppt/tags/tag224.xml><?xml version="1.0" encoding="utf-8"?>
<p:tagLst xmlns:p="http://schemas.openxmlformats.org/presentationml/2006/main">
  <p:tag name="AS_UNIQUEID" val="723"/>
</p:tagLst>
</file>

<file path=ppt/tags/tag225.xml><?xml version="1.0" encoding="utf-8"?>
<p:tagLst xmlns:p="http://schemas.openxmlformats.org/presentationml/2006/main">
  <p:tag name="AS_UNIQUEID" val="724"/>
</p:tagLst>
</file>

<file path=ppt/tags/tag226.xml><?xml version="1.0" encoding="utf-8"?>
<p:tagLst xmlns:p="http://schemas.openxmlformats.org/presentationml/2006/main">
  <p:tag name="AS_UNIQUEID" val="725"/>
</p:tagLst>
</file>

<file path=ppt/tags/tag227.xml><?xml version="1.0" encoding="utf-8"?>
<p:tagLst xmlns:p="http://schemas.openxmlformats.org/presentationml/2006/main">
  <p:tag name="AS_UNIQUEID" val="726"/>
</p:tagLst>
</file>

<file path=ppt/tags/tag228.xml><?xml version="1.0" encoding="utf-8"?>
<p:tagLst xmlns:p="http://schemas.openxmlformats.org/presentationml/2006/main">
  <p:tag name="AS_UNIQUEID" val="727"/>
</p:tagLst>
</file>

<file path=ppt/tags/tag229.xml><?xml version="1.0" encoding="utf-8"?>
<p:tagLst xmlns:p="http://schemas.openxmlformats.org/presentationml/2006/main">
  <p:tag name="AS_UNIQUEID" val="728"/>
</p:tagLst>
</file>

<file path=ppt/tags/tag230.xml><?xml version="1.0" encoding="utf-8"?>
<p:tagLst xmlns:p="http://schemas.openxmlformats.org/presentationml/2006/main">
  <p:tag name="AS_UNIQUEID" val="729"/>
</p:tagLst>
</file>

<file path=ppt/tags/tag231.xml><?xml version="1.0" encoding="utf-8"?>
<p:tagLst xmlns:p="http://schemas.openxmlformats.org/presentationml/2006/main">
  <p:tag name="AS_UNIQUEID" val="730"/>
</p:tagLst>
</file>

<file path=ppt/tags/tag232.xml><?xml version="1.0" encoding="utf-8"?>
<p:tagLst xmlns:p="http://schemas.openxmlformats.org/presentationml/2006/main">
  <p:tag name="AS_UNIQUEID" val="731"/>
</p:tagLst>
</file>

<file path=ppt/tags/tag233.xml><?xml version="1.0" encoding="utf-8"?>
<p:tagLst xmlns:p="http://schemas.openxmlformats.org/presentationml/2006/main">
  <p:tag name="AS_UNIQUEID" val="732"/>
</p:tagLst>
</file>

<file path=ppt/tags/tag234.xml><?xml version="1.0" encoding="utf-8"?>
<p:tagLst xmlns:p="http://schemas.openxmlformats.org/presentationml/2006/main">
  <p:tag name="AS_UNIQUEID" val="733"/>
</p:tagLst>
</file>

<file path=ppt/tags/tag235.xml><?xml version="1.0" encoding="utf-8"?>
<p:tagLst xmlns:p="http://schemas.openxmlformats.org/presentationml/2006/main">
  <p:tag name="AS_UNIQUEID" val="734"/>
</p:tagLst>
</file>

<file path=ppt/tags/tag236.xml><?xml version="1.0" encoding="utf-8"?>
<p:tagLst xmlns:p="http://schemas.openxmlformats.org/presentationml/2006/main">
  <p:tag name="AS_UNIQUEID" val="735"/>
</p:tagLst>
</file>

<file path=ppt/tags/tag237.xml><?xml version="1.0" encoding="utf-8"?>
<p:tagLst xmlns:p="http://schemas.openxmlformats.org/presentationml/2006/main">
  <p:tag name="AS_UNIQUEID" val="736"/>
  <p:tag name="KSO_WM_UNIT_TABLE_BEAUTIFY" val="smartTable{e377db89-650e-4a81-beb2-31ccf7b7114e}"/>
</p:tagLst>
</file>

<file path=ppt/tags/tag238.xml><?xml version="1.0" encoding="utf-8"?>
<p:tagLst xmlns:p="http://schemas.openxmlformats.org/presentationml/2006/main">
  <p:tag name="AS_UNIQUEID" val="737"/>
</p:tagLst>
</file>

<file path=ppt/tags/tag239.xml><?xml version="1.0" encoding="utf-8"?>
<p:tagLst xmlns:p="http://schemas.openxmlformats.org/presentationml/2006/main">
  <p:tag name="AS_UNIQUEID" val="738"/>
</p:tagLst>
</file>

<file path=ppt/tags/tag240.xml><?xml version="1.0" encoding="utf-8"?>
<p:tagLst xmlns:p="http://schemas.openxmlformats.org/presentationml/2006/main">
  <p:tag name="AS_UNIQUEID" val="739"/>
</p:tagLst>
</file>

<file path=ppt/tags/tag241.xml><?xml version="1.0" encoding="utf-8"?>
<p:tagLst xmlns:p="http://schemas.openxmlformats.org/presentationml/2006/main">
  <p:tag name="AS_UNIQUEID" val="740"/>
</p:tagLst>
</file>

<file path=ppt/tags/tag242.xml><?xml version="1.0" encoding="utf-8"?>
<p:tagLst xmlns:p="http://schemas.openxmlformats.org/presentationml/2006/main">
  <p:tag name="AS_UNIQUEID" val="741"/>
</p:tagLst>
</file>

<file path=ppt/tags/tag243.xml><?xml version="1.0" encoding="utf-8"?>
<p:tagLst xmlns:p="http://schemas.openxmlformats.org/presentationml/2006/main">
  <p:tag name="AS_UNIQUEID" val="742"/>
</p:tagLst>
</file>

<file path=ppt/tags/tag244.xml><?xml version="1.0" encoding="utf-8"?>
<p:tagLst xmlns:p="http://schemas.openxmlformats.org/presentationml/2006/main">
  <p:tag name="AS_UNIQUEID" val="743"/>
</p:tagLst>
</file>

<file path=ppt/tags/tag245.xml><?xml version="1.0" encoding="utf-8"?>
<p:tagLst xmlns:p="http://schemas.openxmlformats.org/presentationml/2006/main">
  <p:tag name="AS_UNIQUEID" val="744"/>
</p:tagLst>
</file>

<file path=ppt/tags/tag246.xml><?xml version="1.0" encoding="utf-8"?>
<p:tagLst xmlns:p="http://schemas.openxmlformats.org/presentationml/2006/main">
  <p:tag name="AS_UNIQUEID" val="745"/>
</p:tagLst>
</file>

<file path=ppt/tags/tag247.xml><?xml version="1.0" encoding="utf-8"?>
<p:tagLst xmlns:p="http://schemas.openxmlformats.org/presentationml/2006/main">
  <p:tag name="AS_UNIQUEID" val="746"/>
</p:tagLst>
</file>

<file path=ppt/tags/tag248.xml><?xml version="1.0" encoding="utf-8"?>
<p:tagLst xmlns:p="http://schemas.openxmlformats.org/presentationml/2006/main">
  <p:tag name="AS_UNIQUEID" val="747"/>
</p:tagLst>
</file>

<file path=ppt/tags/tag249.xml><?xml version="1.0" encoding="utf-8"?>
<p:tagLst xmlns:p="http://schemas.openxmlformats.org/presentationml/2006/main">
  <p:tag name="AS_UNIQUEID" val="748"/>
</p:tagLst>
</file>

<file path=ppt/tags/tag250.xml><?xml version="1.0" encoding="utf-8"?>
<p:tagLst xmlns:p="http://schemas.openxmlformats.org/presentationml/2006/main">
  <p:tag name="AS_UNIQUEID" val="749"/>
</p:tagLst>
</file>

<file path=ppt/tags/tag251.xml><?xml version="1.0" encoding="utf-8"?>
<p:tagLst xmlns:p="http://schemas.openxmlformats.org/presentationml/2006/main">
  <p:tag name="AS_UNIQUEID" val="750"/>
</p:tagLst>
</file>

<file path=ppt/tags/tag252.xml><?xml version="1.0" encoding="utf-8"?>
<p:tagLst xmlns:p="http://schemas.openxmlformats.org/presentationml/2006/main">
  <p:tag name="AS_UNIQUEID" val="751"/>
</p:tagLst>
</file>

<file path=ppt/tags/tag253.xml><?xml version="1.0" encoding="utf-8"?>
<p:tagLst xmlns:p="http://schemas.openxmlformats.org/presentationml/2006/main">
  <p:tag name="AS_UNIQUEID" val="752"/>
</p:tagLst>
</file>

<file path=ppt/tags/tag254.xml><?xml version="1.0" encoding="utf-8"?>
<p:tagLst xmlns:p="http://schemas.openxmlformats.org/presentationml/2006/main">
  <p:tag name="AS_UNIQUEID" val="753"/>
</p:tagLst>
</file>

<file path=ppt/tags/tag255.xml><?xml version="1.0" encoding="utf-8"?>
<p:tagLst xmlns:p="http://schemas.openxmlformats.org/presentationml/2006/main">
  <p:tag name="AS_UNIQUEID" val="754"/>
</p:tagLst>
</file>

<file path=ppt/tags/tag256.xml><?xml version="1.0" encoding="utf-8"?>
<p:tagLst xmlns:p="http://schemas.openxmlformats.org/presentationml/2006/main">
  <p:tag name="AS_UNIQUEID" val="755"/>
</p:tagLst>
</file>

<file path=ppt/tags/tag257.xml><?xml version="1.0" encoding="utf-8"?>
<p:tagLst xmlns:p="http://schemas.openxmlformats.org/presentationml/2006/main">
  <p:tag name="AS_UNIQUEID" val="756"/>
</p:tagLst>
</file>

<file path=ppt/tags/tag258.xml><?xml version="1.0" encoding="utf-8"?>
<p:tagLst xmlns:p="http://schemas.openxmlformats.org/presentationml/2006/main">
  <p:tag name="AS_UNIQUEID" val="757"/>
</p:tagLst>
</file>

<file path=ppt/tags/tag259.xml><?xml version="1.0" encoding="utf-8"?>
<p:tagLst xmlns:p="http://schemas.openxmlformats.org/presentationml/2006/main">
  <p:tag name="AS_UNIQUEID" val="758"/>
</p:tagLst>
</file>

<file path=ppt/tags/tag260.xml><?xml version="1.0" encoding="utf-8"?>
<p:tagLst xmlns:p="http://schemas.openxmlformats.org/presentationml/2006/main">
  <p:tag name="AS_UNIQUEID" val="759"/>
</p:tagLst>
</file>

<file path=ppt/tags/tag261.xml><?xml version="1.0" encoding="utf-8"?>
<p:tagLst xmlns:p="http://schemas.openxmlformats.org/presentationml/2006/main">
  <p:tag name="AS_UNIQUEID" val="760"/>
</p:tagLst>
</file>

<file path=ppt/tags/tag262.xml><?xml version="1.0" encoding="utf-8"?>
<p:tagLst xmlns:p="http://schemas.openxmlformats.org/presentationml/2006/main">
  <p:tag name="AS_UNIQUEID" val="761"/>
</p:tagLst>
</file>

<file path=ppt/tags/tag263.xml><?xml version="1.0" encoding="utf-8"?>
<p:tagLst xmlns:p="http://schemas.openxmlformats.org/presentationml/2006/main">
  <p:tag name="AS_UNIQUEID" val="762"/>
</p:tagLst>
</file>

<file path=ppt/tags/tag264.xml><?xml version="1.0" encoding="utf-8"?>
<p:tagLst xmlns:p="http://schemas.openxmlformats.org/presentationml/2006/main">
  <p:tag name="AS_UNIQUEID" val="763"/>
</p:tagLst>
</file>

<file path=ppt/tags/tag265.xml><?xml version="1.0" encoding="utf-8"?>
<p:tagLst xmlns:p="http://schemas.openxmlformats.org/presentationml/2006/main">
  <p:tag name="AS_UNIQUEID" val="764"/>
</p:tagLst>
</file>

<file path=ppt/tags/tag266.xml><?xml version="1.0" encoding="utf-8"?>
<p:tagLst xmlns:p="http://schemas.openxmlformats.org/presentationml/2006/main">
  <p:tag name="AS_UNIQUEID" val="765"/>
</p:tagLst>
</file>

<file path=ppt/tags/tag267.xml><?xml version="1.0" encoding="utf-8"?>
<p:tagLst xmlns:p="http://schemas.openxmlformats.org/presentationml/2006/main">
  <p:tag name="AS_UNIQUEID" val="766"/>
</p:tagLst>
</file>

<file path=ppt/tags/tag268.xml><?xml version="1.0" encoding="utf-8"?>
<p:tagLst xmlns:p="http://schemas.openxmlformats.org/presentationml/2006/main">
  <p:tag name="AS_UNIQUEID" val="767"/>
</p:tagLst>
</file>

<file path=ppt/tags/tag269.xml><?xml version="1.0" encoding="utf-8"?>
<p:tagLst xmlns:p="http://schemas.openxmlformats.org/presentationml/2006/main">
  <p:tag name="AS_UNIQUEID" val="768"/>
</p:tagLst>
</file>

<file path=ppt/tags/tag270.xml><?xml version="1.0" encoding="utf-8"?>
<p:tagLst xmlns:p="http://schemas.openxmlformats.org/presentationml/2006/main">
  <p:tag name="AS_UNIQUEID" val="769"/>
</p:tagLst>
</file>

<file path=ppt/tags/tag271.xml><?xml version="1.0" encoding="utf-8"?>
<p:tagLst xmlns:p="http://schemas.openxmlformats.org/presentationml/2006/main">
  <p:tag name="AS_UNIQUEID" val="770"/>
</p:tagLst>
</file>

<file path=ppt/tags/tag272.xml><?xml version="1.0" encoding="utf-8"?>
<p:tagLst xmlns:p="http://schemas.openxmlformats.org/presentationml/2006/main">
  <p:tag name="AS_UNIQUEID" val="771"/>
</p:tagLst>
</file>

<file path=ppt/tags/tag273.xml><?xml version="1.0" encoding="utf-8"?>
<p:tagLst xmlns:p="http://schemas.openxmlformats.org/presentationml/2006/main">
  <p:tag name="AS_UNIQUEID" val="772"/>
</p:tagLst>
</file>

<file path=ppt/tags/tag274.xml><?xml version="1.0" encoding="utf-8"?>
<p:tagLst xmlns:p="http://schemas.openxmlformats.org/presentationml/2006/main">
  <p:tag name="AS_UNIQUEID" val="773"/>
</p:tagLst>
</file>

<file path=ppt/tags/tag275.xml><?xml version="1.0" encoding="utf-8"?>
<p:tagLst xmlns:p="http://schemas.openxmlformats.org/presentationml/2006/main">
  <p:tag name="AS_UNIQUEID" val="774"/>
</p:tagLst>
</file>

<file path=ppt/tags/tag276.xml><?xml version="1.0" encoding="utf-8"?>
<p:tagLst xmlns:p="http://schemas.openxmlformats.org/presentationml/2006/main">
  <p:tag name="AS_UNIQUEID" val="775"/>
</p:tagLst>
</file>

<file path=ppt/tags/tag277.xml><?xml version="1.0" encoding="utf-8"?>
<p:tagLst xmlns:p="http://schemas.openxmlformats.org/presentationml/2006/main">
  <p:tag name="AS_UNIQUEID" val="776"/>
</p:tagLst>
</file>

<file path=ppt/tags/tag278.xml><?xml version="1.0" encoding="utf-8"?>
<p:tagLst xmlns:p="http://schemas.openxmlformats.org/presentationml/2006/main">
  <p:tag name="AS_UNIQUEID" val="777"/>
</p:tagLst>
</file>

<file path=ppt/tags/tag279.xml><?xml version="1.0" encoding="utf-8"?>
<p:tagLst xmlns:p="http://schemas.openxmlformats.org/presentationml/2006/main">
  <p:tag name="AS_UNIQUEID" val="778"/>
  <p:tag name="KSO_WM_UNIT_TABLE_BEAUTIFY" val="smartTable{acd22733-c1be-4ca5-8131-5339f821778f}"/>
</p:tagLst>
</file>

<file path=ppt/tags/tag280.xml><?xml version="1.0" encoding="utf-8"?>
<p:tagLst xmlns:p="http://schemas.openxmlformats.org/presentationml/2006/main">
  <p:tag name="AS_UNIQUEID" val="779"/>
</p:tagLst>
</file>

<file path=ppt/tags/tag281.xml><?xml version="1.0" encoding="utf-8"?>
<p:tagLst xmlns:p="http://schemas.openxmlformats.org/presentationml/2006/main">
  <p:tag name="AS_UNIQUEID" val="780"/>
</p:tagLst>
</file>

<file path=ppt/tags/tag282.xml><?xml version="1.0" encoding="utf-8"?>
<p:tagLst xmlns:p="http://schemas.openxmlformats.org/presentationml/2006/main">
  <p:tag name="AS_UNIQUEID" val="781"/>
</p:tagLst>
</file>

<file path=ppt/tags/tag283.xml><?xml version="1.0" encoding="utf-8"?>
<p:tagLst xmlns:p="http://schemas.openxmlformats.org/presentationml/2006/main">
  <p:tag name="AS_UNIQUEID" val="782"/>
</p:tagLst>
</file>

<file path=ppt/tags/tag284.xml><?xml version="1.0" encoding="utf-8"?>
<p:tagLst xmlns:p="http://schemas.openxmlformats.org/presentationml/2006/main">
  <p:tag name="AS_UNIQUEID" val="783"/>
</p:tagLst>
</file>

<file path=ppt/tags/tag285.xml><?xml version="1.0" encoding="utf-8"?>
<p:tagLst xmlns:p="http://schemas.openxmlformats.org/presentationml/2006/main">
  <p:tag name="AS_UNIQUEID" val="784"/>
</p:tagLst>
</file>

<file path=ppt/tags/tag286.xml><?xml version="1.0" encoding="utf-8"?>
<p:tagLst xmlns:p="http://schemas.openxmlformats.org/presentationml/2006/main">
  <p:tag name="AS_UNIQUEID" val="785"/>
</p:tagLst>
</file>

<file path=ppt/tags/tag287.xml><?xml version="1.0" encoding="utf-8"?>
<p:tagLst xmlns:p="http://schemas.openxmlformats.org/presentationml/2006/main">
  <p:tag name="AS_UNIQUEID" val="786"/>
</p:tagLst>
</file>

<file path=ppt/tags/tag288.xml><?xml version="1.0" encoding="utf-8"?>
<p:tagLst xmlns:p="http://schemas.openxmlformats.org/presentationml/2006/main">
  <p:tag name="AS_UNIQUEID" val="787"/>
</p:tagLst>
</file>

<file path=ppt/tags/tag289.xml><?xml version="1.0" encoding="utf-8"?>
<p:tagLst xmlns:p="http://schemas.openxmlformats.org/presentationml/2006/main">
  <p:tag name="AS_UNIQUEID" val="788"/>
</p:tagLst>
</file>

<file path=ppt/tags/tag290.xml><?xml version="1.0" encoding="utf-8"?>
<p:tagLst xmlns:p="http://schemas.openxmlformats.org/presentationml/2006/main">
  <p:tag name="AS_UNIQUEID" val="789"/>
</p:tagLst>
</file>

<file path=ppt/tags/tag291.xml><?xml version="1.0" encoding="utf-8"?>
<p:tagLst xmlns:p="http://schemas.openxmlformats.org/presentationml/2006/main">
  <p:tag name="AS_UNIQUEID" val="790"/>
</p:tagLst>
</file>

<file path=ppt/tags/tag292.xml><?xml version="1.0" encoding="utf-8"?>
<p:tagLst xmlns:p="http://schemas.openxmlformats.org/presentationml/2006/main">
  <p:tag name="AS_UNIQUEID" val="791"/>
</p:tagLst>
</file>

<file path=ppt/tags/tag293.xml><?xml version="1.0" encoding="utf-8"?>
<p:tagLst xmlns:p="http://schemas.openxmlformats.org/presentationml/2006/main">
  <p:tag name="AS_UNIQUEID" val="792"/>
</p:tagLst>
</file>

<file path=ppt/tags/tag294.xml><?xml version="1.0" encoding="utf-8"?>
<p:tagLst xmlns:p="http://schemas.openxmlformats.org/presentationml/2006/main">
  <p:tag name="AS_UNIQUEID" val="793"/>
</p:tagLst>
</file>

<file path=ppt/tags/tag295.xml><?xml version="1.0" encoding="utf-8"?>
<p:tagLst xmlns:p="http://schemas.openxmlformats.org/presentationml/2006/main">
  <p:tag name="AS_UNIQUEID" val="794"/>
</p:tagLst>
</file>

<file path=ppt/tags/tag296.xml><?xml version="1.0" encoding="utf-8"?>
<p:tagLst xmlns:p="http://schemas.openxmlformats.org/presentationml/2006/main">
  <p:tag name="AS_UNIQUEID" val="795"/>
</p:tagLst>
</file>

<file path=ppt/tags/tag297.xml><?xml version="1.0" encoding="utf-8"?>
<p:tagLst xmlns:p="http://schemas.openxmlformats.org/presentationml/2006/main">
  <p:tag name="AS_UNIQUEID" val="796"/>
</p:tagLst>
</file>

<file path=ppt/tags/tag298.xml><?xml version="1.0" encoding="utf-8"?>
<p:tagLst xmlns:p="http://schemas.openxmlformats.org/presentationml/2006/main">
  <p:tag name="AS_UNIQUEID" val="797"/>
</p:tagLst>
</file>

<file path=ppt/tags/tag299.xml><?xml version="1.0" encoding="utf-8"?>
<p:tagLst xmlns:p="http://schemas.openxmlformats.org/presentationml/2006/main">
  <p:tag name="AS_UNIQUEID" val="798"/>
</p:tagLst>
</file>

<file path=ppt/tags/tag300.xml><?xml version="1.0" encoding="utf-8"?>
<p:tagLst xmlns:p="http://schemas.openxmlformats.org/presentationml/2006/main">
  <p:tag name="AS_UNIQUEID" val="799"/>
</p:tagLst>
</file>

<file path=ppt/tags/tag301.xml><?xml version="1.0" encoding="utf-8"?>
<p:tagLst xmlns:p="http://schemas.openxmlformats.org/presentationml/2006/main">
  <p:tag name="AS_UNIQUEID" val="800"/>
</p:tagLst>
</file>

<file path=ppt/tags/tag302.xml><?xml version="1.0" encoding="utf-8"?>
<p:tagLst xmlns:p="http://schemas.openxmlformats.org/presentationml/2006/main">
  <p:tag name="AS_UNIQUEID" val="801"/>
</p:tagLst>
</file>

<file path=ppt/tags/tag303.xml><?xml version="1.0" encoding="utf-8"?>
<p:tagLst xmlns:p="http://schemas.openxmlformats.org/presentationml/2006/main">
  <p:tag name="AS_UNIQUEID" val="802"/>
</p:tagLst>
</file>

<file path=ppt/tags/tag304.xml><?xml version="1.0" encoding="utf-8"?>
<p:tagLst xmlns:p="http://schemas.openxmlformats.org/presentationml/2006/main">
  <p:tag name="AS_UNIQUEID" val="803"/>
</p:tagLst>
</file>

<file path=ppt/tags/tag305.xml><?xml version="1.0" encoding="utf-8"?>
<p:tagLst xmlns:p="http://schemas.openxmlformats.org/presentationml/2006/main">
  <p:tag name="AS_UNIQUEID" val="804"/>
</p:tagLst>
</file>

<file path=ppt/tags/tag306.xml><?xml version="1.0" encoding="utf-8"?>
<p:tagLst xmlns:p="http://schemas.openxmlformats.org/presentationml/2006/main">
  <p:tag name="AS_UNIQUEID" val="805"/>
</p:tagLst>
</file>

<file path=ppt/tags/tag307.xml><?xml version="1.0" encoding="utf-8"?>
<p:tagLst xmlns:p="http://schemas.openxmlformats.org/presentationml/2006/main">
  <p:tag name="AS_UNIQUEID" val="806"/>
</p:tagLst>
</file>

<file path=ppt/tags/tag308.xml><?xml version="1.0" encoding="utf-8"?>
<p:tagLst xmlns:p="http://schemas.openxmlformats.org/presentationml/2006/main">
  <p:tag name="AS_UNIQUEID" val="807"/>
</p:tagLst>
</file>

<file path=ppt/tags/tag309.xml><?xml version="1.0" encoding="utf-8"?>
<p:tagLst xmlns:p="http://schemas.openxmlformats.org/presentationml/2006/main">
  <p:tag name="AS_UNIQUEID" val="808"/>
</p:tagLst>
</file>

<file path=ppt/tags/tag310.xml><?xml version="1.0" encoding="utf-8"?>
<p:tagLst xmlns:p="http://schemas.openxmlformats.org/presentationml/2006/main">
  <p:tag name="AS_UNIQUEID" val="809"/>
</p:tagLst>
</file>

<file path=ppt/tags/tag311.xml><?xml version="1.0" encoding="utf-8"?>
<p:tagLst xmlns:p="http://schemas.openxmlformats.org/presentationml/2006/main">
  <p:tag name="AS_UNIQUEID" val="810"/>
</p:tagLst>
</file>

<file path=ppt/tags/tag312.xml><?xml version="1.0" encoding="utf-8"?>
<p:tagLst xmlns:p="http://schemas.openxmlformats.org/presentationml/2006/main">
  <p:tag name="AS_UNIQUEID" val="811"/>
</p:tagLst>
</file>

<file path=ppt/tags/tag313.xml><?xml version="1.0" encoding="utf-8"?>
<p:tagLst xmlns:p="http://schemas.openxmlformats.org/presentationml/2006/main">
  <p:tag name="AS_UNIQUEID" val="812"/>
</p:tagLst>
</file>

<file path=ppt/tags/tag314.xml><?xml version="1.0" encoding="utf-8"?>
<p:tagLst xmlns:p="http://schemas.openxmlformats.org/presentationml/2006/main">
  <p:tag name="AS_UNIQUEID" val="813"/>
</p:tagLst>
</file>

<file path=ppt/tags/tag315.xml><?xml version="1.0" encoding="utf-8"?>
<p:tagLst xmlns:p="http://schemas.openxmlformats.org/presentationml/2006/main">
  <p:tag name="AS_UNIQUEID" val="814"/>
</p:tagLst>
</file>

<file path=ppt/tags/tag316.xml><?xml version="1.0" encoding="utf-8"?>
<p:tagLst xmlns:p="http://schemas.openxmlformats.org/presentationml/2006/main">
  <p:tag name="AS_UNIQUEID" val="815"/>
</p:tagLst>
</file>

<file path=ppt/tags/tag317.xml><?xml version="1.0" encoding="utf-8"?>
<p:tagLst xmlns:p="http://schemas.openxmlformats.org/presentationml/2006/main">
  <p:tag name="AS_UNIQUEID" val="816"/>
</p:tagLst>
</file>

<file path=ppt/tags/tag318.xml><?xml version="1.0" encoding="utf-8"?>
<p:tagLst xmlns:p="http://schemas.openxmlformats.org/presentationml/2006/main">
  <p:tag name="AS_UNIQUEID" val="817"/>
</p:tagLst>
</file>

<file path=ppt/tags/tag319.xml><?xml version="1.0" encoding="utf-8"?>
<p:tagLst xmlns:p="http://schemas.openxmlformats.org/presentationml/2006/main">
  <p:tag name="AS_UNIQUEID" val="818"/>
</p:tagLst>
</file>

<file path=ppt/tags/tag320.xml><?xml version="1.0" encoding="utf-8"?>
<p:tagLst xmlns:p="http://schemas.openxmlformats.org/presentationml/2006/main">
  <p:tag name="AS_UNIQUEID" val="819"/>
</p:tagLst>
</file>

<file path=ppt/tags/tag321.xml><?xml version="1.0" encoding="utf-8"?>
<p:tagLst xmlns:p="http://schemas.openxmlformats.org/presentationml/2006/main">
  <p:tag name="AS_UNIQUEID" val="820"/>
</p:tagLst>
</file>

<file path=ppt/tags/tag322.xml><?xml version="1.0" encoding="utf-8"?>
<p:tagLst xmlns:p="http://schemas.openxmlformats.org/presentationml/2006/main">
  <p:tag name="AS_UNIQUEID" val="821"/>
  <p:tag name="KSO_WM_UNIT_TABLE_BEAUTIFY" val="smartTable{ad72cc4b-dc21-4785-9b17-d6dc634b0a20}"/>
</p:tagLst>
</file>

<file path=ppt/tags/tag323.xml><?xml version="1.0" encoding="utf-8"?>
<p:tagLst xmlns:p="http://schemas.openxmlformats.org/presentationml/2006/main">
  <p:tag name="AS_UNIQUEID" val="822"/>
</p:tagLst>
</file>

<file path=ppt/tags/tag324.xml><?xml version="1.0" encoding="utf-8"?>
<p:tagLst xmlns:p="http://schemas.openxmlformats.org/presentationml/2006/main">
  <p:tag name="AS_UNIQUEID" val="823"/>
</p:tagLst>
</file>

<file path=ppt/tags/tag325.xml><?xml version="1.0" encoding="utf-8"?>
<p:tagLst xmlns:p="http://schemas.openxmlformats.org/presentationml/2006/main">
  <p:tag name="AS_UNIQUEID" val="824"/>
</p:tagLst>
</file>

<file path=ppt/tags/tag326.xml><?xml version="1.0" encoding="utf-8"?>
<p:tagLst xmlns:p="http://schemas.openxmlformats.org/presentationml/2006/main">
  <p:tag name="AS_UNIQUEID" val="825"/>
</p:tagLst>
</file>

<file path=ppt/tags/tag327.xml><?xml version="1.0" encoding="utf-8"?>
<p:tagLst xmlns:p="http://schemas.openxmlformats.org/presentationml/2006/main">
  <p:tag name="AS_UNIQUEID" val="826"/>
</p:tagLst>
</file>

<file path=ppt/tags/tag328.xml><?xml version="1.0" encoding="utf-8"?>
<p:tagLst xmlns:p="http://schemas.openxmlformats.org/presentationml/2006/main">
  <p:tag name="AS_UNIQUEID" val="827"/>
</p:tagLst>
</file>

<file path=ppt/tags/tag329.xml><?xml version="1.0" encoding="utf-8"?>
<p:tagLst xmlns:p="http://schemas.openxmlformats.org/presentationml/2006/main">
  <p:tag name="AS_UNIQUEID" val="828"/>
</p:tagLst>
</file>

<file path=ppt/tags/tag330.xml><?xml version="1.0" encoding="utf-8"?>
<p:tagLst xmlns:p="http://schemas.openxmlformats.org/presentationml/2006/main">
  <p:tag name="AS_UNIQUEID" val="829"/>
</p:tagLst>
</file>

<file path=ppt/tags/tag331.xml><?xml version="1.0" encoding="utf-8"?>
<p:tagLst xmlns:p="http://schemas.openxmlformats.org/presentationml/2006/main">
  <p:tag name="AS_UNIQUEID" val="830"/>
</p:tagLst>
</file>

<file path=ppt/tags/tag332.xml><?xml version="1.0" encoding="utf-8"?>
<p:tagLst xmlns:p="http://schemas.openxmlformats.org/presentationml/2006/main">
  <p:tag name="AS_UNIQUEID" val="831"/>
</p:tagLst>
</file>

<file path=ppt/tags/tag333.xml><?xml version="1.0" encoding="utf-8"?>
<p:tagLst xmlns:p="http://schemas.openxmlformats.org/presentationml/2006/main">
  <p:tag name="AS_UNIQUEID" val="832"/>
</p:tagLst>
</file>

<file path=ppt/tags/tag334.xml><?xml version="1.0" encoding="utf-8"?>
<p:tagLst xmlns:p="http://schemas.openxmlformats.org/presentationml/2006/main">
  <p:tag name="AS_UNIQUEID" val="833"/>
</p:tagLst>
</file>

<file path=ppt/tags/tag335.xml><?xml version="1.0" encoding="utf-8"?>
<p:tagLst xmlns:p="http://schemas.openxmlformats.org/presentationml/2006/main">
  <p:tag name="AS_UNIQUEID" val="834"/>
</p:tagLst>
</file>

<file path=ppt/tags/tag336.xml><?xml version="1.0" encoding="utf-8"?>
<p:tagLst xmlns:p="http://schemas.openxmlformats.org/presentationml/2006/main">
  <p:tag name="AS_UNIQUEID" val="835"/>
</p:tagLst>
</file>

<file path=ppt/tags/tag337.xml><?xml version="1.0" encoding="utf-8"?>
<p:tagLst xmlns:p="http://schemas.openxmlformats.org/presentationml/2006/main">
  <p:tag name="AS_UNIQUEID" val="836"/>
</p:tagLst>
</file>

<file path=ppt/tags/tag338.xml><?xml version="1.0" encoding="utf-8"?>
<p:tagLst xmlns:p="http://schemas.openxmlformats.org/presentationml/2006/main">
  <p:tag name="AS_UNIQUEID" val="837"/>
</p:tagLst>
</file>

<file path=ppt/tags/tag339.xml><?xml version="1.0" encoding="utf-8"?>
<p:tagLst xmlns:p="http://schemas.openxmlformats.org/presentationml/2006/main">
  <p:tag name="AS_UNIQUEID" val="838"/>
</p:tagLst>
</file>

<file path=ppt/tags/tag340.xml><?xml version="1.0" encoding="utf-8"?>
<p:tagLst xmlns:p="http://schemas.openxmlformats.org/presentationml/2006/main">
  <p:tag name="AS_UNIQUEID" val="839"/>
</p:tagLst>
</file>

<file path=ppt/tags/tag341.xml><?xml version="1.0" encoding="utf-8"?>
<p:tagLst xmlns:p="http://schemas.openxmlformats.org/presentationml/2006/main">
  <p:tag name="AS_UNIQUEID" val="840"/>
</p:tagLst>
</file>

<file path=ppt/tags/tag342.xml><?xml version="1.0" encoding="utf-8"?>
<p:tagLst xmlns:p="http://schemas.openxmlformats.org/presentationml/2006/main">
  <p:tag name="AS_UNIQUEID" val="841"/>
</p:tagLst>
</file>

<file path=ppt/tags/tag343.xml><?xml version="1.0" encoding="utf-8"?>
<p:tagLst xmlns:p="http://schemas.openxmlformats.org/presentationml/2006/main">
  <p:tag name="AS_UNIQUEID" val="842"/>
</p:tagLst>
</file>

<file path=ppt/tags/tag344.xml><?xml version="1.0" encoding="utf-8"?>
<p:tagLst xmlns:p="http://schemas.openxmlformats.org/presentationml/2006/main">
  <p:tag name="AS_UNIQUEID" val="843"/>
</p:tagLst>
</file>

<file path=ppt/tags/tag345.xml><?xml version="1.0" encoding="utf-8"?>
<p:tagLst xmlns:p="http://schemas.openxmlformats.org/presentationml/2006/main">
  <p:tag name="AS_UNIQUEID" val="844"/>
</p:tagLst>
</file>

<file path=ppt/tags/tag346.xml><?xml version="1.0" encoding="utf-8"?>
<p:tagLst xmlns:p="http://schemas.openxmlformats.org/presentationml/2006/main">
  <p:tag name="AS_UNIQUEID" val="845"/>
</p:tagLst>
</file>

<file path=ppt/tags/tag347.xml><?xml version="1.0" encoding="utf-8"?>
<p:tagLst xmlns:p="http://schemas.openxmlformats.org/presentationml/2006/main">
  <p:tag name="AS_UNIQUEID" val="846"/>
</p:tagLst>
</file>

<file path=ppt/tags/tag348.xml><?xml version="1.0" encoding="utf-8"?>
<p:tagLst xmlns:p="http://schemas.openxmlformats.org/presentationml/2006/main">
  <p:tag name="AS_UNIQUEID" val="847"/>
</p:tagLst>
</file>

<file path=ppt/tags/tag349.xml><?xml version="1.0" encoding="utf-8"?>
<p:tagLst xmlns:p="http://schemas.openxmlformats.org/presentationml/2006/main">
  <p:tag name="AS_UNIQUEID" val="848"/>
</p:tagLst>
</file>

<file path=ppt/tags/tag350.xml><?xml version="1.0" encoding="utf-8"?>
<p:tagLst xmlns:p="http://schemas.openxmlformats.org/presentationml/2006/main">
  <p:tag name="AS_UNIQUEID" val="849"/>
</p:tagLst>
</file>

<file path=ppt/tags/tag351.xml><?xml version="1.0" encoding="utf-8"?>
<p:tagLst xmlns:p="http://schemas.openxmlformats.org/presentationml/2006/main">
  <p:tag name="AS_UNIQUEID" val="850"/>
</p:tagLst>
</file>

<file path=ppt/tags/tag352.xml><?xml version="1.0" encoding="utf-8"?>
<p:tagLst xmlns:p="http://schemas.openxmlformats.org/presentationml/2006/main">
  <p:tag name="AS_UNIQUEID" val="851"/>
</p:tagLst>
</file>

<file path=ppt/tags/tag353.xml><?xml version="1.0" encoding="utf-8"?>
<p:tagLst xmlns:p="http://schemas.openxmlformats.org/presentationml/2006/main">
  <p:tag name="AS_UNIQUEID" val="852"/>
</p:tagLst>
</file>

<file path=ppt/tags/tag354.xml><?xml version="1.0" encoding="utf-8"?>
<p:tagLst xmlns:p="http://schemas.openxmlformats.org/presentationml/2006/main">
  <p:tag name="AS_UNIQUEID" val="853"/>
</p:tagLst>
</file>

<file path=ppt/tags/tag355.xml><?xml version="1.0" encoding="utf-8"?>
<p:tagLst xmlns:p="http://schemas.openxmlformats.org/presentationml/2006/main">
  <p:tag name="AS_UNIQUEID" val="854"/>
</p:tagLst>
</file>

<file path=ppt/tags/tag356.xml><?xml version="1.0" encoding="utf-8"?>
<p:tagLst xmlns:p="http://schemas.openxmlformats.org/presentationml/2006/main">
  <p:tag name="AS_UNIQUEID" val="855"/>
</p:tagLst>
</file>

<file path=ppt/tags/tag357.xml><?xml version="1.0" encoding="utf-8"?>
<p:tagLst xmlns:p="http://schemas.openxmlformats.org/presentationml/2006/main">
  <p:tag name="AS_UNIQUEID" val="856"/>
</p:tagLst>
</file>

<file path=ppt/tags/tag358.xml><?xml version="1.0" encoding="utf-8"?>
<p:tagLst xmlns:p="http://schemas.openxmlformats.org/presentationml/2006/main">
  <p:tag name="AS_UNIQUEID" val="857"/>
</p:tagLst>
</file>

<file path=ppt/tags/tag359.xml><?xml version="1.0" encoding="utf-8"?>
<p:tagLst xmlns:p="http://schemas.openxmlformats.org/presentationml/2006/main">
  <p:tag name="AS_UNIQUEID" val="858"/>
</p:tagLst>
</file>

<file path=ppt/tags/tag360.xml><?xml version="1.0" encoding="utf-8"?>
<p:tagLst xmlns:p="http://schemas.openxmlformats.org/presentationml/2006/main">
  <p:tag name="AS_UNIQUEID" val="859"/>
</p:tagLst>
</file>

<file path=ppt/tags/tag361.xml><?xml version="1.0" encoding="utf-8"?>
<p:tagLst xmlns:p="http://schemas.openxmlformats.org/presentationml/2006/main">
  <p:tag name="AS_UNIQUEID" val="860"/>
</p:tagLst>
</file>

<file path=ppt/tags/tag362.xml><?xml version="1.0" encoding="utf-8"?>
<p:tagLst xmlns:p="http://schemas.openxmlformats.org/presentationml/2006/main">
  <p:tag name="AS_UNIQUEID" val="861"/>
</p:tagLst>
</file>

<file path=ppt/tags/tag363.xml><?xml version="1.0" encoding="utf-8"?>
<p:tagLst xmlns:p="http://schemas.openxmlformats.org/presentationml/2006/main">
  <p:tag name="AS_UNIQUEID" val="862"/>
</p:tagLst>
</file>

<file path=ppt/tags/tag364.xml><?xml version="1.0" encoding="utf-8"?>
<p:tagLst xmlns:p="http://schemas.openxmlformats.org/presentationml/2006/main">
  <p:tag name="AS_UNIQUEID" val="863"/>
</p:tagLst>
</file>

<file path=ppt/tags/tag365.xml><?xml version="1.0" encoding="utf-8"?>
<p:tagLst xmlns:p="http://schemas.openxmlformats.org/presentationml/2006/main">
  <p:tag name="AS_UNIQUEID" val="864"/>
</p:tagLst>
</file>

<file path=ppt/tags/tag366.xml><?xml version="1.0" encoding="utf-8"?>
<p:tagLst xmlns:p="http://schemas.openxmlformats.org/presentationml/2006/main">
  <p:tag name="AS_UNIQUEID" val="865"/>
</p:tagLst>
</file>

<file path=ppt/tags/tag367.xml><?xml version="1.0" encoding="utf-8"?>
<p:tagLst xmlns:p="http://schemas.openxmlformats.org/presentationml/2006/main">
  <p:tag name="AS_UNIQUEID" val="866"/>
</p:tagLst>
</file>

<file path=ppt/tags/tag368.xml><?xml version="1.0" encoding="utf-8"?>
<p:tagLst xmlns:p="http://schemas.openxmlformats.org/presentationml/2006/main">
  <p:tag name="AS_UNIQUEID" val="867"/>
</p:tagLst>
</file>

<file path=ppt/tags/tag369.xml><?xml version="1.0" encoding="utf-8"?>
<p:tagLst xmlns:p="http://schemas.openxmlformats.org/presentationml/2006/main">
  <p:tag name="AS_UNIQUEID" val="868"/>
</p:tagLst>
</file>

<file path=ppt/tags/tag370.xml><?xml version="1.0" encoding="utf-8"?>
<p:tagLst xmlns:p="http://schemas.openxmlformats.org/presentationml/2006/main">
  <p:tag name="AS_UNIQUEID" val="869"/>
</p:tagLst>
</file>

<file path=ppt/tags/tag371.xml><?xml version="1.0" encoding="utf-8"?>
<p:tagLst xmlns:p="http://schemas.openxmlformats.org/presentationml/2006/main">
  <p:tag name="AS_UNIQUEID" val="870"/>
</p:tagLst>
</file>

<file path=ppt/tags/tag372.xml><?xml version="1.0" encoding="utf-8"?>
<p:tagLst xmlns:p="http://schemas.openxmlformats.org/presentationml/2006/main">
  <p:tag name="AS_UNIQUEID" val="871"/>
</p:tagLst>
</file>

<file path=ppt/tags/tag373.xml><?xml version="1.0" encoding="utf-8"?>
<p:tagLst xmlns:p="http://schemas.openxmlformats.org/presentationml/2006/main">
  <p:tag name="AS_UNIQUEID" val="872"/>
</p:tagLst>
</file>

<file path=ppt/tags/tag374.xml><?xml version="1.0" encoding="utf-8"?>
<p:tagLst xmlns:p="http://schemas.openxmlformats.org/presentationml/2006/main">
  <p:tag name="AS_UNIQUEID" val="873"/>
</p:tagLst>
</file>

<file path=ppt/tags/tag375.xml><?xml version="1.0" encoding="utf-8"?>
<p:tagLst xmlns:p="http://schemas.openxmlformats.org/presentationml/2006/main">
  <p:tag name="AS_UNIQUEID" val="874"/>
</p:tagLst>
</file>

<file path=ppt/tags/tag376.xml><?xml version="1.0" encoding="utf-8"?>
<p:tagLst xmlns:p="http://schemas.openxmlformats.org/presentationml/2006/main">
  <p:tag name="AS_UNIQUEID" val="875"/>
</p:tagLst>
</file>

<file path=ppt/tags/tag377.xml><?xml version="1.0" encoding="utf-8"?>
<p:tagLst xmlns:p="http://schemas.openxmlformats.org/presentationml/2006/main">
  <p:tag name="AS_UNIQUEID" val="876"/>
</p:tagLst>
</file>

<file path=ppt/tags/tag378.xml><?xml version="1.0" encoding="utf-8"?>
<p:tagLst xmlns:p="http://schemas.openxmlformats.org/presentationml/2006/main">
  <p:tag name="AS_UNIQUEID" val="877"/>
</p:tagLst>
</file>

<file path=ppt/tags/tag379.xml><?xml version="1.0" encoding="utf-8"?>
<p:tagLst xmlns:p="http://schemas.openxmlformats.org/presentationml/2006/main">
  <p:tag name="AS_UNIQUEID" val="878"/>
</p:tagLst>
</file>

<file path=ppt/tags/tag380.xml><?xml version="1.0" encoding="utf-8"?>
<p:tagLst xmlns:p="http://schemas.openxmlformats.org/presentationml/2006/main">
  <p:tag name="AS_UNIQUEID" val="879"/>
</p:tagLst>
</file>

<file path=ppt/tags/tag381.xml><?xml version="1.0" encoding="utf-8"?>
<p:tagLst xmlns:p="http://schemas.openxmlformats.org/presentationml/2006/main">
  <p:tag name="AS_UNIQUEID" val="880"/>
</p:tagLst>
</file>

<file path=ppt/tags/tag382.xml><?xml version="1.0" encoding="utf-8"?>
<p:tagLst xmlns:p="http://schemas.openxmlformats.org/presentationml/2006/main">
  <p:tag name="AS_UNIQUEID" val="881"/>
</p:tagLst>
</file>

<file path=ppt/tags/tag383.xml><?xml version="1.0" encoding="utf-8"?>
<p:tagLst xmlns:p="http://schemas.openxmlformats.org/presentationml/2006/main">
  <p:tag name="AS_UNIQUEID" val="882"/>
</p:tagLst>
</file>

<file path=ppt/tags/tag384.xml><?xml version="1.0" encoding="utf-8"?>
<p:tagLst xmlns:p="http://schemas.openxmlformats.org/presentationml/2006/main">
  <p:tag name="AS_UNIQUEID" val="883"/>
</p:tagLst>
</file>

<file path=ppt/tags/tag385.xml><?xml version="1.0" encoding="utf-8"?>
<p:tagLst xmlns:p="http://schemas.openxmlformats.org/presentationml/2006/main">
  <p:tag name="AS_UNIQUEID" val="884"/>
</p:tagLst>
</file>

<file path=ppt/tags/tag386.xml><?xml version="1.0" encoding="utf-8"?>
<p:tagLst xmlns:p="http://schemas.openxmlformats.org/presentationml/2006/main">
  <p:tag name="AS_UNIQUEID" val="885"/>
</p:tagLst>
</file>

<file path=ppt/tags/tag387.xml><?xml version="1.0" encoding="utf-8"?>
<p:tagLst xmlns:p="http://schemas.openxmlformats.org/presentationml/2006/main">
  <p:tag name="AS_UNIQUEID" val="886"/>
</p:tagLst>
</file>

<file path=ppt/tags/tag388.xml><?xml version="1.0" encoding="utf-8"?>
<p:tagLst xmlns:p="http://schemas.openxmlformats.org/presentationml/2006/main">
  <p:tag name="AS_UNIQUEID" val="887"/>
</p:tagLst>
</file>

<file path=ppt/tags/tag389.xml><?xml version="1.0" encoding="utf-8"?>
<p:tagLst xmlns:p="http://schemas.openxmlformats.org/presentationml/2006/main">
  <p:tag name="AS_UNIQUEID" val="888"/>
</p:tagLst>
</file>

<file path=ppt/tags/tag390.xml><?xml version="1.0" encoding="utf-8"?>
<p:tagLst xmlns:p="http://schemas.openxmlformats.org/presentationml/2006/main">
  <p:tag name="AS_UNIQUEID" val="889"/>
</p:tagLst>
</file>

<file path=ppt/tags/tag391.xml><?xml version="1.0" encoding="utf-8"?>
<p:tagLst xmlns:p="http://schemas.openxmlformats.org/presentationml/2006/main">
  <p:tag name="AS_UNIQUEID" val="890"/>
</p:tagLst>
</file>

<file path=ppt/tags/tag392.xml><?xml version="1.0" encoding="utf-8"?>
<p:tagLst xmlns:p="http://schemas.openxmlformats.org/presentationml/2006/main">
  <p:tag name="AS_UNIQUEID" val="891"/>
</p:tagLst>
</file>

<file path=ppt/tags/tag393.xml><?xml version="1.0" encoding="utf-8"?>
<p:tagLst xmlns:p="http://schemas.openxmlformats.org/presentationml/2006/main">
  <p:tag name="AS_UNIQUEID" val="892"/>
</p:tagLst>
</file>

<file path=ppt/tags/tag394.xml><?xml version="1.0" encoding="utf-8"?>
<p:tagLst xmlns:p="http://schemas.openxmlformats.org/presentationml/2006/main">
  <p:tag name="AS_UNIQUEID" val="893"/>
</p:tagLst>
</file>

<file path=ppt/tags/tag395.xml><?xml version="1.0" encoding="utf-8"?>
<p:tagLst xmlns:p="http://schemas.openxmlformats.org/presentationml/2006/main">
  <p:tag name="AS_UNIQUEID" val="894"/>
</p:tagLst>
</file>

<file path=ppt/tags/tag396.xml><?xml version="1.0" encoding="utf-8"?>
<p:tagLst xmlns:p="http://schemas.openxmlformats.org/presentationml/2006/main">
  <p:tag name="AS_UNIQUEID" val="895"/>
</p:tagLst>
</file>

<file path=ppt/tags/tag397.xml><?xml version="1.0" encoding="utf-8"?>
<p:tagLst xmlns:p="http://schemas.openxmlformats.org/presentationml/2006/main">
  <p:tag name="AS_UNIQUEID" val="896"/>
</p:tagLst>
</file>

<file path=ppt/tags/tag398.xml><?xml version="1.0" encoding="utf-8"?>
<p:tagLst xmlns:p="http://schemas.openxmlformats.org/presentationml/2006/main">
  <p:tag name="AS_UNIQUEID" val="897"/>
</p:tagLst>
</file>

<file path=ppt/tags/tag399.xml><?xml version="1.0" encoding="utf-8"?>
<p:tagLst xmlns:p="http://schemas.openxmlformats.org/presentationml/2006/main">
  <p:tag name="AS_UNIQUEID" val="898"/>
</p:tagLst>
</file>

<file path=ppt/tags/tag400.xml><?xml version="1.0" encoding="utf-8"?>
<p:tagLst xmlns:p="http://schemas.openxmlformats.org/presentationml/2006/main">
  <p:tag name="AS_UNIQUEID" val="899"/>
</p:tagLst>
</file>

<file path=ppt/tags/tag401.xml><?xml version="1.0" encoding="utf-8"?>
<p:tagLst xmlns:p="http://schemas.openxmlformats.org/presentationml/2006/main">
  <p:tag name="AS_UNIQUEID" val="900"/>
</p:tagLst>
</file>

<file path=ppt/tags/tag402.xml><?xml version="1.0" encoding="utf-8"?>
<p:tagLst xmlns:p="http://schemas.openxmlformats.org/presentationml/2006/main">
  <p:tag name="AS_UNIQUEID" val="901"/>
</p:tagLst>
</file>

<file path=ppt/tags/tag403.xml><?xml version="1.0" encoding="utf-8"?>
<p:tagLst xmlns:p="http://schemas.openxmlformats.org/presentationml/2006/main">
  <p:tag name="AS_UNIQUEID" val="902"/>
</p:tagLst>
</file>

<file path=ppt/tags/tag404.xml><?xml version="1.0" encoding="utf-8"?>
<p:tagLst xmlns:p="http://schemas.openxmlformats.org/presentationml/2006/main">
  <p:tag name="AS_UNIQUEID" val="903"/>
</p:tagLst>
</file>

<file path=ppt/tags/tag405.xml><?xml version="1.0" encoding="utf-8"?>
<p:tagLst xmlns:p="http://schemas.openxmlformats.org/presentationml/2006/main">
  <p:tag name="AS_UNIQUEID" val="904"/>
</p:tagLst>
</file>

<file path=ppt/tags/tag406.xml><?xml version="1.0" encoding="utf-8"?>
<p:tagLst xmlns:p="http://schemas.openxmlformats.org/presentationml/2006/main">
  <p:tag name="AS_UNIQUEID" val="905"/>
</p:tagLst>
</file>

<file path=ppt/tags/tag407.xml><?xml version="1.0" encoding="utf-8"?>
<p:tagLst xmlns:p="http://schemas.openxmlformats.org/presentationml/2006/main">
  <p:tag name="AS_UNIQUEID" val="906"/>
</p:tagLst>
</file>

<file path=ppt/tags/tag408.xml><?xml version="1.0" encoding="utf-8"?>
<p:tagLst xmlns:p="http://schemas.openxmlformats.org/presentationml/2006/main">
  <p:tag name="AS_UNIQUEID" val="907"/>
</p:tagLst>
</file>

<file path=ppt/tags/tag409.xml><?xml version="1.0" encoding="utf-8"?>
<p:tagLst xmlns:p="http://schemas.openxmlformats.org/presentationml/2006/main">
  <p:tag name="AS_UNIQUEID" val="908"/>
</p:tagLst>
</file>

<file path=ppt/tags/tag410.xml><?xml version="1.0" encoding="utf-8"?>
<p:tagLst xmlns:p="http://schemas.openxmlformats.org/presentationml/2006/main">
  <p:tag name="AS_UNIQUEID" val="909"/>
</p:tagLst>
</file>

<file path=ppt/tags/tag411.xml><?xml version="1.0" encoding="utf-8"?>
<p:tagLst xmlns:p="http://schemas.openxmlformats.org/presentationml/2006/main">
  <p:tag name="AS_UNIQUEID" val="910"/>
</p:tagLst>
</file>

<file path=ppt/tags/tag412.xml><?xml version="1.0" encoding="utf-8"?>
<p:tagLst xmlns:p="http://schemas.openxmlformats.org/presentationml/2006/main">
  <p:tag name="AS_UNIQUEID" val="911"/>
  <p:tag name="KSO_WM_UNIT_TABLE_BEAUTIFY" val="smartTable{d7308767-ac03-40aa-bc9d-04eef52e34e3}"/>
</p:tagLst>
</file>

<file path=ppt/tags/tag413.xml><?xml version="1.0" encoding="utf-8"?>
<p:tagLst xmlns:p="http://schemas.openxmlformats.org/presentationml/2006/main">
  <p:tag name="AS_UNIQUEID" val="912"/>
</p:tagLst>
</file>

<file path=ppt/tags/tag414.xml><?xml version="1.0" encoding="utf-8"?>
<p:tagLst xmlns:p="http://schemas.openxmlformats.org/presentationml/2006/main">
  <p:tag name="AS_UNIQUEID" val="913"/>
</p:tagLst>
</file>

<file path=ppt/tags/tag415.xml><?xml version="1.0" encoding="utf-8"?>
<p:tagLst xmlns:p="http://schemas.openxmlformats.org/presentationml/2006/main">
  <p:tag name="AS_UNIQUEID" val="914"/>
</p:tagLst>
</file>

<file path=ppt/tags/tag416.xml><?xml version="1.0" encoding="utf-8"?>
<p:tagLst xmlns:p="http://schemas.openxmlformats.org/presentationml/2006/main">
  <p:tag name="AS_UNIQUEID" val="915"/>
</p:tagLst>
</file>

<file path=ppt/tags/tag417.xml><?xml version="1.0" encoding="utf-8"?>
<p:tagLst xmlns:p="http://schemas.openxmlformats.org/presentationml/2006/main">
  <p:tag name="AS_UNIQUEID" val="916"/>
</p:tagLst>
</file>

<file path=ppt/tags/tag418.xml><?xml version="1.0" encoding="utf-8"?>
<p:tagLst xmlns:p="http://schemas.openxmlformats.org/presentationml/2006/main">
  <p:tag name="AS_UNIQUEID" val="917"/>
</p:tagLst>
</file>

<file path=ppt/tags/tag419.xml><?xml version="1.0" encoding="utf-8"?>
<p:tagLst xmlns:p="http://schemas.openxmlformats.org/presentationml/2006/main">
  <p:tag name="AS_UNIQUEID" val="918"/>
</p:tagLst>
</file>

<file path=ppt/tags/tag420.xml><?xml version="1.0" encoding="utf-8"?>
<p:tagLst xmlns:p="http://schemas.openxmlformats.org/presentationml/2006/main">
  <p:tag name="AS_UNIQUEID" val="919"/>
</p:tagLst>
</file>

<file path=ppt/tags/tag421.xml><?xml version="1.0" encoding="utf-8"?>
<p:tagLst xmlns:p="http://schemas.openxmlformats.org/presentationml/2006/main">
  <p:tag name="AS_UNIQUEID" val="920"/>
</p:tagLst>
</file>

<file path=ppt/tags/tag422.xml><?xml version="1.0" encoding="utf-8"?>
<p:tagLst xmlns:p="http://schemas.openxmlformats.org/presentationml/2006/main">
  <p:tag name="AS_UNIQUEID" val="921"/>
</p:tagLst>
</file>

<file path=ppt/tags/tag423.xml><?xml version="1.0" encoding="utf-8"?>
<p:tagLst xmlns:p="http://schemas.openxmlformats.org/presentationml/2006/main">
  <p:tag name="AS_UNIQUEID" val="922"/>
  <p:tag name="KSO_WM_UNIT_TABLE_BEAUTIFY" val="smartTable{218e0c81-ba1d-457a-92a9-76f0fc13040b}"/>
</p:tagLst>
</file>

<file path=ppt/tags/tag424.xml><?xml version="1.0" encoding="utf-8"?>
<p:tagLst xmlns:p="http://schemas.openxmlformats.org/presentationml/2006/main">
  <p:tag name="AS_UNIQUEID" val="923"/>
</p:tagLst>
</file>

<file path=ppt/tags/tag425.xml><?xml version="1.0" encoding="utf-8"?>
<p:tagLst xmlns:p="http://schemas.openxmlformats.org/presentationml/2006/main">
  <p:tag name="AS_UNIQUEID" val="924"/>
</p:tagLst>
</file>

<file path=ppt/tags/tag426.xml><?xml version="1.0" encoding="utf-8"?>
<p:tagLst xmlns:p="http://schemas.openxmlformats.org/presentationml/2006/main">
  <p:tag name="AS_UNIQUEID" val="925"/>
</p:tagLst>
</file>

<file path=ppt/tags/tag427.xml><?xml version="1.0" encoding="utf-8"?>
<p:tagLst xmlns:p="http://schemas.openxmlformats.org/presentationml/2006/main">
  <p:tag name="AS_UNIQUEID" val="926"/>
</p:tagLst>
</file>

<file path=ppt/tags/tag428.xml><?xml version="1.0" encoding="utf-8"?>
<p:tagLst xmlns:p="http://schemas.openxmlformats.org/presentationml/2006/main">
  <p:tag name="AS_UNIQUEID" val="927"/>
</p:tagLst>
</file>

<file path=ppt/tags/tag429.xml><?xml version="1.0" encoding="utf-8"?>
<p:tagLst xmlns:p="http://schemas.openxmlformats.org/presentationml/2006/main">
  <p:tag name="AS_UNIQUEID" val="928"/>
</p:tagLst>
</file>

<file path=ppt/tags/tag430.xml><?xml version="1.0" encoding="utf-8"?>
<p:tagLst xmlns:p="http://schemas.openxmlformats.org/presentationml/2006/main">
  <p:tag name="AS_UNIQUEID" val="929"/>
</p:tagLst>
</file>

<file path=ppt/tags/tag431.xml><?xml version="1.0" encoding="utf-8"?>
<p:tagLst xmlns:p="http://schemas.openxmlformats.org/presentationml/2006/main">
  <p:tag name="AS_UNIQUEID" val="930"/>
</p:tagLst>
</file>

<file path=ppt/tags/tag432.xml><?xml version="1.0" encoding="utf-8"?>
<p:tagLst xmlns:p="http://schemas.openxmlformats.org/presentationml/2006/main">
  <p:tag name="AS_UNIQUEID" val="931"/>
</p:tagLst>
</file>

<file path=ppt/tags/tag433.xml><?xml version="1.0" encoding="utf-8"?>
<p:tagLst xmlns:p="http://schemas.openxmlformats.org/presentationml/2006/main">
  <p:tag name="AS_UNIQUEID" val="932"/>
</p:tagLst>
</file>

<file path=ppt/tags/tag434.xml><?xml version="1.0" encoding="utf-8"?>
<p:tagLst xmlns:p="http://schemas.openxmlformats.org/presentationml/2006/main">
  <p:tag name="AS_UNIQUEID" val="933"/>
</p:tagLst>
</file>

<file path=ppt/tags/tag435.xml><?xml version="1.0" encoding="utf-8"?>
<p:tagLst xmlns:p="http://schemas.openxmlformats.org/presentationml/2006/main">
  <p:tag name="AS_UNIQUEID" val="934"/>
</p:tagLst>
</file>

<file path=ppt/tags/tag436.xml><?xml version="1.0" encoding="utf-8"?>
<p:tagLst xmlns:p="http://schemas.openxmlformats.org/presentationml/2006/main">
  <p:tag name="AS_UNIQUEID" val="935"/>
</p:tagLst>
</file>

<file path=ppt/tags/tag437.xml><?xml version="1.0" encoding="utf-8"?>
<p:tagLst xmlns:p="http://schemas.openxmlformats.org/presentationml/2006/main">
  <p:tag name="AS_UNIQUEID" val="936"/>
</p:tagLst>
</file>

<file path=ppt/tags/tag438.xml><?xml version="1.0" encoding="utf-8"?>
<p:tagLst xmlns:p="http://schemas.openxmlformats.org/presentationml/2006/main">
  <p:tag name="AS_UNIQUEID" val="937"/>
  <p:tag name="KSO_WM_UNIT_TABLE_BEAUTIFY" val="smartTable{5b45b833-7d31-4e6c-9442-12635c348b8d}"/>
</p:tagLst>
</file>

<file path=ppt/tags/tag439.xml><?xml version="1.0" encoding="utf-8"?>
<p:tagLst xmlns:p="http://schemas.openxmlformats.org/presentationml/2006/main">
  <p:tag name="AS_UNIQUEID" val="938"/>
</p:tagLst>
</file>

<file path=ppt/tags/tag440.xml><?xml version="1.0" encoding="utf-8"?>
<p:tagLst xmlns:p="http://schemas.openxmlformats.org/presentationml/2006/main">
  <p:tag name="AS_UNIQUEID" val="939"/>
</p:tagLst>
</file>

<file path=ppt/tags/tag441.xml><?xml version="1.0" encoding="utf-8"?>
<p:tagLst xmlns:p="http://schemas.openxmlformats.org/presentationml/2006/main">
  <p:tag name="AS_UNIQUEID" val="940"/>
</p:tagLst>
</file>

<file path=ppt/tags/tag442.xml><?xml version="1.0" encoding="utf-8"?>
<p:tagLst xmlns:p="http://schemas.openxmlformats.org/presentationml/2006/main">
  <p:tag name="AS_UNIQUEID" val="941"/>
</p:tagLst>
</file>

<file path=ppt/tags/tag443.xml><?xml version="1.0" encoding="utf-8"?>
<p:tagLst xmlns:p="http://schemas.openxmlformats.org/presentationml/2006/main">
  <p:tag name="AS_UNIQUEID" val="942"/>
</p:tagLst>
</file>

<file path=ppt/tags/tag444.xml><?xml version="1.0" encoding="utf-8"?>
<p:tagLst xmlns:p="http://schemas.openxmlformats.org/presentationml/2006/main">
  <p:tag name="AS_UNIQUEID" val="943"/>
</p:tagLst>
</file>

<file path=ppt/tags/tag445.xml><?xml version="1.0" encoding="utf-8"?>
<p:tagLst xmlns:p="http://schemas.openxmlformats.org/presentationml/2006/main">
  <p:tag name="AS_UNIQUEID" val="944"/>
  <p:tag name="KSO_WM_UNIT_TABLE_BEAUTIFY" val="smartTable{a8a64092-d21d-4286-990c-ecd98bd1fb0b}"/>
</p:tagLst>
</file>

<file path=ppt/tags/tag446.xml><?xml version="1.0" encoding="utf-8"?>
<p:tagLst xmlns:p="http://schemas.openxmlformats.org/presentationml/2006/main">
  <p:tag name="AS_UNIQUEID" val="945"/>
</p:tagLst>
</file>

<file path=ppt/tags/tag447.xml><?xml version="1.0" encoding="utf-8"?>
<p:tagLst xmlns:p="http://schemas.openxmlformats.org/presentationml/2006/main">
  <p:tag name="AS_UNIQUEID" val="946"/>
</p:tagLst>
</file>

<file path=ppt/tags/tag448.xml><?xml version="1.0" encoding="utf-8"?>
<p:tagLst xmlns:p="http://schemas.openxmlformats.org/presentationml/2006/main">
  <p:tag name="AS_UNIQUEID" val="947"/>
</p:tagLst>
</file>

<file path=ppt/tags/tag449.xml><?xml version="1.0" encoding="utf-8"?>
<p:tagLst xmlns:p="http://schemas.openxmlformats.org/presentationml/2006/main">
  <p:tag name="AS_UNIQUEID" val="948"/>
</p:tagLst>
</file>

<file path=ppt/tags/tag450.xml><?xml version="1.0" encoding="utf-8"?>
<p:tagLst xmlns:p="http://schemas.openxmlformats.org/presentationml/2006/main">
  <p:tag name="AS_UNIQUEID" val="949"/>
</p:tagLst>
</file>

<file path=ppt/tags/tag451.xml><?xml version="1.0" encoding="utf-8"?>
<p:tagLst xmlns:p="http://schemas.openxmlformats.org/presentationml/2006/main">
  <p:tag name="AS_UNIQUEID" val="950"/>
</p:tagLst>
</file>

<file path=ppt/tags/tag452.xml><?xml version="1.0" encoding="utf-8"?>
<p:tagLst xmlns:p="http://schemas.openxmlformats.org/presentationml/2006/main">
  <p:tag name="AS_UNIQUEID" val="951"/>
</p:tagLst>
</file>

<file path=ppt/tags/tag453.xml><?xml version="1.0" encoding="utf-8"?>
<p:tagLst xmlns:p="http://schemas.openxmlformats.org/presentationml/2006/main">
  <p:tag name="AS_UNIQUEID" val="952"/>
</p:tagLst>
</file>

<file path=ppt/tags/tag454.xml><?xml version="1.0" encoding="utf-8"?>
<p:tagLst xmlns:p="http://schemas.openxmlformats.org/presentationml/2006/main">
  <p:tag name="AS_UNIQUEID" val="953"/>
</p:tagLst>
</file>

<file path=ppt/tags/tag455.xml><?xml version="1.0" encoding="utf-8"?>
<p:tagLst xmlns:p="http://schemas.openxmlformats.org/presentationml/2006/main">
  <p:tag name="AS_UNIQUEID" val="954"/>
</p:tagLst>
</file>

<file path=ppt/tags/tag456.xml><?xml version="1.0" encoding="utf-8"?>
<p:tagLst xmlns:p="http://schemas.openxmlformats.org/presentationml/2006/main">
  <p:tag name="AS_UNIQUEID" val="955"/>
</p:tagLst>
</file>

<file path=ppt/tags/tag457.xml><?xml version="1.0" encoding="utf-8"?>
<p:tagLst xmlns:p="http://schemas.openxmlformats.org/presentationml/2006/main">
  <p:tag name="AS_UNIQUEID" val="956"/>
</p:tagLst>
</file>

<file path=ppt/tags/tag458.xml><?xml version="1.0" encoding="utf-8"?>
<p:tagLst xmlns:p="http://schemas.openxmlformats.org/presentationml/2006/main">
  <p:tag name="AS_UNIQUEID" val="957"/>
</p:tagLst>
</file>

<file path=ppt/tags/tag459.xml><?xml version="1.0" encoding="utf-8"?>
<p:tagLst xmlns:p="http://schemas.openxmlformats.org/presentationml/2006/main">
  <p:tag name="AS_UNIQUEID" val="958"/>
</p:tagLst>
</file>

<file path=ppt/tags/tag460.xml><?xml version="1.0" encoding="utf-8"?>
<p:tagLst xmlns:p="http://schemas.openxmlformats.org/presentationml/2006/main">
  <p:tag name="AS_UNIQUEID" val="959"/>
</p:tagLst>
</file>

<file path=ppt/tags/tag461.xml><?xml version="1.0" encoding="utf-8"?>
<p:tagLst xmlns:p="http://schemas.openxmlformats.org/presentationml/2006/main">
  <p:tag name="AS_UNIQUEID" val="960"/>
</p:tagLst>
</file>

<file path=ppt/tags/tag462.xml><?xml version="1.0" encoding="utf-8"?>
<p:tagLst xmlns:p="http://schemas.openxmlformats.org/presentationml/2006/main">
  <p:tag name="AS_UNIQUEID" val="961"/>
</p:tagLst>
</file>

<file path=ppt/tags/tag463.xml><?xml version="1.0" encoding="utf-8"?>
<p:tagLst xmlns:p="http://schemas.openxmlformats.org/presentationml/2006/main">
  <p:tag name="AS_UNIQUEID" val="962"/>
</p:tagLst>
</file>

<file path=ppt/tags/tag464.xml><?xml version="1.0" encoding="utf-8"?>
<p:tagLst xmlns:p="http://schemas.openxmlformats.org/presentationml/2006/main">
  <p:tag name="AS_UNIQUEID" val="963"/>
</p:tagLst>
</file>

<file path=ppt/tags/tag465.xml><?xml version="1.0" encoding="utf-8"?>
<p:tagLst xmlns:p="http://schemas.openxmlformats.org/presentationml/2006/main">
  <p:tag name="AS_UNIQUEID" val="964"/>
</p:tagLst>
</file>

<file path=ppt/tags/tag466.xml><?xml version="1.0" encoding="utf-8"?>
<p:tagLst xmlns:p="http://schemas.openxmlformats.org/presentationml/2006/main">
  <p:tag name="AS_UNIQUEID" val="965"/>
</p:tagLst>
</file>

<file path=ppt/tags/tag467.xml><?xml version="1.0" encoding="utf-8"?>
<p:tagLst xmlns:p="http://schemas.openxmlformats.org/presentationml/2006/main">
  <p:tag name="AS_UNIQUEID" val="966"/>
</p:tagLst>
</file>

<file path=ppt/tags/tag468.xml><?xml version="1.0" encoding="utf-8"?>
<p:tagLst xmlns:p="http://schemas.openxmlformats.org/presentationml/2006/main">
  <p:tag name="AS_UNIQUEID" val="967"/>
</p:tagLst>
</file>

<file path=ppt/tags/tag469.xml><?xml version="1.0" encoding="utf-8"?>
<p:tagLst xmlns:p="http://schemas.openxmlformats.org/presentationml/2006/main">
  <p:tag name="AS_UNIQUEID" val="968"/>
</p:tagLst>
</file>

<file path=ppt/tags/tag470.xml><?xml version="1.0" encoding="utf-8"?>
<p:tagLst xmlns:p="http://schemas.openxmlformats.org/presentationml/2006/main">
  <p:tag name="AS_UNIQUEID" val="969"/>
</p:tagLst>
</file>

<file path=ppt/tags/tag471.xml><?xml version="1.0" encoding="utf-8"?>
<p:tagLst xmlns:p="http://schemas.openxmlformats.org/presentationml/2006/main">
  <p:tag name="AS_UNIQUEID" val="970"/>
</p:tagLst>
</file>

<file path=ppt/tags/tag472.xml><?xml version="1.0" encoding="utf-8"?>
<p:tagLst xmlns:p="http://schemas.openxmlformats.org/presentationml/2006/main">
  <p:tag name="AS_UNIQUEID" val="971"/>
</p:tagLst>
</file>

<file path=ppt/tags/tag473.xml><?xml version="1.0" encoding="utf-8"?>
<p:tagLst xmlns:p="http://schemas.openxmlformats.org/presentationml/2006/main">
  <p:tag name="AS_UNIQUEID" val="972"/>
</p:tagLst>
</file>

<file path=ppt/tags/tag474.xml><?xml version="1.0" encoding="utf-8"?>
<p:tagLst xmlns:p="http://schemas.openxmlformats.org/presentationml/2006/main">
  <p:tag name="AS_UNIQUEID" val="973"/>
</p:tagLst>
</file>

<file path=ppt/tags/tag475.xml><?xml version="1.0" encoding="utf-8"?>
<p:tagLst xmlns:p="http://schemas.openxmlformats.org/presentationml/2006/main">
  <p:tag name="AS_UNIQUEID" val="974"/>
</p:tagLst>
</file>

<file path=ppt/tags/tag476.xml><?xml version="1.0" encoding="utf-8"?>
<p:tagLst xmlns:p="http://schemas.openxmlformats.org/presentationml/2006/main">
  <p:tag name="AS_UNIQUEID" val="975"/>
</p:tagLst>
</file>

<file path=ppt/tags/tag477.xml><?xml version="1.0" encoding="utf-8"?>
<p:tagLst xmlns:p="http://schemas.openxmlformats.org/presentationml/2006/main">
  <p:tag name="AS_UNIQUEID" val="976"/>
</p:tagLst>
</file>

<file path=ppt/tags/tag478.xml><?xml version="1.0" encoding="utf-8"?>
<p:tagLst xmlns:p="http://schemas.openxmlformats.org/presentationml/2006/main">
  <p:tag name="AS_UNIQUEID" val="977"/>
</p:tagLst>
</file>

<file path=ppt/tags/tag479.xml><?xml version="1.0" encoding="utf-8"?>
<p:tagLst xmlns:p="http://schemas.openxmlformats.org/presentationml/2006/main">
  <p:tag name="AS_UNIQUEID" val="978"/>
</p:tagLst>
</file>

<file path=ppt/tags/tag480.xml><?xml version="1.0" encoding="utf-8"?>
<p:tagLst xmlns:p="http://schemas.openxmlformats.org/presentationml/2006/main">
  <p:tag name="AS_UNIQUEID" val="979"/>
</p:tagLst>
</file>

<file path=ppt/tags/tag481.xml><?xml version="1.0" encoding="utf-8"?>
<p:tagLst xmlns:p="http://schemas.openxmlformats.org/presentationml/2006/main">
  <p:tag name="AS_UNIQUEID" val="980"/>
</p:tagLst>
</file>

<file path=ppt/tags/tag482.xml><?xml version="1.0" encoding="utf-8"?>
<p:tagLst xmlns:p="http://schemas.openxmlformats.org/presentationml/2006/main">
  <p:tag name="AS_UNIQUEID" val="981"/>
</p:tagLst>
</file>

<file path=ppt/tags/tag483.xml><?xml version="1.0" encoding="utf-8"?>
<p:tagLst xmlns:p="http://schemas.openxmlformats.org/presentationml/2006/main">
  <p:tag name="AS_UNIQUEID" val="982"/>
</p:tagLst>
</file>

<file path=ppt/tags/tag484.xml><?xml version="1.0" encoding="utf-8"?>
<p:tagLst xmlns:p="http://schemas.openxmlformats.org/presentationml/2006/main">
  <p:tag name="AS_UNIQUEID" val="983"/>
</p:tagLst>
</file>

<file path=ppt/tags/tag485.xml><?xml version="1.0" encoding="utf-8"?>
<p:tagLst xmlns:p="http://schemas.openxmlformats.org/presentationml/2006/main">
  <p:tag name="AS_UNIQUEID" val="984"/>
</p:tagLst>
</file>

<file path=ppt/tags/tag486.xml><?xml version="1.0" encoding="utf-8"?>
<p:tagLst xmlns:p="http://schemas.openxmlformats.org/presentationml/2006/main">
  <p:tag name="AS_UNIQUEID" val="985"/>
  <p:tag name="KSO_WM_UNIT_TABLE_BEAUTIFY" val="smartTable{89909e40-f635-4335-a11d-69237150328d}"/>
</p:tagLst>
</file>

<file path=ppt/tags/tag487.xml><?xml version="1.0" encoding="utf-8"?>
<p:tagLst xmlns:p="http://schemas.openxmlformats.org/presentationml/2006/main">
  <p:tag name="AS_UNIQUEID" val="986"/>
</p:tagLst>
</file>

<file path=ppt/tags/tag488.xml><?xml version="1.0" encoding="utf-8"?>
<p:tagLst xmlns:p="http://schemas.openxmlformats.org/presentationml/2006/main">
  <p:tag name="AS_UNIQUEID" val="987"/>
</p:tagLst>
</file>

<file path=ppt/tags/tag489.xml><?xml version="1.0" encoding="utf-8"?>
<p:tagLst xmlns:p="http://schemas.openxmlformats.org/presentationml/2006/main">
  <p:tag name="AS_UNIQUEID" val="988"/>
</p:tagLst>
</file>

<file path=ppt/tags/tag490.xml><?xml version="1.0" encoding="utf-8"?>
<p:tagLst xmlns:p="http://schemas.openxmlformats.org/presentationml/2006/main">
  <p:tag name="AS_UNIQUEID" val="989"/>
</p:tagLst>
</file>

<file path=ppt/tags/tag491.xml><?xml version="1.0" encoding="utf-8"?>
<p:tagLst xmlns:p="http://schemas.openxmlformats.org/presentationml/2006/main">
  <p:tag name="AS_UNIQUEID" val="990"/>
</p:tagLst>
</file>

<file path=ppt/tags/tag492.xml><?xml version="1.0" encoding="utf-8"?>
<p:tagLst xmlns:p="http://schemas.openxmlformats.org/presentationml/2006/main">
  <p:tag name="AS_UNIQUEID" val="991"/>
</p:tagLst>
</file>

<file path=ppt/tags/tag493.xml><?xml version="1.0" encoding="utf-8"?>
<p:tagLst xmlns:p="http://schemas.openxmlformats.org/presentationml/2006/main">
  <p:tag name="AS_UNIQUEID" val="992"/>
</p:tagLst>
</file>

<file path=ppt/tags/tag494.xml><?xml version="1.0" encoding="utf-8"?>
<p:tagLst xmlns:p="http://schemas.openxmlformats.org/presentationml/2006/main">
  <p:tag name="AS_UNIQUEID" val="993"/>
</p:tagLst>
</file>

<file path=ppt/tags/tag495.xml><?xml version="1.0" encoding="utf-8"?>
<p:tagLst xmlns:p="http://schemas.openxmlformats.org/presentationml/2006/main">
  <p:tag name="AS_UNIQUEID" val="994"/>
</p:tagLst>
</file>

<file path=ppt/tags/tag496.xml><?xml version="1.0" encoding="utf-8"?>
<p:tagLst xmlns:p="http://schemas.openxmlformats.org/presentationml/2006/main">
  <p:tag name="AS_UNIQUEID" val="995"/>
</p:tagLst>
</file>

<file path=ppt/tags/tag497.xml><?xml version="1.0" encoding="utf-8"?>
<p:tagLst xmlns:p="http://schemas.openxmlformats.org/presentationml/2006/main">
  <p:tag name="AS_UNIQUEID" val="996"/>
</p:tagLst>
</file>

<file path=ppt/tags/tag498.xml><?xml version="1.0" encoding="utf-8"?>
<p:tagLst xmlns:p="http://schemas.openxmlformats.org/presentationml/2006/main">
  <p:tag name="AS_UNIQUEID" val="997"/>
</p:tagLst>
</file>

<file path=ppt/tags/tag499.xml><?xml version="1.0" encoding="utf-8"?>
<p:tagLst xmlns:p="http://schemas.openxmlformats.org/presentationml/2006/main">
  <p:tag name="AS_UNIQUEID" val="998"/>
</p:tagLst>
</file>

<file path=ppt/tags/tag500.xml><?xml version="1.0" encoding="utf-8"?>
<p:tagLst xmlns:p="http://schemas.openxmlformats.org/presentationml/2006/main">
  <p:tag name="AS_UNIQUEID" val="999"/>
</p:tagLst>
</file>

<file path=ppt/tags/tag501.xml><?xml version="1.0" encoding="utf-8"?>
<p:tagLst xmlns:p="http://schemas.openxmlformats.org/presentationml/2006/main">
  <p:tag name="AS_UNIQUEID" val="1000"/>
</p:tagLst>
</file>

<file path=ppt/tags/tag502.xml><?xml version="1.0" encoding="utf-8"?>
<p:tagLst xmlns:p="http://schemas.openxmlformats.org/presentationml/2006/main">
  <p:tag name="AS_UNIQUEID" val="1001"/>
</p:tagLst>
</file>

<file path=ppt/tags/tag503.xml><?xml version="1.0" encoding="utf-8"?>
<p:tagLst xmlns:p="http://schemas.openxmlformats.org/presentationml/2006/main">
  <p:tag name="AS_UNIQUEID" val="1002"/>
</p:tagLst>
</file>

<file path=ppt/tags/tag504.xml><?xml version="1.0" encoding="utf-8"?>
<p:tagLst xmlns:p="http://schemas.openxmlformats.org/presentationml/2006/main">
  <p:tag name="AS_UNIQUEID" val="1003"/>
  <p:tag name="KSO_WM_UNIT_TABLE_BEAUTIFY" val="smartTable{e856da04-c7d5-46f8-9109-6abb8af3bcd6}"/>
</p:tagLst>
</file>

<file path=ppt/tags/tag505.xml><?xml version="1.0" encoding="utf-8"?>
<p:tagLst xmlns:p="http://schemas.openxmlformats.org/presentationml/2006/main">
  <p:tag name="AS_UNIQUEID" val="1004"/>
</p:tagLst>
</file>

<file path=ppt/tags/tag506.xml><?xml version="1.0" encoding="utf-8"?>
<p:tagLst xmlns:p="http://schemas.openxmlformats.org/presentationml/2006/main">
  <p:tag name="AS_UNIQUEID" val="1005"/>
</p:tagLst>
</file>

<file path=ppt/tags/tag507.xml><?xml version="1.0" encoding="utf-8"?>
<p:tagLst xmlns:p="http://schemas.openxmlformats.org/presentationml/2006/main">
  <p:tag name="AS_UNIQUEID" val="1006"/>
</p:tagLst>
</file>

<file path=ppt/tags/tag508.xml><?xml version="1.0" encoding="utf-8"?>
<p:tagLst xmlns:p="http://schemas.openxmlformats.org/presentationml/2006/main">
  <p:tag name="AS_UNIQUEID" val="1007"/>
</p:tagLst>
</file>

<file path=ppt/tags/tag509.xml><?xml version="1.0" encoding="utf-8"?>
<p:tagLst xmlns:p="http://schemas.openxmlformats.org/presentationml/2006/main">
  <p:tag name="AS_UNIQUEID" val="1008"/>
</p:tagLst>
</file>

<file path=ppt/tags/tag510.xml><?xml version="1.0" encoding="utf-8"?>
<p:tagLst xmlns:p="http://schemas.openxmlformats.org/presentationml/2006/main">
  <p:tag name="AS_UNIQUEID" val="1009"/>
</p:tagLst>
</file>

<file path=ppt/tags/tag511.xml><?xml version="1.0" encoding="utf-8"?>
<p:tagLst xmlns:p="http://schemas.openxmlformats.org/presentationml/2006/main">
  <p:tag name="AS_UNIQUEID" val="1010"/>
</p:tagLst>
</file>

<file path=ppt/tags/tag512.xml><?xml version="1.0" encoding="utf-8"?>
<p:tagLst xmlns:p="http://schemas.openxmlformats.org/presentationml/2006/main">
  <p:tag name="AS_UNIQUEID" val="1011"/>
</p:tagLst>
</file>

<file path=ppt/tags/tag513.xml><?xml version="1.0" encoding="utf-8"?>
<p:tagLst xmlns:p="http://schemas.openxmlformats.org/presentationml/2006/main">
  <p:tag name="AS_UNIQUEID" val="1012"/>
</p:tagLst>
</file>

<file path=ppt/tags/tag514.xml><?xml version="1.0" encoding="utf-8"?>
<p:tagLst xmlns:p="http://schemas.openxmlformats.org/presentationml/2006/main">
  <p:tag name="AS_UNIQUEID" val="1013"/>
</p:tagLst>
</file>

<file path=ppt/tags/tag515.xml><?xml version="1.0" encoding="utf-8"?>
<p:tagLst xmlns:p="http://schemas.openxmlformats.org/presentationml/2006/main">
  <p:tag name="AS_UNIQUEID" val="1014"/>
</p:tagLst>
</file>

<file path=ppt/tags/tag516.xml><?xml version="1.0" encoding="utf-8"?>
<p:tagLst xmlns:p="http://schemas.openxmlformats.org/presentationml/2006/main">
  <p:tag name="AS_UNIQUEID" val="1015"/>
</p:tagLst>
</file>

<file path=ppt/tags/tag517.xml><?xml version="1.0" encoding="utf-8"?>
<p:tagLst xmlns:p="http://schemas.openxmlformats.org/presentationml/2006/main">
  <p:tag name="AS_UNIQUEID" val="1016"/>
</p:tagLst>
</file>

<file path=ppt/tags/tag518.xml><?xml version="1.0" encoding="utf-8"?>
<p:tagLst xmlns:p="http://schemas.openxmlformats.org/presentationml/2006/main">
  <p:tag name="AS_UNIQUEID" val="1017"/>
</p:tagLst>
</file>

<file path=ppt/tags/tag519.xml><?xml version="1.0" encoding="utf-8"?>
<p:tagLst xmlns:p="http://schemas.openxmlformats.org/presentationml/2006/main">
  <p:tag name="AS_UNIQUEID" val="1018"/>
</p:tagLst>
</file>

<file path=ppt/tags/tag520.xml><?xml version="1.0" encoding="utf-8"?>
<p:tagLst xmlns:p="http://schemas.openxmlformats.org/presentationml/2006/main">
  <p:tag name="AS_UNIQUEID" val="1019"/>
</p:tagLst>
</file>

<file path=ppt/tags/tag521.xml><?xml version="1.0" encoding="utf-8"?>
<p:tagLst xmlns:p="http://schemas.openxmlformats.org/presentationml/2006/main">
  <p:tag name="AS_UNIQUEID" val="1020"/>
</p:tagLst>
</file>

<file path=ppt/tags/tag522.xml><?xml version="1.0" encoding="utf-8"?>
<p:tagLst xmlns:p="http://schemas.openxmlformats.org/presentationml/2006/main">
  <p:tag name="AS_UNIQUEID" val="1021"/>
</p:tagLst>
</file>

<file path=ppt/tags/tag523.xml><?xml version="1.0" encoding="utf-8"?>
<p:tagLst xmlns:p="http://schemas.openxmlformats.org/presentationml/2006/main">
  <p:tag name="AS_UNIQUEID" val="1022"/>
</p:tagLst>
</file>

<file path=ppt/tags/tag524.xml><?xml version="1.0" encoding="utf-8"?>
<p:tagLst xmlns:p="http://schemas.openxmlformats.org/presentationml/2006/main">
  <p:tag name="AS_UNIQUEID" val="1023"/>
</p:tagLst>
</file>

<file path=ppt/tags/tag525.xml><?xml version="1.0" encoding="utf-8"?>
<p:tagLst xmlns:p="http://schemas.openxmlformats.org/presentationml/2006/main">
  <p:tag name="AS_UNIQUEID" val="1024"/>
</p:tagLst>
</file>

<file path=ppt/tags/tag526.xml><?xml version="1.0" encoding="utf-8"?>
<p:tagLst xmlns:p="http://schemas.openxmlformats.org/presentationml/2006/main">
  <p:tag name="AS_UNIQUEID" val="1025"/>
</p:tagLst>
</file>

<file path=ppt/tags/tag527.xml><?xml version="1.0" encoding="utf-8"?>
<p:tagLst xmlns:p="http://schemas.openxmlformats.org/presentationml/2006/main">
  <p:tag name="AS_UNIQUEID" val="1026"/>
</p:tagLst>
</file>

<file path=ppt/tags/tag528.xml><?xml version="1.0" encoding="utf-8"?>
<p:tagLst xmlns:p="http://schemas.openxmlformats.org/presentationml/2006/main">
  <p:tag name="AS_UNIQUEID" val="1027"/>
</p:tagLst>
</file>

<file path=ppt/tags/tag529.xml><?xml version="1.0" encoding="utf-8"?>
<p:tagLst xmlns:p="http://schemas.openxmlformats.org/presentationml/2006/main">
  <p:tag name="AS_UNIQUEID" val="1028"/>
</p:tagLst>
</file>

<file path=ppt/tags/tag530.xml><?xml version="1.0" encoding="utf-8"?>
<p:tagLst xmlns:p="http://schemas.openxmlformats.org/presentationml/2006/main">
  <p:tag name="AS_UNIQUEID" val="1029"/>
</p:tagLst>
</file>

<file path=ppt/tags/tag531.xml><?xml version="1.0" encoding="utf-8"?>
<p:tagLst xmlns:p="http://schemas.openxmlformats.org/presentationml/2006/main">
  <p:tag name="AS_UNIQUEID" val="1030"/>
</p:tagLst>
</file>

<file path=ppt/tags/tag532.xml><?xml version="1.0" encoding="utf-8"?>
<p:tagLst xmlns:p="http://schemas.openxmlformats.org/presentationml/2006/main">
  <p:tag name="AS_UNIQUEID" val="1031"/>
</p:tagLst>
</file>

<file path=ppt/tags/tag533.xml><?xml version="1.0" encoding="utf-8"?>
<p:tagLst xmlns:p="http://schemas.openxmlformats.org/presentationml/2006/main">
  <p:tag name="AS_UNIQUEID" val="509"/>
</p:tagLst>
</file>

<file path=ppt/tags/tag534.xml><?xml version="1.0" encoding="utf-8"?>
<p:tagLst xmlns:p="http://schemas.openxmlformats.org/presentationml/2006/main">
  <p:tag name="AS_UNIQUEID" val="510"/>
</p:tagLst>
</file>

<file path=ppt/tags/tag535.xml><?xml version="1.0" encoding="utf-8"?>
<p:tagLst xmlns:p="http://schemas.openxmlformats.org/presentationml/2006/main">
  <p:tag name="AS_UNIQUEID" val="1032"/>
</p:tagLst>
</file>

<file path=ppt/tags/tag53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255</Paragraphs>
  <Slides>49</Slides>
  <Notes>23</Notes>
  <TotalTime>0</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49</vt:i4>
      </vt:variant>
    </vt:vector>
  </HeadingPairs>
  <TitlesOfParts>
    <vt:vector baseType="lpstr" size="70">
      <vt:lpstr>Arial</vt:lpstr>
      <vt:lpstr>等线 Light</vt:lpstr>
      <vt:lpstr>等线</vt:lpstr>
      <vt:lpstr>楷体</vt:lpstr>
      <vt:lpstr>Calibri</vt:lpstr>
      <vt:lpstr>宋体</vt:lpstr>
      <vt:lpstr>新宋体</vt:lpstr>
      <vt:lpstr>微软雅黑</vt:lpstr>
      <vt:lpstr>Wingdings</vt:lpstr>
      <vt:lpstr>Calibri Light</vt:lpstr>
      <vt:lpstr>华文隶书</vt:lpstr>
      <vt:lpstr>楷体_GB2312</vt:lpstr>
      <vt:lpstr>黑体</vt:lpstr>
      <vt:lpstr>Gulim</vt:lpstr>
      <vt:lpstr>Verdana</vt:lpstr>
      <vt:lpstr>幼圆</vt:lpstr>
      <vt:lpstr>Times New Roman</vt:lpstr>
      <vt:lpstr>Courier New</vt:lpstr>
      <vt:lpstr>隶书</vt:lpstr>
      <vt:lpstr>Wingdings 2</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人民代表大会的职权</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2021-08-09T11:58:55.232</cp:lastPrinted>
  <dcterms:created xsi:type="dcterms:W3CDTF">2021-08-09T11:58:55Z</dcterms:created>
  <dcterms:modified xsi:type="dcterms:W3CDTF">2021-08-09T03:58:58Z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