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0" r:id="rId3"/>
  </p:sldMasterIdLst>
  <p:notesMasterIdLst>
    <p:notesMasterId r:id="rId11"/>
  </p:notesMasterIdLst>
  <p:sldIdLst>
    <p:sldId id="298" r:id="rId4"/>
    <p:sldId id="323" r:id="rId5"/>
    <p:sldId id="324" r:id="rId6"/>
    <p:sldId id="299" r:id="rId7"/>
    <p:sldId id="325" r:id="rId8"/>
    <p:sldId id="326" r:id="rId9"/>
    <p:sldId id="300" r:id="rId10"/>
    <p:sldId id="308" r:id="rId12"/>
    <p:sldId id="301" r:id="rId13"/>
    <p:sldId id="302" r:id="rId14"/>
    <p:sldId id="267" r:id="rId15"/>
    <p:sldId id="263" r:id="rId16"/>
    <p:sldId id="264" r:id="rId17"/>
    <p:sldId id="303" r:id="rId18"/>
    <p:sldId id="304" r:id="rId19"/>
    <p:sldId id="305" r:id="rId20"/>
    <p:sldId id="306" r:id="rId21"/>
    <p:sldId id="278" r:id="rId22"/>
    <p:sldId id="257" r:id="rId23"/>
    <p:sldId id="307" r:id="rId24"/>
    <p:sldId id="309" r:id="rId25"/>
  </p:sldIdLst>
  <p:sldSz cx="9144000" cy="6858000" type="screen4x3"/>
  <p:notesSz cx="6858000" cy="9144000"/>
  <p:defaultTextStyle>
    <a:defPPr>
      <a:defRPr lang="zh-CN"/>
    </a:defPPr>
    <a:lvl1pPr marL="0" lvl="0"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7C913"/>
    <a:srgbClr val="0000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showGuides="1">
      <p:cViewPr varScale="1">
        <p:scale>
          <a:sx n="66" d="100"/>
          <a:sy n="66" d="100"/>
        </p:scale>
        <p:origin x="-1494" y="-11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 Type="http://schemas.openxmlformats.org/officeDocument/2006/relationships/slide" Target="slides/slide1.xml"/><Relationship Id="rId3" Type="http://schemas.openxmlformats.org/officeDocument/2006/relationships/slideMaster" Target="slideMasters/slideMaster2.xml"/><Relationship Id="rId28" Type="http://schemas.openxmlformats.org/officeDocument/2006/relationships/tableStyles" Target="tableStyles.xml"/><Relationship Id="rId27" Type="http://schemas.openxmlformats.org/officeDocument/2006/relationships/viewProps" Target="viewProps.xml"/><Relationship Id="rId26" Type="http://schemas.openxmlformats.org/officeDocument/2006/relationships/presProps" Target="presProps.xml"/><Relationship Id="rId25" Type="http://schemas.openxmlformats.org/officeDocument/2006/relationships/slide" Target="slides/slide21.xml"/><Relationship Id="rId24" Type="http://schemas.openxmlformats.org/officeDocument/2006/relationships/slide" Target="slides/slide20.xml"/><Relationship Id="rId23" Type="http://schemas.openxmlformats.org/officeDocument/2006/relationships/slide" Target="slides/slide19.xml"/><Relationship Id="rId22" Type="http://schemas.openxmlformats.org/officeDocument/2006/relationships/slide" Target="slides/slide18.xml"/><Relationship Id="rId21" Type="http://schemas.openxmlformats.org/officeDocument/2006/relationships/slide" Target="slides/slide17.xml"/><Relationship Id="rId20" Type="http://schemas.openxmlformats.org/officeDocument/2006/relationships/slide" Target="slides/slide16.xml"/><Relationship Id="rId2" Type="http://schemas.openxmlformats.org/officeDocument/2006/relationships/theme" Target="theme/theme1.xml"/><Relationship Id="rId19" Type="http://schemas.openxmlformats.org/officeDocument/2006/relationships/slide" Target="slides/slide15.xml"/><Relationship Id="rId18" Type="http://schemas.openxmlformats.org/officeDocument/2006/relationships/slide" Target="slides/slide14.xml"/><Relationship Id="rId17" Type="http://schemas.openxmlformats.org/officeDocument/2006/relationships/slide" Target="slides/slide13.xml"/><Relationship Id="rId16" Type="http://schemas.openxmlformats.org/officeDocument/2006/relationships/slide" Target="slides/slide12.xml"/><Relationship Id="rId15" Type="http://schemas.openxmlformats.org/officeDocument/2006/relationships/slide" Target="slides/slide11.xml"/><Relationship Id="rId14" Type="http://schemas.openxmlformats.org/officeDocument/2006/relationships/slide" Target="slides/slide10.xml"/><Relationship Id="rId13" Type="http://schemas.openxmlformats.org/officeDocument/2006/relationships/slide" Target="slides/slide9.xml"/><Relationship Id="rId12" Type="http://schemas.openxmlformats.org/officeDocument/2006/relationships/slide" Target="slides/slide8.xml"/><Relationship Id="rId11" Type="http://schemas.openxmlformats.org/officeDocument/2006/relationships/notesMaster" Target="notesMasters/notesMaster1.xml"/><Relationship Id="rId10" Type="http://schemas.openxmlformats.org/officeDocument/2006/relationships/slide" Target="slides/slide7.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noProof="1"/>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noProof="1" smtClean="0"/>
            </a:lvl1pPr>
          </a:lstStyle>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076" name="幻灯片图像占位符 3"/>
          <p:cNvSpPr>
            <a:spLocks noGrp="1" noRot="1" noChangeAspect="1"/>
          </p:cNvSpPr>
          <p:nvPr>
            <p:ph type="sldImg"/>
          </p:nvPr>
        </p:nvSpPr>
        <p:spPr>
          <a:xfrm>
            <a:off x="1371600" y="1143000"/>
            <a:ext cx="4114800" cy="3086100"/>
          </a:xfrm>
          <a:prstGeom prst="rect">
            <a:avLst/>
          </a:prstGeom>
          <a:noFill/>
          <a:ln w="12700" cap="flat" cmpd="sng">
            <a:solidFill>
              <a:srgbClr val="000000"/>
            </a:solidFill>
            <a:prstDash val="solid"/>
            <a:round/>
            <a:headEnd type="none" w="med" len="med"/>
            <a:tailEnd type="none" w="med" len="med"/>
          </a:ln>
        </p:spPr>
      </p:sp>
      <p:sp>
        <p:nvSpPr>
          <p:cNvPr id="3077" name="备注占位符 4"/>
          <p:cNvSpPr>
            <a:spLocks noGrp="1" noChangeArrowheads="1"/>
          </p:cNvSpPr>
          <p:nvPr>
            <p:ph type="body" sz="quarter" idx="4294967295"/>
          </p:nvPr>
        </p:nvSpPr>
        <p:spPr bwMode="auto">
          <a:xfrm>
            <a:off x="685800" y="4400550"/>
            <a:ext cx="5486400" cy="3600450"/>
          </a:xfrm>
          <a:prstGeom prst="rect">
            <a:avLst/>
          </a:prstGeom>
          <a:noFill/>
          <a:ln w="9525">
            <a:noFill/>
            <a:miter lim="800000"/>
          </a:ln>
        </p:spPr>
        <p:txBody>
          <a:bodyPr vert="horz" wrap="square" lIns="91440" tIns="45720" rIns="91440" bIns="45720" numCol="1" anchor="t" anchorCtr="0" compatLnSpc="1"/>
          <a:lstStyle/>
          <a:p>
            <a:pPr marL="0" marR="0" lvl="0" indent="0" algn="l" defTabSz="914400" rtl="0" eaLnBrk="0" fontAlgn="base" latinLnBrk="0" hangingPunct="0">
              <a:lnSpc>
                <a:spcPct val="100000"/>
              </a:lnSpc>
              <a:spcBef>
                <a:spcPct val="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单击此处编辑母版文本样式</a:t>
            </a:r>
            <a:endParaRPr kumimoji="0" lang="zh-CN" altLang="en-US" sz="1200" b="0" i="0" u="none" strike="noStrike" kern="1200" cap="none" spc="0" normalizeH="0" baseline="0" noProof="0" smtClean="0">
              <a:ln>
                <a:noFill/>
              </a:ln>
              <a:solidFill>
                <a:schemeClr val="tx1"/>
              </a:solidFill>
              <a:effectLst/>
              <a:uLnTx/>
              <a:uFillTx/>
              <a:latin typeface="+mn-lt"/>
              <a:ea typeface="+mn-ea"/>
              <a:cs typeface="+mn-cs"/>
            </a:endParaRPr>
          </a:p>
          <a:p>
            <a:pPr marL="457200" marR="0" lvl="1" indent="0" algn="l" defTabSz="914400" rtl="0" eaLnBrk="0" fontAlgn="base" latinLnBrk="0" hangingPunct="0">
              <a:lnSpc>
                <a:spcPct val="100000"/>
              </a:lnSpc>
              <a:spcBef>
                <a:spcPct val="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第二级</a:t>
            </a:r>
            <a:endParaRPr kumimoji="0" lang="zh-CN" altLang="en-US" sz="1200" b="0" i="0" u="none" strike="noStrike" kern="1200" cap="none" spc="0" normalizeH="0" baseline="0" noProof="0" smtClean="0">
              <a:ln>
                <a:noFill/>
              </a:ln>
              <a:solidFill>
                <a:schemeClr val="tx1"/>
              </a:solidFill>
              <a:effectLst/>
              <a:uLnTx/>
              <a:uFillTx/>
              <a:latin typeface="+mn-lt"/>
              <a:ea typeface="+mn-ea"/>
              <a:cs typeface="+mn-cs"/>
            </a:endParaRPr>
          </a:p>
          <a:p>
            <a:pPr marL="914400" marR="0" lvl="2" indent="0" algn="l" defTabSz="914400" rtl="0" eaLnBrk="0" fontAlgn="base" latinLnBrk="0" hangingPunct="0">
              <a:lnSpc>
                <a:spcPct val="100000"/>
              </a:lnSpc>
              <a:spcBef>
                <a:spcPct val="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第三级</a:t>
            </a:r>
            <a:endParaRPr kumimoji="0" lang="zh-CN" altLang="en-US" sz="1200" b="0" i="0" u="none" strike="noStrike" kern="1200" cap="none" spc="0" normalizeH="0" baseline="0" noProof="0" smtClean="0">
              <a:ln>
                <a:noFill/>
              </a:ln>
              <a:solidFill>
                <a:schemeClr val="tx1"/>
              </a:solidFill>
              <a:effectLst/>
              <a:uLnTx/>
              <a:uFillTx/>
              <a:latin typeface="+mn-lt"/>
              <a:ea typeface="+mn-ea"/>
              <a:cs typeface="+mn-cs"/>
            </a:endParaRPr>
          </a:p>
          <a:p>
            <a:pPr marL="1371600" marR="0" lvl="3" indent="0" algn="l" defTabSz="914400" rtl="0" eaLnBrk="0" fontAlgn="base" latinLnBrk="0" hangingPunct="0">
              <a:lnSpc>
                <a:spcPct val="100000"/>
              </a:lnSpc>
              <a:spcBef>
                <a:spcPct val="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第四级</a:t>
            </a:r>
            <a:endParaRPr kumimoji="0" lang="zh-CN" altLang="en-US" sz="1200" b="0" i="0" u="none" strike="noStrike" kern="1200" cap="none" spc="0" normalizeH="0" baseline="0" noProof="0" smtClean="0">
              <a:ln>
                <a:noFill/>
              </a:ln>
              <a:solidFill>
                <a:schemeClr val="tx1"/>
              </a:solidFill>
              <a:effectLst/>
              <a:uLnTx/>
              <a:uFillTx/>
              <a:latin typeface="+mn-lt"/>
              <a:ea typeface="+mn-ea"/>
              <a:cs typeface="+mn-cs"/>
            </a:endParaRPr>
          </a:p>
          <a:p>
            <a:pPr marL="1828800" marR="0" lvl="4" indent="0" algn="l" defTabSz="914400" rtl="0" eaLnBrk="0" fontAlgn="base" latinLnBrk="0" hangingPunct="0">
              <a:lnSpc>
                <a:spcPct val="100000"/>
              </a:lnSpc>
              <a:spcBef>
                <a:spcPct val="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第五级</a:t>
            </a:r>
            <a:endParaRPr kumimoji="0" lang="zh-CN" altLang="en-US" sz="1200" b="0" i="0" u="none" strike="noStrike" kern="1200" cap="none" spc="0" normalizeH="0" baseline="0" noProof="0" smtClean="0">
              <a:ln>
                <a:noFill/>
              </a:ln>
              <a:solidFill>
                <a:schemeClr val="tx1"/>
              </a:solidFill>
              <a:effectLst/>
              <a:uLnTx/>
              <a:uFillTx/>
              <a:latin typeface="+mn-lt"/>
              <a:ea typeface="+mn-ea"/>
              <a:cs typeface="+mn-cs"/>
            </a:endParaRPr>
          </a:p>
        </p:txBody>
      </p:sp>
      <p:sp>
        <p:nvSpPr>
          <p:cNvPr id="6" name="页脚占位符 5"/>
          <p:cNvSpPr>
            <a:spLocks noGrp="1"/>
          </p:cNvSpPr>
          <p:nvPr>
            <p:ph type="ftr" sz="quarter" idx="4"/>
          </p:nvPr>
        </p:nvSpPr>
        <p:spPr>
          <a:xfrm>
            <a:off x="0" y="8685213"/>
            <a:ext cx="2971800" cy="458788"/>
          </a:xfrm>
          <a:prstGeom prst="rect">
            <a:avLst/>
          </a:prstGeom>
        </p:spPr>
        <p:txBody>
          <a:bodyPr vert="horz" lIns="91440" tIns="45720" rIns="91440" bIns="45720" rtlCol="0" anchor="b"/>
          <a:lstStyle>
            <a:lvl1pPr algn="l">
              <a:defRPr sz="1200" noProof="1"/>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5"/>
          </p:nvPr>
        </p:nvSpPr>
        <p:spPr>
          <a:xfrm>
            <a:off x="3884613" y="8685213"/>
            <a:ext cx="2971800" cy="458788"/>
          </a:xfrm>
          <a:prstGeom prst="rect">
            <a:avLst/>
          </a:prstGeom>
        </p:spPr>
        <p:txBody>
          <a:bodyPr vert="horz" wrap="square" lIns="91440" tIns="45720" rIns="91440" bIns="45720" numCol="1" anchor="b" anchorCtr="0" compatLnSpc="1"/>
          <a:p>
            <a:pPr lvl="0" algn="r" eaLnBrk="1" fontAlgn="base" hangingPunct="1"/>
            <a:fld id="{9A0DB2DC-4C9A-4742-B13C-FB6460FD3503}" type="slidenum">
              <a:rPr lang="zh-CN" altLang="en-US" sz="1200" strike="noStrike" noProof="1" dirty="0">
                <a:latin typeface="Arial" panose="020B0604020202020204" pitchFamily="34" charset="0"/>
                <a:ea typeface="宋体" panose="02010600030101010101" pitchFamily="2" charset="-122"/>
                <a:cs typeface="+mn-cs"/>
              </a:rPr>
            </a:fld>
            <a:endParaRPr lang="zh-CN" altLang="en-US" sz="1200" strike="noStrike" noProof="1" dirty="0"/>
          </a:p>
        </p:txBody>
      </p:sp>
    </p:spTree>
  </p:cSld>
  <p:clrMap bg1="lt1" tx1="dk1" bg2="lt2" tx2="dk2" accent1="accent1" accent2="accent2" accent3="accent3" accent4="accent4" accent5="accent5" accent6="accent6" hlink="hlink" folHlink="folHlink"/>
  <p:hf sldNum="0" hdr="0" ftr="0" dt="0"/>
  <p:notesStyle>
    <a:lvl1pPr algn="l" rtl="0" eaLnBrk="0" fontAlgn="base" hangingPunct="0">
      <a:spcBef>
        <a:spcPct val="0"/>
      </a:spcBef>
      <a:spcAft>
        <a:spcPct val="0"/>
      </a:spcAft>
      <a:defRPr sz="1200" kern="1200">
        <a:solidFill>
          <a:schemeClr val="tx1"/>
        </a:solidFill>
        <a:latin typeface="+mn-lt"/>
        <a:ea typeface="+mn-ea"/>
        <a:cs typeface="+mn-cs"/>
      </a:defRPr>
    </a:lvl1pPr>
    <a:lvl2pPr marL="457200" algn="l" rtl="0" eaLnBrk="0" fontAlgn="base" hangingPunct="0">
      <a:spcBef>
        <a:spcPct val="0"/>
      </a:spcBef>
      <a:spcAft>
        <a:spcPct val="0"/>
      </a:spcAft>
      <a:defRPr sz="1200" kern="1200">
        <a:solidFill>
          <a:schemeClr val="tx1"/>
        </a:solidFill>
        <a:latin typeface="+mn-lt"/>
        <a:ea typeface="+mn-ea"/>
        <a:cs typeface="+mn-cs"/>
      </a:defRPr>
    </a:lvl2pPr>
    <a:lvl3pPr marL="914400" algn="l" rtl="0" eaLnBrk="0" fontAlgn="base" hangingPunct="0">
      <a:spcBef>
        <a:spcPct val="0"/>
      </a:spcBef>
      <a:spcAft>
        <a:spcPct val="0"/>
      </a:spcAft>
      <a:defRPr sz="1200" kern="1200">
        <a:solidFill>
          <a:schemeClr val="tx1"/>
        </a:solidFill>
        <a:latin typeface="+mn-lt"/>
        <a:ea typeface="+mn-ea"/>
        <a:cs typeface="+mn-cs"/>
      </a:defRPr>
    </a:lvl3pPr>
    <a:lvl4pPr marL="1371600" algn="l" rtl="0" eaLnBrk="0" fontAlgn="base" hangingPunct="0">
      <a:spcBef>
        <a:spcPct val="0"/>
      </a:spcBef>
      <a:spcAft>
        <a:spcPct val="0"/>
      </a:spcAft>
      <a:defRPr sz="1200" kern="1200">
        <a:solidFill>
          <a:schemeClr val="tx1"/>
        </a:solidFill>
        <a:latin typeface="+mn-lt"/>
        <a:ea typeface="+mn-ea"/>
        <a:cs typeface="+mn-cs"/>
      </a:defRPr>
    </a:lvl4pPr>
    <a:lvl5pPr marL="1828800" algn="l" rtl="0" eaLnBrk="0" fontAlgn="base" hangingPunct="0">
      <a:spcBef>
        <a:spcPct val="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5.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6.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9.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p:nvPr>
        </p:nvSpPr>
        <p:spPr/>
      </p:sp>
      <p:sp>
        <p:nvSpPr>
          <p:cNvPr id="3" name="文本占位符 2"/>
          <p:cNvSpPr/>
          <p:nvPr>
            <p:ph type="body" idx="4294967295"/>
          </p:nvPr>
        </p:nvSpPr>
        <p:spPr/>
        <p:txBody>
          <a:bodyPr/>
          <a:p>
            <a:r>
              <a:rPr lang="zh-CN" altLang="en-US"/>
              <a:t>抗日战争时期，任中央军委副主席，八路军总指挥（后改称第十八集团军，任总司令）。</a:t>
            </a:r>
            <a:endParaRPr lang="zh-CN" altLang="en-US"/>
          </a:p>
          <a:p>
            <a:endParaRPr lang="zh-CN" altLang="en-US"/>
          </a:p>
          <a:p>
            <a:r>
              <a:rPr lang="zh-CN" altLang="en-US"/>
              <a:t>解放战争时期，任中央军委副主席，中国人民解放军总司令。</a:t>
            </a:r>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p:nvPr>
        </p:nvSpPr>
        <p:spPr/>
      </p:sp>
      <p:sp>
        <p:nvSpPr>
          <p:cNvPr id="3" name="文本占位符 2"/>
          <p:cNvSpPr/>
          <p:nvPr>
            <p:ph type="body" idx="4294967295"/>
          </p:nvPr>
        </p:nvSpPr>
        <p:spPr/>
        <p:txBody>
          <a:bodyPr/>
          <a:p>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p:nvPr>
        </p:nvSpPr>
        <p:spPr/>
      </p:sp>
      <p:sp>
        <p:nvSpPr>
          <p:cNvPr id="3" name="文本占位符 2"/>
          <p:cNvSpPr/>
          <p:nvPr>
            <p:ph type="body" idx="4294967295"/>
          </p:nvPr>
        </p:nvSpPr>
        <p:spPr/>
        <p:txBody>
          <a:bodyPr/>
          <a:p>
            <a:pPr eaLnBrk="1" hangingPunct="1"/>
            <a:r>
              <a:rPr lang="en-US" altLang="zh-CN" b="1" dirty="0">
                <a:latin typeface="黑体" panose="02010609060101010101" pitchFamily="49" charset="-122"/>
                <a:ea typeface="黑体" panose="02010609060101010101" pitchFamily="49" charset="-122"/>
                <a:sym typeface="+mn-ea"/>
              </a:rPr>
              <a:t>1</a:t>
            </a:r>
            <a:r>
              <a:rPr lang="en-US" altLang="en-US" b="1" dirty="0">
                <a:latin typeface="黑体" panose="02010609060101010101" pitchFamily="49" charset="-122"/>
                <a:ea typeface="黑体" panose="02010609060101010101" pitchFamily="49" charset="-122"/>
                <a:sym typeface="+mn-ea"/>
              </a:rPr>
              <a:t>“得到母亲去世的消息” ——交待写文章的</a:t>
            </a:r>
            <a:r>
              <a:rPr lang="en-US" altLang="en-US" b="1" dirty="0">
                <a:solidFill>
                  <a:srgbClr val="FF0000"/>
                </a:solidFill>
                <a:latin typeface="黑体" panose="02010609060101010101" pitchFamily="49" charset="-122"/>
                <a:ea typeface="黑体" panose="02010609060101010101" pitchFamily="49" charset="-122"/>
                <a:sym typeface="+mn-ea"/>
              </a:rPr>
              <a:t>缘由</a:t>
            </a:r>
            <a:r>
              <a:rPr lang="en-US" altLang="en-US" b="1" dirty="0">
                <a:latin typeface="黑体" panose="02010609060101010101" pitchFamily="49" charset="-122"/>
                <a:ea typeface="黑体" panose="02010609060101010101" pitchFamily="49" charset="-122"/>
                <a:sym typeface="+mn-ea"/>
              </a:rPr>
              <a:t>。</a:t>
            </a:r>
            <a:endParaRPr lang="en-US" altLang="en-US" b="1" dirty="0">
              <a:latin typeface="黑体" panose="02010609060101010101" pitchFamily="49" charset="-122"/>
              <a:ea typeface="黑体" panose="02010609060101010101" pitchFamily="49" charset="-122"/>
            </a:endParaRPr>
          </a:p>
          <a:p>
            <a:pPr eaLnBrk="1" hangingPunct="1"/>
            <a:r>
              <a:rPr lang="en-US" altLang="zh-CN" b="1" dirty="0">
                <a:latin typeface="黑体" panose="02010609060101010101" pitchFamily="49" charset="-122"/>
                <a:ea typeface="黑体" panose="02010609060101010101" pitchFamily="49" charset="-122"/>
                <a:sym typeface="+mn-ea"/>
              </a:rPr>
              <a:t>2</a:t>
            </a:r>
            <a:r>
              <a:rPr lang="en-US" altLang="en-US" b="1" dirty="0">
                <a:latin typeface="黑体" panose="02010609060101010101" pitchFamily="49" charset="-122"/>
                <a:ea typeface="黑体" panose="02010609060101010101" pitchFamily="49" charset="-122"/>
                <a:sym typeface="+mn-ea"/>
              </a:rPr>
              <a:t>“我很悲痛。我爱我母亲”——定下了文章的</a:t>
            </a:r>
            <a:r>
              <a:rPr lang="en-US" altLang="en-US" b="1" dirty="0">
                <a:solidFill>
                  <a:srgbClr val="FF0000"/>
                </a:solidFill>
                <a:latin typeface="黑体" panose="02010609060101010101" pitchFamily="49" charset="-122"/>
                <a:ea typeface="黑体" panose="02010609060101010101" pitchFamily="49" charset="-122"/>
                <a:sym typeface="+mn-ea"/>
              </a:rPr>
              <a:t>感情基调,</a:t>
            </a:r>
            <a:r>
              <a:rPr lang="zh-CN" altLang="en-US" b="1" dirty="0">
                <a:solidFill>
                  <a:srgbClr val="FF0000"/>
                </a:solidFill>
                <a:latin typeface="黑体" panose="02010609060101010101" pitchFamily="49" charset="-122"/>
                <a:ea typeface="黑体" panose="02010609060101010101" pitchFamily="49" charset="-122"/>
                <a:sym typeface="+mn-ea"/>
              </a:rPr>
              <a:t>吸引读者兴趣</a:t>
            </a:r>
            <a:r>
              <a:rPr lang="en-US" altLang="en-US" b="1" dirty="0">
                <a:latin typeface="黑体" panose="02010609060101010101" pitchFamily="49" charset="-122"/>
                <a:ea typeface="黑体" panose="02010609060101010101" pitchFamily="49" charset="-122"/>
                <a:sym typeface="+mn-ea"/>
              </a:rPr>
              <a:t>。</a:t>
            </a:r>
            <a:endParaRPr lang="en-US" altLang="en-US" b="1" dirty="0">
              <a:latin typeface="黑体" panose="02010609060101010101" pitchFamily="49" charset="-122"/>
              <a:ea typeface="黑体" panose="02010609060101010101" pitchFamily="49" charset="-122"/>
            </a:endParaRPr>
          </a:p>
          <a:p>
            <a:pPr eaLnBrk="1" hangingPunct="1"/>
            <a:r>
              <a:rPr lang="en-US" altLang="zh-CN" b="1" dirty="0">
                <a:latin typeface="黑体" panose="02010609060101010101" pitchFamily="49" charset="-122"/>
                <a:ea typeface="黑体" panose="02010609060101010101" pitchFamily="49" charset="-122"/>
                <a:sym typeface="+mn-ea"/>
              </a:rPr>
              <a:t>3“</a:t>
            </a:r>
            <a:r>
              <a:rPr lang="en-US" altLang="en-US" b="1" dirty="0">
                <a:latin typeface="黑体" panose="02010609060101010101" pitchFamily="49" charset="-122"/>
                <a:ea typeface="黑体" panose="02010609060101010101" pitchFamily="49" charset="-122"/>
                <a:sym typeface="+mn-ea"/>
              </a:rPr>
              <a:t>很多事情是值得我永远回忆的”——</a:t>
            </a:r>
            <a:r>
              <a:rPr lang="en-US" altLang="en-US" b="1" dirty="0">
                <a:solidFill>
                  <a:srgbClr val="FF0000"/>
                </a:solidFill>
                <a:latin typeface="黑体" panose="02010609060101010101" pitchFamily="49" charset="-122"/>
                <a:ea typeface="黑体" panose="02010609060101010101" pitchFamily="49" charset="-122"/>
                <a:sym typeface="+mn-ea"/>
              </a:rPr>
              <a:t>引起下文</a:t>
            </a:r>
            <a:r>
              <a:rPr lang="en-US" altLang="en-US" b="1" dirty="0">
                <a:latin typeface="黑体" panose="02010609060101010101" pitchFamily="49" charset="-122"/>
                <a:ea typeface="黑体" panose="02010609060101010101" pitchFamily="49" charset="-122"/>
                <a:sym typeface="+mn-ea"/>
              </a:rPr>
              <a:t>。</a:t>
            </a:r>
            <a:endParaRPr lang="zh-CN" altLang="en-US" b="1" dirty="0">
              <a:solidFill>
                <a:srgbClr val="FF0000"/>
              </a:solidFill>
              <a:latin typeface="黑体" panose="02010609060101010101" pitchFamily="49" charset="-122"/>
              <a:ea typeface="黑体" panose="02010609060101010101" pitchFamily="49" charset="-122"/>
              <a:sym typeface="+mn-ea"/>
            </a:endParaRPr>
          </a:p>
          <a:p>
            <a:pPr eaLnBrk="1" hangingPunct="1"/>
            <a:r>
              <a:rPr lang="en-US" altLang="zh-CN" b="1" dirty="0">
                <a:latin typeface="黑体" panose="02010609060101010101" pitchFamily="49" charset="-122"/>
                <a:ea typeface="黑体" panose="02010609060101010101" pitchFamily="49" charset="-122"/>
                <a:sym typeface="+mn-ea"/>
              </a:rPr>
              <a:t>4</a:t>
            </a:r>
            <a:r>
              <a:rPr lang="en-US" altLang="en-US" b="1" dirty="0">
                <a:latin typeface="黑体" panose="02010609060101010101" pitchFamily="49" charset="-122"/>
                <a:ea typeface="黑体" panose="02010609060101010101" pitchFamily="49" charset="-122"/>
                <a:sym typeface="+mn-ea"/>
              </a:rPr>
              <a:t>“特别是她</a:t>
            </a:r>
            <a:r>
              <a:rPr lang="en-US" altLang="en-US" b="1" dirty="0">
                <a:solidFill>
                  <a:srgbClr val="0000CC"/>
                </a:solidFill>
                <a:latin typeface="黑体" panose="02010609060101010101" pitchFamily="49" charset="-122"/>
                <a:ea typeface="黑体" panose="02010609060101010101" pitchFamily="49" charset="-122"/>
                <a:sym typeface="+mn-ea"/>
              </a:rPr>
              <a:t>勤劳</a:t>
            </a:r>
            <a:r>
              <a:rPr lang="en-US" altLang="en-US" b="1" dirty="0">
                <a:latin typeface="黑体" panose="02010609060101010101" pitchFamily="49" charset="-122"/>
                <a:ea typeface="黑体" panose="02010609060101010101" pitchFamily="49" charset="-122"/>
                <a:sym typeface="+mn-ea"/>
              </a:rPr>
              <a:t>一生</a:t>
            </a:r>
            <a:r>
              <a:rPr lang="en-US" altLang="zh-CN" b="1" dirty="0">
                <a:latin typeface="黑体" panose="02010609060101010101" pitchFamily="49" charset="-122"/>
                <a:ea typeface="黑体" panose="02010609060101010101" pitchFamily="49" charset="-122"/>
                <a:sym typeface="+mn-ea"/>
              </a:rPr>
              <a:t>”</a:t>
            </a:r>
            <a:r>
              <a:rPr lang="en-US" altLang="en-US" b="1" dirty="0">
                <a:latin typeface="黑体" panose="02010609060101010101" pitchFamily="49" charset="-122"/>
                <a:ea typeface="黑体" panose="02010609060101010101" pitchFamily="49" charset="-122"/>
                <a:sym typeface="+mn-ea"/>
              </a:rPr>
              <a:t>——全文</a:t>
            </a:r>
            <a:r>
              <a:rPr lang="en-US" altLang="en-US" b="1" dirty="0">
                <a:solidFill>
                  <a:srgbClr val="FF0000"/>
                </a:solidFill>
                <a:latin typeface="黑体" panose="02010609060101010101" pitchFamily="49" charset="-122"/>
                <a:ea typeface="黑体" panose="02010609060101010101" pitchFamily="49" charset="-122"/>
                <a:sym typeface="+mn-ea"/>
              </a:rPr>
              <a:t>叙事线索，</a:t>
            </a:r>
            <a:r>
              <a:rPr lang="zh-CN" altLang="en-US" b="1" dirty="0">
                <a:solidFill>
                  <a:srgbClr val="FF0000"/>
                </a:solidFill>
                <a:latin typeface="黑体" panose="02010609060101010101" pitchFamily="49" charset="-122"/>
                <a:ea typeface="黑体" panose="02010609060101010101" pitchFamily="49" charset="-122"/>
                <a:sym typeface="+mn-ea"/>
              </a:rPr>
              <a:t>总领全文</a:t>
            </a:r>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16385" name="幻灯片图像占位符 1"/>
          <p:cNvSpPr>
            <a:spLocks noGrp="1" noRot="1" noTextEdit="1"/>
          </p:cNvSpPr>
          <p:nvPr>
            <p:ph type="sldImg"/>
          </p:nvPr>
        </p:nvSpPr>
        <p:spPr>
          <a:ln>
            <a:miter/>
          </a:ln>
        </p:spPr>
      </p:sp>
      <p:sp>
        <p:nvSpPr>
          <p:cNvPr id="16386" name="文本占位符 2"/>
          <p:cNvSpPr>
            <a:spLocks noGrp="1"/>
          </p:cNvSpPr>
          <p:nvPr>
            <p:ph type="body"/>
          </p:nvPr>
        </p:nvSpPr>
        <p:spPr/>
        <p:txBody>
          <a:bodyPr wrap="square" lIns="91440" tIns="45720" rIns="91440" bIns="45720" anchor="t"/>
          <a:p>
            <a:pPr lvl="0" eaLnBrk="1" hangingPunct="1"/>
            <a:endParaRPr lang="zh-CN" altLang="en-US"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18433" name="幻灯片图像占位符 1"/>
          <p:cNvSpPr>
            <a:spLocks noGrp="1" noRot="1" noTextEdit="1"/>
          </p:cNvSpPr>
          <p:nvPr>
            <p:ph type="sldImg"/>
          </p:nvPr>
        </p:nvSpPr>
        <p:spPr>
          <a:ln>
            <a:miter/>
          </a:ln>
        </p:spPr>
      </p:sp>
      <p:sp>
        <p:nvSpPr>
          <p:cNvPr id="18434" name="文本占位符 2"/>
          <p:cNvSpPr>
            <a:spLocks noGrp="1"/>
          </p:cNvSpPr>
          <p:nvPr>
            <p:ph type="body"/>
          </p:nvPr>
        </p:nvSpPr>
        <p:spPr/>
        <p:txBody>
          <a:bodyPr wrap="square" lIns="91440" tIns="45720" rIns="91440" bIns="45720" anchor="t"/>
          <a:p>
            <a:pPr lvl="0" eaLnBrk="1" hangingPunct="1"/>
            <a:endParaRPr lang="zh-CN" altLang="en-US"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1505" name="幻灯片图像占位符 1"/>
          <p:cNvSpPr>
            <a:spLocks noGrp="1" noRot="1" noTextEdit="1"/>
          </p:cNvSpPr>
          <p:nvPr>
            <p:ph type="sldImg"/>
          </p:nvPr>
        </p:nvSpPr>
        <p:spPr>
          <a:ln>
            <a:miter/>
          </a:ln>
        </p:spPr>
      </p:sp>
      <p:sp>
        <p:nvSpPr>
          <p:cNvPr id="21506" name="文本占位符 2"/>
          <p:cNvSpPr>
            <a:spLocks noGrp="1"/>
          </p:cNvSpPr>
          <p:nvPr>
            <p:ph type="body"/>
          </p:nvPr>
        </p:nvSpPr>
        <p:spPr/>
        <p:txBody>
          <a:bodyPr wrap="square" lIns="91440" tIns="45720" rIns="91440" bIns="45720" anchor="t"/>
          <a:p>
            <a:pPr eaLnBrk="1" hangingPunct="1"/>
            <a:r>
              <a:rPr lang="zh-CN" altLang="en-US" b="1" dirty="0">
                <a:latin typeface="黑体" panose="02010609060101010101" pitchFamily="49" charset="-122"/>
                <a:ea typeface="黑体" panose="02010609060101010101" pitchFamily="49" charset="-122"/>
                <a:sym typeface="+mn-ea"/>
              </a:rPr>
              <a:t>此处承接上文的事实发议论，高度评价母亲对作者的</a:t>
            </a:r>
            <a:r>
              <a:rPr lang="zh-CN" altLang="en-US" b="1" dirty="0">
                <a:solidFill>
                  <a:srgbClr val="FF0000"/>
                </a:solidFill>
                <a:latin typeface="黑体" panose="02010609060101010101" pitchFamily="49" charset="-122"/>
                <a:ea typeface="黑体" panose="02010609060101010101" pitchFamily="49" charset="-122"/>
                <a:sym typeface="+mn-ea"/>
              </a:rPr>
              <a:t>教育与影响</a:t>
            </a:r>
            <a:r>
              <a:rPr lang="zh-CN" altLang="en-US" b="1" dirty="0">
                <a:latin typeface="黑体" panose="02010609060101010101" pitchFamily="49" charset="-122"/>
                <a:ea typeface="黑体" panose="02010609060101010101" pitchFamily="49" charset="-122"/>
                <a:sym typeface="+mn-ea"/>
              </a:rPr>
              <a:t>。</a:t>
            </a:r>
            <a:endParaRPr lang="zh-CN" altLang="en-US" b="1" dirty="0">
              <a:latin typeface="黑体" panose="02010609060101010101" pitchFamily="49" charset="-122"/>
              <a:ea typeface="黑体" panose="02010609060101010101" pitchFamily="49" charset="-122"/>
            </a:endParaRPr>
          </a:p>
          <a:p>
            <a:pPr eaLnBrk="1" hangingPunct="1"/>
            <a:r>
              <a:rPr lang="zh-CN" altLang="en-US" b="1" dirty="0">
                <a:latin typeface="黑体" panose="02010609060101010101" pitchFamily="49" charset="-122"/>
                <a:ea typeface="黑体" panose="02010609060101010101" pitchFamily="49" charset="-122"/>
                <a:sym typeface="微软雅黑" panose="020B0503020204020204" pitchFamily="34" charset="-122"/>
              </a:rPr>
              <a:t>在结构形式上运用了</a:t>
            </a:r>
            <a:r>
              <a:rPr lang="zh-CN" altLang="en-US" b="1" dirty="0">
                <a:solidFill>
                  <a:srgbClr val="FF0000"/>
                </a:solidFill>
                <a:latin typeface="黑体" panose="02010609060101010101" pitchFamily="49" charset="-122"/>
                <a:ea typeface="黑体" panose="02010609060101010101" pitchFamily="49" charset="-122"/>
                <a:sym typeface="微软雅黑" panose="020B0503020204020204" pitchFamily="34" charset="-122"/>
              </a:rPr>
              <a:t>反复</a:t>
            </a:r>
            <a:r>
              <a:rPr lang="zh-CN" altLang="en-US" b="1" dirty="0">
                <a:latin typeface="黑体" panose="02010609060101010101" pitchFamily="49" charset="-122"/>
                <a:ea typeface="黑体" panose="02010609060101010101" pitchFamily="49" charset="-122"/>
                <a:sym typeface="微软雅黑" panose="020B0503020204020204" pitchFamily="34" charset="-122"/>
              </a:rPr>
              <a:t>的修辞，分列为两段；采用了带有</a:t>
            </a:r>
            <a:r>
              <a:rPr lang="zh-CN" altLang="en-US" b="1" dirty="0">
                <a:solidFill>
                  <a:srgbClr val="FF0000"/>
                </a:solidFill>
                <a:latin typeface="黑体" panose="02010609060101010101" pitchFamily="49" charset="-122"/>
                <a:ea typeface="黑体" panose="02010609060101010101" pitchFamily="49" charset="-122"/>
                <a:sym typeface="微软雅黑" panose="020B0503020204020204" pitchFamily="34" charset="-122"/>
              </a:rPr>
              <a:t>抒情笔调的议论</a:t>
            </a:r>
            <a:r>
              <a:rPr lang="zh-CN" altLang="en-US" b="1" dirty="0">
                <a:latin typeface="黑体" panose="02010609060101010101" pitchFamily="49" charset="-122"/>
                <a:ea typeface="黑体" panose="02010609060101010101" pitchFamily="49" charset="-122"/>
                <a:sym typeface="微软雅黑" panose="020B0503020204020204" pitchFamily="34" charset="-122"/>
              </a:rPr>
              <a:t>的表达方式感恩母爱。</a:t>
            </a:r>
            <a:endParaRPr lang="zh-CN" altLang="en-US" b="1" dirty="0">
              <a:latin typeface="黑体" panose="02010609060101010101" pitchFamily="49" charset="-122"/>
              <a:ea typeface="黑体" panose="02010609060101010101" pitchFamily="49" charset="-122"/>
              <a:sym typeface="微软雅黑" panose="020B0503020204020204" pitchFamily="34" charset="-122"/>
            </a:endParaRPr>
          </a:p>
          <a:p>
            <a:pPr lvl="0" eaLnBrk="1" hangingPunct="1"/>
            <a:endParaRPr lang="zh-CN" altLang="en-US" dirty="0"/>
          </a:p>
          <a:p>
            <a:pPr lvl="0" eaLnBrk="1" hangingPunct="1"/>
            <a:endParaRPr lang="zh-CN" altLang="en-US"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3553" name="幻灯片图像占位符 1"/>
          <p:cNvSpPr>
            <a:spLocks noGrp="1" noRot="1" noTextEdit="1"/>
          </p:cNvSpPr>
          <p:nvPr>
            <p:ph type="sldImg"/>
          </p:nvPr>
        </p:nvSpPr>
        <p:spPr>
          <a:ln>
            <a:miter/>
          </a:ln>
        </p:spPr>
      </p:sp>
      <p:sp>
        <p:nvSpPr>
          <p:cNvPr id="23554" name="文本占位符 2"/>
          <p:cNvSpPr>
            <a:spLocks noGrp="1"/>
          </p:cNvSpPr>
          <p:nvPr>
            <p:ph type="body"/>
          </p:nvPr>
        </p:nvSpPr>
        <p:spPr/>
        <p:txBody>
          <a:bodyPr wrap="square" lIns="91440" tIns="45720" rIns="91440" bIns="45720" anchor="t"/>
          <a:p>
            <a:pPr lvl="0" eaLnBrk="1" hangingPunct="1"/>
            <a:r>
              <a:rPr lang="zh-CN" altLang="en-US" b="1" noProof="0" dirty="0">
                <a:ln>
                  <a:noFill/>
                </a:ln>
                <a:effectLst>
                  <a:outerShdw blurRad="38100" dist="38100" dir="2700000" algn="tl">
                    <a:srgbClr val="C0C0C0"/>
                  </a:outerShdw>
                </a:effectLst>
                <a:uLnTx/>
                <a:uFillTx/>
                <a:latin typeface="Arial" panose="020B0604020202020204" pitchFamily="34" charset="0"/>
                <a:ea typeface="黑体" panose="02010609060101010101" pitchFamily="49" charset="-122"/>
                <a:sym typeface="+mn-ea"/>
              </a:rPr>
              <a:t>①痛悼母亲的离去；</a:t>
            </a:r>
            <a:endParaRPr kumimoji="0" lang="zh-CN" altLang="en-US" b="1" i="0" u="none" strike="noStrike" kern="1200" cap="none" spc="0" normalizeH="0" baseline="0" noProof="0" dirty="0">
              <a:ln>
                <a:noFill/>
              </a:ln>
              <a:solidFill>
                <a:schemeClr val="tx1"/>
              </a:solidFill>
              <a:effectLst>
                <a:outerShdw blurRad="38100" dist="38100" dir="2700000" algn="tl">
                  <a:srgbClr val="C0C0C0"/>
                </a:outerShdw>
              </a:effectLst>
              <a:uLnTx/>
              <a:uFillTx/>
              <a:latin typeface="Arial" panose="020B0604020202020204" pitchFamily="34" charset="0"/>
              <a:ea typeface="黑体" panose="02010609060101010101" pitchFamily="49" charset="-122"/>
              <a:cs typeface="+mn-cs"/>
            </a:endParaRPr>
          </a:p>
          <a:p>
            <a:pPr lvl="0" eaLnBrk="1" hangingPunct="1"/>
            <a:r>
              <a:rPr lang="zh-CN" altLang="en-US" b="1" noProof="0" dirty="0">
                <a:ln>
                  <a:noFill/>
                </a:ln>
                <a:effectLst>
                  <a:outerShdw blurRad="38100" dist="38100" dir="2700000" algn="tl">
                    <a:srgbClr val="C0C0C0"/>
                  </a:outerShdw>
                </a:effectLst>
                <a:uLnTx/>
                <a:uFillTx/>
                <a:latin typeface="Arial" panose="020B0604020202020204" pitchFamily="34" charset="0"/>
                <a:ea typeface="黑体" panose="02010609060101010101" pitchFamily="49" charset="-122"/>
                <a:sym typeface="+mn-ea"/>
              </a:rPr>
              <a:t>②对母亲的高度评价；</a:t>
            </a:r>
            <a:endParaRPr lang="zh-CN" altLang="en-US" b="1" noProof="0" dirty="0">
              <a:ln>
                <a:noFill/>
              </a:ln>
              <a:effectLst>
                <a:outerShdw blurRad="38100" dist="38100" dir="2700000" algn="tl">
                  <a:srgbClr val="C0C0C0"/>
                </a:outerShdw>
              </a:effectLst>
              <a:uLnTx/>
              <a:uFillTx/>
              <a:latin typeface="Arial" panose="020B0604020202020204" pitchFamily="34" charset="0"/>
              <a:ea typeface="黑体" panose="02010609060101010101" pitchFamily="49" charset="-122"/>
              <a:sym typeface="+mn-ea"/>
            </a:endParaRPr>
          </a:p>
          <a:p>
            <a:pPr lvl="0" eaLnBrk="1" hangingPunct="1"/>
            <a:r>
              <a:rPr lang="zh-CN" altLang="en-US" b="1" noProof="0" dirty="0">
                <a:ln>
                  <a:noFill/>
                </a:ln>
                <a:effectLst>
                  <a:outerShdw blurRad="38100" dist="38100" dir="2700000" algn="tl">
                    <a:srgbClr val="C0C0C0"/>
                  </a:outerShdw>
                </a:effectLst>
                <a:uLnTx/>
                <a:uFillTx/>
                <a:latin typeface="黑体" panose="02010609060101010101" pitchFamily="49" charset="-122"/>
                <a:ea typeface="黑体" panose="02010609060101010101" pitchFamily="49" charset="-122"/>
                <a:sym typeface="+mn-ea"/>
              </a:rPr>
              <a:t>③决心尽忠革命事业。</a:t>
            </a:r>
            <a:endParaRPr lang="zh-CN" altLang="en-US"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12289" name="幻灯片图像占位符 1"/>
          <p:cNvSpPr>
            <a:spLocks noGrp="1" noRot="1" noTextEdit="1"/>
          </p:cNvSpPr>
          <p:nvPr>
            <p:ph type="sldImg"/>
          </p:nvPr>
        </p:nvSpPr>
        <p:spPr>
          <a:ln>
            <a:miter/>
          </a:ln>
        </p:spPr>
      </p:sp>
      <p:sp>
        <p:nvSpPr>
          <p:cNvPr id="12290" name="文本占位符 2"/>
          <p:cNvSpPr>
            <a:spLocks noGrp="1"/>
          </p:cNvSpPr>
          <p:nvPr>
            <p:ph type="body"/>
          </p:nvPr>
        </p:nvSpPr>
        <p:spPr/>
        <p:txBody>
          <a:bodyPr wrap="square" lIns="91440" tIns="45720" rIns="91440" bIns="45720" anchor="t"/>
          <a:p>
            <a:pPr lvl="0" eaLnBrk="1" hangingPunct="1"/>
            <a:endParaRPr lang="zh-CN" alt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1122363"/>
            <a:ext cx="6858000" cy="2387600"/>
          </a:xfrm>
        </p:spPr>
        <p:txBody>
          <a:bodyPr anchor="b"/>
          <a:lstStyle>
            <a:lvl1pPr algn="ctr">
              <a:defRPr sz="4500"/>
            </a:lvl1p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pPr fontAlgn="base"/>
            <a:r>
              <a:rPr lang="zh-CN" altLang="en-US" strike="noStrike" noProof="1" smtClean="0"/>
              <a:t>单击此处编辑母版副标题样式</a:t>
            </a:r>
            <a:endParaRPr lang="zh-CN" altLang="en-US" strike="noStrike" noProof="1"/>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fontAlgn="base" hangingPunct="1"/>
            <a:fld id="{9A0DB2DC-4C9A-4742-B13C-FB6460FD3503}" type="slidenum">
              <a:rPr lang="zh-CN" altLang="en-US" strike="noStrike" noProof="1" dirty="0">
                <a:latin typeface="Arial" panose="020B0604020202020204" pitchFamily="34" charset="0"/>
                <a:ea typeface="宋体" panose="02010600030101010101" pitchFamily="2" charset="-122"/>
                <a:cs typeface="+mn-cs"/>
              </a:rPr>
            </a:fld>
            <a:endParaRPr lang="zh-CN" altLang="en-US" strike="noStrike" noProof="1" dirty="0">
              <a:latin typeface="Arial" panose="020B0604020202020204" pitchFamily="34" charset="0"/>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fontAlgn="base" hangingPunct="1"/>
            <a:fld id="{9A0DB2DC-4C9A-4742-B13C-FB6460FD3503}" type="slidenum">
              <a:rPr lang="zh-CN" altLang="en-US" strike="noStrike" noProof="1" dirty="0">
                <a:latin typeface="Arial" panose="020B0604020202020204" pitchFamily="34" charset="0"/>
                <a:ea typeface="宋体" panose="02010600030101010101" pitchFamily="2" charset="-122"/>
                <a:cs typeface="+mn-cs"/>
              </a:rPr>
            </a:fld>
            <a:endParaRPr lang="zh-CN" altLang="en-US" strike="noStrike" noProof="1" dirty="0">
              <a:latin typeface="Arial" panose="020B0604020202020204" pitchFamily="34" charset="0"/>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p:spPr>
        <p:txBody>
          <a:bodyPr anchor="b"/>
          <a:lstStyle>
            <a:lvl1pPr>
              <a:defRPr sz="4500"/>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623888" y="4589463"/>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fontAlgn="base"/>
            <a:r>
              <a:rPr lang="zh-CN" altLang="en-US" strike="noStrike" noProof="1" smtClean="0"/>
              <a:t>单击此处编辑母版文本样式</a:t>
            </a:r>
            <a:endParaRPr lang="zh-CN" altLang="en-US" strike="noStrike" noProof="1" smtClean="0"/>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fontAlgn="base" hangingPunct="1"/>
            <a:fld id="{9A0DB2DC-4C9A-4742-B13C-FB6460FD3503}" type="slidenum">
              <a:rPr lang="zh-CN" altLang="en-US" strike="noStrike" noProof="1" dirty="0">
                <a:latin typeface="Arial" panose="020B0604020202020204" pitchFamily="34" charset="0"/>
                <a:ea typeface="宋体" panose="02010600030101010101" pitchFamily="2" charset="-122"/>
                <a:cs typeface="+mn-cs"/>
              </a:rPr>
            </a:fld>
            <a:endParaRPr lang="zh-CN" altLang="en-US" strike="noStrike" noProof="1" dirty="0">
              <a:latin typeface="Arial" panose="020B0604020202020204" pitchFamily="34" charset="0"/>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457200" y="1600200"/>
            <a:ext cx="4032504" cy="4525963"/>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654296" y="1600200"/>
            <a:ext cx="4032504" cy="4525963"/>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日期占位符 4"/>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p>
            <a:pPr lvl="0" eaLnBrk="1" fontAlgn="base" hangingPunct="1"/>
            <a:fld id="{9A0DB2DC-4C9A-4742-B13C-FB6460FD3503}" type="slidenum">
              <a:rPr lang="zh-CN" altLang="en-US" strike="noStrike" noProof="1" dirty="0">
                <a:latin typeface="Arial" panose="020B0604020202020204" pitchFamily="34" charset="0"/>
                <a:ea typeface="宋体" panose="02010600030101010101" pitchFamily="2" charset="-122"/>
                <a:cs typeface="+mn-cs"/>
              </a:rPr>
            </a:fld>
            <a:endParaRPr lang="zh-CN" altLang="en-US" strike="noStrike" noProof="1" dirty="0">
              <a:latin typeface="Arial" panose="020B0604020202020204" pitchFamily="34" charset="0"/>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p:spPr>
        <p:txBody>
          <a:body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890081" y="1778438"/>
            <a:ext cx="3655181" cy="823912"/>
          </a:xfrm>
        </p:spPr>
        <p:txBody>
          <a:bodyPr anchor="ctr"/>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4" name="内容占位符 3"/>
          <p:cNvSpPr>
            <a:spLocks noGrp="1"/>
          </p:cNvSpPr>
          <p:nvPr>
            <p:ph sz="half" idx="2"/>
          </p:nvPr>
        </p:nvSpPr>
        <p:spPr>
          <a:xfrm>
            <a:off x="890081" y="2665379"/>
            <a:ext cx="3655181" cy="3524284"/>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4692704" y="1778438"/>
            <a:ext cx="3673182" cy="823912"/>
          </a:xfrm>
        </p:spPr>
        <p:txBody>
          <a:bodyPr anchor="ctr"/>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6" name="内容占位符 5"/>
          <p:cNvSpPr>
            <a:spLocks noGrp="1"/>
          </p:cNvSpPr>
          <p:nvPr>
            <p:ph sz="quarter" idx="4"/>
          </p:nvPr>
        </p:nvSpPr>
        <p:spPr>
          <a:xfrm>
            <a:off x="4692704" y="2665379"/>
            <a:ext cx="3673182" cy="3524284"/>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7" name="日期占位符 6"/>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8" name="页脚占位符 7"/>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9" name="灯片编号占位符 8"/>
          <p:cNvSpPr>
            <a:spLocks noGrp="1"/>
          </p:cNvSpPr>
          <p:nvPr>
            <p:ph type="sldNum" sz="quarter" idx="12"/>
          </p:nvPr>
        </p:nvSpPr>
        <p:spPr/>
        <p:txBody>
          <a:bodyPr/>
          <a:p>
            <a:pPr lvl="0" eaLnBrk="1" fontAlgn="base" hangingPunct="1"/>
            <a:fld id="{9A0DB2DC-4C9A-4742-B13C-FB6460FD3503}" type="slidenum">
              <a:rPr lang="zh-CN" altLang="en-US" strike="noStrike" noProof="1" dirty="0">
                <a:latin typeface="Arial" panose="020B0604020202020204" pitchFamily="34" charset="0"/>
                <a:ea typeface="宋体" panose="02010600030101010101" pitchFamily="2" charset="-122"/>
                <a:cs typeface="+mn-cs"/>
              </a:rPr>
            </a:fld>
            <a:endParaRPr lang="zh-CN" altLang="en-US" strike="noStrike" noProof="1" dirty="0">
              <a:latin typeface="Arial" panose="020B0604020202020204" pitchFamily="34" charset="0"/>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 name="页脚占位符 3"/>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灯片编号占位符 4"/>
          <p:cNvSpPr>
            <a:spLocks noGrp="1"/>
          </p:cNvSpPr>
          <p:nvPr>
            <p:ph type="sldNum" sz="quarter" idx="12"/>
          </p:nvPr>
        </p:nvSpPr>
        <p:spPr/>
        <p:txBody>
          <a:bodyPr/>
          <a:p>
            <a:pPr lvl="0" eaLnBrk="1" fontAlgn="base" hangingPunct="1"/>
            <a:fld id="{9A0DB2DC-4C9A-4742-B13C-FB6460FD3503}" type="slidenum">
              <a:rPr lang="zh-CN" altLang="en-US" strike="noStrike" noProof="1" dirty="0">
                <a:latin typeface="Arial" panose="020B0604020202020204" pitchFamily="34" charset="0"/>
                <a:ea typeface="宋体" panose="02010600030101010101" pitchFamily="2" charset="-122"/>
                <a:cs typeface="+mn-cs"/>
              </a:rPr>
            </a:fld>
            <a:endParaRPr lang="zh-CN" altLang="en-US" strike="noStrike" noProof="1" dirty="0">
              <a:latin typeface="Arial" panose="020B0604020202020204" pitchFamily="34" charset="0"/>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 name="页脚占位符 2"/>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 name="灯片编号占位符 3"/>
          <p:cNvSpPr>
            <a:spLocks noGrp="1"/>
          </p:cNvSpPr>
          <p:nvPr>
            <p:ph type="sldNum" sz="quarter" idx="12"/>
          </p:nvPr>
        </p:nvSpPr>
        <p:spPr/>
        <p:txBody>
          <a:bodyPr/>
          <a:p>
            <a:pPr lvl="0" eaLnBrk="1" fontAlgn="base" hangingPunct="1"/>
            <a:fld id="{9A0DB2DC-4C9A-4742-B13C-FB6460FD3503}" type="slidenum">
              <a:rPr lang="zh-CN" altLang="en-US" strike="noStrike" noProof="1" dirty="0">
                <a:latin typeface="Arial" panose="020B0604020202020204" pitchFamily="34" charset="0"/>
                <a:ea typeface="宋体" panose="02010600030101010101" pitchFamily="2" charset="-122"/>
                <a:cs typeface="+mn-cs"/>
              </a:rPr>
            </a:fld>
            <a:endParaRPr lang="zh-CN" altLang="en-US" strike="noStrike" noProof="1" dirty="0">
              <a:latin typeface="Arial" panose="020B0604020202020204" pitchFamily="34" charset="0"/>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3887391" y="987425"/>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p>
            <a:pPr lvl="0" eaLnBrk="1" fontAlgn="base" hangingPunct="1"/>
            <a:fld id="{9A0DB2DC-4C9A-4742-B13C-FB6460FD3503}" type="slidenum">
              <a:rPr lang="zh-CN" altLang="en-US" strike="noStrike" noProof="1" dirty="0">
                <a:latin typeface="Arial" panose="020B0604020202020204" pitchFamily="34" charset="0"/>
                <a:ea typeface="宋体" panose="02010600030101010101" pitchFamily="2" charset="-122"/>
                <a:cs typeface="+mn-cs"/>
              </a:rPr>
            </a:fld>
            <a:endParaRPr lang="zh-CN" altLang="en-US" strike="noStrike" noProof="1" dirty="0">
              <a:latin typeface="Arial" panose="020B0604020202020204" pitchFamily="34" charset="0"/>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3124012" cy="1600200"/>
          </a:xfr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3887391" y="457201"/>
            <a:ext cx="4629150" cy="5403850"/>
          </a:xfrm>
        </p:spPr>
        <p:txBody>
          <a:bodyPr vert="horz" wrap="square" lIns="91440" tIns="45720" rIns="91440" bIns="45720" numCol="1" anchor="t" anchorCtr="0" compatLnSpc="1"/>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marL="0" marR="0" lvl="0" indent="0" algn="l" defTabSz="914400" rtl="0" eaLnBrk="0" fontAlgn="base" latinLnBrk="0" hangingPunct="0">
              <a:lnSpc>
                <a:spcPct val="100000"/>
              </a:lnSpc>
              <a:spcBef>
                <a:spcPct val="20000"/>
              </a:spcBef>
              <a:spcAft>
                <a:spcPct val="0"/>
              </a:spcAft>
              <a:buClrTx/>
              <a:buSzTx/>
              <a:buFontTx/>
              <a:buNone/>
              <a:defRPr/>
            </a:pPr>
            <a:endParaRPr kumimoji="0" lang="zh-CN" altLang="en-US" sz="2400" b="0" i="0" u="none" strike="noStrike" kern="1200" cap="none" spc="0" normalizeH="0" baseline="0" noProof="1">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629841" y="2057400"/>
            <a:ext cx="3124012" cy="3811588"/>
          </a:xfr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p>
            <a:pPr lvl="0" eaLnBrk="1" fontAlgn="base" hangingPunct="1"/>
            <a:fld id="{9A0DB2DC-4C9A-4742-B13C-FB6460FD3503}" type="slidenum">
              <a:rPr lang="zh-CN" altLang="en-US" strike="noStrike" noProof="1" dirty="0">
                <a:latin typeface="Arial" panose="020B0604020202020204" pitchFamily="34" charset="0"/>
                <a:ea typeface="宋体" panose="02010600030101010101" pitchFamily="2" charset="-122"/>
                <a:cs typeface="+mn-cs"/>
              </a:rPr>
            </a:fld>
            <a:endParaRPr lang="zh-CN" altLang="en-US" strike="noStrike" noProof="1" dirty="0">
              <a:latin typeface="Arial" panose="020B0604020202020204" pitchFamily="34" charset="0"/>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fontAlgn="base" hangingPunct="1"/>
            <a:fld id="{9A0DB2DC-4C9A-4742-B13C-FB6460FD3503}" type="slidenum">
              <a:rPr lang="zh-CN" altLang="en-US" strike="noStrike" noProof="1" dirty="0">
                <a:latin typeface="Arial" panose="020B0604020202020204" pitchFamily="34" charset="0"/>
                <a:ea typeface="宋体" panose="02010600030101010101" pitchFamily="2" charset="-122"/>
                <a:cs typeface="+mn-cs"/>
              </a:rPr>
            </a:fld>
            <a:endParaRPr lang="zh-CN" altLang="en-US" strike="noStrike" noProof="1" dirty="0">
              <a:latin typeface="Arial" panose="020B0604020202020204" pitchFamily="34" charset="0"/>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274638"/>
            <a:ext cx="6052930" cy="5851525"/>
          </a:xfr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fontAlgn="base" hangingPunct="1"/>
            <a:fld id="{9A0DB2DC-4C9A-4742-B13C-FB6460FD3503}" type="slidenum">
              <a:rPr lang="zh-CN" altLang="en-US" strike="noStrike" noProof="1" dirty="0">
                <a:latin typeface="Arial" panose="020B0604020202020204" pitchFamily="34" charset="0"/>
                <a:ea typeface="宋体" panose="02010600030101010101" pitchFamily="2" charset="-122"/>
                <a:cs typeface="+mn-cs"/>
              </a:rPr>
            </a:fld>
            <a:endParaRPr lang="zh-CN" altLang="en-US" strike="noStrike" noProof="1" dirty="0">
              <a:latin typeface="Arial" panose="020B0604020202020204" pitchFamily="34" charset="0"/>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1122363"/>
            <a:ext cx="6858000" cy="2387600"/>
          </a:xfrm>
        </p:spPr>
        <p:txBody>
          <a:bodyPr anchor="b"/>
          <a:lstStyle>
            <a:lvl1pPr algn="ctr">
              <a:defRPr sz="4500"/>
            </a:lvl1p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pPr fontAlgn="base"/>
            <a:r>
              <a:rPr lang="zh-CN" altLang="en-US" strike="noStrike" noProof="1" smtClean="0"/>
              <a:t>单击此处编辑母版副标题样式</a:t>
            </a:r>
            <a:endParaRPr lang="zh-CN" altLang="en-US" strike="noStrike" noProof="1"/>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fontAlgn="base" hangingPunct="1"/>
            <a:fld id="{9A0DB2DC-4C9A-4742-B13C-FB6460FD3503}" type="slidenum">
              <a:rPr lang="zh-CN" altLang="en-US" strike="noStrike" noProof="1" dirty="0">
                <a:latin typeface="Arial" panose="020B0604020202020204" pitchFamily="34" charset="0"/>
                <a:ea typeface="宋体" panose="02010600030101010101" pitchFamily="2" charset="-122"/>
                <a:cs typeface="+mn-cs"/>
              </a:rPr>
            </a:fld>
            <a:endParaRPr lang="zh-CN" altLang="en-US" strike="noStrike" noProof="1" dirty="0">
              <a:latin typeface="Arial" panose="020B0604020202020204" pitchFamily="34" charset="0"/>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fontAlgn="base" hangingPunct="1"/>
            <a:fld id="{9A0DB2DC-4C9A-4742-B13C-FB6460FD3503}" type="slidenum">
              <a:rPr lang="zh-CN" altLang="en-US" strike="noStrike" noProof="1" dirty="0">
                <a:latin typeface="Arial" panose="020B0604020202020204" pitchFamily="34" charset="0"/>
                <a:ea typeface="宋体" panose="02010600030101010101" pitchFamily="2" charset="-122"/>
                <a:cs typeface="+mn-cs"/>
              </a:rPr>
            </a:fld>
            <a:endParaRPr lang="zh-CN" altLang="en-US" strike="noStrike" noProof="1" dirty="0">
              <a:latin typeface="Arial" panose="020B0604020202020204" pitchFamily="34" charset="0"/>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p:spPr>
        <p:txBody>
          <a:bodyPr anchor="b"/>
          <a:lstStyle>
            <a:lvl1pPr>
              <a:defRPr sz="4500"/>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623888" y="4589463"/>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fontAlgn="base"/>
            <a:r>
              <a:rPr lang="zh-CN" altLang="en-US" strike="noStrike" noProof="1" smtClean="0"/>
              <a:t>单击此处编辑母版文本样式</a:t>
            </a:r>
            <a:endParaRPr lang="zh-CN" altLang="en-US" strike="noStrike" noProof="1" smtClean="0"/>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fontAlgn="base" hangingPunct="1"/>
            <a:fld id="{9A0DB2DC-4C9A-4742-B13C-FB6460FD3503}" type="slidenum">
              <a:rPr lang="zh-CN" altLang="en-US" strike="noStrike" noProof="1" dirty="0">
                <a:latin typeface="Arial" panose="020B0604020202020204" pitchFamily="34" charset="0"/>
                <a:ea typeface="宋体" panose="02010600030101010101" pitchFamily="2" charset="-122"/>
                <a:cs typeface="+mn-cs"/>
              </a:rPr>
            </a:fld>
            <a:endParaRPr lang="zh-CN" altLang="en-US" strike="noStrike" noProof="1" dirty="0">
              <a:latin typeface="Arial" panose="020B0604020202020204" pitchFamily="34" charset="0"/>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457200" y="1600200"/>
            <a:ext cx="4032504" cy="4525963"/>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654296" y="1600200"/>
            <a:ext cx="4032504" cy="4525963"/>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日期占位符 4"/>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p>
            <a:pPr lvl="0" eaLnBrk="1" fontAlgn="base" hangingPunct="1"/>
            <a:fld id="{9A0DB2DC-4C9A-4742-B13C-FB6460FD3503}" type="slidenum">
              <a:rPr lang="zh-CN" altLang="en-US" strike="noStrike" noProof="1" dirty="0">
                <a:latin typeface="Arial" panose="020B0604020202020204" pitchFamily="34" charset="0"/>
                <a:ea typeface="宋体" panose="02010600030101010101" pitchFamily="2" charset="-122"/>
                <a:cs typeface="+mn-cs"/>
              </a:rPr>
            </a:fld>
            <a:endParaRPr lang="zh-CN" altLang="en-US" strike="noStrike" noProof="1" dirty="0">
              <a:latin typeface="Arial" panose="020B0604020202020204" pitchFamily="34" charset="0"/>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p:spPr>
        <p:txBody>
          <a:body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890081" y="1778438"/>
            <a:ext cx="3655181" cy="823912"/>
          </a:xfrm>
        </p:spPr>
        <p:txBody>
          <a:bodyPr anchor="ctr"/>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4" name="内容占位符 3"/>
          <p:cNvSpPr>
            <a:spLocks noGrp="1"/>
          </p:cNvSpPr>
          <p:nvPr>
            <p:ph sz="half" idx="2"/>
          </p:nvPr>
        </p:nvSpPr>
        <p:spPr>
          <a:xfrm>
            <a:off x="890081" y="2665379"/>
            <a:ext cx="3655181" cy="3524284"/>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4692704" y="1778438"/>
            <a:ext cx="3673182" cy="823912"/>
          </a:xfrm>
        </p:spPr>
        <p:txBody>
          <a:bodyPr anchor="ctr"/>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6" name="内容占位符 5"/>
          <p:cNvSpPr>
            <a:spLocks noGrp="1"/>
          </p:cNvSpPr>
          <p:nvPr>
            <p:ph sz="quarter" idx="4"/>
          </p:nvPr>
        </p:nvSpPr>
        <p:spPr>
          <a:xfrm>
            <a:off x="4692704" y="2665379"/>
            <a:ext cx="3673182" cy="3524284"/>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7" name="日期占位符 6"/>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8" name="页脚占位符 7"/>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9" name="灯片编号占位符 8"/>
          <p:cNvSpPr>
            <a:spLocks noGrp="1"/>
          </p:cNvSpPr>
          <p:nvPr>
            <p:ph type="sldNum" sz="quarter" idx="12"/>
          </p:nvPr>
        </p:nvSpPr>
        <p:spPr/>
        <p:txBody>
          <a:bodyPr/>
          <a:p>
            <a:pPr lvl="0" eaLnBrk="1" fontAlgn="base" hangingPunct="1"/>
            <a:fld id="{9A0DB2DC-4C9A-4742-B13C-FB6460FD3503}" type="slidenum">
              <a:rPr lang="zh-CN" altLang="en-US" strike="noStrike" noProof="1" dirty="0">
                <a:latin typeface="Arial" panose="020B0604020202020204" pitchFamily="34" charset="0"/>
                <a:ea typeface="宋体" panose="02010600030101010101" pitchFamily="2" charset="-122"/>
                <a:cs typeface="+mn-cs"/>
              </a:rPr>
            </a:fld>
            <a:endParaRPr lang="zh-CN" altLang="en-US" strike="noStrike" noProof="1" dirty="0">
              <a:latin typeface="Arial" panose="020B0604020202020204" pitchFamily="34" charset="0"/>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 name="页脚占位符 3"/>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灯片编号占位符 4"/>
          <p:cNvSpPr>
            <a:spLocks noGrp="1"/>
          </p:cNvSpPr>
          <p:nvPr>
            <p:ph type="sldNum" sz="quarter" idx="12"/>
          </p:nvPr>
        </p:nvSpPr>
        <p:spPr/>
        <p:txBody>
          <a:bodyPr/>
          <a:p>
            <a:pPr lvl="0" eaLnBrk="1" fontAlgn="base" hangingPunct="1"/>
            <a:fld id="{9A0DB2DC-4C9A-4742-B13C-FB6460FD3503}" type="slidenum">
              <a:rPr lang="zh-CN" altLang="en-US" strike="noStrike" noProof="1" dirty="0">
                <a:latin typeface="Arial" panose="020B0604020202020204" pitchFamily="34" charset="0"/>
                <a:ea typeface="宋体" panose="02010600030101010101" pitchFamily="2" charset="-122"/>
                <a:cs typeface="+mn-cs"/>
              </a:rPr>
            </a:fld>
            <a:endParaRPr lang="zh-CN" altLang="en-US" strike="noStrike" noProof="1" dirty="0">
              <a:latin typeface="Arial" panose="020B0604020202020204" pitchFamily="34" charset="0"/>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 name="页脚占位符 2"/>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 name="灯片编号占位符 3"/>
          <p:cNvSpPr>
            <a:spLocks noGrp="1"/>
          </p:cNvSpPr>
          <p:nvPr>
            <p:ph type="sldNum" sz="quarter" idx="12"/>
          </p:nvPr>
        </p:nvSpPr>
        <p:spPr/>
        <p:txBody>
          <a:bodyPr/>
          <a:p>
            <a:pPr lvl="0" eaLnBrk="1" fontAlgn="base" hangingPunct="1"/>
            <a:fld id="{9A0DB2DC-4C9A-4742-B13C-FB6460FD3503}" type="slidenum">
              <a:rPr lang="zh-CN" altLang="en-US" strike="noStrike" noProof="1" dirty="0">
                <a:latin typeface="Arial" panose="020B0604020202020204" pitchFamily="34" charset="0"/>
                <a:ea typeface="宋体" panose="02010600030101010101" pitchFamily="2" charset="-122"/>
                <a:cs typeface="+mn-cs"/>
              </a:rPr>
            </a:fld>
            <a:endParaRPr lang="zh-CN" altLang="en-US" strike="noStrike" noProof="1" dirty="0">
              <a:latin typeface="Arial" panose="020B0604020202020204" pitchFamily="34" charset="0"/>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3887391" y="987425"/>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p>
            <a:pPr lvl="0" eaLnBrk="1" fontAlgn="base" hangingPunct="1"/>
            <a:fld id="{9A0DB2DC-4C9A-4742-B13C-FB6460FD3503}" type="slidenum">
              <a:rPr lang="zh-CN" altLang="en-US" strike="noStrike" noProof="1" dirty="0">
                <a:latin typeface="Arial" panose="020B0604020202020204" pitchFamily="34" charset="0"/>
                <a:ea typeface="宋体" panose="02010600030101010101" pitchFamily="2" charset="-122"/>
                <a:cs typeface="+mn-cs"/>
              </a:rPr>
            </a:fld>
            <a:endParaRPr lang="zh-CN" altLang="en-US" strike="noStrike" noProof="1" dirty="0">
              <a:latin typeface="Arial" panose="020B0604020202020204" pitchFamily="34" charset="0"/>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3124012" cy="1600200"/>
          </a:xfr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3887391" y="457201"/>
            <a:ext cx="4629150" cy="5403850"/>
          </a:xfrm>
        </p:spPr>
        <p:txBody>
          <a:bodyPr vert="horz" wrap="square" lIns="91440" tIns="45720" rIns="91440" bIns="45720" numCol="1" anchor="t" anchorCtr="0" compatLnSpc="1"/>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marL="0" marR="0" lvl="0" indent="0" algn="l" defTabSz="914400" rtl="0" eaLnBrk="0" fontAlgn="base" latinLnBrk="0" hangingPunct="0">
              <a:lnSpc>
                <a:spcPct val="100000"/>
              </a:lnSpc>
              <a:spcBef>
                <a:spcPct val="20000"/>
              </a:spcBef>
              <a:spcAft>
                <a:spcPct val="0"/>
              </a:spcAft>
              <a:buClrTx/>
              <a:buSzTx/>
              <a:buFontTx/>
              <a:buNone/>
              <a:defRPr/>
            </a:pPr>
            <a:endParaRPr kumimoji="0" lang="zh-CN" altLang="en-US" sz="2400" b="0" i="0" u="none" strike="noStrike" kern="1200" cap="none" spc="0" normalizeH="0" baseline="0" noProof="1">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629841" y="2057400"/>
            <a:ext cx="3124012" cy="3811588"/>
          </a:xfr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p>
            <a:pPr lvl="0" eaLnBrk="1" fontAlgn="base" hangingPunct="1"/>
            <a:fld id="{9A0DB2DC-4C9A-4742-B13C-FB6460FD3503}" type="slidenum">
              <a:rPr lang="zh-CN" altLang="en-US" strike="noStrike" noProof="1" dirty="0">
                <a:latin typeface="Arial" panose="020B0604020202020204" pitchFamily="34" charset="0"/>
                <a:ea typeface="宋体" panose="02010600030101010101" pitchFamily="2" charset="-122"/>
                <a:cs typeface="+mn-cs"/>
              </a:rPr>
            </a:fld>
            <a:endParaRPr lang="zh-CN" altLang="en-US" strike="noStrike" noProof="1" dirty="0">
              <a:latin typeface="Arial" panose="020B0604020202020204" pitchFamily="34" charset="0"/>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fontAlgn="base" hangingPunct="1"/>
            <a:fld id="{9A0DB2DC-4C9A-4742-B13C-FB6460FD3503}" type="slidenum">
              <a:rPr lang="zh-CN" altLang="en-US" strike="noStrike" noProof="1" dirty="0">
                <a:latin typeface="Arial" panose="020B0604020202020204" pitchFamily="34" charset="0"/>
                <a:ea typeface="宋体" panose="02010600030101010101" pitchFamily="2" charset="-122"/>
                <a:cs typeface="+mn-cs"/>
              </a:rPr>
            </a:fld>
            <a:endParaRPr lang="zh-CN" altLang="en-US" strike="noStrike" noProof="1" dirty="0">
              <a:latin typeface="Arial" panose="020B0604020202020204" pitchFamily="34" charset="0"/>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274638"/>
            <a:ext cx="6052930" cy="5851525"/>
          </a:xfr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fontAlgn="base" hangingPunct="1"/>
            <a:fld id="{9A0DB2DC-4C9A-4742-B13C-FB6460FD3503}" type="slidenum">
              <a:rPr lang="zh-CN" altLang="en-US" strike="noStrike" noProof="1" dirty="0">
                <a:latin typeface="Arial" panose="020B0604020202020204" pitchFamily="34" charset="0"/>
                <a:ea typeface="宋体" panose="02010600030101010101" pitchFamily="2" charset="-122"/>
                <a:cs typeface="+mn-cs"/>
              </a:rPr>
            </a:fld>
            <a:endParaRPr lang="zh-CN" altLang="en-US" strike="noStrike" noProof="1" dirty="0">
              <a:latin typeface="Arial" panose="020B0604020202020204" pitchFamily="34" charset="0"/>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5_Title Slide">
    <p:bg>
      <p:bgPr>
        <a:blipFill rotWithShape="1">
          <a:blip r:embed="rId2"/>
          <a:stretch>
            <a:fillRect/>
          </a:stretch>
        </a:blipFill>
        <a:effectLst/>
      </p:bgPr>
    </p:bg>
    <p:spTree>
      <p:nvGrpSpPr>
        <p:cNvPr id="1" name=""/>
        <p:cNvGrpSpPr/>
        <p:nvPr/>
      </p:nvGrpSpPr>
      <p:grpSpPr>
        <a:xfrm>
          <a:off x="0" y="0"/>
          <a:ext cx="0" cy="0"/>
          <a:chOff x="0" y="0"/>
          <a:chExt cx="0" cy="0"/>
        </a:xfrm>
      </p:grpSpPr>
      <p:sp>
        <p:nvSpPr>
          <p:cNvPr id="2" name="矩形 1"/>
          <p:cNvSpPr/>
          <p:nvPr userDrawn="1"/>
        </p:nvSpPr>
        <p:spPr>
          <a:xfrm>
            <a:off x="0" y="0"/>
            <a:ext cx="9144000" cy="6858000"/>
          </a:xfrm>
          <a:prstGeom prst="rect">
            <a:avLst/>
          </a:prstGeom>
          <a:solidFill>
            <a:srgbClr val="000000">
              <a:alpha val="50000"/>
            </a:srgb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1000">
              <a:latin typeface="+mn-ea"/>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1_Title Slide">
    <p:bg>
      <p:bgPr>
        <a:solidFill>
          <a:schemeClr val="bg1">
            <a:lumMod val="95000"/>
          </a:schemeClr>
        </a:solidFill>
        <a:effectLst/>
      </p:bgPr>
    </p:bg>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20.xml"/><Relationship Id="rId8" Type="http://schemas.openxmlformats.org/officeDocument/2006/relationships/slideLayout" Target="../slideLayouts/slideLayout19.xml"/><Relationship Id="rId7" Type="http://schemas.openxmlformats.org/officeDocument/2006/relationships/slideLayout" Target="../slideLayouts/slideLayout18.xml"/><Relationship Id="rId6" Type="http://schemas.openxmlformats.org/officeDocument/2006/relationships/slideLayout" Target="../slideLayouts/slideLayout17.xml"/><Relationship Id="rId5" Type="http://schemas.openxmlformats.org/officeDocument/2006/relationships/slideLayout" Target="../slideLayouts/slideLayout16.xml"/><Relationship Id="rId4" Type="http://schemas.openxmlformats.org/officeDocument/2006/relationships/slideLayout" Target="../slideLayouts/slideLayout15.xml"/><Relationship Id="rId3" Type="http://schemas.openxmlformats.org/officeDocument/2006/relationships/slideLayout" Target="../slideLayouts/slideLayout14.xml"/><Relationship Id="rId2" Type="http://schemas.openxmlformats.org/officeDocument/2006/relationships/slideLayout" Target="../slideLayouts/slideLayout13.xml"/><Relationship Id="rId14" Type="http://schemas.openxmlformats.org/officeDocument/2006/relationships/theme" Target="../theme/theme2.xml"/><Relationship Id="rId13" Type="http://schemas.openxmlformats.org/officeDocument/2006/relationships/slideLayout" Target="../slideLayouts/slideLayout24.xml"/><Relationship Id="rId12" Type="http://schemas.openxmlformats.org/officeDocument/2006/relationships/slideLayout" Target="../slideLayouts/slideLayout23.xml"/><Relationship Id="rId11" Type="http://schemas.openxmlformats.org/officeDocument/2006/relationships/slideLayout" Target="../slideLayouts/slideLayout22.xml"/><Relationship Id="rId10" Type="http://schemas.openxmlformats.org/officeDocument/2006/relationships/slideLayout" Target="../slideLayouts/slideLayout21.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1026" name="标题 1025"/>
          <p:cNvSpPr>
            <a:spLocks noGrp="1"/>
          </p:cNvSpPr>
          <p:nvPr>
            <p:ph type="title"/>
          </p:nvPr>
        </p:nvSpPr>
        <p:spPr>
          <a:xfrm>
            <a:off x="457200" y="274638"/>
            <a:ext cx="8229600" cy="1143000"/>
          </a:xfrm>
          <a:prstGeom prst="rect">
            <a:avLst/>
          </a:prstGeom>
          <a:noFill/>
          <a:ln w="9525">
            <a:noFill/>
          </a:ln>
        </p:spPr>
        <p:txBody>
          <a:bodyPr anchor="ctr"/>
          <a:p>
            <a:pPr lvl="0"/>
            <a:r>
              <a:rPr lang="zh-CN" altLang="en-US" dirty="0"/>
              <a:t>单击此处编辑母版标题样式</a:t>
            </a:r>
            <a:endParaRPr lang="zh-CN" altLang="en-US" dirty="0"/>
          </a:p>
        </p:txBody>
      </p:sp>
      <p:sp>
        <p:nvSpPr>
          <p:cNvPr id="1027" name="文本占位符 1026"/>
          <p:cNvSpPr>
            <a:spLocks noGrp="1"/>
          </p:cNvSpPr>
          <p:nvPr>
            <p:ph type="body"/>
          </p:nvPr>
        </p:nvSpPr>
        <p:spPr>
          <a:xfrm>
            <a:off x="457200" y="1600200"/>
            <a:ext cx="8229600" cy="4525963"/>
          </a:xfrm>
          <a:prstGeom prst="rect">
            <a:avLst/>
          </a:prstGeom>
          <a:noFill/>
          <a:ln w="9525">
            <a:noFill/>
          </a:ln>
        </p:spPr>
        <p:txBody>
          <a:bodyPr anchor="t"/>
          <a:p>
            <a:pPr lvl="0" indent="-342900"/>
            <a:r>
              <a:rPr lang="zh-CN" altLang="en-US" dirty="0"/>
              <a:t>单击此处编辑母版文本样式</a:t>
            </a:r>
            <a:endParaRPr lang="zh-CN" altLang="en-US" dirty="0"/>
          </a:p>
          <a:p>
            <a:pPr lvl="1" indent="-285750"/>
            <a:r>
              <a:rPr lang="zh-CN" altLang="en-US" dirty="0"/>
              <a:t>第二级</a:t>
            </a:r>
            <a:endParaRPr lang="zh-CN" altLang="en-US" dirty="0"/>
          </a:p>
          <a:p>
            <a:pPr lvl="2" indent="-228600"/>
            <a:r>
              <a:rPr lang="zh-CN" altLang="en-US" dirty="0"/>
              <a:t>第三级</a:t>
            </a:r>
            <a:endParaRPr lang="zh-CN" altLang="en-US" dirty="0"/>
          </a:p>
          <a:p>
            <a:pPr lvl="3" indent="-228600"/>
            <a:r>
              <a:rPr lang="zh-CN" altLang="en-US" dirty="0"/>
              <a:t>第四级</a:t>
            </a:r>
            <a:endParaRPr lang="zh-CN" altLang="en-US" dirty="0"/>
          </a:p>
          <a:p>
            <a:pPr lvl="4" indent="-228600"/>
            <a:r>
              <a:rPr lang="zh-CN" altLang="en-US" dirty="0"/>
              <a:t>第五级</a:t>
            </a:r>
            <a:endParaRPr lang="zh-CN" altLang="en-US" dirty="0"/>
          </a:p>
        </p:txBody>
      </p:sp>
      <p:sp>
        <p:nvSpPr>
          <p:cNvPr id="1028" name="日期占位符 1027"/>
          <p:cNvSpPr>
            <a:spLocks noGrp="1"/>
          </p:cNvSpPr>
          <p:nvPr>
            <p:ph type="dt" sz="half" idx="2"/>
          </p:nvPr>
        </p:nvSpPr>
        <p:spPr>
          <a:xfrm>
            <a:off x="457200" y="6245225"/>
            <a:ext cx="2133600" cy="476250"/>
          </a:xfrm>
          <a:prstGeom prst="rect">
            <a:avLst/>
          </a:prstGeom>
          <a:noFill/>
          <a:ln w="9525">
            <a:noFill/>
          </a:ln>
        </p:spPr>
        <p:txBody>
          <a:bodyPr/>
          <a:lstStyle>
            <a:lvl1pPr>
              <a:defRPr sz="1400" noProof="1"/>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29" name="页脚占位符 1028"/>
          <p:cNvSpPr>
            <a:spLocks noGrp="1"/>
          </p:cNvSpPr>
          <p:nvPr>
            <p:ph type="ftr" sz="quarter" idx="3"/>
          </p:nvPr>
        </p:nvSpPr>
        <p:spPr>
          <a:xfrm>
            <a:off x="3124200" y="6245225"/>
            <a:ext cx="2895600" cy="476250"/>
          </a:xfrm>
          <a:prstGeom prst="rect">
            <a:avLst/>
          </a:prstGeom>
          <a:noFill/>
          <a:ln w="9525">
            <a:noFill/>
          </a:ln>
        </p:spPr>
        <p:txBody>
          <a:bodyPr/>
          <a:lstStyle>
            <a:lvl1pPr algn="ctr">
              <a:defRPr sz="1400" noProof="1"/>
            </a:lvl1p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30" name="灯片编号占位符 1029"/>
          <p:cNvSpPr>
            <a:spLocks noGrp="1"/>
          </p:cNvSpPr>
          <p:nvPr>
            <p:ph type="sldNum" sz="quarter" idx="4"/>
          </p:nvPr>
        </p:nvSpPr>
        <p:spPr>
          <a:xfrm>
            <a:off x="6553200" y="6245225"/>
            <a:ext cx="2133600" cy="476250"/>
          </a:xfrm>
          <a:prstGeom prst="rect">
            <a:avLst/>
          </a:prstGeom>
          <a:noFill/>
          <a:ln w="9525">
            <a:noFill/>
          </a:ln>
        </p:spPr>
        <p:txBody>
          <a:bodyPr vert="horz" wrap="square" lIns="91440" tIns="45720" rIns="91440" bIns="45720" numCol="1" anchor="t" anchorCtr="0" compatLnSpc="1"/>
          <a:lstStyle>
            <a:lvl1pPr algn="r">
              <a:defRPr sz="1400"/>
            </a:lvl1pPr>
          </a:lstStyle>
          <a:p>
            <a:pPr lvl="0" eaLnBrk="1" fontAlgn="base" hangingPunct="1"/>
            <a:fld id="{9A0DB2DC-4C9A-4742-B13C-FB6460FD3503}" type="slidenum">
              <a:rPr lang="zh-CN" altLang="en-US" strike="noStrike" noProof="1" dirty="0">
                <a:latin typeface="Arial" panose="020B0604020202020204" pitchFamily="34" charset="0"/>
                <a:ea typeface="宋体" panose="02010600030101010101" pitchFamily="2" charset="-122"/>
                <a:cs typeface="+mn-cs"/>
              </a:rPr>
            </a:fld>
            <a:endParaRPr lang="zh-CN" altLang="en-US" strike="noStrike" noProof="1" dirty="0">
              <a:latin typeface="Arial" panose="020B0604020202020204" pitchFamily="34" charset="0"/>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2pPr>
      <a:lvl3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3pPr>
      <a:lvl4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4pPr>
      <a:lvl5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5pPr>
      <a:lvl6pPr marL="4572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6pPr>
      <a:lvl7pPr marL="9144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7pPr>
      <a:lvl8pPr marL="13716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8pPr>
      <a:lvl9pPr marL="18288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9pPr>
    </p:titleStyle>
    <p:body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vl6pPr marL="2514600" lvl="5"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6pPr>
      <a:lvl7pPr marL="2971800" lvl="6"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7pPr>
      <a:lvl8pPr marL="3429000" lvl="7"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8pPr>
      <a:lvl9pPr marL="3886200" lvl="8"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9pPr>
    </p:bodyStyle>
    <p:other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2050" name="标题 1025"/>
          <p:cNvSpPr>
            <a:spLocks noGrp="1"/>
          </p:cNvSpPr>
          <p:nvPr>
            <p:ph type="title"/>
          </p:nvPr>
        </p:nvSpPr>
        <p:spPr>
          <a:xfrm>
            <a:off x="457200" y="274638"/>
            <a:ext cx="8229600" cy="1143000"/>
          </a:xfrm>
          <a:prstGeom prst="rect">
            <a:avLst/>
          </a:prstGeom>
          <a:noFill/>
          <a:ln w="9525">
            <a:noFill/>
          </a:ln>
        </p:spPr>
        <p:txBody>
          <a:bodyPr anchor="ctr"/>
          <a:p>
            <a:pPr lvl="0"/>
            <a:r>
              <a:rPr lang="zh-CN" altLang="en-US" dirty="0"/>
              <a:t>单击此处编辑母版标题样式</a:t>
            </a:r>
            <a:endParaRPr lang="zh-CN" altLang="en-US" dirty="0"/>
          </a:p>
        </p:txBody>
      </p:sp>
      <p:sp>
        <p:nvSpPr>
          <p:cNvPr id="2051" name="文本占位符 1026"/>
          <p:cNvSpPr>
            <a:spLocks noGrp="1"/>
          </p:cNvSpPr>
          <p:nvPr>
            <p:ph type="body"/>
          </p:nvPr>
        </p:nvSpPr>
        <p:spPr>
          <a:xfrm>
            <a:off x="457200" y="1600200"/>
            <a:ext cx="8229600" cy="4525963"/>
          </a:xfrm>
          <a:prstGeom prst="rect">
            <a:avLst/>
          </a:prstGeom>
          <a:noFill/>
          <a:ln w="9525">
            <a:noFill/>
          </a:ln>
        </p:spPr>
        <p:txBody>
          <a:bodyPr anchor="t"/>
          <a:p>
            <a:pPr lvl="0" indent="-342900"/>
            <a:r>
              <a:rPr lang="zh-CN" altLang="en-US" dirty="0"/>
              <a:t>单击此处编辑母版文本样式</a:t>
            </a:r>
            <a:endParaRPr lang="zh-CN" altLang="en-US" dirty="0"/>
          </a:p>
          <a:p>
            <a:pPr lvl="1" indent="-285750"/>
            <a:r>
              <a:rPr lang="zh-CN" altLang="en-US" dirty="0"/>
              <a:t>第二级</a:t>
            </a:r>
            <a:endParaRPr lang="zh-CN" altLang="en-US" dirty="0"/>
          </a:p>
          <a:p>
            <a:pPr lvl="2" indent="-228600"/>
            <a:r>
              <a:rPr lang="zh-CN" altLang="en-US" dirty="0"/>
              <a:t>第三级</a:t>
            </a:r>
            <a:endParaRPr lang="zh-CN" altLang="en-US" dirty="0"/>
          </a:p>
          <a:p>
            <a:pPr lvl="3" indent="-228600"/>
            <a:r>
              <a:rPr lang="zh-CN" altLang="en-US" dirty="0"/>
              <a:t>第四级</a:t>
            </a:r>
            <a:endParaRPr lang="zh-CN" altLang="en-US" dirty="0"/>
          </a:p>
          <a:p>
            <a:pPr lvl="4" indent="-228600"/>
            <a:r>
              <a:rPr lang="zh-CN" altLang="en-US" dirty="0"/>
              <a:t>第五级</a:t>
            </a:r>
            <a:endParaRPr lang="zh-CN" altLang="en-US" dirty="0"/>
          </a:p>
        </p:txBody>
      </p:sp>
      <p:sp>
        <p:nvSpPr>
          <p:cNvPr id="1028" name="日期占位符 1027"/>
          <p:cNvSpPr>
            <a:spLocks noGrp="1"/>
          </p:cNvSpPr>
          <p:nvPr>
            <p:ph type="dt" sz="half" idx="2"/>
          </p:nvPr>
        </p:nvSpPr>
        <p:spPr>
          <a:xfrm>
            <a:off x="457200" y="6245225"/>
            <a:ext cx="2133600" cy="476250"/>
          </a:xfrm>
          <a:prstGeom prst="rect">
            <a:avLst/>
          </a:prstGeom>
          <a:noFill/>
          <a:ln w="9525">
            <a:noFill/>
          </a:ln>
        </p:spPr>
        <p:txBody>
          <a:bodyPr/>
          <a:lstStyle>
            <a:lvl1pPr>
              <a:defRPr sz="1400" noProof="1"/>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29" name="页脚占位符 1028"/>
          <p:cNvSpPr>
            <a:spLocks noGrp="1"/>
          </p:cNvSpPr>
          <p:nvPr>
            <p:ph type="ftr" sz="quarter" idx="3"/>
          </p:nvPr>
        </p:nvSpPr>
        <p:spPr>
          <a:xfrm>
            <a:off x="3124200" y="6245225"/>
            <a:ext cx="2895600" cy="476250"/>
          </a:xfrm>
          <a:prstGeom prst="rect">
            <a:avLst/>
          </a:prstGeom>
          <a:noFill/>
          <a:ln w="9525">
            <a:noFill/>
          </a:ln>
        </p:spPr>
        <p:txBody>
          <a:bodyPr/>
          <a:lstStyle>
            <a:lvl1pPr algn="ctr">
              <a:defRPr sz="1400" noProof="1"/>
            </a:lvl1p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30" name="灯片编号占位符 1029"/>
          <p:cNvSpPr>
            <a:spLocks noGrp="1"/>
          </p:cNvSpPr>
          <p:nvPr>
            <p:ph type="sldNum" sz="quarter" idx="4"/>
          </p:nvPr>
        </p:nvSpPr>
        <p:spPr>
          <a:xfrm>
            <a:off x="6553200" y="6245225"/>
            <a:ext cx="2133600" cy="476250"/>
          </a:xfrm>
          <a:prstGeom prst="rect">
            <a:avLst/>
          </a:prstGeom>
          <a:noFill/>
          <a:ln w="9525">
            <a:noFill/>
          </a:ln>
        </p:spPr>
        <p:txBody>
          <a:bodyPr vert="horz" wrap="square" lIns="91440" tIns="45720" rIns="91440" bIns="45720" numCol="1" anchor="t" anchorCtr="0" compatLnSpc="1"/>
          <a:lstStyle>
            <a:lvl1pPr algn="r">
              <a:defRPr sz="1400"/>
            </a:lvl1pPr>
          </a:lstStyle>
          <a:p>
            <a:pPr lvl="0" eaLnBrk="1" fontAlgn="base" hangingPunct="1"/>
            <a:fld id="{9A0DB2DC-4C9A-4742-B13C-FB6460FD3503}" type="slidenum">
              <a:rPr lang="zh-CN" altLang="en-US" strike="noStrike" noProof="1" dirty="0">
                <a:latin typeface="Arial" panose="020B0604020202020204" pitchFamily="34" charset="0"/>
                <a:ea typeface="宋体" panose="02010600030101010101" pitchFamily="2" charset="-122"/>
                <a:cs typeface="+mn-cs"/>
              </a:rPr>
            </a:fld>
            <a:endParaRPr lang="zh-CN" altLang="en-US" strike="noStrike" noProof="1" dirty="0">
              <a:latin typeface="Arial" panose="020B0604020202020204" pitchFamily="34" charset="0"/>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Lst>
  <p:hf sldNum="0" hdr="0" ftr="0" dt="0"/>
  <p:txStyles>
    <p:title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2pPr>
      <a:lvl3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3pPr>
      <a:lvl4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4pPr>
      <a:lvl5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5pPr>
      <a:lvl6pPr marL="4572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6pPr>
      <a:lvl7pPr marL="9144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7pPr>
      <a:lvl8pPr marL="13716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8pPr>
      <a:lvl9pPr marL="18288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9pPr>
    </p:titleStyle>
    <p:body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vl6pPr marL="2514600" lvl="5"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6pPr>
      <a:lvl7pPr marL="2971800" lvl="6"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7pPr>
      <a:lvl8pPr marL="3429000" lvl="7"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8pPr>
      <a:lvl9pPr marL="3886200" lvl="8"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9pPr>
    </p:bodyStyle>
    <p:other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18.xml"/><Relationship Id="rId1" Type="http://schemas.openxmlformats.org/officeDocument/2006/relationships/image" Target="../media/image2.jpeg"/></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18.xml"/><Relationship Id="rId1" Type="http://schemas.openxmlformats.org/officeDocument/2006/relationships/image" Target="../media/image3.jpeg"/></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image" Target="../media/image4.jpe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7.xml"/><Relationship Id="rId1" Type="http://schemas.openxmlformats.org/officeDocument/2006/relationships/image" Target="../media/image5.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xml"/><Relationship Id="rId1"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2.xml"/><Relationship Id="rId1" Type="http://schemas.openxmlformats.org/officeDocument/2006/relationships/image" Target="../media/image6.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6.pn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702310" y="767715"/>
            <a:ext cx="7738745" cy="3745865"/>
          </a:xfrm>
          <a:prstGeom prst="rect">
            <a:avLst/>
          </a:prstGeom>
          <a:noFill/>
        </p:spPr>
        <p:txBody>
          <a:bodyPr wrap="square" rtlCol="0" anchor="t">
            <a:spAutoFit/>
          </a:bodyPr>
          <a:p>
            <a:pPr indent="457200">
              <a:lnSpc>
                <a:spcPct val="110000"/>
              </a:lnSpc>
            </a:pPr>
            <a:r>
              <a:rPr lang="zh-CN" altLang="en-US" sz="3600">
                <a:latin typeface="隶书" panose="02010509060101010101" charset="-122"/>
                <a:ea typeface="隶书" panose="02010509060101010101" charset="-122"/>
              </a:rPr>
              <a:t>她的裤子和短褂上，左一块右一块都是补丁，两只手上伏着粗粗的血管，由于操劳过度，面色已是黝</a:t>
            </a:r>
            <a:r>
              <a:rPr lang="en-US" altLang="zh-CN" sz="3600">
                <a:latin typeface="Times New Roman" panose="02020603050405020304" charset="0"/>
                <a:ea typeface="隶书" panose="02010509060101010101" charset="-122"/>
                <a:cs typeface="Times New Roman" panose="02020603050405020304" charset="0"/>
              </a:rPr>
              <a:t>(</a:t>
            </a:r>
            <a:r>
              <a:rPr lang="zh-CN" altLang="en-US" sz="3600">
                <a:latin typeface="Times New Roman" panose="02020603050405020304" charset="0"/>
                <a:ea typeface="隶书" panose="02010509060101010101" charset="-122"/>
                <a:cs typeface="Times New Roman" panose="02020603050405020304" charset="0"/>
              </a:rPr>
              <a:t>yǒu</a:t>
            </a:r>
            <a:r>
              <a:rPr lang="en-US" altLang="zh-CN" sz="3600">
                <a:latin typeface="Times New Roman" panose="02020603050405020304" charset="0"/>
                <a:ea typeface="隶书" panose="02010509060101010101" charset="-122"/>
                <a:cs typeface="Times New Roman" panose="02020603050405020304" charset="0"/>
              </a:rPr>
              <a:t>)</a:t>
            </a:r>
            <a:r>
              <a:rPr lang="zh-CN" altLang="en-US" sz="3600">
                <a:latin typeface="隶书" panose="02010509060101010101" charset="-122"/>
                <a:ea typeface="隶书" panose="02010509060101010101" charset="-122"/>
              </a:rPr>
              <a:t>黑，蓬蓬的头发在后颈上挽了一个发髻</a:t>
            </a:r>
            <a:r>
              <a:rPr lang="en-US" altLang="zh-CN" sz="3600">
                <a:latin typeface="Times New Roman" panose="02020603050405020304" charset="0"/>
                <a:ea typeface="隶书" panose="02010509060101010101" charset="-122"/>
                <a:cs typeface="Times New Roman" panose="02020603050405020304" charset="0"/>
                <a:sym typeface="+mn-ea"/>
              </a:rPr>
              <a:t>(</a:t>
            </a:r>
            <a:r>
              <a:rPr lang="zh-CN" altLang="en-US" sz="3600">
                <a:latin typeface="Times New Roman" panose="02020603050405020304" charset="0"/>
                <a:ea typeface="隶书" panose="02010509060101010101" charset="-122"/>
                <a:cs typeface="Times New Roman" panose="02020603050405020304" charset="0"/>
                <a:sym typeface="+mn-ea"/>
              </a:rPr>
              <a:t>jì</a:t>
            </a:r>
            <a:r>
              <a:rPr lang="en-US" altLang="zh-CN" sz="3600">
                <a:latin typeface="Times New Roman" panose="02020603050405020304" charset="0"/>
                <a:ea typeface="隶书" panose="02010509060101010101" charset="-122"/>
                <a:cs typeface="Times New Roman" panose="02020603050405020304" charset="0"/>
                <a:sym typeface="+mn-ea"/>
              </a:rPr>
              <a:t>)</a:t>
            </a:r>
            <a:r>
              <a:rPr lang="zh-CN" altLang="en-US" sz="3600">
                <a:latin typeface="隶书" panose="02010509060101010101" charset="-122"/>
                <a:ea typeface="隶书" panose="02010509060101010101" charset="-122"/>
              </a:rPr>
              <a:t>，两只大大的褐色眼睛里充满了贤惠，充满了忧愁。</a:t>
            </a:r>
            <a:endParaRPr lang="zh-CN" altLang="en-US" sz="3600">
              <a:latin typeface="隶书" panose="02010509060101010101" charset="-122"/>
              <a:ea typeface="隶书" panose="02010509060101010101" charset="-122"/>
            </a:endParaRPr>
          </a:p>
        </p:txBody>
      </p:sp>
      <p:sp>
        <p:nvSpPr>
          <p:cNvPr id="3" name="文本框 2"/>
          <p:cNvSpPr txBox="1"/>
          <p:nvPr/>
        </p:nvSpPr>
        <p:spPr>
          <a:xfrm>
            <a:off x="591185" y="5080635"/>
            <a:ext cx="7849870" cy="583565"/>
          </a:xfrm>
          <a:prstGeom prst="rect">
            <a:avLst/>
          </a:prstGeom>
          <a:noFill/>
        </p:spPr>
        <p:txBody>
          <a:bodyPr wrap="square" rtlCol="0" anchor="t">
            <a:spAutoFit/>
          </a:bodyPr>
          <a:p>
            <a:pPr algn="r"/>
            <a:r>
              <a:rPr lang="en-US" altLang="zh-CN" sz="3200">
                <a:latin typeface="黑体" panose="02010609060101010101" pitchFamily="49" charset="-122"/>
                <a:ea typeface="黑体" panose="02010609060101010101" pitchFamily="49" charset="-122"/>
                <a:cs typeface="黑体" panose="02010609060101010101" pitchFamily="49" charset="-122"/>
              </a:rPr>
              <a:t>——</a:t>
            </a:r>
            <a:r>
              <a:rPr lang="zh-CN" altLang="en-US" sz="3200">
                <a:latin typeface="黑体" panose="02010609060101010101" pitchFamily="49" charset="-122"/>
                <a:ea typeface="黑体" panose="02010609060101010101" pitchFamily="49" charset="-122"/>
                <a:cs typeface="黑体" panose="02010609060101010101" pitchFamily="49" charset="-122"/>
              </a:rPr>
              <a:t>朱德向美国记者史沫特莱谈起母亲</a:t>
            </a:r>
            <a:endParaRPr lang="zh-CN" altLang="en-US" sz="3200">
              <a:latin typeface="黑体" panose="02010609060101010101" pitchFamily="49" charset="-122"/>
              <a:ea typeface="黑体" panose="02010609060101010101" pitchFamily="49" charset="-122"/>
              <a:cs typeface="黑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213649" y="566682"/>
            <a:ext cx="158601" cy="414020"/>
          </a:xfrm>
          <a:prstGeom prst="rect">
            <a:avLst/>
          </a:prstGeom>
          <a:noFill/>
        </p:spPr>
        <p:txBody>
          <a:bodyPr wrap="square" rtlCol="0">
            <a:spAutoFit/>
          </a:bodyPr>
          <a:lstStyle/>
          <a:p>
            <a:pPr defTabSz="456565">
              <a:defRPr/>
            </a:pPr>
            <a:endParaRPr lang="zh-CN" altLang="en-US" sz="2100" dirty="0">
              <a:solidFill>
                <a:prstClr val="black"/>
              </a:solidFill>
              <a:latin typeface="黑体" panose="02010609060101010101" pitchFamily="49" charset="-122"/>
              <a:ea typeface="黑体" panose="02010609060101010101" pitchFamily="49" charset="-122"/>
            </a:endParaRPr>
          </a:p>
        </p:txBody>
      </p:sp>
      <p:sp>
        <p:nvSpPr>
          <p:cNvPr id="4" name="TextBox 3"/>
          <p:cNvSpPr txBox="1"/>
          <p:nvPr/>
        </p:nvSpPr>
        <p:spPr>
          <a:xfrm>
            <a:off x="4046220" y="279400"/>
            <a:ext cx="4829810" cy="6179820"/>
          </a:xfrm>
          <a:prstGeom prst="rect">
            <a:avLst/>
          </a:prstGeom>
          <a:solidFill>
            <a:schemeClr val="bg1">
              <a:lumMod val="95000"/>
            </a:schemeClr>
          </a:solidFill>
        </p:spPr>
        <p:txBody>
          <a:bodyPr wrap="square" rtlCol="0">
            <a:spAutoFit/>
          </a:bodyPr>
          <a:lstStyle/>
          <a:p>
            <a:pPr defTabSz="456565">
              <a:lnSpc>
                <a:spcPct val="110000"/>
              </a:lnSpc>
              <a:defRPr/>
            </a:pPr>
            <a:r>
              <a:rPr lang="zh-CN" altLang="en-US" sz="2400" dirty="0">
                <a:solidFill>
                  <a:prstClr val="black"/>
                </a:solidFill>
                <a:latin typeface="黑体" panose="02010609060101010101" pitchFamily="49" charset="-122"/>
                <a:ea typeface="黑体" panose="02010609060101010101" pitchFamily="49" charset="-122"/>
              </a:rPr>
              <a:t>    有一回我坐在矮树丛中，树丛很密，我看见她没有找到我；她一个人在园子里走，走过我的身旁，走过我经常呆的一些地方，步履茫然又急迫。我不知道她已经找了多久还要找多久，我不知道为什么我决意不喊她</a:t>
            </a:r>
            <a:r>
              <a:rPr lang="en-US" altLang="zh-CN" sz="2400" dirty="0">
                <a:solidFill>
                  <a:prstClr val="black"/>
                </a:solidFill>
                <a:latin typeface="黑体" panose="02010609060101010101" pitchFamily="49" charset="-122"/>
                <a:ea typeface="黑体" panose="02010609060101010101" pitchFamily="49" charset="-122"/>
              </a:rPr>
              <a:t>——</a:t>
            </a:r>
            <a:r>
              <a:rPr lang="zh-CN" altLang="en-US" sz="2400" dirty="0">
                <a:solidFill>
                  <a:prstClr val="black"/>
                </a:solidFill>
                <a:latin typeface="黑体" panose="02010609060101010101" pitchFamily="49" charset="-122"/>
                <a:ea typeface="黑体" panose="02010609060101010101" pitchFamily="49" charset="-122"/>
              </a:rPr>
              <a:t>但这绝不是小时候的捉迷藏，这也许是出于长大了的男孩子的倔强或羞涩？但这倔只留给我痛侮，丝毫也没有骄傲。我真想告诫所有长大了的男孩子，千万不要跟母亲来这套倔强，羞涩就更不必，我已经懂了可我已经来不及了。</a:t>
            </a:r>
            <a:r>
              <a:rPr lang="en-US" altLang="zh-CN" sz="2400" dirty="0">
                <a:solidFill>
                  <a:prstClr val="black"/>
                </a:solidFill>
                <a:latin typeface="黑体" panose="02010609060101010101" pitchFamily="49" charset="-122"/>
                <a:ea typeface="黑体" panose="02010609060101010101" pitchFamily="49" charset="-122"/>
              </a:rPr>
              <a:t>                    </a:t>
            </a:r>
            <a:endParaRPr lang="en-US" altLang="zh-CN" sz="2400" dirty="0">
              <a:solidFill>
                <a:prstClr val="black"/>
              </a:solidFill>
              <a:latin typeface="黑体" panose="02010609060101010101" pitchFamily="49" charset="-122"/>
              <a:ea typeface="黑体" panose="02010609060101010101" pitchFamily="49" charset="-122"/>
            </a:endParaRPr>
          </a:p>
          <a:p>
            <a:pPr defTabSz="456565">
              <a:lnSpc>
                <a:spcPct val="110000"/>
              </a:lnSpc>
              <a:defRPr/>
            </a:pPr>
            <a:r>
              <a:rPr lang="en-US" altLang="zh-CN" sz="2400" dirty="0">
                <a:solidFill>
                  <a:prstClr val="black"/>
                </a:solidFill>
                <a:latin typeface="黑体" panose="02010609060101010101" pitchFamily="49" charset="-122"/>
                <a:ea typeface="黑体" panose="02010609060101010101" pitchFamily="49" charset="-122"/>
              </a:rPr>
              <a:t>     ——</a:t>
            </a:r>
            <a:r>
              <a:rPr lang="zh-CN" altLang="en-US" sz="2400" dirty="0">
                <a:solidFill>
                  <a:prstClr val="black"/>
                </a:solidFill>
                <a:latin typeface="黑体" panose="02010609060101010101" pitchFamily="49" charset="-122"/>
                <a:ea typeface="黑体" panose="02010609060101010101" pitchFamily="49" charset="-122"/>
              </a:rPr>
              <a:t>史铁生</a:t>
            </a:r>
            <a:r>
              <a:rPr lang="en-US" altLang="zh-CN" sz="2400" dirty="0">
                <a:solidFill>
                  <a:prstClr val="black"/>
                </a:solidFill>
                <a:latin typeface="黑体" panose="02010609060101010101" pitchFamily="49" charset="-122"/>
                <a:ea typeface="黑体" panose="02010609060101010101" pitchFamily="49" charset="-122"/>
              </a:rPr>
              <a:t>《</a:t>
            </a:r>
            <a:r>
              <a:rPr lang="zh-CN" altLang="en-US" sz="2400" dirty="0">
                <a:solidFill>
                  <a:prstClr val="black"/>
                </a:solidFill>
                <a:latin typeface="黑体" panose="02010609060101010101" pitchFamily="49" charset="-122"/>
                <a:ea typeface="黑体" panose="02010609060101010101" pitchFamily="49" charset="-122"/>
              </a:rPr>
              <a:t>我与地坛</a:t>
            </a:r>
            <a:r>
              <a:rPr lang="en-US" altLang="zh-CN" sz="2400" dirty="0">
                <a:solidFill>
                  <a:prstClr val="black"/>
                </a:solidFill>
                <a:latin typeface="黑体" panose="02010609060101010101" pitchFamily="49" charset="-122"/>
                <a:ea typeface="黑体" panose="02010609060101010101" pitchFamily="49" charset="-122"/>
              </a:rPr>
              <a:t>》</a:t>
            </a:r>
            <a:endParaRPr lang="zh-CN" altLang="en-US" sz="2400" dirty="0">
              <a:solidFill>
                <a:prstClr val="black"/>
              </a:solidFill>
              <a:latin typeface="黑体" panose="02010609060101010101" pitchFamily="49" charset="-122"/>
              <a:ea typeface="黑体" panose="02010609060101010101" pitchFamily="49" charset="-122"/>
            </a:endParaRPr>
          </a:p>
        </p:txBody>
      </p:sp>
      <p:pic>
        <p:nvPicPr>
          <p:cNvPr id="7" name="Picture 6"/>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393699" y="393134"/>
            <a:ext cx="3348372" cy="4710284"/>
          </a:xfrm>
          <a:prstGeom prst="rect">
            <a:avLst/>
          </a:prstGeom>
        </p:spPr>
      </p:pic>
      <p:cxnSp>
        <p:nvCxnSpPr>
          <p:cNvPr id="15" name="Straight Connector 14"/>
          <p:cNvCxnSpPr/>
          <p:nvPr/>
        </p:nvCxnSpPr>
        <p:spPr>
          <a:xfrm>
            <a:off x="4229735" y="5175250"/>
            <a:ext cx="4374515" cy="53340"/>
          </a:xfrm>
          <a:prstGeom prst="line">
            <a:avLst/>
          </a:prstGeom>
          <a:ln>
            <a:solidFill>
              <a:srgbClr val="FF0000"/>
            </a:solidFill>
          </a:ln>
        </p:spPr>
        <p:style>
          <a:lnRef idx="3">
            <a:schemeClr val="accent6"/>
          </a:lnRef>
          <a:fillRef idx="0">
            <a:schemeClr val="accent6"/>
          </a:fillRef>
          <a:effectRef idx="2">
            <a:schemeClr val="accent6"/>
          </a:effectRef>
          <a:fontRef idx="minor">
            <a:schemeClr val="tx1"/>
          </a:fontRef>
        </p:style>
      </p:cxnSp>
      <p:cxnSp>
        <p:nvCxnSpPr>
          <p:cNvPr id="17" name="Straight Connector 16"/>
          <p:cNvCxnSpPr/>
          <p:nvPr/>
        </p:nvCxnSpPr>
        <p:spPr>
          <a:xfrm flipV="1">
            <a:off x="4157980" y="3932555"/>
            <a:ext cx="4518660" cy="3810"/>
          </a:xfrm>
          <a:prstGeom prst="line">
            <a:avLst/>
          </a:prstGeom>
          <a:ln>
            <a:solidFill>
              <a:srgbClr val="FF0000"/>
            </a:solidFill>
          </a:ln>
        </p:spPr>
        <p:style>
          <a:lnRef idx="3">
            <a:schemeClr val="accent6"/>
          </a:lnRef>
          <a:fillRef idx="0">
            <a:schemeClr val="accent6"/>
          </a:fillRef>
          <a:effectRef idx="2">
            <a:schemeClr val="accent6"/>
          </a:effectRef>
          <a:fontRef idx="minor">
            <a:schemeClr val="tx1"/>
          </a:fontRef>
        </p:style>
      </p:cxnSp>
      <p:cxnSp>
        <p:nvCxnSpPr>
          <p:cNvPr id="19" name="Straight Connector 18"/>
          <p:cNvCxnSpPr/>
          <p:nvPr/>
        </p:nvCxnSpPr>
        <p:spPr>
          <a:xfrm flipV="1">
            <a:off x="4117903" y="4725145"/>
            <a:ext cx="4468290" cy="3"/>
          </a:xfrm>
          <a:prstGeom prst="line">
            <a:avLst/>
          </a:prstGeom>
          <a:ln>
            <a:solidFill>
              <a:srgbClr val="FF0000"/>
            </a:solidFill>
          </a:ln>
        </p:spPr>
        <p:style>
          <a:lnRef idx="3">
            <a:schemeClr val="accent6"/>
          </a:lnRef>
          <a:fillRef idx="0">
            <a:schemeClr val="accent6"/>
          </a:fillRef>
          <a:effectRef idx="2">
            <a:schemeClr val="accent6"/>
          </a:effectRef>
          <a:fontRef idx="minor">
            <a:schemeClr val="tx1"/>
          </a:fontRef>
        </p:style>
      </p:cxnSp>
      <p:cxnSp>
        <p:nvCxnSpPr>
          <p:cNvPr id="21" name="Straight Connector 20"/>
          <p:cNvCxnSpPr/>
          <p:nvPr/>
        </p:nvCxnSpPr>
        <p:spPr>
          <a:xfrm>
            <a:off x="4157980" y="5565140"/>
            <a:ext cx="4518660" cy="24130"/>
          </a:xfrm>
          <a:prstGeom prst="line">
            <a:avLst/>
          </a:prstGeom>
          <a:ln>
            <a:solidFill>
              <a:srgbClr val="FF0000"/>
            </a:solidFill>
          </a:ln>
        </p:spPr>
        <p:style>
          <a:lnRef idx="3">
            <a:schemeClr val="accent6"/>
          </a:lnRef>
          <a:fillRef idx="0">
            <a:schemeClr val="accent6"/>
          </a:fillRef>
          <a:effectRef idx="2">
            <a:schemeClr val="accent6"/>
          </a:effectRef>
          <a:fontRef idx="minor">
            <a:schemeClr val="tx1"/>
          </a:fontRef>
        </p:style>
      </p:cxnSp>
      <p:cxnSp>
        <p:nvCxnSpPr>
          <p:cNvPr id="18" name="Straight Connector 17"/>
          <p:cNvCxnSpPr/>
          <p:nvPr/>
        </p:nvCxnSpPr>
        <p:spPr>
          <a:xfrm>
            <a:off x="4157980" y="4311650"/>
            <a:ext cx="4518660" cy="53340"/>
          </a:xfrm>
          <a:prstGeom prst="line">
            <a:avLst/>
          </a:prstGeom>
          <a:ln>
            <a:solidFill>
              <a:srgbClr val="FF0000"/>
            </a:solidFill>
          </a:ln>
        </p:spPr>
        <p:style>
          <a:lnRef idx="3">
            <a:schemeClr val="accent6"/>
          </a:lnRef>
          <a:fillRef idx="0">
            <a:schemeClr val="accent6"/>
          </a:fillRef>
          <a:effectRef idx="2">
            <a:schemeClr val="accent6"/>
          </a:effectRef>
          <a:fontRef idx="minor">
            <a:schemeClr val="tx1"/>
          </a:fontRef>
        </p:style>
      </p:cxn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842030" y="464184"/>
            <a:ext cx="3996444" cy="5367020"/>
          </a:xfrm>
          <a:prstGeom prst="rect">
            <a:avLst/>
          </a:prstGeom>
          <a:solidFill>
            <a:schemeClr val="bg1">
              <a:lumMod val="95000"/>
            </a:schemeClr>
          </a:solidFill>
        </p:spPr>
        <p:txBody>
          <a:bodyPr wrap="square" rtlCol="0">
            <a:spAutoFit/>
          </a:bodyPr>
          <a:lstStyle/>
          <a:p>
            <a:pPr defTabSz="456565">
              <a:lnSpc>
                <a:spcPct val="130000"/>
              </a:lnSpc>
            </a:pPr>
            <a:r>
              <a:rPr lang="zh-CN" altLang="en-US" sz="2400" dirty="0">
                <a:solidFill>
                  <a:prstClr val="black"/>
                </a:solidFill>
                <a:latin typeface="黑体" panose="02010609060101010101" pitchFamily="49" charset="-122"/>
                <a:ea typeface="黑体" panose="02010609060101010101" pitchFamily="49" charset="-122"/>
              </a:rPr>
              <a:t>我不记得爱过自己的父母。小的时候是怕他们，大一点开始烦他们，再后来是针尖对麦芒，见面就吵；再后来是瞧不上他们，躲着他们，一方面觉得对他们有责任，应该对他们好一点，但就是做不出来、装都装不出来；再后来，一想起他们就心里难过。</a:t>
            </a:r>
            <a:endParaRPr lang="en-US" altLang="zh-CN" sz="2400" dirty="0">
              <a:solidFill>
                <a:prstClr val="black"/>
              </a:solidFill>
              <a:latin typeface="黑体" panose="02010609060101010101" pitchFamily="49" charset="-122"/>
              <a:ea typeface="黑体" panose="02010609060101010101" pitchFamily="49" charset="-122"/>
            </a:endParaRPr>
          </a:p>
          <a:p>
            <a:pPr defTabSz="456565">
              <a:lnSpc>
                <a:spcPct val="130000"/>
              </a:lnSpc>
            </a:pPr>
            <a:r>
              <a:rPr lang="en-US" altLang="zh-CN" sz="2400" dirty="0">
                <a:solidFill>
                  <a:prstClr val="black"/>
                </a:solidFill>
                <a:latin typeface="黑体" panose="02010609060101010101" pitchFamily="49" charset="-122"/>
                <a:ea typeface="黑体" panose="02010609060101010101" pitchFamily="49" charset="-122"/>
              </a:rPr>
              <a:t>    ——</a:t>
            </a:r>
            <a:r>
              <a:rPr lang="zh-CN" altLang="en-US" sz="2400" dirty="0">
                <a:solidFill>
                  <a:prstClr val="black"/>
                </a:solidFill>
                <a:latin typeface="黑体" panose="02010609060101010101" pitchFamily="49" charset="-122"/>
                <a:ea typeface="黑体" panose="02010609060101010101" pitchFamily="49" charset="-122"/>
              </a:rPr>
              <a:t>王朔</a:t>
            </a:r>
            <a:r>
              <a:rPr lang="en-US" altLang="zh-CN" sz="2400" dirty="0">
                <a:solidFill>
                  <a:prstClr val="black"/>
                </a:solidFill>
                <a:latin typeface="黑体" panose="02010609060101010101" pitchFamily="49" charset="-122"/>
                <a:ea typeface="黑体" panose="02010609060101010101" pitchFamily="49" charset="-122"/>
              </a:rPr>
              <a:t>《</a:t>
            </a:r>
            <a:r>
              <a:rPr lang="zh-CN" altLang="en-US" sz="2400" dirty="0">
                <a:solidFill>
                  <a:prstClr val="black"/>
                </a:solidFill>
                <a:latin typeface="黑体" panose="02010609060101010101" pitchFamily="49" charset="-122"/>
                <a:ea typeface="黑体" panose="02010609060101010101" pitchFamily="49" charset="-122"/>
              </a:rPr>
              <a:t>致女儿书</a:t>
            </a:r>
            <a:r>
              <a:rPr lang="en-US" altLang="zh-CN" sz="2400" dirty="0">
                <a:solidFill>
                  <a:prstClr val="black"/>
                </a:solidFill>
                <a:latin typeface="黑体" panose="02010609060101010101" pitchFamily="49" charset="-122"/>
                <a:ea typeface="黑体" panose="02010609060101010101" pitchFamily="49" charset="-122"/>
              </a:rPr>
              <a:t>》</a:t>
            </a:r>
            <a:endParaRPr lang="zh-CN" altLang="en-US" sz="2400" dirty="0">
              <a:solidFill>
                <a:prstClr val="black"/>
              </a:solidFill>
              <a:latin typeface="黑体" panose="02010609060101010101" pitchFamily="49" charset="-122"/>
              <a:ea typeface="黑体" panose="02010609060101010101" pitchFamily="49" charset="-122"/>
            </a:endParaRPr>
          </a:p>
        </p:txBody>
      </p:sp>
      <p:pic>
        <p:nvPicPr>
          <p:cNvPr id="7" name="Picture 6"/>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571500" y="857250"/>
            <a:ext cx="5143500" cy="5143500"/>
          </a:xfrm>
          <a:prstGeom prst="rect">
            <a:avLst/>
          </a:prstGeom>
        </p:spPr>
      </p:pic>
      <p:cxnSp>
        <p:nvCxnSpPr>
          <p:cNvPr id="3" name="Straight Connector 2"/>
          <p:cNvCxnSpPr/>
          <p:nvPr/>
        </p:nvCxnSpPr>
        <p:spPr>
          <a:xfrm>
            <a:off x="4842030" y="4773946"/>
            <a:ext cx="3726414" cy="0"/>
          </a:xfrm>
          <a:prstGeom prst="line">
            <a:avLst/>
          </a:prstGeom>
          <a:ln>
            <a:solidFill>
              <a:srgbClr val="FF0000"/>
            </a:solidFill>
          </a:ln>
        </p:spPr>
        <p:style>
          <a:lnRef idx="3">
            <a:schemeClr val="accent6"/>
          </a:lnRef>
          <a:fillRef idx="0">
            <a:schemeClr val="accent6"/>
          </a:fillRef>
          <a:effectRef idx="2">
            <a:schemeClr val="accent6"/>
          </a:effectRef>
          <a:fontRef idx="minor">
            <a:schemeClr val="tx1"/>
          </a:fontRef>
        </p:style>
      </p:cxnSp>
      <p:cxnSp>
        <p:nvCxnSpPr>
          <p:cNvPr id="5" name="Straight Connector 4"/>
          <p:cNvCxnSpPr/>
          <p:nvPr/>
        </p:nvCxnSpPr>
        <p:spPr>
          <a:xfrm>
            <a:off x="4842030" y="5282132"/>
            <a:ext cx="810090" cy="0"/>
          </a:xfrm>
          <a:prstGeom prst="line">
            <a:avLst/>
          </a:prstGeom>
          <a:ln>
            <a:solidFill>
              <a:srgbClr val="FF0000"/>
            </a:solidFill>
          </a:ln>
        </p:spPr>
        <p:style>
          <a:lnRef idx="3">
            <a:schemeClr val="accent6"/>
          </a:lnRef>
          <a:fillRef idx="0">
            <a:schemeClr val="accent6"/>
          </a:fillRef>
          <a:effectRef idx="2">
            <a:schemeClr val="accent6"/>
          </a:effectRef>
          <a:fontRef idx="minor">
            <a:schemeClr val="tx1"/>
          </a:fontRef>
        </p:style>
      </p:cxn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 name="Picture 12" descr="200711171740490"/>
          <p:cNvPicPr>
            <a:picLocks noChangeAspect="1" noChangeArrowheads="1"/>
          </p:cNvPicPr>
          <p:nvPr/>
        </p:nvPicPr>
        <p:blipFill>
          <a:blip r:embed="rId1">
            <a:extLst>
              <a:ext uri="{28A0092B-C50C-407E-A947-70E740481C1C}">
                <a14:useLocalDpi xmlns:a14="http://schemas.microsoft.com/office/drawing/2010/main" val="0"/>
              </a:ext>
            </a:extLst>
          </a:blip>
          <a:srcRect l="15365"/>
          <a:stretch>
            <a:fillRect/>
          </a:stretch>
        </p:blipFill>
        <p:spPr bwMode="auto">
          <a:xfrm>
            <a:off x="16510" y="0"/>
            <a:ext cx="9091295"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标题 1"/>
          <p:cNvSpPr>
            <a:spLocks noGrp="1"/>
          </p:cNvSpPr>
          <p:nvPr>
            <p:ph type="ctrTitle"/>
          </p:nvPr>
        </p:nvSpPr>
        <p:spPr/>
        <p:txBody>
          <a:bodyPr/>
          <a:p>
            <a:r>
              <a:rPr lang="zh-CN" altLang="en-US" sz="5400">
                <a:solidFill>
                  <a:schemeClr val="bg1"/>
                </a:solidFill>
              </a:rPr>
              <a:t>回忆我的母亲</a:t>
            </a:r>
            <a:endParaRPr lang="zh-CN" altLang="en-US" sz="5400">
              <a:solidFill>
                <a:schemeClr val="bg1"/>
              </a:solidFill>
            </a:endParaRPr>
          </a:p>
        </p:txBody>
      </p:sp>
      <p:sp>
        <p:nvSpPr>
          <p:cNvPr id="3" name="副标题 2"/>
          <p:cNvSpPr>
            <a:spLocks noGrp="1"/>
          </p:cNvSpPr>
          <p:nvPr>
            <p:ph type="subTitle" idx="1"/>
          </p:nvPr>
        </p:nvSpPr>
        <p:spPr/>
        <p:txBody>
          <a:bodyPr/>
          <a:p>
            <a:endParaRPr lang="zh-CN" altLang="en-US">
              <a:solidFill>
                <a:schemeClr val="bg1"/>
              </a:solidFill>
            </a:endParaRPr>
          </a:p>
          <a:p>
            <a:endParaRPr lang="zh-CN" altLang="en-US">
              <a:solidFill>
                <a:schemeClr val="bg1"/>
              </a:solidFill>
            </a:endParaRPr>
          </a:p>
          <a:p>
            <a:r>
              <a:rPr lang="zh-CN" altLang="en-US" sz="2800">
                <a:solidFill>
                  <a:schemeClr val="bg1"/>
                </a:solidFill>
              </a:rPr>
              <a:t>朱 德</a:t>
            </a:r>
            <a:endParaRPr lang="zh-CN" altLang="en-US" sz="2800">
              <a:solidFill>
                <a:schemeClr val="bg1"/>
              </a:solidFill>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文本框 17"/>
          <p:cNvSpPr txBox="1"/>
          <p:nvPr/>
        </p:nvSpPr>
        <p:spPr>
          <a:xfrm>
            <a:off x="401934" y="1510393"/>
            <a:ext cx="8340132" cy="2368550"/>
          </a:xfrm>
          <a:prstGeom prst="rect">
            <a:avLst/>
          </a:prstGeom>
          <a:solidFill>
            <a:schemeClr val="bg1">
              <a:alpha val="63000"/>
            </a:schemeClr>
          </a:solidFill>
        </p:spPr>
        <p:txBody>
          <a:bodyPr wrap="square" rtlCol="0">
            <a:spAutoFit/>
          </a:bodyPr>
          <a:lstStyle/>
          <a:p>
            <a:pPr defTabSz="608965"/>
            <a:r>
              <a:rPr lang="zh-CN" altLang="en-US" sz="4000" dirty="0">
                <a:solidFill>
                  <a:srgbClr val="D2C2F1">
                    <a:lumMod val="10000"/>
                  </a:srgbClr>
                </a:solidFill>
                <a:latin typeface="黑体" panose="02010609060101010101" pitchFamily="49" charset="-122"/>
                <a:ea typeface="黑体" panose="02010609060101010101" pitchFamily="49" charset="-122"/>
              </a:rPr>
              <a:t>自学任务：</a:t>
            </a:r>
            <a:endParaRPr lang="en-US" altLang="zh-CN" sz="4000" dirty="0">
              <a:solidFill>
                <a:srgbClr val="D2C2F1">
                  <a:lumMod val="10000"/>
                </a:srgbClr>
              </a:solidFill>
              <a:latin typeface="黑体" panose="02010609060101010101" pitchFamily="49" charset="-122"/>
              <a:ea typeface="黑体" panose="02010609060101010101" pitchFamily="49" charset="-122"/>
            </a:endParaRPr>
          </a:p>
          <a:p>
            <a:pPr defTabSz="608965"/>
            <a:r>
              <a:rPr lang="en-US" altLang="zh-CN" sz="3600" dirty="0">
                <a:solidFill>
                  <a:srgbClr val="D2C2F1">
                    <a:lumMod val="10000"/>
                  </a:srgbClr>
                </a:solidFill>
                <a:latin typeface="黑体" panose="02010609060101010101" pitchFamily="49" charset="-122"/>
                <a:ea typeface="黑体" panose="02010609060101010101" pitchFamily="49" charset="-122"/>
              </a:rPr>
              <a:t>1.</a:t>
            </a:r>
            <a:r>
              <a:rPr lang="zh-CN" altLang="en-US" sz="3600" dirty="0">
                <a:solidFill>
                  <a:srgbClr val="D2C2F1">
                    <a:lumMod val="10000"/>
                  </a:srgbClr>
                </a:solidFill>
                <a:latin typeface="黑体" panose="02010609060101010101" pitchFamily="49" charset="-122"/>
                <a:ea typeface="黑体" panose="02010609060101010101" pitchFamily="49" charset="-122"/>
              </a:rPr>
              <a:t>圈出生字词，查字典正音。</a:t>
            </a:r>
            <a:endParaRPr lang="en-US" altLang="zh-CN" sz="3600" dirty="0">
              <a:solidFill>
                <a:srgbClr val="D2C2F1">
                  <a:lumMod val="10000"/>
                </a:srgbClr>
              </a:solidFill>
              <a:latin typeface="黑体" panose="02010609060101010101" pitchFamily="49" charset="-122"/>
              <a:ea typeface="黑体" panose="02010609060101010101" pitchFamily="49" charset="-122"/>
            </a:endParaRPr>
          </a:p>
          <a:p>
            <a:pPr defTabSz="608965"/>
            <a:r>
              <a:rPr lang="en-US" altLang="zh-CN" sz="3600" dirty="0">
                <a:solidFill>
                  <a:srgbClr val="D2C2F1">
                    <a:lumMod val="10000"/>
                  </a:srgbClr>
                </a:solidFill>
                <a:latin typeface="黑体" panose="02010609060101010101" pitchFamily="49" charset="-122"/>
                <a:ea typeface="黑体" panose="02010609060101010101" pitchFamily="49" charset="-122"/>
              </a:rPr>
              <a:t>2.</a:t>
            </a:r>
            <a:r>
              <a:rPr lang="zh-CN" altLang="en-US" sz="3600" dirty="0">
                <a:solidFill>
                  <a:srgbClr val="D2C2F1">
                    <a:lumMod val="10000"/>
                  </a:srgbClr>
                </a:solidFill>
                <a:latin typeface="黑体" panose="02010609060101010101" pitchFamily="49" charset="-122"/>
                <a:ea typeface="黑体" panose="02010609060101010101" pitchFamily="49" charset="-122"/>
              </a:rPr>
              <a:t>细读全文，划出文中写了母亲</a:t>
            </a:r>
            <a:r>
              <a:rPr lang="zh-CN" altLang="en-US" sz="3600" u="sng" dirty="0">
                <a:solidFill>
                  <a:srgbClr val="FF0000"/>
                </a:solidFill>
                <a:latin typeface="黑体" panose="02010609060101010101" pitchFamily="49" charset="-122"/>
                <a:ea typeface="黑体" panose="02010609060101010101" pitchFamily="49" charset="-122"/>
              </a:rPr>
              <a:t>哪些事</a:t>
            </a:r>
            <a:r>
              <a:rPr lang="zh-CN" altLang="en-US" sz="3600" dirty="0">
                <a:solidFill>
                  <a:srgbClr val="D2C2F1">
                    <a:lumMod val="10000"/>
                  </a:srgbClr>
                </a:solidFill>
                <a:latin typeface="黑体" panose="02010609060101010101" pitchFamily="49" charset="-122"/>
                <a:ea typeface="黑体" panose="02010609060101010101" pitchFamily="49" charset="-122"/>
              </a:rPr>
              <a:t>，以及文中写了关于母亲</a:t>
            </a:r>
            <a:r>
              <a:rPr lang="zh-CN" altLang="en-US" sz="3600" u="sng" dirty="0">
                <a:solidFill>
                  <a:srgbClr val="FF0000"/>
                </a:solidFill>
                <a:latin typeface="黑体" panose="02010609060101010101" pitchFamily="49" charset="-122"/>
                <a:ea typeface="黑体" panose="02010609060101010101" pitchFamily="49" charset="-122"/>
              </a:rPr>
              <a:t>品质</a:t>
            </a:r>
            <a:r>
              <a:rPr lang="zh-CN" altLang="en-US" sz="3600" dirty="0">
                <a:solidFill>
                  <a:srgbClr val="D2C2F1">
                    <a:lumMod val="10000"/>
                  </a:srgbClr>
                </a:solidFill>
                <a:latin typeface="黑体" panose="02010609060101010101" pitchFamily="49" charset="-122"/>
                <a:ea typeface="黑体" panose="02010609060101010101" pitchFamily="49" charset="-122"/>
              </a:rPr>
              <a:t>的词句。</a:t>
            </a:r>
            <a:endParaRPr lang="zh-CN" altLang="en-US" sz="3600" dirty="0">
              <a:solidFill>
                <a:srgbClr val="D2C2F1">
                  <a:lumMod val="10000"/>
                </a:srgbClr>
              </a:solidFill>
              <a:latin typeface="黑体" panose="02010609060101010101" pitchFamily="49" charset="-122"/>
              <a:ea typeface="黑体" panose="02010609060101010101" pitchFamily="49" charset="-122"/>
            </a:endParaRPr>
          </a:p>
        </p:txBody>
      </p:sp>
    </p:spTree>
  </p:cSld>
  <p:clrMapOvr>
    <a:masterClrMapping/>
  </p:clrMapOvr>
  <p:transition spd="slow">
    <p:push dir="d"/>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a:off x="505204" y="1777378"/>
            <a:ext cx="2621280" cy="2749550"/>
          </a:xfrm>
          <a:prstGeom prst="rect">
            <a:avLst/>
          </a:prstGeom>
          <a:solidFill>
            <a:srgbClr val="000000"/>
          </a:solidFill>
        </p:spPr>
        <p:txBody>
          <a:bodyPr wrap="none" anchor="ctr">
            <a:spAutoFit/>
          </a:bodyPr>
          <a:lstStyle/>
          <a:p>
            <a:pPr algn="ctr" defTabSz="608965">
              <a:lnSpc>
                <a:spcPct val="90000"/>
              </a:lnSpc>
            </a:pPr>
            <a:r>
              <a:rPr kumimoji="1" lang="zh-CN" altLang="en-US" sz="9600" b="1" dirty="0">
                <a:solidFill>
                  <a:srgbClr val="FFFFFF"/>
                </a:solidFill>
                <a:latin typeface="Century Gothic" panose="020B0502020202020204"/>
                <a:ea typeface="微软雅黑" panose="020B0503020204020204" pitchFamily="34" charset="-122"/>
              </a:rPr>
              <a:t>学习</a:t>
            </a:r>
            <a:endParaRPr kumimoji="1" lang="en-US" altLang="zh-CN" sz="9600" b="1" dirty="0">
              <a:solidFill>
                <a:srgbClr val="FFFFFF"/>
              </a:solidFill>
              <a:latin typeface="Century Gothic" panose="020B0502020202020204"/>
              <a:ea typeface="微软雅黑" panose="020B0503020204020204" pitchFamily="34" charset="-122"/>
            </a:endParaRPr>
          </a:p>
          <a:p>
            <a:pPr algn="ctr" defTabSz="608965">
              <a:lnSpc>
                <a:spcPct val="90000"/>
              </a:lnSpc>
            </a:pPr>
            <a:r>
              <a:rPr kumimoji="1" lang="zh-CN" altLang="en-US" sz="9600" b="1" dirty="0">
                <a:solidFill>
                  <a:srgbClr val="FFFFFF"/>
                </a:solidFill>
                <a:latin typeface="Century Gothic" panose="020B0502020202020204"/>
                <a:ea typeface="微软雅黑" panose="020B0503020204020204" pitchFamily="34" charset="-122"/>
              </a:rPr>
              <a:t>目标</a:t>
            </a:r>
            <a:endParaRPr kumimoji="1" lang="zh-CN" altLang="en-US" sz="9600" b="1" dirty="0">
              <a:solidFill>
                <a:srgbClr val="FFFFFF"/>
              </a:solidFill>
              <a:latin typeface="Century Gothic" panose="020B0502020202020204"/>
              <a:ea typeface="微软雅黑" panose="020B0503020204020204" pitchFamily="34" charset="-122"/>
            </a:endParaRPr>
          </a:p>
        </p:txBody>
      </p:sp>
      <p:cxnSp>
        <p:nvCxnSpPr>
          <p:cNvPr id="10" name="直线连接符 9"/>
          <p:cNvCxnSpPr/>
          <p:nvPr/>
        </p:nvCxnSpPr>
        <p:spPr>
          <a:xfrm>
            <a:off x="3726352" y="1776391"/>
            <a:ext cx="4848813" cy="0"/>
          </a:xfrm>
          <a:prstGeom prst="line">
            <a:avLst/>
          </a:prstGeom>
          <a:ln w="12700" cmpd="sng">
            <a:solidFill>
              <a:srgbClr val="000000"/>
            </a:solidFill>
          </a:ln>
          <a:effectLst/>
        </p:spPr>
        <p:style>
          <a:lnRef idx="2">
            <a:schemeClr val="accent1"/>
          </a:lnRef>
          <a:fillRef idx="0">
            <a:schemeClr val="accent1"/>
          </a:fillRef>
          <a:effectRef idx="1">
            <a:schemeClr val="accent1"/>
          </a:effectRef>
          <a:fontRef idx="minor">
            <a:schemeClr val="tx1"/>
          </a:fontRef>
        </p:style>
      </p:cxnSp>
      <p:cxnSp>
        <p:nvCxnSpPr>
          <p:cNvPr id="11" name="直线连接符 10"/>
          <p:cNvCxnSpPr/>
          <p:nvPr/>
        </p:nvCxnSpPr>
        <p:spPr>
          <a:xfrm>
            <a:off x="3726352" y="4682034"/>
            <a:ext cx="4848813" cy="0"/>
          </a:xfrm>
          <a:prstGeom prst="line">
            <a:avLst/>
          </a:prstGeom>
          <a:ln w="12700" cmpd="sng">
            <a:solidFill>
              <a:srgbClr val="000000"/>
            </a:solidFill>
          </a:ln>
          <a:effectLst/>
        </p:spPr>
        <p:style>
          <a:lnRef idx="2">
            <a:schemeClr val="accent1"/>
          </a:lnRef>
          <a:fillRef idx="0">
            <a:schemeClr val="accent1"/>
          </a:fillRef>
          <a:effectRef idx="1">
            <a:schemeClr val="accent1"/>
          </a:effectRef>
          <a:fontRef idx="minor">
            <a:schemeClr val="tx1"/>
          </a:fontRef>
        </p:style>
      </p:cxnSp>
      <p:sp>
        <p:nvSpPr>
          <p:cNvPr id="2" name="文本框 1"/>
          <p:cNvSpPr txBox="1"/>
          <p:nvPr/>
        </p:nvSpPr>
        <p:spPr>
          <a:xfrm>
            <a:off x="3487480" y="1973669"/>
            <a:ext cx="5550195" cy="2676525"/>
          </a:xfrm>
          <a:prstGeom prst="rect">
            <a:avLst/>
          </a:prstGeom>
          <a:noFill/>
        </p:spPr>
        <p:txBody>
          <a:bodyPr wrap="square" rtlCol="0">
            <a:spAutoFit/>
          </a:bodyPr>
          <a:lstStyle/>
          <a:p>
            <a:pPr defTabSz="608965"/>
            <a:r>
              <a:rPr lang="en-US" altLang="zh-CN" sz="2800" dirty="0">
                <a:solidFill>
                  <a:srgbClr val="103154"/>
                </a:solidFill>
                <a:latin typeface="黑体" panose="02010609060101010101" pitchFamily="49" charset="-122"/>
                <a:ea typeface="黑体" panose="02010609060101010101" pitchFamily="49" charset="-122"/>
              </a:rPr>
              <a:t>1.</a:t>
            </a:r>
            <a:r>
              <a:rPr lang="zh-CN" altLang="en-US" sz="2800" dirty="0">
                <a:solidFill>
                  <a:srgbClr val="103154"/>
                </a:solidFill>
                <a:latin typeface="黑体" panose="02010609060101010101" pitchFamily="49" charset="-122"/>
                <a:ea typeface="黑体" panose="02010609060101010101" pitchFamily="49" charset="-122"/>
              </a:rPr>
              <a:t>能够</a:t>
            </a:r>
            <a:r>
              <a:rPr lang="zh-CN" altLang="en-US" sz="2800" u="sng" dirty="0">
                <a:solidFill>
                  <a:srgbClr val="FF0000"/>
                </a:solidFill>
                <a:latin typeface="黑体" panose="02010609060101010101" pitchFamily="49" charset="-122"/>
                <a:ea typeface="黑体" panose="02010609060101010101" pitchFamily="49" charset="-122"/>
              </a:rPr>
              <a:t>自主</a:t>
            </a:r>
            <a:r>
              <a:rPr lang="zh-CN" altLang="en-US" sz="2800" dirty="0">
                <a:solidFill>
                  <a:srgbClr val="103154"/>
                </a:solidFill>
                <a:latin typeface="黑体" panose="02010609060101010101" pitchFamily="49" charset="-122"/>
                <a:ea typeface="黑体" panose="02010609060101010101" pitchFamily="49" charset="-122"/>
              </a:rPr>
              <a:t>用</a:t>
            </a:r>
            <a:r>
              <a:rPr lang="en-US" altLang="zh-CN" sz="2800" dirty="0">
                <a:solidFill>
                  <a:srgbClr val="103154"/>
                </a:solidFill>
                <a:latin typeface="黑体" panose="02010609060101010101" pitchFamily="49" charset="-122"/>
                <a:ea typeface="黑体" panose="02010609060101010101" pitchFamily="49" charset="-122"/>
              </a:rPr>
              <a:t>《</a:t>
            </a:r>
            <a:r>
              <a:rPr lang="zh-CN" altLang="en-US" sz="2800" dirty="0">
                <a:solidFill>
                  <a:srgbClr val="103154"/>
                </a:solidFill>
                <a:latin typeface="黑体" panose="02010609060101010101" pitchFamily="49" charset="-122"/>
                <a:ea typeface="黑体" panose="02010609060101010101" pitchFamily="49" charset="-122"/>
              </a:rPr>
              <a:t>藤野先生</a:t>
            </a:r>
            <a:r>
              <a:rPr lang="en-US" altLang="zh-CN" sz="2800" dirty="0">
                <a:solidFill>
                  <a:srgbClr val="103154"/>
                </a:solidFill>
                <a:latin typeface="黑体" panose="02010609060101010101" pitchFamily="49" charset="-122"/>
                <a:ea typeface="黑体" panose="02010609060101010101" pitchFamily="49" charset="-122"/>
              </a:rPr>
              <a:t>》</a:t>
            </a:r>
            <a:r>
              <a:rPr lang="zh-CN" altLang="en-US" sz="2800" dirty="0">
                <a:solidFill>
                  <a:srgbClr val="103154"/>
                </a:solidFill>
                <a:latin typeface="黑体" panose="02010609060101010101" pitchFamily="49" charset="-122"/>
                <a:ea typeface="黑体" panose="02010609060101010101" pitchFamily="49" charset="-122"/>
              </a:rPr>
              <a:t>中所学“通过典型事例、细节描写”的方法来</a:t>
            </a:r>
            <a:r>
              <a:rPr lang="zh-CN" altLang="en-US" sz="2800" u="sng" dirty="0">
                <a:solidFill>
                  <a:srgbClr val="FF0000"/>
                </a:solidFill>
                <a:latin typeface="黑体" panose="02010609060101010101" pitchFamily="49" charset="-122"/>
                <a:ea typeface="黑体" panose="02010609060101010101" pitchFamily="49" charset="-122"/>
              </a:rPr>
              <a:t>分析人物形象</a:t>
            </a:r>
            <a:r>
              <a:rPr lang="zh-CN" altLang="en-US" sz="2800" dirty="0">
                <a:solidFill>
                  <a:srgbClr val="103154"/>
                </a:solidFill>
                <a:latin typeface="黑体" panose="02010609060101010101" pitchFamily="49" charset="-122"/>
                <a:ea typeface="黑体" panose="02010609060101010101" pitchFamily="49" charset="-122"/>
              </a:rPr>
              <a:t>。</a:t>
            </a:r>
            <a:endParaRPr lang="en-US" altLang="zh-CN" sz="2800" dirty="0">
              <a:solidFill>
                <a:srgbClr val="103154"/>
              </a:solidFill>
              <a:latin typeface="黑体" panose="02010609060101010101" pitchFamily="49" charset="-122"/>
              <a:ea typeface="黑体" panose="02010609060101010101" pitchFamily="49" charset="-122"/>
            </a:endParaRPr>
          </a:p>
          <a:p>
            <a:pPr defTabSz="608965"/>
            <a:endParaRPr lang="en-US" altLang="zh-CN" sz="2800" dirty="0">
              <a:solidFill>
                <a:srgbClr val="103154"/>
              </a:solidFill>
              <a:latin typeface="黑体" panose="02010609060101010101" pitchFamily="49" charset="-122"/>
              <a:ea typeface="黑体" panose="02010609060101010101" pitchFamily="49" charset="-122"/>
            </a:endParaRPr>
          </a:p>
          <a:p>
            <a:pPr defTabSz="608965"/>
            <a:r>
              <a:rPr lang="en-US" altLang="zh-CN" sz="2800" dirty="0">
                <a:solidFill>
                  <a:srgbClr val="103154"/>
                </a:solidFill>
                <a:latin typeface="黑体" panose="02010609060101010101" pitchFamily="49" charset="-122"/>
                <a:ea typeface="黑体" panose="02010609060101010101" pitchFamily="49" charset="-122"/>
              </a:rPr>
              <a:t>2.</a:t>
            </a:r>
            <a:r>
              <a:rPr lang="zh-CN" altLang="en-US" sz="2800" dirty="0">
                <a:solidFill>
                  <a:srgbClr val="103154"/>
                </a:solidFill>
                <a:latin typeface="黑体" panose="02010609060101010101" pitchFamily="49" charset="-122"/>
                <a:ea typeface="黑体" panose="02010609060101010101" pitchFamily="49" charset="-122"/>
              </a:rPr>
              <a:t>能够</a:t>
            </a:r>
            <a:r>
              <a:rPr lang="zh-CN" altLang="en-US" sz="2800" u="sng" dirty="0">
                <a:solidFill>
                  <a:srgbClr val="FF0000"/>
                </a:solidFill>
                <a:latin typeface="黑体" panose="02010609060101010101" pitchFamily="49" charset="-122"/>
                <a:ea typeface="黑体" panose="02010609060101010101" pitchFamily="49" charset="-122"/>
              </a:rPr>
              <a:t>找出文中议论性</a:t>
            </a:r>
            <a:r>
              <a:rPr lang="zh-CN" altLang="en-US" sz="2800" dirty="0">
                <a:solidFill>
                  <a:srgbClr val="103154"/>
                </a:solidFill>
                <a:latin typeface="黑体" panose="02010609060101010101" pitchFamily="49" charset="-122"/>
                <a:ea typeface="黑体" panose="02010609060101010101" pitchFamily="49" charset="-122"/>
              </a:rPr>
              <a:t>的句子（</a:t>
            </a:r>
            <a:r>
              <a:rPr lang="en-US" altLang="zh-CN" sz="2800" dirty="0">
                <a:solidFill>
                  <a:srgbClr val="103154"/>
                </a:solidFill>
                <a:latin typeface="黑体" panose="02010609060101010101" pitchFamily="49" charset="-122"/>
                <a:ea typeface="黑体" panose="02010609060101010101" pitchFamily="49" charset="-122"/>
              </a:rPr>
              <a:t>15-16</a:t>
            </a:r>
            <a:r>
              <a:rPr lang="zh-CN" altLang="en-US" sz="2800" dirty="0">
                <a:solidFill>
                  <a:srgbClr val="103154"/>
                </a:solidFill>
                <a:latin typeface="黑体" panose="02010609060101010101" pitchFamily="49" charset="-122"/>
                <a:ea typeface="黑体" panose="02010609060101010101" pitchFamily="49" charset="-122"/>
              </a:rPr>
              <a:t>），并说出其</a:t>
            </a:r>
            <a:r>
              <a:rPr lang="zh-CN" altLang="en-US" sz="2800" u="sng" dirty="0">
                <a:solidFill>
                  <a:srgbClr val="FF0000"/>
                </a:solidFill>
                <a:latin typeface="黑体" panose="02010609060101010101" pitchFamily="49" charset="-122"/>
                <a:ea typeface="黑体" panose="02010609060101010101" pitchFamily="49" charset="-122"/>
              </a:rPr>
              <a:t>好处</a:t>
            </a:r>
            <a:r>
              <a:rPr lang="zh-CN" altLang="en-US" sz="2800" dirty="0">
                <a:solidFill>
                  <a:srgbClr val="103154"/>
                </a:solidFill>
                <a:latin typeface="黑体" panose="02010609060101010101" pitchFamily="49" charset="-122"/>
                <a:ea typeface="黑体" panose="02010609060101010101" pitchFamily="49" charset="-122"/>
              </a:rPr>
              <a:t>。</a:t>
            </a:r>
            <a:endParaRPr lang="zh-CN" altLang="en-US" sz="2800" dirty="0">
              <a:solidFill>
                <a:srgbClr val="103154"/>
              </a:solidFill>
              <a:latin typeface="黑体" panose="02010609060101010101" pitchFamily="49" charset="-122"/>
              <a:ea typeface="黑体" panose="02010609060101010101" pitchFamily="49" charset="-122"/>
            </a:endParaRPr>
          </a:p>
        </p:txBody>
      </p:sp>
    </p:spTree>
  </p:cSld>
  <p:clrMapOvr>
    <a:masterClrMapping/>
  </p:clrMapOvr>
  <mc:AlternateContent xmlns:mc="http://schemas.openxmlformats.org/markup-compatibility/2006">
    <mc:Choice xmlns:p14="http://schemas.microsoft.com/office/powerpoint/2010/main" Requires="p14">
      <p:transition spd="slow" p14:dur="800">
        <p14:flythrough/>
      </p:transition>
    </mc:Choice>
    <mc:Fallback>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 name="标题 4"/>
          <p:cNvSpPr>
            <a:spLocks noGrp="1"/>
          </p:cNvSpPr>
          <p:nvPr>
            <p:ph type="title"/>
          </p:nvPr>
        </p:nvSpPr>
        <p:spPr>
          <a:xfrm>
            <a:off x="457200" y="274955"/>
            <a:ext cx="2807970" cy="1143000"/>
          </a:xfrm>
        </p:spPr>
        <p:txBody>
          <a:bodyPr/>
          <a:p>
            <a:pPr algn="l"/>
            <a:r>
              <a:rPr lang="zh-CN" altLang="en-US"/>
              <a:t>作者介绍</a:t>
            </a:r>
            <a:endParaRPr lang="zh-CN" altLang="en-US"/>
          </a:p>
        </p:txBody>
      </p:sp>
      <p:pic>
        <p:nvPicPr>
          <p:cNvPr id="4" name="图片 3"/>
          <p:cNvPicPr>
            <a:picLocks noChangeAspect="1"/>
          </p:cNvPicPr>
          <p:nvPr/>
        </p:nvPicPr>
        <p:blipFill>
          <a:blip r:embed="rId1"/>
          <a:stretch>
            <a:fillRect/>
          </a:stretch>
        </p:blipFill>
        <p:spPr>
          <a:xfrm>
            <a:off x="154940" y="1417955"/>
            <a:ext cx="3110865" cy="4309110"/>
          </a:xfrm>
          <a:prstGeom prst="rect">
            <a:avLst/>
          </a:prstGeom>
        </p:spPr>
      </p:pic>
      <p:sp>
        <p:nvSpPr>
          <p:cNvPr id="6" name="文本框 5"/>
          <p:cNvSpPr txBox="1"/>
          <p:nvPr/>
        </p:nvSpPr>
        <p:spPr>
          <a:xfrm>
            <a:off x="3449955" y="274955"/>
            <a:ext cx="5448300" cy="6326505"/>
          </a:xfrm>
          <a:prstGeom prst="rect">
            <a:avLst/>
          </a:prstGeom>
          <a:noFill/>
        </p:spPr>
        <p:txBody>
          <a:bodyPr wrap="square" rtlCol="0" anchor="t">
            <a:spAutoFit/>
          </a:bodyPr>
          <a:p>
            <a:pPr indent="457200">
              <a:lnSpc>
                <a:spcPct val="130000"/>
              </a:lnSpc>
            </a:pPr>
            <a:r>
              <a:rPr lang="zh-CN" altLang="en-US" sz="2400"/>
              <a:t>朱德（1886年12月1日－1976年7月6日），字玉阶，四川仪陇人。伟大的无产阶级革命家、政治家、军事家，中国人民解放军的主要缔造者之一，中华人民共和国的开国元勋。</a:t>
            </a:r>
            <a:endParaRPr lang="zh-CN" altLang="en-US" sz="2400"/>
          </a:p>
          <a:p>
            <a:pPr indent="457200">
              <a:lnSpc>
                <a:spcPct val="130000"/>
              </a:lnSpc>
            </a:pPr>
            <a:r>
              <a:rPr lang="en-US" altLang="zh-CN" sz="2400"/>
              <a:t>1927</a:t>
            </a:r>
            <a:r>
              <a:rPr lang="zh-CN" altLang="en-US" sz="2400"/>
              <a:t>年参加领导了</a:t>
            </a:r>
            <a:r>
              <a:rPr lang="en-US" altLang="zh-CN" sz="2400"/>
              <a:t>“</a:t>
            </a:r>
            <a:r>
              <a:rPr lang="zh-CN" altLang="en-US" sz="2400"/>
              <a:t>八一</a:t>
            </a:r>
            <a:r>
              <a:rPr lang="en-US" altLang="zh-CN" sz="2400"/>
              <a:t>”</a:t>
            </a:r>
            <a:r>
              <a:rPr lang="zh-CN" altLang="en-US" sz="2400"/>
              <a:t>南昌起义，全国性抗日战争爆发后，任</a:t>
            </a:r>
            <a:r>
              <a:rPr lang="zh-CN" altLang="en-US" sz="2400">
                <a:sym typeface="+mn-ea"/>
              </a:rPr>
              <a:t>八路军总指挥。解放战争时期，任中国人民解放军总司令。</a:t>
            </a:r>
            <a:endParaRPr lang="zh-CN" altLang="en-US" sz="2400"/>
          </a:p>
          <a:p>
            <a:pPr indent="457200">
              <a:lnSpc>
                <a:spcPct val="130000"/>
              </a:lnSpc>
            </a:pPr>
            <a:r>
              <a:rPr lang="zh-CN" altLang="en-US" sz="2400"/>
              <a:t>中华人民共和国成立之后，任中央人民政府副主席、中共中央军委副主席、中国人民解放军总司令。于</a:t>
            </a:r>
            <a:r>
              <a:rPr lang="zh-CN" altLang="en-US" sz="2400" b="1" u="sng" dirty="0">
                <a:solidFill>
                  <a:srgbClr val="FF0066"/>
                </a:solidFill>
              </a:rPr>
              <a:t>1955年</a:t>
            </a:r>
            <a:r>
              <a:rPr lang="zh-CN" altLang="en-US" sz="2400"/>
              <a:t>，被授予</a:t>
            </a:r>
            <a:r>
              <a:rPr lang="zh-CN" altLang="en-US" sz="2400" b="1" u="sng" dirty="0">
                <a:solidFill>
                  <a:srgbClr val="FF0066"/>
                </a:solidFill>
              </a:rPr>
              <a:t>中华人民共和国元帅</a:t>
            </a:r>
            <a:r>
              <a:rPr lang="zh-CN" altLang="en-US" sz="2400"/>
              <a:t>军衔。</a:t>
            </a:r>
            <a:endParaRPr lang="zh-CN" altLang="en-US" sz="240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r>
              <a:rPr lang="zh-CN" altLang="en-US"/>
              <a:t>追溯背景</a:t>
            </a:r>
            <a:endParaRPr lang="zh-CN" altLang="en-US"/>
          </a:p>
        </p:txBody>
      </p:sp>
      <p:sp>
        <p:nvSpPr>
          <p:cNvPr id="3" name="文本框 2"/>
          <p:cNvSpPr txBox="1"/>
          <p:nvPr/>
        </p:nvSpPr>
        <p:spPr>
          <a:xfrm>
            <a:off x="1511935" y="1538605"/>
            <a:ext cx="6620510" cy="4030980"/>
          </a:xfrm>
          <a:prstGeom prst="rect">
            <a:avLst/>
          </a:prstGeom>
          <a:noFill/>
        </p:spPr>
        <p:txBody>
          <a:bodyPr wrap="square" rtlCol="0" anchor="t">
            <a:spAutoFit/>
          </a:bodyPr>
          <a:p>
            <a:pPr indent="457200"/>
            <a:r>
              <a:rPr lang="en-US" altLang="zh-CN" sz="3200">
                <a:latin typeface="隶书" panose="02010509060101010101" charset="-122"/>
                <a:ea typeface="隶书" panose="02010509060101010101" charset="-122"/>
                <a:cs typeface="隶书" panose="02010509060101010101" charset="-122"/>
              </a:rPr>
              <a:t> </a:t>
            </a:r>
            <a:r>
              <a:rPr lang="zh-CN" altLang="en-US" sz="3200">
                <a:latin typeface="隶书" panose="02010509060101010101" charset="-122"/>
                <a:ea typeface="隶书" panose="02010509060101010101" charset="-122"/>
                <a:cs typeface="隶书" panose="02010509060101010101" charset="-122"/>
              </a:rPr>
              <a:t>朱德的母亲锺太夫人忠厚仁慈、坚忍顽强、爱憎分明，始终如一地支持儿子投身于革命事业。</a:t>
            </a:r>
            <a:r>
              <a:rPr lang="en-US" altLang="zh-CN" sz="3200">
                <a:latin typeface="隶书" panose="02010509060101010101" charset="-122"/>
                <a:ea typeface="隶书" panose="02010509060101010101" charset="-122"/>
                <a:cs typeface="隶书" panose="02010509060101010101" charset="-122"/>
              </a:rPr>
              <a:t>1944</a:t>
            </a:r>
            <a:r>
              <a:rPr lang="zh-CN" altLang="en-US" sz="3200">
                <a:latin typeface="隶书" panose="02010509060101010101" charset="-122"/>
                <a:ea typeface="隶书" panose="02010509060101010101" charset="-122"/>
                <a:cs typeface="隶书" panose="02010509060101010101" charset="-122"/>
              </a:rPr>
              <a:t>年</a:t>
            </a:r>
            <a:r>
              <a:rPr lang="en-US" altLang="zh-CN" sz="3200">
                <a:latin typeface="隶书" panose="02010509060101010101" charset="-122"/>
                <a:ea typeface="隶书" panose="02010509060101010101" charset="-122"/>
                <a:cs typeface="隶书" panose="02010509060101010101" charset="-122"/>
              </a:rPr>
              <a:t>2</a:t>
            </a:r>
            <a:r>
              <a:rPr lang="zh-CN" altLang="en-US" sz="3200">
                <a:latin typeface="隶书" panose="02010509060101010101" charset="-122"/>
                <a:ea typeface="隶书" panose="02010509060101010101" charset="-122"/>
                <a:cs typeface="隶书" panose="02010509060101010101" charset="-122"/>
              </a:rPr>
              <a:t>月</a:t>
            </a:r>
            <a:r>
              <a:rPr lang="en-US" altLang="zh-CN" sz="3200">
                <a:latin typeface="隶书" panose="02010509060101010101" charset="-122"/>
                <a:ea typeface="隶书" panose="02010509060101010101" charset="-122"/>
                <a:cs typeface="隶书" panose="02010509060101010101" charset="-122"/>
              </a:rPr>
              <a:t>15</a:t>
            </a:r>
            <a:r>
              <a:rPr lang="zh-CN" altLang="en-US" sz="3200">
                <a:latin typeface="隶书" panose="02010509060101010101" charset="-122"/>
                <a:ea typeface="隶书" panose="02010509060101010101" charset="-122"/>
                <a:cs typeface="隶书" panose="02010509060101010101" charset="-122"/>
              </a:rPr>
              <a:t>日，朱德母亲逝世，朱德怀着悲痛的心情，写了这篇感人的回忆性文章。本文以《母亲的回忆》为题，发表在1944年4月5日延安《解放日报》上。</a:t>
            </a:r>
            <a:endParaRPr lang="zh-CN" altLang="en-US" sz="3200">
              <a:latin typeface="隶书" panose="02010509060101010101" charset="-122"/>
              <a:ea typeface="隶书" panose="02010509060101010101" charset="-122"/>
              <a:cs typeface="隶书" panose="02010509060101010101" charset="-122"/>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455930" y="1746885"/>
            <a:ext cx="8208645" cy="4225290"/>
          </a:xfrm>
          <a:prstGeom prst="rect">
            <a:avLst/>
          </a:prstGeom>
          <a:noFill/>
        </p:spPr>
        <p:txBody>
          <a:bodyPr wrap="square" rtlCol="0" anchor="t">
            <a:spAutoFit/>
          </a:bodyPr>
          <a:p>
            <a:pPr>
              <a:lnSpc>
                <a:spcPct val="120000"/>
              </a:lnSpc>
            </a:pPr>
            <a:r>
              <a:rPr lang="zh-CN" altLang="en-US" sz="3200" b="1">
                <a:solidFill>
                  <a:srgbClr val="FF0000"/>
                </a:solidFill>
              </a:rPr>
              <a:t>溺</a:t>
            </a:r>
            <a:r>
              <a:rPr lang="zh-CN" altLang="en-US" sz="3200" b="1"/>
              <a:t>     </a:t>
            </a:r>
            <a:r>
              <a:rPr lang="zh-CN" altLang="en-US" sz="3200" b="1">
                <a:solidFill>
                  <a:srgbClr val="FF0000"/>
                </a:solidFill>
              </a:rPr>
              <a:t>佃</a:t>
            </a:r>
            <a:r>
              <a:rPr lang="zh-CN" altLang="en-US" sz="3200" b="1"/>
              <a:t>农</a:t>
            </a:r>
            <a:r>
              <a:rPr lang="zh-CN" altLang="en-US" sz="3200" b="1">
                <a:sym typeface="+mn-ea"/>
              </a:rPr>
              <a:t>     </a:t>
            </a:r>
            <a:r>
              <a:rPr lang="zh-CN" altLang="en-US" sz="3200" b="1"/>
              <a:t>劳</a:t>
            </a:r>
            <a:r>
              <a:rPr lang="zh-CN" altLang="en-US" sz="3200" b="1">
                <a:solidFill>
                  <a:srgbClr val="FF0000"/>
                </a:solidFill>
              </a:rPr>
              <a:t>碌</a:t>
            </a:r>
            <a:r>
              <a:rPr lang="zh-CN" altLang="en-US" sz="3200" b="1">
                <a:sym typeface="+mn-ea"/>
              </a:rPr>
              <a:t>     </a:t>
            </a:r>
            <a:r>
              <a:rPr lang="zh-CN" altLang="en-US" sz="3200" b="1"/>
              <a:t>私</a:t>
            </a:r>
            <a:r>
              <a:rPr lang="zh-CN" altLang="en-US" sz="3200" b="1">
                <a:solidFill>
                  <a:srgbClr val="FF0000"/>
                </a:solidFill>
              </a:rPr>
              <a:t>塾</a:t>
            </a:r>
            <a:r>
              <a:rPr lang="zh-CN" altLang="en-US" sz="3200" b="1">
                <a:sym typeface="+mn-ea"/>
              </a:rPr>
              <a:t>     </a:t>
            </a:r>
            <a:r>
              <a:rPr lang="zh-CN" altLang="en-US" sz="3200" b="1"/>
              <a:t>周济</a:t>
            </a:r>
            <a:r>
              <a:rPr lang="zh-CN" altLang="en-US" sz="3200" b="1">
                <a:sym typeface="+mn-ea"/>
              </a:rPr>
              <a:t>     宽厚</a:t>
            </a:r>
            <a:endParaRPr lang="zh-CN" altLang="en-US" sz="3200" b="1">
              <a:sym typeface="+mn-ea"/>
            </a:endParaRPr>
          </a:p>
          <a:p>
            <a:pPr>
              <a:lnSpc>
                <a:spcPct val="120000"/>
              </a:lnSpc>
            </a:pPr>
            <a:endParaRPr lang="zh-CN" altLang="en-US" sz="3200" b="1">
              <a:sym typeface="+mn-ea"/>
            </a:endParaRPr>
          </a:p>
          <a:p>
            <a:pPr>
              <a:lnSpc>
                <a:spcPct val="120000"/>
              </a:lnSpc>
            </a:pPr>
            <a:r>
              <a:rPr lang="zh-CN" altLang="en-US" sz="3200" b="1"/>
              <a:t>仁慈</a:t>
            </a:r>
            <a:r>
              <a:rPr lang="zh-CN" altLang="en-US" sz="3200" b="1">
                <a:sym typeface="+mn-ea"/>
              </a:rPr>
              <a:t>     </a:t>
            </a:r>
            <a:r>
              <a:rPr lang="zh-CN" altLang="en-US" sz="3200" b="1"/>
              <a:t>连夜</a:t>
            </a:r>
            <a:r>
              <a:rPr lang="zh-CN" altLang="en-US" sz="3200" b="1">
                <a:sym typeface="+mn-ea"/>
              </a:rPr>
              <a:t>     </a:t>
            </a:r>
            <a:r>
              <a:rPr lang="zh-CN" altLang="en-US" sz="3200" b="1">
                <a:solidFill>
                  <a:srgbClr val="FF0000"/>
                </a:solidFill>
              </a:rPr>
              <a:t>慰 勉</a:t>
            </a:r>
            <a:r>
              <a:rPr lang="zh-CN" altLang="en-US" sz="3200" b="1">
                <a:sym typeface="+mn-ea"/>
              </a:rPr>
              <a:t>     </a:t>
            </a:r>
            <a:r>
              <a:rPr lang="zh-CN" altLang="en-US" sz="3200" b="1"/>
              <a:t>不</a:t>
            </a:r>
            <a:r>
              <a:rPr lang="zh-CN" altLang="en-US" sz="3200" b="1">
                <a:solidFill>
                  <a:srgbClr val="FF0000"/>
                </a:solidFill>
              </a:rPr>
              <a:t>辍</a:t>
            </a:r>
            <a:r>
              <a:rPr lang="zh-CN" altLang="en-US" sz="3200" b="1">
                <a:sym typeface="+mn-ea"/>
              </a:rPr>
              <a:t>     任劳任</a:t>
            </a:r>
            <a:r>
              <a:rPr lang="zh-CN" altLang="en-US" sz="3200" b="1">
                <a:solidFill>
                  <a:srgbClr val="FF0000"/>
                </a:solidFill>
                <a:sym typeface="+mn-ea"/>
              </a:rPr>
              <a:t>怨</a:t>
            </a:r>
            <a:endParaRPr lang="zh-CN" altLang="en-US" sz="3200" b="1">
              <a:sym typeface="+mn-ea"/>
            </a:endParaRPr>
          </a:p>
          <a:p>
            <a:pPr>
              <a:lnSpc>
                <a:spcPct val="120000"/>
              </a:lnSpc>
            </a:pPr>
            <a:endParaRPr lang="zh-CN" altLang="en-US" sz="3200" b="1">
              <a:sym typeface="+mn-ea"/>
            </a:endParaRPr>
          </a:p>
          <a:p>
            <a:pPr>
              <a:lnSpc>
                <a:spcPct val="120000"/>
              </a:lnSpc>
            </a:pPr>
            <a:r>
              <a:rPr lang="zh-CN" altLang="en-US" sz="3200" b="1">
                <a:sym typeface="+mn-ea"/>
              </a:rPr>
              <a:t>为富不仁     </a:t>
            </a:r>
            <a:r>
              <a:rPr lang="zh-CN" altLang="en-US" sz="3200" b="1">
                <a:solidFill>
                  <a:srgbClr val="FF0000"/>
                </a:solidFill>
                <a:sym typeface="+mn-ea"/>
              </a:rPr>
              <a:t>韶</a:t>
            </a:r>
            <a:r>
              <a:rPr lang="zh-CN" altLang="en-US" sz="3200" b="1">
                <a:sym typeface="+mn-ea"/>
              </a:rPr>
              <a:t>关     客</a:t>
            </a:r>
            <a:r>
              <a:rPr lang="zh-CN" altLang="en-US" sz="3200" b="1">
                <a:solidFill>
                  <a:srgbClr val="FF0000"/>
                </a:solidFill>
                <a:sym typeface="+mn-ea"/>
              </a:rPr>
              <a:t>籍</a:t>
            </a:r>
            <a:r>
              <a:rPr lang="zh-CN" altLang="en-US" sz="3200" b="1">
                <a:sym typeface="+mn-ea"/>
              </a:rPr>
              <a:t>     </a:t>
            </a:r>
            <a:r>
              <a:rPr lang="zh-CN" altLang="en-US" sz="3200" b="1">
                <a:solidFill>
                  <a:srgbClr val="FF0000"/>
                </a:solidFill>
                <a:sym typeface="+mn-ea"/>
              </a:rPr>
              <a:t>妯 娌</a:t>
            </a:r>
            <a:r>
              <a:rPr lang="zh-CN" altLang="en-US" sz="3200" b="1">
                <a:sym typeface="+mn-ea"/>
              </a:rPr>
              <a:t>     </a:t>
            </a:r>
            <a:r>
              <a:rPr lang="zh-CN" altLang="en-US" sz="3200" b="1">
                <a:solidFill>
                  <a:srgbClr val="FF0000"/>
                </a:solidFill>
                <a:sym typeface="+mn-ea"/>
              </a:rPr>
              <a:t>庚</a:t>
            </a:r>
            <a:r>
              <a:rPr lang="zh-CN" altLang="en-US" sz="3200" b="1">
                <a:sym typeface="+mn-ea"/>
              </a:rPr>
              <a:t>子年</a:t>
            </a:r>
            <a:endParaRPr lang="zh-CN" altLang="en-US" sz="3200" b="1"/>
          </a:p>
          <a:p>
            <a:pPr>
              <a:lnSpc>
                <a:spcPct val="120000"/>
              </a:lnSpc>
            </a:pPr>
            <a:endParaRPr lang="zh-CN" altLang="en-US" sz="3200" b="1"/>
          </a:p>
          <a:p>
            <a:pPr>
              <a:lnSpc>
                <a:spcPct val="120000"/>
              </a:lnSpc>
            </a:pPr>
            <a:r>
              <a:rPr lang="zh-CN" altLang="en-US" sz="3200" b="1">
                <a:solidFill>
                  <a:srgbClr val="FF0000"/>
                </a:solidFill>
                <a:sym typeface="+mn-ea"/>
              </a:rPr>
              <a:t>衙</a:t>
            </a:r>
            <a:r>
              <a:rPr lang="zh-CN" altLang="en-US" sz="3200" b="1">
                <a:sym typeface="+mn-ea"/>
              </a:rPr>
              <a:t>门</a:t>
            </a:r>
            <a:r>
              <a:rPr lang="zh-CN" altLang="en-US" sz="3200" b="1">
                <a:solidFill>
                  <a:srgbClr val="FF0000"/>
                </a:solidFill>
                <a:sym typeface="+mn-ea"/>
              </a:rPr>
              <a:t>差役</a:t>
            </a:r>
            <a:r>
              <a:rPr lang="zh-CN" altLang="en-US" sz="3200" b="1">
                <a:sym typeface="+mn-ea"/>
              </a:rPr>
              <a:t>     </a:t>
            </a:r>
            <a:r>
              <a:rPr lang="zh-CN" altLang="en-US" sz="3200" b="1">
                <a:solidFill>
                  <a:srgbClr val="FF0000"/>
                </a:solidFill>
              </a:rPr>
              <a:t>横</a:t>
            </a:r>
            <a:r>
              <a:rPr lang="zh-CN" altLang="en-US" sz="3200" b="1"/>
              <a:t>蛮</a:t>
            </a:r>
            <a:r>
              <a:rPr lang="zh-CN" altLang="en-US" sz="3200" b="1">
                <a:sym typeface="+mn-ea"/>
              </a:rPr>
              <a:t>     仪</a:t>
            </a:r>
            <a:r>
              <a:rPr lang="zh-CN" altLang="en-US" sz="3200" b="1">
                <a:solidFill>
                  <a:srgbClr val="FF0000"/>
                </a:solidFill>
                <a:sym typeface="+mn-ea"/>
              </a:rPr>
              <a:t>陇</a:t>
            </a:r>
            <a:endParaRPr lang="zh-CN" altLang="en-US" sz="3200" b="1">
              <a:solidFill>
                <a:srgbClr val="FF0000"/>
              </a:solidFill>
              <a:sym typeface="+mn-ea"/>
            </a:endParaRPr>
          </a:p>
        </p:txBody>
      </p:sp>
      <p:sp>
        <p:nvSpPr>
          <p:cNvPr id="3" name="文本框 2"/>
          <p:cNvSpPr txBox="1"/>
          <p:nvPr/>
        </p:nvSpPr>
        <p:spPr>
          <a:xfrm>
            <a:off x="455930" y="1318895"/>
            <a:ext cx="521970" cy="583565"/>
          </a:xfrm>
          <a:prstGeom prst="rect">
            <a:avLst/>
          </a:prstGeom>
          <a:noFill/>
        </p:spPr>
        <p:txBody>
          <a:bodyPr wrap="none" rtlCol="0">
            <a:spAutoFit/>
          </a:bodyPr>
          <a:p>
            <a:pPr algn="l"/>
            <a:r>
              <a:rPr lang="zh-CN" altLang="en-US" sz="3200">
                <a:solidFill>
                  <a:srgbClr val="0070C0"/>
                </a:solidFill>
                <a:sym typeface="+mn-ea"/>
              </a:rPr>
              <a:t>nì</a:t>
            </a:r>
            <a:endParaRPr lang="zh-CN" altLang="en-US" sz="3200">
              <a:solidFill>
                <a:srgbClr val="0070C0"/>
              </a:solidFill>
              <a:sym typeface="+mn-ea"/>
            </a:endParaRPr>
          </a:p>
        </p:txBody>
      </p:sp>
      <p:sp>
        <p:nvSpPr>
          <p:cNvPr id="4" name="文本框 3"/>
          <p:cNvSpPr txBox="1"/>
          <p:nvPr/>
        </p:nvSpPr>
        <p:spPr>
          <a:xfrm>
            <a:off x="1381760" y="1318895"/>
            <a:ext cx="951230" cy="583565"/>
          </a:xfrm>
          <a:prstGeom prst="rect">
            <a:avLst/>
          </a:prstGeom>
          <a:noFill/>
        </p:spPr>
        <p:txBody>
          <a:bodyPr wrap="none" rtlCol="0">
            <a:spAutoFit/>
          </a:bodyPr>
          <a:p>
            <a:pPr algn="l"/>
            <a:r>
              <a:rPr lang="zh-CN" altLang="en-US" sz="3200">
                <a:solidFill>
                  <a:srgbClr val="0070C0"/>
                </a:solidFill>
                <a:sym typeface="+mn-ea"/>
              </a:rPr>
              <a:t>diàn</a:t>
            </a:r>
            <a:endParaRPr lang="zh-CN" altLang="en-US" sz="3200">
              <a:solidFill>
                <a:srgbClr val="0070C0"/>
              </a:solidFill>
              <a:sym typeface="+mn-ea"/>
            </a:endParaRPr>
          </a:p>
        </p:txBody>
      </p:sp>
      <p:sp>
        <p:nvSpPr>
          <p:cNvPr id="5" name="文本框 4"/>
          <p:cNvSpPr txBox="1"/>
          <p:nvPr/>
        </p:nvSpPr>
        <p:spPr>
          <a:xfrm>
            <a:off x="3227705" y="1318895"/>
            <a:ext cx="499110" cy="583565"/>
          </a:xfrm>
          <a:prstGeom prst="rect">
            <a:avLst/>
          </a:prstGeom>
          <a:noFill/>
        </p:spPr>
        <p:txBody>
          <a:bodyPr wrap="none" rtlCol="0">
            <a:spAutoFit/>
          </a:bodyPr>
          <a:p>
            <a:pPr algn="l"/>
            <a:r>
              <a:rPr lang="zh-CN" altLang="en-US" sz="3200">
                <a:solidFill>
                  <a:srgbClr val="0070C0"/>
                </a:solidFill>
                <a:sym typeface="+mn-ea"/>
              </a:rPr>
              <a:t>lù</a:t>
            </a:r>
            <a:endParaRPr lang="zh-CN" altLang="en-US" sz="3200">
              <a:solidFill>
                <a:srgbClr val="0070C0"/>
              </a:solidFill>
              <a:sym typeface="+mn-ea"/>
            </a:endParaRPr>
          </a:p>
        </p:txBody>
      </p:sp>
      <p:sp>
        <p:nvSpPr>
          <p:cNvPr id="6" name="文本框 5"/>
          <p:cNvSpPr txBox="1"/>
          <p:nvPr/>
        </p:nvSpPr>
        <p:spPr>
          <a:xfrm>
            <a:off x="4431030" y="1318895"/>
            <a:ext cx="838200" cy="583565"/>
          </a:xfrm>
          <a:prstGeom prst="rect">
            <a:avLst/>
          </a:prstGeom>
          <a:noFill/>
        </p:spPr>
        <p:txBody>
          <a:bodyPr wrap="none" rtlCol="0">
            <a:spAutoFit/>
          </a:bodyPr>
          <a:p>
            <a:pPr algn="l"/>
            <a:r>
              <a:rPr lang="zh-CN" altLang="en-US" sz="3200">
                <a:solidFill>
                  <a:srgbClr val="0070C0"/>
                </a:solidFill>
                <a:sym typeface="+mn-ea"/>
              </a:rPr>
              <a:t>shú</a:t>
            </a:r>
            <a:endParaRPr lang="zh-CN" altLang="en-US" sz="3200">
              <a:solidFill>
                <a:srgbClr val="0070C0"/>
              </a:solidFill>
              <a:sym typeface="+mn-ea"/>
            </a:endParaRPr>
          </a:p>
        </p:txBody>
      </p:sp>
      <p:sp>
        <p:nvSpPr>
          <p:cNvPr id="7" name="文本框 6"/>
          <p:cNvSpPr txBox="1"/>
          <p:nvPr/>
        </p:nvSpPr>
        <p:spPr>
          <a:xfrm>
            <a:off x="2809875" y="2562225"/>
            <a:ext cx="1899285" cy="583565"/>
          </a:xfrm>
          <a:prstGeom prst="rect">
            <a:avLst/>
          </a:prstGeom>
          <a:noFill/>
        </p:spPr>
        <p:txBody>
          <a:bodyPr wrap="none" rtlCol="0">
            <a:spAutoFit/>
          </a:bodyPr>
          <a:p>
            <a:pPr algn="l"/>
            <a:r>
              <a:rPr lang="zh-CN" altLang="en-US" sz="3200">
                <a:solidFill>
                  <a:srgbClr val="0070C0"/>
                </a:solidFill>
                <a:sym typeface="+mn-ea"/>
              </a:rPr>
              <a:t>wèi  miǎn</a:t>
            </a:r>
            <a:endParaRPr lang="zh-CN" altLang="en-US" sz="3200">
              <a:solidFill>
                <a:srgbClr val="0070C0"/>
              </a:solidFill>
              <a:sym typeface="+mn-ea"/>
            </a:endParaRPr>
          </a:p>
        </p:txBody>
      </p:sp>
      <p:sp>
        <p:nvSpPr>
          <p:cNvPr id="8" name="文本框 7"/>
          <p:cNvSpPr txBox="1"/>
          <p:nvPr/>
        </p:nvSpPr>
        <p:spPr>
          <a:xfrm>
            <a:off x="4895850" y="2524760"/>
            <a:ext cx="1064260" cy="583565"/>
          </a:xfrm>
          <a:prstGeom prst="rect">
            <a:avLst/>
          </a:prstGeom>
          <a:noFill/>
        </p:spPr>
        <p:txBody>
          <a:bodyPr wrap="none" rtlCol="0">
            <a:spAutoFit/>
          </a:bodyPr>
          <a:p>
            <a:pPr algn="l"/>
            <a:r>
              <a:rPr lang="zh-CN" altLang="en-US" sz="3200">
                <a:solidFill>
                  <a:srgbClr val="0070C0"/>
                </a:solidFill>
                <a:sym typeface="+mn-ea"/>
              </a:rPr>
              <a:t>chuò</a:t>
            </a:r>
            <a:endParaRPr lang="zh-CN" altLang="en-US" sz="3200">
              <a:solidFill>
                <a:srgbClr val="0070C0"/>
              </a:solidFill>
              <a:sym typeface="+mn-ea"/>
            </a:endParaRPr>
          </a:p>
        </p:txBody>
      </p:sp>
      <p:sp>
        <p:nvSpPr>
          <p:cNvPr id="9" name="文本框 8"/>
          <p:cNvSpPr txBox="1"/>
          <p:nvPr/>
        </p:nvSpPr>
        <p:spPr>
          <a:xfrm>
            <a:off x="7031355" y="2524760"/>
            <a:ext cx="1064260" cy="583565"/>
          </a:xfrm>
          <a:prstGeom prst="rect">
            <a:avLst/>
          </a:prstGeom>
          <a:noFill/>
        </p:spPr>
        <p:txBody>
          <a:bodyPr wrap="none" rtlCol="0">
            <a:spAutoFit/>
          </a:bodyPr>
          <a:p>
            <a:pPr algn="l"/>
            <a:r>
              <a:rPr lang="zh-CN" altLang="en-US" sz="3200">
                <a:solidFill>
                  <a:srgbClr val="0070C0"/>
                </a:solidFill>
                <a:sym typeface="+mn-ea"/>
              </a:rPr>
              <a:t>yuàn</a:t>
            </a:r>
            <a:endParaRPr lang="zh-CN" altLang="en-US" sz="3200">
              <a:solidFill>
                <a:srgbClr val="0070C0"/>
              </a:solidFill>
              <a:sym typeface="+mn-ea"/>
            </a:endParaRPr>
          </a:p>
        </p:txBody>
      </p:sp>
      <p:sp>
        <p:nvSpPr>
          <p:cNvPr id="10" name="文本框 9"/>
          <p:cNvSpPr txBox="1"/>
          <p:nvPr/>
        </p:nvSpPr>
        <p:spPr>
          <a:xfrm>
            <a:off x="2611120" y="3700145"/>
            <a:ext cx="1064260" cy="583565"/>
          </a:xfrm>
          <a:prstGeom prst="rect">
            <a:avLst/>
          </a:prstGeom>
          <a:noFill/>
        </p:spPr>
        <p:txBody>
          <a:bodyPr wrap="none" rtlCol="0">
            <a:spAutoFit/>
          </a:bodyPr>
          <a:p>
            <a:pPr algn="l"/>
            <a:r>
              <a:rPr lang="zh-CN" altLang="en-US" sz="3200">
                <a:solidFill>
                  <a:srgbClr val="0070C0"/>
                </a:solidFill>
                <a:sym typeface="+mn-ea"/>
              </a:rPr>
              <a:t>sháo</a:t>
            </a:r>
            <a:endParaRPr lang="zh-CN" altLang="en-US" sz="3200">
              <a:solidFill>
                <a:srgbClr val="0070C0"/>
              </a:solidFill>
              <a:sym typeface="+mn-ea"/>
            </a:endParaRPr>
          </a:p>
        </p:txBody>
      </p:sp>
      <p:sp>
        <p:nvSpPr>
          <p:cNvPr id="11" name="文本框 10"/>
          <p:cNvSpPr txBox="1"/>
          <p:nvPr/>
        </p:nvSpPr>
        <p:spPr>
          <a:xfrm>
            <a:off x="4509770" y="3700145"/>
            <a:ext cx="386080" cy="583565"/>
          </a:xfrm>
          <a:prstGeom prst="rect">
            <a:avLst/>
          </a:prstGeom>
          <a:noFill/>
        </p:spPr>
        <p:txBody>
          <a:bodyPr wrap="none" rtlCol="0">
            <a:spAutoFit/>
          </a:bodyPr>
          <a:p>
            <a:pPr algn="l"/>
            <a:r>
              <a:rPr lang="zh-CN" altLang="en-US" sz="3200">
                <a:solidFill>
                  <a:srgbClr val="0070C0"/>
                </a:solidFill>
                <a:sym typeface="+mn-ea"/>
              </a:rPr>
              <a:t>jí</a:t>
            </a:r>
            <a:endParaRPr lang="zh-CN" altLang="en-US" sz="3200">
              <a:solidFill>
                <a:srgbClr val="0070C0"/>
              </a:solidFill>
              <a:sym typeface="+mn-ea"/>
            </a:endParaRPr>
          </a:p>
        </p:txBody>
      </p:sp>
      <p:sp>
        <p:nvSpPr>
          <p:cNvPr id="12" name="文本框 11"/>
          <p:cNvSpPr txBox="1"/>
          <p:nvPr/>
        </p:nvSpPr>
        <p:spPr>
          <a:xfrm>
            <a:off x="5269230" y="3700145"/>
            <a:ext cx="1357630" cy="583565"/>
          </a:xfrm>
          <a:prstGeom prst="rect">
            <a:avLst/>
          </a:prstGeom>
          <a:noFill/>
        </p:spPr>
        <p:txBody>
          <a:bodyPr wrap="none" rtlCol="0">
            <a:spAutoFit/>
          </a:bodyPr>
          <a:p>
            <a:pPr algn="l"/>
            <a:r>
              <a:rPr lang="zh-CN" altLang="en-US" sz="3200">
                <a:solidFill>
                  <a:srgbClr val="0070C0"/>
                </a:solidFill>
                <a:sym typeface="+mn-ea"/>
              </a:rPr>
              <a:t>zhóu li</a:t>
            </a:r>
            <a:endParaRPr lang="zh-CN" altLang="en-US" sz="3200">
              <a:solidFill>
                <a:srgbClr val="0070C0"/>
              </a:solidFill>
              <a:sym typeface="+mn-ea"/>
            </a:endParaRPr>
          </a:p>
        </p:txBody>
      </p:sp>
      <p:sp>
        <p:nvSpPr>
          <p:cNvPr id="13" name="文本框 12"/>
          <p:cNvSpPr txBox="1"/>
          <p:nvPr/>
        </p:nvSpPr>
        <p:spPr>
          <a:xfrm>
            <a:off x="6848475" y="3700145"/>
            <a:ext cx="1087120" cy="583565"/>
          </a:xfrm>
          <a:prstGeom prst="rect">
            <a:avLst/>
          </a:prstGeom>
          <a:noFill/>
        </p:spPr>
        <p:txBody>
          <a:bodyPr wrap="none" rtlCol="0">
            <a:spAutoFit/>
          </a:bodyPr>
          <a:p>
            <a:pPr algn="l"/>
            <a:r>
              <a:rPr lang="zh-CN" altLang="en-US" sz="3200">
                <a:solidFill>
                  <a:srgbClr val="0070C0"/>
                </a:solidFill>
                <a:sym typeface="+mn-ea"/>
              </a:rPr>
              <a:t>gēng</a:t>
            </a:r>
            <a:endParaRPr lang="zh-CN" altLang="en-US" sz="3200">
              <a:solidFill>
                <a:srgbClr val="0070C0"/>
              </a:solidFill>
              <a:sym typeface="+mn-ea"/>
            </a:endParaRPr>
          </a:p>
        </p:txBody>
      </p:sp>
      <p:sp>
        <p:nvSpPr>
          <p:cNvPr id="14" name="文本框 13"/>
          <p:cNvSpPr txBox="1"/>
          <p:nvPr/>
        </p:nvSpPr>
        <p:spPr>
          <a:xfrm>
            <a:off x="374015" y="4874260"/>
            <a:ext cx="2125980" cy="583565"/>
          </a:xfrm>
          <a:prstGeom prst="rect">
            <a:avLst/>
          </a:prstGeom>
          <a:noFill/>
        </p:spPr>
        <p:txBody>
          <a:bodyPr wrap="none" rtlCol="0">
            <a:spAutoFit/>
          </a:bodyPr>
          <a:p>
            <a:pPr algn="l"/>
            <a:r>
              <a:rPr lang="zh-CN" altLang="en-US" sz="3200">
                <a:solidFill>
                  <a:srgbClr val="0070C0"/>
                </a:solidFill>
                <a:sym typeface="+mn-ea"/>
              </a:rPr>
              <a:t>yá  chāi yì </a:t>
            </a:r>
            <a:endParaRPr lang="zh-CN" altLang="en-US" sz="3200">
              <a:solidFill>
                <a:srgbClr val="0070C0"/>
              </a:solidFill>
              <a:sym typeface="+mn-ea"/>
            </a:endParaRPr>
          </a:p>
        </p:txBody>
      </p:sp>
      <p:sp>
        <p:nvSpPr>
          <p:cNvPr id="15" name="文本框 14"/>
          <p:cNvSpPr txBox="1"/>
          <p:nvPr/>
        </p:nvSpPr>
        <p:spPr>
          <a:xfrm>
            <a:off x="2666365" y="4874260"/>
            <a:ext cx="1087120" cy="583565"/>
          </a:xfrm>
          <a:prstGeom prst="rect">
            <a:avLst/>
          </a:prstGeom>
          <a:noFill/>
        </p:spPr>
        <p:txBody>
          <a:bodyPr wrap="none" rtlCol="0">
            <a:spAutoFit/>
          </a:bodyPr>
          <a:p>
            <a:pPr algn="l"/>
            <a:r>
              <a:rPr lang="zh-CN" altLang="en-US" sz="3200">
                <a:solidFill>
                  <a:srgbClr val="0070C0"/>
                </a:solidFill>
                <a:sym typeface="+mn-ea"/>
              </a:rPr>
              <a:t>hèng</a:t>
            </a:r>
            <a:endParaRPr lang="zh-CN" altLang="en-US" sz="3200">
              <a:solidFill>
                <a:srgbClr val="0070C0"/>
              </a:solidFill>
              <a:sym typeface="+mn-ea"/>
            </a:endParaRPr>
          </a:p>
        </p:txBody>
      </p:sp>
      <p:sp>
        <p:nvSpPr>
          <p:cNvPr id="4112" name="文本框 1"/>
          <p:cNvSpPr txBox="1"/>
          <p:nvPr/>
        </p:nvSpPr>
        <p:spPr>
          <a:xfrm>
            <a:off x="4094163" y="239078"/>
            <a:ext cx="4570412" cy="1014412"/>
          </a:xfrm>
          <a:prstGeom prst="rect">
            <a:avLst/>
          </a:prstGeom>
          <a:noFill/>
          <a:ln w="9525">
            <a:noFill/>
          </a:ln>
        </p:spPr>
        <p:txBody>
          <a:bodyPr anchor="t">
            <a:spAutoFit/>
          </a:bodyPr>
          <a:p>
            <a:pPr algn="r"/>
            <a:r>
              <a:rPr lang="zh-CN" altLang="zh-CN" sz="6000" b="1" dirty="0">
                <a:solidFill>
                  <a:srgbClr val="FF0000"/>
                </a:solidFill>
                <a:latin typeface="黑体" panose="02010609060101010101" pitchFamily="49" charset="-122"/>
                <a:ea typeface="黑体" panose="02010609060101010101" pitchFamily="49" charset="-122"/>
              </a:rPr>
              <a:t>字词检测</a:t>
            </a:r>
            <a:endParaRPr lang="zh-CN" altLang="zh-CN" sz="6000" b="1" dirty="0">
              <a:solidFill>
                <a:srgbClr val="FF0000"/>
              </a:solidFill>
              <a:latin typeface="黑体" panose="02010609060101010101" pitchFamily="49" charset="-122"/>
              <a:ea typeface="黑体" panose="02010609060101010101" pitchFamily="49" charset="-122"/>
            </a:endParaRPr>
          </a:p>
        </p:txBody>
      </p:sp>
      <p:sp>
        <p:nvSpPr>
          <p:cNvPr id="16" name="文本框 15"/>
          <p:cNvSpPr txBox="1"/>
          <p:nvPr/>
        </p:nvSpPr>
        <p:spPr>
          <a:xfrm>
            <a:off x="4300220" y="4857750"/>
            <a:ext cx="951230" cy="583565"/>
          </a:xfrm>
          <a:prstGeom prst="rect">
            <a:avLst/>
          </a:prstGeom>
          <a:noFill/>
        </p:spPr>
        <p:txBody>
          <a:bodyPr wrap="none" rtlCol="0">
            <a:spAutoFit/>
          </a:bodyPr>
          <a:p>
            <a:pPr algn="l"/>
            <a:r>
              <a:rPr lang="zh-CN" altLang="en-US" sz="3200">
                <a:solidFill>
                  <a:srgbClr val="0070C0"/>
                </a:solidFill>
                <a:sym typeface="+mn-ea"/>
              </a:rPr>
              <a:t>lǒng</a:t>
            </a:r>
            <a:endParaRPr lang="zh-CN" altLang="en-US" sz="3200">
              <a:solidFill>
                <a:srgbClr val="0070C0"/>
              </a:solidFill>
              <a:sym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500" fill="hold"/>
                                        <p:tgtEl>
                                          <p:spTgt spid="6"/>
                                        </p:tgtEl>
                                        <p:attrNameLst>
                                          <p:attrName>ppt_x</p:attrName>
                                        </p:attrNameLst>
                                      </p:cBhvr>
                                      <p:tavLst>
                                        <p:tav tm="0">
                                          <p:val>
                                            <p:strVal val="#ppt_x"/>
                                          </p:val>
                                        </p:tav>
                                        <p:tav tm="100000">
                                          <p:val>
                                            <p:strVal val="#ppt_x"/>
                                          </p:val>
                                        </p:tav>
                                      </p:tavLst>
                                    </p:anim>
                                    <p:anim calcmode="lin" valueType="num">
                                      <p:cBhvr additive="base">
                                        <p:cTn id="26"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additive="base">
                                        <p:cTn id="31" dur="500" fill="hold"/>
                                        <p:tgtEl>
                                          <p:spTgt spid="7"/>
                                        </p:tgtEl>
                                        <p:attrNameLst>
                                          <p:attrName>ppt_x</p:attrName>
                                        </p:attrNameLst>
                                      </p:cBhvr>
                                      <p:tavLst>
                                        <p:tav tm="0">
                                          <p:val>
                                            <p:strVal val="#ppt_x"/>
                                          </p:val>
                                        </p:tav>
                                        <p:tav tm="100000">
                                          <p:val>
                                            <p:strVal val="#ppt_x"/>
                                          </p:val>
                                        </p:tav>
                                      </p:tavLst>
                                    </p:anim>
                                    <p:anim calcmode="lin" valueType="num">
                                      <p:cBhvr additive="base">
                                        <p:cTn id="32"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500" fill="hold"/>
                                        <p:tgtEl>
                                          <p:spTgt spid="8"/>
                                        </p:tgtEl>
                                        <p:attrNameLst>
                                          <p:attrName>ppt_x</p:attrName>
                                        </p:attrNameLst>
                                      </p:cBhvr>
                                      <p:tavLst>
                                        <p:tav tm="0">
                                          <p:val>
                                            <p:strVal val="#ppt_x"/>
                                          </p:val>
                                        </p:tav>
                                        <p:tav tm="100000">
                                          <p:val>
                                            <p:strVal val="#ppt_x"/>
                                          </p:val>
                                        </p:tav>
                                      </p:tavLst>
                                    </p:anim>
                                    <p:anim calcmode="lin" valueType="num">
                                      <p:cBhvr additive="base">
                                        <p:cTn id="3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cBhvr additive="base">
                                        <p:cTn id="43" dur="500" fill="hold"/>
                                        <p:tgtEl>
                                          <p:spTgt spid="9"/>
                                        </p:tgtEl>
                                        <p:attrNameLst>
                                          <p:attrName>ppt_x</p:attrName>
                                        </p:attrNameLst>
                                      </p:cBhvr>
                                      <p:tavLst>
                                        <p:tav tm="0">
                                          <p:val>
                                            <p:strVal val="#ppt_x"/>
                                          </p:val>
                                        </p:tav>
                                        <p:tav tm="100000">
                                          <p:val>
                                            <p:strVal val="#ppt_x"/>
                                          </p:val>
                                        </p:tav>
                                      </p:tavLst>
                                    </p:anim>
                                    <p:anim calcmode="lin" valueType="num">
                                      <p:cBhvr additive="base">
                                        <p:cTn id="4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10"/>
                                        </p:tgtEl>
                                        <p:attrNameLst>
                                          <p:attrName>style.visibility</p:attrName>
                                        </p:attrNameLst>
                                      </p:cBhvr>
                                      <p:to>
                                        <p:strVal val="visible"/>
                                      </p:to>
                                    </p:set>
                                    <p:anim calcmode="lin" valueType="num">
                                      <p:cBhvr additive="base">
                                        <p:cTn id="49" dur="500" fill="hold"/>
                                        <p:tgtEl>
                                          <p:spTgt spid="10"/>
                                        </p:tgtEl>
                                        <p:attrNameLst>
                                          <p:attrName>ppt_x</p:attrName>
                                        </p:attrNameLst>
                                      </p:cBhvr>
                                      <p:tavLst>
                                        <p:tav tm="0">
                                          <p:val>
                                            <p:strVal val="#ppt_x"/>
                                          </p:val>
                                        </p:tav>
                                        <p:tav tm="100000">
                                          <p:val>
                                            <p:strVal val="#ppt_x"/>
                                          </p:val>
                                        </p:tav>
                                      </p:tavLst>
                                    </p:anim>
                                    <p:anim calcmode="lin" valueType="num">
                                      <p:cBhvr additive="base">
                                        <p:cTn id="50"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11"/>
                                        </p:tgtEl>
                                        <p:attrNameLst>
                                          <p:attrName>style.visibility</p:attrName>
                                        </p:attrNameLst>
                                      </p:cBhvr>
                                      <p:to>
                                        <p:strVal val="visible"/>
                                      </p:to>
                                    </p:set>
                                    <p:anim calcmode="lin" valueType="num">
                                      <p:cBhvr additive="base">
                                        <p:cTn id="55" dur="500" fill="hold"/>
                                        <p:tgtEl>
                                          <p:spTgt spid="11"/>
                                        </p:tgtEl>
                                        <p:attrNameLst>
                                          <p:attrName>ppt_x</p:attrName>
                                        </p:attrNameLst>
                                      </p:cBhvr>
                                      <p:tavLst>
                                        <p:tav tm="0">
                                          <p:val>
                                            <p:strVal val="#ppt_x"/>
                                          </p:val>
                                        </p:tav>
                                        <p:tav tm="100000">
                                          <p:val>
                                            <p:strVal val="#ppt_x"/>
                                          </p:val>
                                        </p:tav>
                                      </p:tavLst>
                                    </p:anim>
                                    <p:anim calcmode="lin" valueType="num">
                                      <p:cBhvr additive="base">
                                        <p:cTn id="56"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12"/>
                                        </p:tgtEl>
                                        <p:attrNameLst>
                                          <p:attrName>style.visibility</p:attrName>
                                        </p:attrNameLst>
                                      </p:cBhvr>
                                      <p:to>
                                        <p:strVal val="visible"/>
                                      </p:to>
                                    </p:set>
                                    <p:anim calcmode="lin" valueType="num">
                                      <p:cBhvr additive="base">
                                        <p:cTn id="61" dur="500" fill="hold"/>
                                        <p:tgtEl>
                                          <p:spTgt spid="12"/>
                                        </p:tgtEl>
                                        <p:attrNameLst>
                                          <p:attrName>ppt_x</p:attrName>
                                        </p:attrNameLst>
                                      </p:cBhvr>
                                      <p:tavLst>
                                        <p:tav tm="0">
                                          <p:val>
                                            <p:strVal val="#ppt_x"/>
                                          </p:val>
                                        </p:tav>
                                        <p:tav tm="100000">
                                          <p:val>
                                            <p:strVal val="#ppt_x"/>
                                          </p:val>
                                        </p:tav>
                                      </p:tavLst>
                                    </p:anim>
                                    <p:anim calcmode="lin" valueType="num">
                                      <p:cBhvr additive="base">
                                        <p:cTn id="62"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grpId="0" nodeType="clickEffect">
                                  <p:stCondLst>
                                    <p:cond delay="0"/>
                                  </p:stCondLst>
                                  <p:childTnLst>
                                    <p:set>
                                      <p:cBhvr>
                                        <p:cTn id="66" dur="1" fill="hold">
                                          <p:stCondLst>
                                            <p:cond delay="0"/>
                                          </p:stCondLst>
                                        </p:cTn>
                                        <p:tgtEl>
                                          <p:spTgt spid="13"/>
                                        </p:tgtEl>
                                        <p:attrNameLst>
                                          <p:attrName>style.visibility</p:attrName>
                                        </p:attrNameLst>
                                      </p:cBhvr>
                                      <p:to>
                                        <p:strVal val="visible"/>
                                      </p:to>
                                    </p:set>
                                    <p:anim calcmode="lin" valueType="num">
                                      <p:cBhvr additive="base">
                                        <p:cTn id="67" dur="500" fill="hold"/>
                                        <p:tgtEl>
                                          <p:spTgt spid="13"/>
                                        </p:tgtEl>
                                        <p:attrNameLst>
                                          <p:attrName>ppt_x</p:attrName>
                                        </p:attrNameLst>
                                      </p:cBhvr>
                                      <p:tavLst>
                                        <p:tav tm="0">
                                          <p:val>
                                            <p:strVal val="#ppt_x"/>
                                          </p:val>
                                        </p:tav>
                                        <p:tav tm="100000">
                                          <p:val>
                                            <p:strVal val="#ppt_x"/>
                                          </p:val>
                                        </p:tav>
                                      </p:tavLst>
                                    </p:anim>
                                    <p:anim calcmode="lin" valueType="num">
                                      <p:cBhvr additive="base">
                                        <p:cTn id="6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4" fill="hold" grpId="0" nodeType="clickEffect">
                                  <p:stCondLst>
                                    <p:cond delay="0"/>
                                  </p:stCondLst>
                                  <p:childTnLst>
                                    <p:set>
                                      <p:cBhvr>
                                        <p:cTn id="72" dur="1" fill="hold">
                                          <p:stCondLst>
                                            <p:cond delay="0"/>
                                          </p:stCondLst>
                                        </p:cTn>
                                        <p:tgtEl>
                                          <p:spTgt spid="14"/>
                                        </p:tgtEl>
                                        <p:attrNameLst>
                                          <p:attrName>style.visibility</p:attrName>
                                        </p:attrNameLst>
                                      </p:cBhvr>
                                      <p:to>
                                        <p:strVal val="visible"/>
                                      </p:to>
                                    </p:set>
                                    <p:anim calcmode="lin" valueType="num">
                                      <p:cBhvr additive="base">
                                        <p:cTn id="73" dur="500" fill="hold"/>
                                        <p:tgtEl>
                                          <p:spTgt spid="14"/>
                                        </p:tgtEl>
                                        <p:attrNameLst>
                                          <p:attrName>ppt_x</p:attrName>
                                        </p:attrNameLst>
                                      </p:cBhvr>
                                      <p:tavLst>
                                        <p:tav tm="0">
                                          <p:val>
                                            <p:strVal val="#ppt_x"/>
                                          </p:val>
                                        </p:tav>
                                        <p:tav tm="100000">
                                          <p:val>
                                            <p:strVal val="#ppt_x"/>
                                          </p:val>
                                        </p:tav>
                                      </p:tavLst>
                                    </p:anim>
                                    <p:anim calcmode="lin" valueType="num">
                                      <p:cBhvr additive="base">
                                        <p:cTn id="74"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75" fill="hold">
                      <p:stCondLst>
                        <p:cond delay="indefinite"/>
                      </p:stCondLst>
                      <p:childTnLst>
                        <p:par>
                          <p:cTn id="76" fill="hold">
                            <p:stCondLst>
                              <p:cond delay="0"/>
                            </p:stCondLst>
                            <p:childTnLst>
                              <p:par>
                                <p:cTn id="77" presetID="2" presetClass="entr" presetSubtype="4" fill="hold" grpId="0" nodeType="clickEffect">
                                  <p:stCondLst>
                                    <p:cond delay="0"/>
                                  </p:stCondLst>
                                  <p:childTnLst>
                                    <p:set>
                                      <p:cBhvr>
                                        <p:cTn id="78" dur="1" fill="hold">
                                          <p:stCondLst>
                                            <p:cond delay="0"/>
                                          </p:stCondLst>
                                        </p:cTn>
                                        <p:tgtEl>
                                          <p:spTgt spid="15"/>
                                        </p:tgtEl>
                                        <p:attrNameLst>
                                          <p:attrName>style.visibility</p:attrName>
                                        </p:attrNameLst>
                                      </p:cBhvr>
                                      <p:to>
                                        <p:strVal val="visible"/>
                                      </p:to>
                                    </p:set>
                                    <p:anim calcmode="lin" valueType="num">
                                      <p:cBhvr additive="base">
                                        <p:cTn id="79" dur="500" fill="hold"/>
                                        <p:tgtEl>
                                          <p:spTgt spid="15"/>
                                        </p:tgtEl>
                                        <p:attrNameLst>
                                          <p:attrName>ppt_x</p:attrName>
                                        </p:attrNameLst>
                                      </p:cBhvr>
                                      <p:tavLst>
                                        <p:tav tm="0">
                                          <p:val>
                                            <p:strVal val="#ppt_x"/>
                                          </p:val>
                                        </p:tav>
                                        <p:tav tm="100000">
                                          <p:val>
                                            <p:strVal val="#ppt_x"/>
                                          </p:val>
                                        </p:tav>
                                      </p:tavLst>
                                    </p:anim>
                                    <p:anim calcmode="lin" valueType="num">
                                      <p:cBhvr additive="base">
                                        <p:cTn id="80"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81" fill="hold">
                      <p:stCondLst>
                        <p:cond delay="indefinite"/>
                      </p:stCondLst>
                      <p:childTnLst>
                        <p:par>
                          <p:cTn id="82" fill="hold">
                            <p:stCondLst>
                              <p:cond delay="0"/>
                            </p:stCondLst>
                            <p:childTnLst>
                              <p:par>
                                <p:cTn id="83" presetID="2" presetClass="entr" presetSubtype="4" fill="hold" grpId="0" nodeType="clickEffect">
                                  <p:stCondLst>
                                    <p:cond delay="0"/>
                                  </p:stCondLst>
                                  <p:childTnLst>
                                    <p:set>
                                      <p:cBhvr>
                                        <p:cTn id="84" dur="1" fill="hold">
                                          <p:stCondLst>
                                            <p:cond delay="0"/>
                                          </p:stCondLst>
                                        </p:cTn>
                                        <p:tgtEl>
                                          <p:spTgt spid="16"/>
                                        </p:tgtEl>
                                        <p:attrNameLst>
                                          <p:attrName>style.visibility</p:attrName>
                                        </p:attrNameLst>
                                      </p:cBhvr>
                                      <p:to>
                                        <p:strVal val="visible"/>
                                      </p:to>
                                    </p:set>
                                    <p:anim calcmode="lin" valueType="num">
                                      <p:cBhvr additive="base">
                                        <p:cTn id="85" dur="500" fill="hold"/>
                                        <p:tgtEl>
                                          <p:spTgt spid="16"/>
                                        </p:tgtEl>
                                        <p:attrNameLst>
                                          <p:attrName>ppt_x</p:attrName>
                                        </p:attrNameLst>
                                      </p:cBhvr>
                                      <p:tavLst>
                                        <p:tav tm="0">
                                          <p:val>
                                            <p:strVal val="#ppt_x"/>
                                          </p:val>
                                        </p:tav>
                                        <p:tav tm="100000">
                                          <p:val>
                                            <p:strVal val="#ppt_x"/>
                                          </p:val>
                                        </p:tav>
                                      </p:tavLst>
                                    </p:anim>
                                    <p:anim calcmode="lin" valueType="num">
                                      <p:cBhvr additive="base">
                                        <p:cTn id="86"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7" grpId="0"/>
      <p:bldP spid="8" grpId="0"/>
      <p:bldP spid="9" grpId="0"/>
      <p:bldP spid="10" grpId="0"/>
      <p:bldP spid="11" grpId="0"/>
      <p:bldP spid="12" grpId="0"/>
      <p:bldP spid="13" grpId="0"/>
      <p:bldP spid="14" grpId="0"/>
      <p:bldP spid="15" grpId="0"/>
      <p:bldP spid="1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0243" name="图片 1"/>
          <p:cNvPicPr>
            <a:picLocks noChangeAspect="1"/>
          </p:cNvPicPr>
          <p:nvPr/>
        </p:nvPicPr>
        <p:blipFill>
          <a:blip r:embed="rId1">
            <a:lum bright="70000" contrast="-70000"/>
          </a:blip>
          <a:srcRect l="-216" b="33329"/>
          <a:stretch>
            <a:fillRect/>
          </a:stretch>
        </p:blipFill>
        <p:spPr>
          <a:xfrm>
            <a:off x="8890" y="367665"/>
            <a:ext cx="9126855" cy="6122670"/>
          </a:xfrm>
          <a:prstGeom prst="rect">
            <a:avLst/>
          </a:prstGeom>
          <a:noFill/>
          <a:ln w="9525">
            <a:noFill/>
          </a:ln>
        </p:spPr>
      </p:pic>
      <p:sp>
        <p:nvSpPr>
          <p:cNvPr id="13313" name="标题 1"/>
          <p:cNvSpPr>
            <a:spLocks noGrp="1"/>
          </p:cNvSpPr>
          <p:nvPr>
            <p:ph type="title"/>
          </p:nvPr>
        </p:nvSpPr>
        <p:spPr>
          <a:xfrm>
            <a:off x="457200" y="700723"/>
            <a:ext cx="8229600" cy="1143000"/>
          </a:xfrm>
        </p:spPr>
        <p:txBody>
          <a:bodyPr wrap="square" lIns="91440" tIns="45720" rIns="91440" bIns="45720" anchor="ctr"/>
          <a:p>
            <a:pPr eaLnBrk="1" hangingPunct="1"/>
            <a:r>
              <a:rPr lang="zh-CN" altLang="en-US" sz="6000" b="1" dirty="0">
                <a:latin typeface="黑体" panose="02010609060101010101" pitchFamily="49" charset="-122"/>
                <a:ea typeface="黑体" panose="02010609060101010101" pitchFamily="49" charset="-122"/>
              </a:rPr>
              <a:t>写</a:t>
            </a:r>
            <a:r>
              <a:rPr lang="zh-CN" altLang="en-US" sz="6000" b="1" dirty="0">
                <a:solidFill>
                  <a:srgbClr val="FF0000"/>
                </a:solidFill>
                <a:latin typeface="黑体" panose="02010609060101010101" pitchFamily="49" charset="-122"/>
                <a:ea typeface="黑体" panose="02010609060101010101" pitchFamily="49" charset="-122"/>
              </a:rPr>
              <a:t>好</a:t>
            </a:r>
            <a:r>
              <a:rPr lang="zh-CN" altLang="en-US" sz="6000" b="1" dirty="0">
                <a:latin typeface="黑体" panose="02010609060101010101" pitchFamily="49" charset="-122"/>
                <a:ea typeface="黑体" panose="02010609060101010101" pitchFamily="49" charset="-122"/>
              </a:rPr>
              <a:t>一个开头？</a:t>
            </a:r>
            <a:endParaRPr lang="zh-CN" altLang="en-US" sz="6000" b="1" dirty="0">
              <a:latin typeface="黑体" panose="02010609060101010101" pitchFamily="49" charset="-122"/>
              <a:ea typeface="黑体" panose="02010609060101010101" pitchFamily="49" charset="-122"/>
            </a:endParaRPr>
          </a:p>
        </p:txBody>
      </p:sp>
      <p:sp>
        <p:nvSpPr>
          <p:cNvPr id="3" name="内容占位符 2"/>
          <p:cNvSpPr>
            <a:spLocks noGrp="1"/>
          </p:cNvSpPr>
          <p:nvPr>
            <p:ph idx="1"/>
          </p:nvPr>
        </p:nvSpPr>
        <p:spPr>
          <a:xfrm>
            <a:off x="198438" y="1659573"/>
            <a:ext cx="8488362" cy="4525962"/>
          </a:xfrm>
        </p:spPr>
        <p:txBody>
          <a:bodyPr wrap="square" lIns="91440" tIns="45720" rIns="91440" bIns="45720" anchor="t"/>
          <a:p>
            <a:pPr eaLnBrk="1" hangingPunct="1">
              <a:lnSpc>
                <a:spcPct val="210000"/>
              </a:lnSpc>
            </a:pPr>
            <a:r>
              <a:rPr lang="en-US" altLang="zh-CN" sz="3600" b="1" dirty="0">
                <a:latin typeface="隶书" panose="02010509060101010101" charset="-122"/>
                <a:ea typeface="隶书" panose="02010509060101010101" charset="-122"/>
                <a:cs typeface="隶书" panose="02010509060101010101" charset="-122"/>
              </a:rPr>
              <a:t>  </a:t>
            </a:r>
            <a:r>
              <a:rPr lang="zh-CN" altLang="en-US" sz="3600" b="1" dirty="0">
                <a:latin typeface="隶书" panose="02010509060101010101" charset="-122"/>
                <a:ea typeface="隶书" panose="02010509060101010101" charset="-122"/>
                <a:cs typeface="隶书" panose="02010509060101010101" charset="-122"/>
              </a:rPr>
              <a:t>得到母亲去世的消息，我很悲痛。我爱我母亲，特别是她勤劳一生，很多事情是值得我永远回忆的。</a:t>
            </a:r>
            <a:endParaRPr lang="zh-CN" altLang="en-US" sz="3600" b="1" dirty="0">
              <a:latin typeface="隶书" panose="02010509060101010101" charset="-122"/>
              <a:ea typeface="隶书" panose="02010509060101010101" charset="-122"/>
              <a:cs typeface="隶书" panose="02010509060101010101"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charRg st="0" end="45"/>
                                            </p:txEl>
                                          </p:spTgt>
                                        </p:tgtEl>
                                        <p:attrNameLst>
                                          <p:attrName>style.visibility</p:attrName>
                                        </p:attrNameLst>
                                      </p:cBhvr>
                                      <p:to>
                                        <p:strVal val="visible"/>
                                      </p:to>
                                    </p:set>
                                    <p:anim calcmode="lin" valueType="num">
                                      <p:cBhvr additive="base">
                                        <p:cTn id="7" dur="500" fill="hold"/>
                                        <p:tgtEl>
                                          <p:spTgt spid="3">
                                            <p:txEl>
                                              <p:charRg st="0" end="45"/>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charRg st="0" end="4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0243" name="图片 1"/>
          <p:cNvPicPr>
            <a:picLocks noChangeAspect="1"/>
          </p:cNvPicPr>
          <p:nvPr/>
        </p:nvPicPr>
        <p:blipFill>
          <a:blip r:embed="rId1">
            <a:lum bright="70000" contrast="-70000"/>
          </a:blip>
          <a:srcRect l="-216" b="33329"/>
          <a:stretch>
            <a:fillRect/>
          </a:stretch>
        </p:blipFill>
        <p:spPr>
          <a:xfrm>
            <a:off x="8890" y="367665"/>
            <a:ext cx="9126855" cy="6122670"/>
          </a:xfrm>
          <a:prstGeom prst="rect">
            <a:avLst/>
          </a:prstGeom>
          <a:noFill/>
          <a:ln w="9525">
            <a:noFill/>
          </a:ln>
        </p:spPr>
      </p:pic>
      <p:sp>
        <p:nvSpPr>
          <p:cNvPr id="13313" name="标题 1"/>
          <p:cNvSpPr>
            <a:spLocks noGrp="1"/>
          </p:cNvSpPr>
          <p:nvPr>
            <p:ph type="title"/>
          </p:nvPr>
        </p:nvSpPr>
        <p:spPr>
          <a:xfrm>
            <a:off x="457200" y="326073"/>
            <a:ext cx="8229600" cy="1143000"/>
          </a:xfrm>
        </p:spPr>
        <p:txBody>
          <a:bodyPr wrap="square" lIns="91440" tIns="45720" rIns="91440" bIns="45720" anchor="ctr"/>
          <a:p>
            <a:pPr eaLnBrk="1" hangingPunct="1"/>
            <a:r>
              <a:rPr lang="zh-CN" altLang="en-US" sz="6000" b="1" dirty="0">
                <a:latin typeface="黑体" panose="02010609060101010101" pitchFamily="49" charset="-122"/>
                <a:ea typeface="黑体" panose="02010609060101010101" pitchFamily="49" charset="-122"/>
              </a:rPr>
              <a:t>写</a:t>
            </a:r>
            <a:r>
              <a:rPr lang="zh-CN" altLang="en-US" sz="6000" b="1" dirty="0">
                <a:solidFill>
                  <a:srgbClr val="FF0000"/>
                </a:solidFill>
                <a:latin typeface="黑体" panose="02010609060101010101" pitchFamily="49" charset="-122"/>
                <a:ea typeface="黑体" panose="02010609060101010101" pitchFamily="49" charset="-122"/>
              </a:rPr>
              <a:t>好</a:t>
            </a:r>
            <a:r>
              <a:rPr lang="zh-CN" altLang="en-US" sz="6000" b="1" dirty="0">
                <a:latin typeface="黑体" panose="02010609060101010101" pitchFamily="49" charset="-122"/>
                <a:ea typeface="黑体" panose="02010609060101010101" pitchFamily="49" charset="-122"/>
              </a:rPr>
              <a:t>一个开头？</a:t>
            </a:r>
            <a:endParaRPr lang="zh-CN" altLang="en-US" sz="6000" b="1" dirty="0">
              <a:latin typeface="黑体" panose="02010609060101010101" pitchFamily="49" charset="-122"/>
              <a:ea typeface="黑体" panose="02010609060101010101" pitchFamily="49" charset="-122"/>
            </a:endParaRPr>
          </a:p>
        </p:txBody>
      </p:sp>
      <p:sp>
        <p:nvSpPr>
          <p:cNvPr id="3" name="内容占位符 2"/>
          <p:cNvSpPr>
            <a:spLocks noGrp="1"/>
          </p:cNvSpPr>
          <p:nvPr>
            <p:ph idx="1"/>
          </p:nvPr>
        </p:nvSpPr>
        <p:spPr>
          <a:xfrm>
            <a:off x="198438" y="1700213"/>
            <a:ext cx="8488362" cy="4525962"/>
          </a:xfrm>
        </p:spPr>
        <p:txBody>
          <a:bodyPr wrap="square" lIns="91440" tIns="45720" rIns="91440" bIns="45720" anchor="t"/>
          <a:p>
            <a:pPr eaLnBrk="1" hangingPunct="1">
              <a:lnSpc>
                <a:spcPct val="240000"/>
              </a:lnSpc>
            </a:pPr>
            <a:r>
              <a:rPr lang="en-US" altLang="zh-CN" sz="3600" b="1" dirty="0">
                <a:latin typeface="隶书" panose="02010509060101010101" charset="-122"/>
                <a:ea typeface="隶书" panose="02010509060101010101" charset="-122"/>
                <a:cs typeface="隶书" panose="02010509060101010101" charset="-122"/>
              </a:rPr>
              <a:t>  </a:t>
            </a:r>
            <a:r>
              <a:rPr lang="zh-CN" altLang="en-US" sz="3600" b="1" u="sng" dirty="0">
                <a:latin typeface="隶书" panose="02010509060101010101" charset="-122"/>
                <a:ea typeface="隶书" panose="02010509060101010101" charset="-122"/>
                <a:cs typeface="隶书" panose="02010509060101010101" charset="-122"/>
              </a:rPr>
              <a:t>得到母亲去世的消息</a:t>
            </a:r>
            <a:r>
              <a:rPr lang="zh-CN" altLang="en-US" sz="3600" b="1" dirty="0">
                <a:latin typeface="隶书" panose="02010509060101010101" charset="-122"/>
                <a:ea typeface="隶书" panose="02010509060101010101" charset="-122"/>
                <a:cs typeface="隶书" panose="02010509060101010101" charset="-122"/>
              </a:rPr>
              <a:t>，我很</a:t>
            </a:r>
            <a:r>
              <a:rPr lang="zh-CN" altLang="en-US" sz="3600" b="1" dirty="0">
                <a:solidFill>
                  <a:srgbClr val="00B050"/>
                </a:solidFill>
                <a:latin typeface="隶书" panose="02010509060101010101" charset="-122"/>
                <a:ea typeface="隶书" panose="02010509060101010101" charset="-122"/>
                <a:cs typeface="隶书" panose="02010509060101010101" charset="-122"/>
              </a:rPr>
              <a:t>悲痛</a:t>
            </a:r>
            <a:r>
              <a:rPr lang="zh-CN" altLang="en-US" sz="3600" b="1" dirty="0">
                <a:latin typeface="隶书" panose="02010509060101010101" charset="-122"/>
                <a:ea typeface="隶书" panose="02010509060101010101" charset="-122"/>
                <a:cs typeface="隶书" panose="02010509060101010101" charset="-122"/>
              </a:rPr>
              <a:t>。我</a:t>
            </a:r>
            <a:r>
              <a:rPr lang="zh-CN" altLang="en-US" sz="3600" b="1" dirty="0">
                <a:solidFill>
                  <a:srgbClr val="00B050"/>
                </a:solidFill>
                <a:latin typeface="隶书" panose="02010509060101010101" charset="-122"/>
                <a:ea typeface="隶书" panose="02010509060101010101" charset="-122"/>
                <a:cs typeface="隶书" panose="02010509060101010101" charset="-122"/>
              </a:rPr>
              <a:t>爱</a:t>
            </a:r>
            <a:r>
              <a:rPr lang="zh-CN" altLang="en-US" sz="3600" b="1" dirty="0">
                <a:latin typeface="隶书" panose="02010509060101010101" charset="-122"/>
                <a:ea typeface="隶书" panose="02010509060101010101" charset="-122"/>
                <a:cs typeface="隶书" panose="02010509060101010101" charset="-122"/>
              </a:rPr>
              <a:t>我母亲，特别是她</a:t>
            </a:r>
            <a:r>
              <a:rPr lang="zh-CN" altLang="en-US" sz="3600" b="1" dirty="0">
                <a:solidFill>
                  <a:srgbClr val="00B050"/>
                </a:solidFill>
                <a:latin typeface="隶书" panose="02010509060101010101" charset="-122"/>
                <a:ea typeface="隶书" panose="02010509060101010101" charset="-122"/>
                <a:cs typeface="隶书" panose="02010509060101010101" charset="-122"/>
              </a:rPr>
              <a:t>勤劳</a:t>
            </a:r>
            <a:r>
              <a:rPr lang="zh-CN" altLang="en-US" sz="3600" b="1" dirty="0">
                <a:latin typeface="隶书" panose="02010509060101010101" charset="-122"/>
                <a:ea typeface="隶书" panose="02010509060101010101" charset="-122"/>
                <a:cs typeface="隶书" panose="02010509060101010101" charset="-122"/>
              </a:rPr>
              <a:t>一生，</a:t>
            </a:r>
            <a:r>
              <a:rPr lang="zh-CN" altLang="en-US" sz="3600" b="1" u="sng" dirty="0">
                <a:latin typeface="隶书" panose="02010509060101010101" charset="-122"/>
                <a:ea typeface="隶书" panose="02010509060101010101" charset="-122"/>
                <a:cs typeface="隶书" panose="02010509060101010101" charset="-122"/>
              </a:rPr>
              <a:t>很多事情是值得我永远回忆的</a:t>
            </a:r>
            <a:r>
              <a:rPr lang="zh-CN" altLang="en-US" sz="3600" b="1" dirty="0">
                <a:latin typeface="隶书" panose="02010509060101010101" charset="-122"/>
                <a:ea typeface="隶书" panose="02010509060101010101" charset="-122"/>
                <a:cs typeface="隶书" panose="02010509060101010101" charset="-122"/>
              </a:rPr>
              <a:t>。</a:t>
            </a:r>
            <a:endParaRPr lang="zh-CN" altLang="en-US" sz="3600" b="1" dirty="0">
              <a:latin typeface="隶书" panose="02010509060101010101" charset="-122"/>
              <a:ea typeface="隶书" panose="02010509060101010101" charset="-122"/>
              <a:cs typeface="隶书" panose="02010509060101010101" charset="-122"/>
            </a:endParaRPr>
          </a:p>
        </p:txBody>
      </p:sp>
      <p:sp>
        <p:nvSpPr>
          <p:cNvPr id="2" name="文本框 1"/>
          <p:cNvSpPr txBox="1"/>
          <p:nvPr/>
        </p:nvSpPr>
        <p:spPr>
          <a:xfrm>
            <a:off x="1520825" y="1712595"/>
            <a:ext cx="3042920" cy="521970"/>
          </a:xfrm>
          <a:prstGeom prst="rect">
            <a:avLst/>
          </a:prstGeom>
          <a:noFill/>
        </p:spPr>
        <p:txBody>
          <a:bodyPr wrap="none" rtlCol="0" anchor="t">
            <a:spAutoFit/>
          </a:bodyPr>
          <a:p>
            <a:r>
              <a:rPr lang="en-US" altLang="en-US" sz="2800" b="1" dirty="0">
                <a:solidFill>
                  <a:srgbClr val="0070C0"/>
                </a:solidFill>
                <a:latin typeface="黑体" panose="02010609060101010101" pitchFamily="49" charset="-122"/>
                <a:ea typeface="黑体" panose="02010609060101010101" pitchFamily="49" charset="-122"/>
                <a:sym typeface="+mn-ea"/>
              </a:rPr>
              <a:t>交待写文章的</a:t>
            </a:r>
            <a:r>
              <a:rPr lang="en-US" altLang="en-US" sz="2800" b="1" dirty="0">
                <a:solidFill>
                  <a:srgbClr val="FF0000"/>
                </a:solidFill>
                <a:latin typeface="黑体" panose="02010609060101010101" pitchFamily="49" charset="-122"/>
                <a:ea typeface="黑体" panose="02010609060101010101" pitchFamily="49" charset="-122"/>
                <a:sym typeface="+mn-ea"/>
              </a:rPr>
              <a:t>缘由</a:t>
            </a:r>
            <a:endParaRPr lang="en-US" altLang="en-US" sz="2800" b="1" dirty="0">
              <a:solidFill>
                <a:srgbClr val="FF0000"/>
              </a:solidFill>
              <a:latin typeface="黑体" panose="02010609060101010101" pitchFamily="49" charset="-122"/>
              <a:ea typeface="黑体" panose="02010609060101010101" pitchFamily="49" charset="-122"/>
              <a:sym typeface="+mn-ea"/>
            </a:endParaRPr>
          </a:p>
        </p:txBody>
      </p:sp>
      <p:sp>
        <p:nvSpPr>
          <p:cNvPr id="4" name="文本框 3"/>
          <p:cNvSpPr txBox="1"/>
          <p:nvPr/>
        </p:nvSpPr>
        <p:spPr>
          <a:xfrm>
            <a:off x="5690235" y="1424940"/>
            <a:ext cx="3296920" cy="953135"/>
          </a:xfrm>
          <a:prstGeom prst="rect">
            <a:avLst/>
          </a:prstGeom>
          <a:noFill/>
        </p:spPr>
        <p:txBody>
          <a:bodyPr wrap="square" rtlCol="0" anchor="t">
            <a:spAutoFit/>
          </a:bodyPr>
          <a:p>
            <a:r>
              <a:rPr lang="en-US" altLang="en-US" sz="2800" b="1" dirty="0">
                <a:solidFill>
                  <a:srgbClr val="0070C0"/>
                </a:solidFill>
                <a:latin typeface="黑体" panose="02010609060101010101" pitchFamily="49" charset="-122"/>
                <a:ea typeface="黑体" panose="02010609060101010101" pitchFamily="49" charset="-122"/>
                <a:sym typeface="+mn-ea"/>
              </a:rPr>
              <a:t>定下了文章的</a:t>
            </a:r>
            <a:r>
              <a:rPr lang="en-US" altLang="en-US" sz="2800" b="1" dirty="0">
                <a:solidFill>
                  <a:srgbClr val="FF0000"/>
                </a:solidFill>
                <a:latin typeface="黑体" panose="02010609060101010101" pitchFamily="49" charset="-122"/>
                <a:ea typeface="黑体" panose="02010609060101010101" pitchFamily="49" charset="-122"/>
                <a:sym typeface="+mn-ea"/>
              </a:rPr>
              <a:t>感情基调,</a:t>
            </a:r>
            <a:r>
              <a:rPr lang="zh-CN" altLang="en-US" sz="2800" b="1" dirty="0">
                <a:solidFill>
                  <a:srgbClr val="FF0000"/>
                </a:solidFill>
                <a:latin typeface="黑体" panose="02010609060101010101" pitchFamily="49" charset="-122"/>
                <a:ea typeface="黑体" panose="02010609060101010101" pitchFamily="49" charset="-122"/>
                <a:sym typeface="+mn-ea"/>
              </a:rPr>
              <a:t>吸引读者兴趣</a:t>
            </a:r>
            <a:endParaRPr lang="zh-CN" altLang="en-US" sz="2800"/>
          </a:p>
        </p:txBody>
      </p:sp>
      <p:sp>
        <p:nvSpPr>
          <p:cNvPr id="5" name="文本框 4"/>
          <p:cNvSpPr txBox="1"/>
          <p:nvPr/>
        </p:nvSpPr>
        <p:spPr>
          <a:xfrm>
            <a:off x="3387725" y="3173095"/>
            <a:ext cx="4472940" cy="521970"/>
          </a:xfrm>
          <a:prstGeom prst="rect">
            <a:avLst/>
          </a:prstGeom>
          <a:noFill/>
        </p:spPr>
        <p:txBody>
          <a:bodyPr wrap="none" rtlCol="0" anchor="t">
            <a:spAutoFit/>
          </a:bodyPr>
          <a:p>
            <a:r>
              <a:rPr lang="en-US" altLang="en-US" sz="2800" b="1" dirty="0">
                <a:solidFill>
                  <a:srgbClr val="0070C0"/>
                </a:solidFill>
                <a:latin typeface="黑体" panose="02010609060101010101" pitchFamily="49" charset="-122"/>
                <a:ea typeface="黑体" panose="02010609060101010101" pitchFamily="49" charset="-122"/>
                <a:sym typeface="+mn-ea"/>
              </a:rPr>
              <a:t>全文</a:t>
            </a:r>
            <a:r>
              <a:rPr lang="en-US" altLang="en-US" sz="2800" b="1" dirty="0">
                <a:solidFill>
                  <a:srgbClr val="FF0000"/>
                </a:solidFill>
                <a:latin typeface="黑体" panose="02010609060101010101" pitchFamily="49" charset="-122"/>
                <a:ea typeface="黑体" panose="02010609060101010101" pitchFamily="49" charset="-122"/>
                <a:sym typeface="+mn-ea"/>
              </a:rPr>
              <a:t>叙事线索，</a:t>
            </a:r>
            <a:r>
              <a:rPr lang="zh-CN" altLang="en-US" sz="2800" b="1" dirty="0">
                <a:solidFill>
                  <a:srgbClr val="FF0000"/>
                </a:solidFill>
                <a:latin typeface="黑体" panose="02010609060101010101" pitchFamily="49" charset="-122"/>
                <a:ea typeface="黑体" panose="02010609060101010101" pitchFamily="49" charset="-122"/>
                <a:sym typeface="+mn-ea"/>
              </a:rPr>
              <a:t>总领全文。</a:t>
            </a:r>
            <a:endParaRPr lang="zh-CN" altLang="en-US" sz="2800"/>
          </a:p>
        </p:txBody>
      </p:sp>
      <p:sp>
        <p:nvSpPr>
          <p:cNvPr id="6" name="文本框 5"/>
          <p:cNvSpPr txBox="1"/>
          <p:nvPr/>
        </p:nvSpPr>
        <p:spPr>
          <a:xfrm>
            <a:off x="1816100" y="4528185"/>
            <a:ext cx="1612900" cy="521970"/>
          </a:xfrm>
          <a:prstGeom prst="rect">
            <a:avLst/>
          </a:prstGeom>
          <a:noFill/>
        </p:spPr>
        <p:txBody>
          <a:bodyPr wrap="none" rtlCol="0" anchor="t">
            <a:spAutoFit/>
          </a:bodyPr>
          <a:p>
            <a:r>
              <a:rPr lang="en-US" altLang="en-US" sz="2800" b="1" dirty="0">
                <a:solidFill>
                  <a:srgbClr val="FF0000"/>
                </a:solidFill>
                <a:latin typeface="黑体" panose="02010609060101010101" pitchFamily="49" charset="-122"/>
                <a:ea typeface="黑体" panose="02010609060101010101" pitchFamily="49" charset="-122"/>
                <a:sym typeface="+mn-ea"/>
              </a:rPr>
              <a:t>引起下文</a:t>
            </a:r>
            <a:endParaRPr lang="en-US" altLang="en-US" sz="2800" b="1" dirty="0">
              <a:solidFill>
                <a:srgbClr val="FF0000"/>
              </a:solidFill>
              <a:latin typeface="黑体" panose="02010609060101010101" pitchFamily="49" charset="-122"/>
              <a:ea typeface="黑体" panose="02010609060101010101" pitchFamily="49" charset="-122"/>
              <a:sym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charRg st="0" end="45"/>
                                            </p:txEl>
                                          </p:spTgt>
                                        </p:tgtEl>
                                        <p:attrNameLst>
                                          <p:attrName>style.visibility</p:attrName>
                                        </p:attrNameLst>
                                      </p:cBhvr>
                                      <p:to>
                                        <p:strVal val="visible"/>
                                      </p:to>
                                    </p:set>
                                    <p:anim calcmode="lin" valueType="num">
                                      <p:cBhvr additive="base">
                                        <p:cTn id="7" dur="500" fill="hold"/>
                                        <p:tgtEl>
                                          <p:spTgt spid="3">
                                            <p:txEl>
                                              <p:charRg st="0" end="45"/>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charRg st="0" end="45"/>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ppt_x"/>
                                          </p:val>
                                        </p:tav>
                                        <p:tav tm="100000">
                                          <p:val>
                                            <p:strVal val="#ppt_x"/>
                                          </p:val>
                                        </p:tav>
                                      </p:tavLst>
                                    </p:anim>
                                    <p:anim calcmode="lin" valueType="num">
                                      <p:cBhvr additive="base">
                                        <p:cTn id="2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500" fill="hold"/>
                                        <p:tgtEl>
                                          <p:spTgt spid="5"/>
                                        </p:tgtEl>
                                        <p:attrNameLst>
                                          <p:attrName>ppt_x</p:attrName>
                                        </p:attrNameLst>
                                      </p:cBhvr>
                                      <p:tavLst>
                                        <p:tav tm="0">
                                          <p:val>
                                            <p:strVal val="#ppt_x"/>
                                          </p:val>
                                        </p:tav>
                                        <p:tav tm="100000">
                                          <p:val>
                                            <p:strVal val="#ppt_x"/>
                                          </p:val>
                                        </p:tav>
                                      </p:tavLst>
                                    </p:anim>
                                    <p:anim calcmode="lin" valueType="num">
                                      <p:cBhvr additive="base">
                                        <p:cTn id="26"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500" fill="hold"/>
                                        <p:tgtEl>
                                          <p:spTgt spid="6"/>
                                        </p:tgtEl>
                                        <p:attrNameLst>
                                          <p:attrName>ppt_x</p:attrName>
                                        </p:attrNameLst>
                                      </p:cBhvr>
                                      <p:tavLst>
                                        <p:tav tm="0">
                                          <p:val>
                                            <p:strVal val="#ppt_x"/>
                                          </p:val>
                                        </p:tav>
                                        <p:tav tm="100000">
                                          <p:val>
                                            <p:strVal val="#ppt_x"/>
                                          </p:val>
                                        </p:tav>
                                      </p:tavLst>
                                    </p:anim>
                                    <p:anim calcmode="lin" valueType="num">
                                      <p:cBhvr additive="base">
                                        <p:cTn id="3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P spid="5" grpId="0"/>
      <p:bldP spid="6" grpId="0"/>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5361" name="Rectangle 4"/>
          <p:cNvSpPr/>
          <p:nvPr/>
        </p:nvSpPr>
        <p:spPr>
          <a:xfrm>
            <a:off x="639763" y="609600"/>
            <a:ext cx="7781925" cy="1016000"/>
          </a:xfrm>
          <a:prstGeom prst="rect">
            <a:avLst/>
          </a:prstGeom>
          <a:noFill/>
          <a:ln w="9525">
            <a:noFill/>
          </a:ln>
        </p:spPr>
        <p:txBody>
          <a:bodyPr anchor="t">
            <a:spAutoFit/>
          </a:bodyPr>
          <a:p>
            <a:pPr algn="ctr"/>
            <a:r>
              <a:rPr lang="zh-CN" altLang="en-US" sz="6000" b="1" dirty="0">
                <a:solidFill>
                  <a:srgbClr val="0000CC"/>
                </a:solidFill>
                <a:latin typeface="黑体" panose="02010609060101010101" pitchFamily="49" charset="-122"/>
                <a:ea typeface="黑体" panose="02010609060101010101" pitchFamily="49" charset="-122"/>
              </a:rPr>
              <a:t>细读课文   领悟形象</a:t>
            </a:r>
            <a:endParaRPr lang="zh-CN" altLang="en-US" sz="6000" b="1" dirty="0">
              <a:solidFill>
                <a:srgbClr val="0000CC"/>
              </a:solidFill>
              <a:latin typeface="黑体" panose="02010609060101010101" pitchFamily="49" charset="-122"/>
              <a:ea typeface="黑体" panose="02010609060101010101" pitchFamily="49" charset="-122"/>
            </a:endParaRPr>
          </a:p>
        </p:txBody>
      </p:sp>
      <p:sp>
        <p:nvSpPr>
          <p:cNvPr id="3" name="Rectangle 2"/>
          <p:cNvSpPr/>
          <p:nvPr/>
        </p:nvSpPr>
        <p:spPr>
          <a:xfrm>
            <a:off x="509270" y="3092450"/>
            <a:ext cx="8314055" cy="2183765"/>
          </a:xfrm>
          <a:prstGeom prst="rect">
            <a:avLst/>
          </a:prstGeom>
          <a:noFill/>
          <a:ln w="9525">
            <a:noFill/>
          </a:ln>
        </p:spPr>
        <p:txBody>
          <a:bodyPr wrap="square" anchor="t">
            <a:spAutoFit/>
          </a:bodyPr>
          <a:p>
            <a:r>
              <a:rPr lang="zh-CN" altLang="en-US" sz="4400" b="1" dirty="0">
                <a:latin typeface="Arial" panose="020B0604020202020204" pitchFamily="34" charset="0"/>
                <a:ea typeface="黑体" panose="02010609060101010101" pitchFamily="49" charset="-122"/>
              </a:rPr>
              <a:t>默读课文</a:t>
            </a:r>
            <a:r>
              <a:rPr lang="en-US" altLang="zh-CN" sz="4400" b="1" dirty="0">
                <a:latin typeface="Arial" panose="020B0604020202020204" pitchFamily="34" charset="0"/>
                <a:ea typeface="黑体" panose="02010609060101010101" pitchFamily="49" charset="-122"/>
                <a:sym typeface="+mn-ea"/>
              </a:rPr>
              <a:t>2-13</a:t>
            </a:r>
            <a:r>
              <a:rPr lang="en-US" altLang="en-US" sz="4400" b="1" dirty="0">
                <a:latin typeface="Arial" panose="020B0604020202020204" pitchFamily="34" charset="0"/>
                <a:ea typeface="黑体" panose="02010609060101010101" pitchFamily="49" charset="-122"/>
                <a:sym typeface="+mn-ea"/>
              </a:rPr>
              <a:t>段</a:t>
            </a:r>
            <a:r>
              <a:rPr lang="zh-CN" altLang="en-US" sz="4400" b="1" dirty="0">
                <a:latin typeface="Arial" panose="020B0604020202020204" pitchFamily="34" charset="0"/>
                <a:ea typeface="黑体" panose="02010609060101010101" pitchFamily="49" charset="-122"/>
              </a:rPr>
              <a:t>，勾画表明</a:t>
            </a:r>
            <a:r>
              <a:rPr lang="zh-CN" altLang="en-US" sz="4400" b="1" dirty="0">
                <a:solidFill>
                  <a:srgbClr val="FF0000"/>
                </a:solidFill>
                <a:latin typeface="Arial" panose="020B0604020202020204" pitchFamily="34" charset="0"/>
                <a:ea typeface="黑体" panose="02010609060101010101" pitchFamily="49" charset="-122"/>
              </a:rPr>
              <a:t>时间</a:t>
            </a:r>
            <a:r>
              <a:rPr lang="zh-CN" altLang="en-US" sz="4400" b="1" dirty="0">
                <a:latin typeface="Arial" panose="020B0604020202020204" pitchFamily="34" charset="0"/>
                <a:ea typeface="黑体" panose="02010609060101010101" pitchFamily="49" charset="-122"/>
              </a:rPr>
              <a:t>的词语，找出每个阶段</a:t>
            </a:r>
            <a:endParaRPr lang="zh-CN" altLang="en-US" sz="4400" b="1" dirty="0">
              <a:latin typeface="Arial" panose="020B0604020202020204" pitchFamily="34" charset="0"/>
              <a:ea typeface="黑体" panose="02010609060101010101" pitchFamily="49" charset="-122"/>
            </a:endParaRPr>
          </a:p>
          <a:p>
            <a:r>
              <a:rPr lang="zh-CN" altLang="en-US" sz="4800" b="1" dirty="0">
                <a:solidFill>
                  <a:srgbClr val="FF0000"/>
                </a:solidFill>
                <a:latin typeface="Arial" panose="020B0604020202020204" pitchFamily="34" charset="0"/>
                <a:ea typeface="黑体" panose="02010609060101010101" pitchFamily="49" charset="-122"/>
              </a:rPr>
              <a:t>事情？</a:t>
            </a:r>
            <a:r>
              <a:rPr lang="en-US" altLang="zh-CN" sz="4800" b="1" dirty="0">
                <a:solidFill>
                  <a:srgbClr val="FF0000"/>
                </a:solidFill>
                <a:latin typeface="Arial" panose="020B0604020202020204" pitchFamily="34" charset="0"/>
                <a:ea typeface="黑体" panose="02010609060101010101" pitchFamily="49" charset="-122"/>
              </a:rPr>
              <a:t>—— </a:t>
            </a:r>
            <a:r>
              <a:rPr lang="zh-CN" altLang="en-US" sz="4800" b="1" dirty="0">
                <a:solidFill>
                  <a:srgbClr val="FF0000"/>
                </a:solidFill>
                <a:latin typeface="Arial" panose="020B0604020202020204" pitchFamily="34" charset="0"/>
                <a:ea typeface="黑体" panose="02010609060101010101" pitchFamily="49" charset="-122"/>
              </a:rPr>
              <a:t>品质？</a:t>
            </a:r>
            <a:endParaRPr lang="zh-CN" altLang="en-US" sz="4800" b="1" dirty="0">
              <a:solidFill>
                <a:srgbClr val="FF0000"/>
              </a:solidFill>
              <a:latin typeface="Arial" panose="020B0604020202020204" pitchFamily="34" charset="0"/>
              <a:ea typeface="黑体" panose="02010609060101010101" pitchFamily="49" charset="-122"/>
            </a:endParaRPr>
          </a:p>
        </p:txBody>
      </p:sp>
      <p:sp>
        <p:nvSpPr>
          <p:cNvPr id="27650" name="内容占位符 2"/>
          <p:cNvSpPr>
            <a:spLocks noGrp="1"/>
          </p:cNvSpPr>
          <p:nvPr/>
        </p:nvSpPr>
        <p:spPr>
          <a:xfrm>
            <a:off x="-59055" y="1944053"/>
            <a:ext cx="8882063" cy="3140075"/>
          </a:xfrm>
          <a:prstGeom prst="rect">
            <a:avLst/>
          </a:prstGeom>
          <a:noFill/>
          <a:ln w="9525">
            <a:noFill/>
          </a:ln>
        </p:spPr>
        <p:txBody>
          <a:bodyPr wrap="square" lIns="182880" tIns="91440" rIns="91440" bIns="45720" anchor="t"/>
          <a:p>
            <a:pPr marL="342900" indent="-342900">
              <a:spcBef>
                <a:spcPct val="20000"/>
              </a:spcBef>
              <a:buChar char="•"/>
            </a:pPr>
            <a:r>
              <a:rPr lang="zh-CN" altLang="en-US" sz="4400" b="1" dirty="0">
                <a:latin typeface="黑体" panose="02010609060101010101" pitchFamily="49" charset="-122"/>
                <a:ea typeface="黑体" panose="02010609060101010101" pitchFamily="49" charset="-122"/>
              </a:rPr>
              <a:t>要求：</a:t>
            </a:r>
            <a:r>
              <a:rPr lang="zh-CN" altLang="en-US" sz="4400" b="1" dirty="0">
                <a:solidFill>
                  <a:srgbClr val="0000CC"/>
                </a:solidFill>
                <a:latin typeface="黑体" panose="02010609060101010101" pitchFamily="49" charset="-122"/>
                <a:ea typeface="黑体" panose="02010609060101010101" pitchFamily="49" charset="-122"/>
              </a:rPr>
              <a:t>跳读课文</a:t>
            </a:r>
            <a:r>
              <a:rPr lang="zh-CN" altLang="en-US" sz="4400" b="1" dirty="0">
                <a:latin typeface="黑体" panose="02010609060101010101" pitchFamily="49" charset="-122"/>
                <a:ea typeface="黑体" panose="02010609060101010101" pitchFamily="49" charset="-122"/>
              </a:rPr>
              <a:t>搜寻</a:t>
            </a:r>
            <a:r>
              <a:rPr lang="zh-CN" altLang="en-US" sz="4400" b="1" dirty="0">
                <a:solidFill>
                  <a:srgbClr val="FF0000"/>
                </a:solidFill>
                <a:latin typeface="黑体" panose="02010609060101010101" pitchFamily="49" charset="-122"/>
                <a:ea typeface="黑体" panose="02010609060101010101" pitchFamily="49" charset="-122"/>
              </a:rPr>
              <a:t>母亲品德</a:t>
            </a:r>
            <a:r>
              <a:rPr lang="zh-CN" altLang="en-US" sz="4400" b="1" dirty="0">
                <a:latin typeface="黑体" panose="02010609060101010101" pitchFamily="49" charset="-122"/>
                <a:ea typeface="黑体" panose="02010609060101010101" pitchFamily="49" charset="-122"/>
              </a:rPr>
              <a:t>。 </a:t>
            </a:r>
            <a:endParaRPr lang="zh-CN" altLang="en-US" sz="4400" b="1" dirty="0">
              <a:latin typeface="黑体" panose="02010609060101010101" pitchFamily="49" charset="-122"/>
              <a:ea typeface="黑体" panose="02010609060101010101" pitchFamily="49" charset="-122"/>
            </a:endParaRPr>
          </a:p>
          <a:p>
            <a:pPr marL="342900" indent="-342900">
              <a:spcBef>
                <a:spcPct val="20000"/>
              </a:spcBef>
              <a:buChar char="•"/>
            </a:pPr>
            <a:endParaRPr lang="zh-CN" altLang="en-US" sz="4000" b="1" dirty="0">
              <a:latin typeface="黑体" panose="02010609060101010101" pitchFamily="49" charset="-122"/>
              <a:ea typeface="黑体" panose="02010609060101010101" pitchFamily="49" charset="-122"/>
            </a:endParaRPr>
          </a:p>
          <a:p>
            <a:pPr marL="342900" indent="-342900">
              <a:spcBef>
                <a:spcPct val="20000"/>
              </a:spcBef>
              <a:buChar char="•"/>
            </a:pPr>
            <a:endParaRPr lang="zh-CN" altLang="en-US" sz="4000" b="1" dirty="0">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ppt_x</p:attrName>
                                        </p:attrNameLst>
                                      </p:cBhvr>
                                      <p:tavLst>
                                        <p:tav tm="0">
                                          <p:val>
                                            <p:strVal val="#ppt_x"/>
                                          </p:val>
                                        </p:tav>
                                        <p:tav tm="100000">
                                          <p:val>
                                            <p:strVal val="#ppt_x"/>
                                          </p:val>
                                        </p:tav>
                                      </p:tavLst>
                                    </p:anim>
                                    <p:anim calcmode="lin" valueType="num">
                                      <p:cBhvr>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7650">
                                            <p:txEl>
                                              <p:charRg st="0" end="16"/>
                                            </p:txEl>
                                          </p:spTgt>
                                        </p:tgtEl>
                                        <p:attrNameLst>
                                          <p:attrName>style.visibility</p:attrName>
                                        </p:attrNameLst>
                                      </p:cBhvr>
                                      <p:to>
                                        <p:strVal val="visible"/>
                                      </p:to>
                                    </p:set>
                                    <p:anim calcmode="lin" valueType="num">
                                      <p:cBhvr>
                                        <p:cTn id="13" dur="500" fill="hold"/>
                                        <p:tgtEl>
                                          <p:spTgt spid="27650">
                                            <p:txEl>
                                              <p:charRg st="0" end="16"/>
                                            </p:txEl>
                                          </p:spTgt>
                                        </p:tgtEl>
                                        <p:attrNameLst>
                                          <p:attrName>ppt_x</p:attrName>
                                        </p:attrNameLst>
                                      </p:cBhvr>
                                      <p:tavLst>
                                        <p:tav tm="0">
                                          <p:val>
                                            <p:strVal val="#ppt_x"/>
                                          </p:val>
                                        </p:tav>
                                        <p:tav tm="100000">
                                          <p:val>
                                            <p:strVal val="#ppt_x"/>
                                          </p:val>
                                        </p:tav>
                                      </p:tavLst>
                                    </p:anim>
                                    <p:anim calcmode="lin" valueType="num">
                                      <p:cBhvr>
                                        <p:cTn id="14" dur="500" fill="hold"/>
                                        <p:tgtEl>
                                          <p:spTgt spid="27650">
                                            <p:txEl>
                                              <p:charRg st="0" end="1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ldLvl="0" animBg="1"/>
      <p:bldP spid="27650"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7409" name="Text Box 3"/>
          <p:cNvSpPr txBox="1"/>
          <p:nvPr/>
        </p:nvSpPr>
        <p:spPr>
          <a:xfrm>
            <a:off x="438150" y="622935"/>
            <a:ext cx="7992745" cy="521970"/>
          </a:xfrm>
          <a:prstGeom prst="rect">
            <a:avLst/>
          </a:prstGeom>
          <a:noFill/>
          <a:ln w="9525">
            <a:noFill/>
          </a:ln>
          <a:effectLst>
            <a:outerShdw dist="35921" dir="2699999" sy="50000" kx="2205160" algn="bl" rotWithShape="0">
              <a:srgbClr val="C0C0C0">
                <a:alpha val="75000"/>
              </a:srgbClr>
            </a:outerShdw>
          </a:effectLst>
        </p:spPr>
        <p:txBody>
          <a:bodyPr wrap="square" anchor="ctr">
            <a:spAutoFit/>
          </a:bodyPr>
          <a:p>
            <a:pPr algn="l" defTabSz="914400"/>
            <a:r>
              <a:rPr lang="zh-CN" altLang="en-US" sz="2800" b="1">
                <a:latin typeface="黑体" panose="02010609060101010101" pitchFamily="49" charset="-122"/>
                <a:ea typeface="黑体" panose="02010609060101010101" pitchFamily="49" charset="-122"/>
              </a:rPr>
              <a:t>时间顺序     母亲经历事情          母亲品质</a:t>
            </a:r>
            <a:endParaRPr lang="zh-CN" altLang="en-US" sz="2800" b="1">
              <a:latin typeface="黑体" panose="02010609060101010101" pitchFamily="49" charset="-122"/>
              <a:ea typeface="黑体" panose="02010609060101010101" pitchFamily="49" charset="-122"/>
            </a:endParaRPr>
          </a:p>
        </p:txBody>
      </p:sp>
      <p:sp>
        <p:nvSpPr>
          <p:cNvPr id="4" name="Text Box 4"/>
          <p:cNvSpPr txBox="1"/>
          <p:nvPr/>
        </p:nvSpPr>
        <p:spPr>
          <a:xfrm>
            <a:off x="2340610" y="1043305"/>
            <a:ext cx="4224020" cy="1198880"/>
          </a:xfrm>
          <a:prstGeom prst="rect">
            <a:avLst/>
          </a:prstGeom>
          <a:noFill/>
          <a:ln w="9525">
            <a:noFill/>
          </a:ln>
          <a:effectLst>
            <a:outerShdw dist="35921" dir="2699999" sy="50000" kx="2205160" algn="bl" rotWithShape="0">
              <a:srgbClr val="C0C0C0">
                <a:alpha val="75000"/>
              </a:srgbClr>
            </a:outerShdw>
          </a:effectLst>
        </p:spPr>
        <p:txBody>
          <a:bodyPr wrap="square" anchor="ctr">
            <a:spAutoFit/>
          </a:bodyPr>
          <a:p>
            <a:pPr algn="l" defTabSz="914400"/>
            <a:r>
              <a:rPr lang="zh-CN" altLang="en-US" sz="1800" b="1">
                <a:solidFill>
                  <a:srgbClr val="0000FF"/>
                </a:solidFill>
                <a:latin typeface="黑体" panose="02010609060101010101" pitchFamily="49" charset="-122"/>
                <a:ea typeface="黑体" panose="02010609060101010101" pitchFamily="49" charset="-122"/>
              </a:rPr>
              <a:t>天不亮就起床，整日忙碌劳作，用桐子榨油来点灯，纺线做衣，不打骂孩子，不与人吵架，周济照顾穷亲戚，管束孩子不许孩子吸烟喝酒</a:t>
            </a:r>
            <a:endParaRPr lang="zh-CN" altLang="en-US" sz="1800" b="1">
              <a:solidFill>
                <a:srgbClr val="0000FF"/>
              </a:solidFill>
              <a:latin typeface="黑体" panose="02010609060101010101" pitchFamily="49" charset="-122"/>
              <a:ea typeface="黑体" panose="02010609060101010101" pitchFamily="49" charset="-122"/>
            </a:endParaRPr>
          </a:p>
        </p:txBody>
      </p:sp>
      <p:sp>
        <p:nvSpPr>
          <p:cNvPr id="5" name="Text Box 6"/>
          <p:cNvSpPr txBox="1"/>
          <p:nvPr/>
        </p:nvSpPr>
        <p:spPr>
          <a:xfrm>
            <a:off x="2890520" y="2355215"/>
            <a:ext cx="2382520" cy="398780"/>
          </a:xfrm>
          <a:prstGeom prst="rect">
            <a:avLst/>
          </a:prstGeom>
          <a:noFill/>
          <a:ln w="9525">
            <a:noFill/>
          </a:ln>
          <a:effectLst>
            <a:outerShdw dist="35921" dir="2699999" sy="50000" kx="2205160" algn="bl" rotWithShape="0">
              <a:srgbClr val="C0C0C0">
                <a:alpha val="75000"/>
              </a:srgbClr>
            </a:outerShdw>
          </a:effectLst>
        </p:spPr>
        <p:txBody>
          <a:bodyPr wrap="square" anchor="ctr">
            <a:spAutoFit/>
          </a:bodyPr>
          <a:p>
            <a:pPr algn="l" defTabSz="914400"/>
            <a:r>
              <a:rPr lang="zh-CN" altLang="en-US" sz="2000" b="1">
                <a:solidFill>
                  <a:srgbClr val="0000FF"/>
                </a:solidFill>
                <a:latin typeface="黑体" panose="02010609060101010101" pitchFamily="49" charset="-122"/>
                <a:ea typeface="黑体" panose="02010609060101010101" pitchFamily="49" charset="-122"/>
              </a:rPr>
              <a:t>退佃、搬家、天灾</a:t>
            </a:r>
            <a:endParaRPr lang="zh-CN" altLang="en-US" sz="2000" b="1">
              <a:solidFill>
                <a:srgbClr val="0000FF"/>
              </a:solidFill>
              <a:latin typeface="黑体" panose="02010609060101010101" pitchFamily="49" charset="-122"/>
              <a:ea typeface="黑体" panose="02010609060101010101" pitchFamily="49" charset="-122"/>
            </a:endParaRPr>
          </a:p>
        </p:txBody>
      </p:sp>
      <p:sp>
        <p:nvSpPr>
          <p:cNvPr id="6" name="Text Box 8"/>
          <p:cNvSpPr txBox="1"/>
          <p:nvPr/>
        </p:nvSpPr>
        <p:spPr>
          <a:xfrm>
            <a:off x="2412048" y="2900363"/>
            <a:ext cx="3517900" cy="400050"/>
          </a:xfrm>
          <a:prstGeom prst="rect">
            <a:avLst/>
          </a:prstGeom>
          <a:noFill/>
          <a:ln w="9525">
            <a:noFill/>
          </a:ln>
          <a:effectLst>
            <a:outerShdw dist="35921" dir="2699999" sy="50000" kx="2205160" algn="bl" rotWithShape="0">
              <a:srgbClr val="C0C0C0">
                <a:alpha val="75000"/>
              </a:srgbClr>
            </a:outerShdw>
          </a:effectLst>
        </p:spPr>
        <p:txBody>
          <a:bodyPr anchor="ctr">
            <a:spAutoFit/>
          </a:bodyPr>
          <a:p>
            <a:pPr algn="ctr" defTabSz="914400"/>
            <a:r>
              <a:rPr lang="zh-CN" altLang="en-US" sz="2000" b="1">
                <a:solidFill>
                  <a:srgbClr val="0000FF"/>
                </a:solidFill>
                <a:latin typeface="黑体" panose="02010609060101010101" pitchFamily="49" charset="-122"/>
                <a:ea typeface="黑体" panose="02010609060101010101" pitchFamily="49" charset="-122"/>
              </a:rPr>
              <a:t>节衣缩食，供“我”读书</a:t>
            </a:r>
            <a:endParaRPr lang="zh-CN" altLang="en-US" sz="2000" b="1">
              <a:solidFill>
                <a:srgbClr val="0000FF"/>
              </a:solidFill>
              <a:latin typeface="黑体" panose="02010609060101010101" pitchFamily="49" charset="-122"/>
              <a:ea typeface="黑体" panose="02010609060101010101" pitchFamily="49" charset="-122"/>
            </a:endParaRPr>
          </a:p>
        </p:txBody>
      </p:sp>
      <p:sp>
        <p:nvSpPr>
          <p:cNvPr id="7" name="Text Box 10"/>
          <p:cNvSpPr txBox="1"/>
          <p:nvPr/>
        </p:nvSpPr>
        <p:spPr>
          <a:xfrm>
            <a:off x="2165668" y="3386455"/>
            <a:ext cx="3621087" cy="400050"/>
          </a:xfrm>
          <a:prstGeom prst="rect">
            <a:avLst/>
          </a:prstGeom>
          <a:noFill/>
          <a:ln w="9525">
            <a:noFill/>
          </a:ln>
          <a:effectLst>
            <a:outerShdw dist="35921" dir="2699999" sy="50000" kx="2205160" algn="bl" rotWithShape="0">
              <a:srgbClr val="C0C0C0">
                <a:alpha val="75000"/>
              </a:srgbClr>
            </a:outerShdw>
          </a:effectLst>
        </p:spPr>
        <p:txBody>
          <a:bodyPr anchor="ctr">
            <a:spAutoFit/>
          </a:bodyPr>
          <a:p>
            <a:pPr algn="ctr" defTabSz="914400"/>
            <a:r>
              <a:rPr lang="zh-CN" altLang="en-US" sz="2000" b="1">
                <a:solidFill>
                  <a:srgbClr val="0000FF"/>
                </a:solidFill>
                <a:latin typeface="黑体" panose="02010609060101010101" pitchFamily="49" charset="-122"/>
                <a:ea typeface="黑体" panose="02010609060101010101" pitchFamily="49" charset="-122"/>
              </a:rPr>
              <a:t>支持和慰勉“我”参加革命</a:t>
            </a:r>
            <a:endParaRPr lang="zh-CN" altLang="en-US" sz="2000" b="1">
              <a:solidFill>
                <a:srgbClr val="0000FF"/>
              </a:solidFill>
              <a:latin typeface="黑体" panose="02010609060101010101" pitchFamily="49" charset="-122"/>
              <a:ea typeface="黑体" panose="02010609060101010101" pitchFamily="49" charset="-122"/>
            </a:endParaRPr>
          </a:p>
        </p:txBody>
      </p:sp>
      <p:sp>
        <p:nvSpPr>
          <p:cNvPr id="8" name="Text Box 12"/>
          <p:cNvSpPr txBox="1"/>
          <p:nvPr/>
        </p:nvSpPr>
        <p:spPr>
          <a:xfrm>
            <a:off x="2093913" y="3784600"/>
            <a:ext cx="3168650" cy="398463"/>
          </a:xfrm>
          <a:prstGeom prst="rect">
            <a:avLst/>
          </a:prstGeom>
          <a:noFill/>
          <a:ln w="9525">
            <a:noFill/>
          </a:ln>
          <a:effectLst>
            <a:outerShdw dist="35921" dir="2699999" sy="50000" kx="2205160" algn="bl" rotWithShape="0">
              <a:srgbClr val="C0C0C0">
                <a:alpha val="75000"/>
              </a:srgbClr>
            </a:outerShdw>
          </a:effectLst>
        </p:spPr>
        <p:txBody>
          <a:bodyPr anchor="ctr">
            <a:spAutoFit/>
          </a:bodyPr>
          <a:p>
            <a:pPr algn="ctr" defTabSz="914400"/>
            <a:r>
              <a:rPr lang="zh-CN" altLang="en-US" sz="2000" b="1">
                <a:solidFill>
                  <a:srgbClr val="0000FF"/>
                </a:solidFill>
                <a:latin typeface="黑体" panose="02010609060101010101" pitchFamily="49" charset="-122"/>
                <a:ea typeface="黑体" panose="02010609060101010101" pitchFamily="49" charset="-122"/>
              </a:rPr>
              <a:t>离开土地就不舒服</a:t>
            </a:r>
            <a:endParaRPr lang="zh-CN" altLang="en-US" sz="2000" b="1">
              <a:solidFill>
                <a:srgbClr val="0000FF"/>
              </a:solidFill>
              <a:latin typeface="黑体" panose="02010609060101010101" pitchFamily="49" charset="-122"/>
              <a:ea typeface="黑体" panose="02010609060101010101" pitchFamily="49" charset="-122"/>
            </a:endParaRPr>
          </a:p>
        </p:txBody>
      </p:sp>
      <p:sp>
        <p:nvSpPr>
          <p:cNvPr id="9" name="Text Box 14"/>
          <p:cNvSpPr txBox="1"/>
          <p:nvPr/>
        </p:nvSpPr>
        <p:spPr>
          <a:xfrm>
            <a:off x="2350135" y="4289425"/>
            <a:ext cx="3178175" cy="398463"/>
          </a:xfrm>
          <a:prstGeom prst="rect">
            <a:avLst/>
          </a:prstGeom>
          <a:noFill/>
          <a:ln w="9525">
            <a:noFill/>
          </a:ln>
          <a:effectLst>
            <a:outerShdw dist="35921" dir="2699999" sy="50000" kx="2205160" algn="bl" rotWithShape="0">
              <a:srgbClr val="C0C0C0">
                <a:alpha val="75000"/>
              </a:srgbClr>
            </a:outerShdw>
          </a:effectLst>
        </p:spPr>
        <p:txBody>
          <a:bodyPr anchor="ctr">
            <a:spAutoFit/>
          </a:bodyPr>
          <a:p>
            <a:pPr algn="ctr" defTabSz="914400"/>
            <a:r>
              <a:rPr lang="zh-CN" altLang="en-US" sz="2000" b="1">
                <a:solidFill>
                  <a:srgbClr val="0000FF"/>
                </a:solidFill>
                <a:latin typeface="黑体" panose="02010609060101010101" pitchFamily="49" charset="-122"/>
                <a:ea typeface="黑体" panose="02010609060101010101" pitchFamily="49" charset="-122"/>
              </a:rPr>
              <a:t>独立支持一家人生活</a:t>
            </a:r>
            <a:endParaRPr lang="zh-CN" altLang="en-US" sz="2000" b="1">
              <a:solidFill>
                <a:srgbClr val="0000FF"/>
              </a:solidFill>
              <a:latin typeface="黑体" panose="02010609060101010101" pitchFamily="49" charset="-122"/>
              <a:ea typeface="黑体" panose="02010609060101010101" pitchFamily="49" charset="-122"/>
            </a:endParaRPr>
          </a:p>
        </p:txBody>
      </p:sp>
      <p:sp>
        <p:nvSpPr>
          <p:cNvPr id="10" name="Text Box 16"/>
          <p:cNvSpPr txBox="1"/>
          <p:nvPr/>
        </p:nvSpPr>
        <p:spPr>
          <a:xfrm>
            <a:off x="2068513" y="4759643"/>
            <a:ext cx="3452812" cy="400050"/>
          </a:xfrm>
          <a:prstGeom prst="rect">
            <a:avLst/>
          </a:prstGeom>
          <a:noFill/>
          <a:ln w="9525">
            <a:noFill/>
          </a:ln>
          <a:effectLst>
            <a:outerShdw dist="35921" dir="2699999" sy="50000" kx="2205160" algn="bl" rotWithShape="0">
              <a:srgbClr val="C0C0C0">
                <a:alpha val="75000"/>
              </a:srgbClr>
            </a:outerShdw>
          </a:effectLst>
        </p:spPr>
        <p:txBody>
          <a:bodyPr anchor="ctr">
            <a:spAutoFit/>
          </a:bodyPr>
          <a:p>
            <a:pPr algn="ctr" defTabSz="914400"/>
            <a:r>
              <a:rPr lang="zh-CN" altLang="en-US" sz="2000" b="1">
                <a:solidFill>
                  <a:srgbClr val="0000FF"/>
                </a:solidFill>
                <a:latin typeface="黑体" panose="02010609060101010101" pitchFamily="49" charset="-122"/>
                <a:ea typeface="黑体" panose="02010609060101010101" pitchFamily="49" charset="-122"/>
              </a:rPr>
              <a:t>过着勤劳的农妇生活</a:t>
            </a:r>
            <a:endParaRPr lang="zh-CN" altLang="en-US" sz="2000" b="1">
              <a:solidFill>
                <a:srgbClr val="0000FF"/>
              </a:solidFill>
              <a:latin typeface="黑体" panose="02010609060101010101" pitchFamily="49" charset="-122"/>
              <a:ea typeface="黑体" panose="02010609060101010101" pitchFamily="49" charset="-122"/>
            </a:endParaRPr>
          </a:p>
        </p:txBody>
      </p:sp>
      <p:sp>
        <p:nvSpPr>
          <p:cNvPr id="11" name="Text Box 18"/>
          <p:cNvSpPr txBox="1"/>
          <p:nvPr/>
        </p:nvSpPr>
        <p:spPr>
          <a:xfrm>
            <a:off x="2480152" y="5247006"/>
            <a:ext cx="2992120" cy="398780"/>
          </a:xfrm>
          <a:prstGeom prst="rect">
            <a:avLst/>
          </a:prstGeom>
          <a:noFill/>
          <a:ln w="9525">
            <a:noFill/>
          </a:ln>
          <a:effectLst>
            <a:outerShdw dist="35921" dir="2699999" sy="50000" kx="2205160" algn="bl" rotWithShape="0">
              <a:srgbClr val="C0C0C0">
                <a:alpha val="75000"/>
              </a:srgbClr>
            </a:outerShdw>
          </a:effectLst>
        </p:spPr>
        <p:txBody>
          <a:bodyPr wrap="none" anchor="ctr">
            <a:spAutoFit/>
          </a:bodyPr>
          <a:p>
            <a:pPr algn="ctr" defTabSz="914400"/>
            <a:r>
              <a:rPr lang="zh-CN" altLang="en-US" sz="2000" b="1">
                <a:solidFill>
                  <a:srgbClr val="0000FF"/>
                </a:solidFill>
                <a:latin typeface="黑体" panose="02010609060101010101" pitchFamily="49" charset="-122"/>
                <a:ea typeface="黑体" panose="02010609060101010101" pitchFamily="49" charset="-122"/>
              </a:rPr>
              <a:t>8</a:t>
            </a:r>
            <a:r>
              <a:rPr lang="en-US" altLang="zh-CN" sz="2000" b="1">
                <a:solidFill>
                  <a:srgbClr val="0000FF"/>
                </a:solidFill>
                <a:latin typeface="黑体" panose="02010609060101010101" pitchFamily="49" charset="-122"/>
                <a:ea typeface="黑体" panose="02010609060101010101" pitchFamily="49" charset="-122"/>
              </a:rPr>
              <a:t>5</a:t>
            </a:r>
            <a:r>
              <a:rPr lang="zh-CN" altLang="en-US" sz="2000" b="1">
                <a:solidFill>
                  <a:srgbClr val="0000FF"/>
                </a:solidFill>
                <a:latin typeface="黑体" panose="02010609060101010101" pitchFamily="49" charset="-122"/>
                <a:ea typeface="黑体" panose="02010609060101010101" pitchFamily="49" charset="-122"/>
              </a:rPr>
              <a:t>岁高龄仍“不辍劳作”</a:t>
            </a:r>
            <a:endParaRPr lang="zh-CN" altLang="en-US" sz="2000" b="1">
              <a:solidFill>
                <a:srgbClr val="0000FF"/>
              </a:solidFill>
              <a:latin typeface="黑体" panose="02010609060101010101" pitchFamily="49" charset="-122"/>
              <a:ea typeface="黑体" panose="02010609060101010101" pitchFamily="49" charset="-122"/>
            </a:endParaRPr>
          </a:p>
        </p:txBody>
      </p:sp>
      <p:sp>
        <p:nvSpPr>
          <p:cNvPr id="12" name="Text Box 5"/>
          <p:cNvSpPr txBox="1"/>
          <p:nvPr/>
        </p:nvSpPr>
        <p:spPr>
          <a:xfrm>
            <a:off x="6564630" y="1176655"/>
            <a:ext cx="2365375" cy="1014730"/>
          </a:xfrm>
          <a:prstGeom prst="rect">
            <a:avLst/>
          </a:prstGeom>
          <a:noFill/>
          <a:ln w="9525">
            <a:noFill/>
          </a:ln>
          <a:effectLst>
            <a:outerShdw dist="35921" dir="2699999" sy="50000" kx="2205160" algn="bl" rotWithShape="0">
              <a:srgbClr val="C0C0C0">
                <a:alpha val="75000"/>
              </a:srgbClr>
            </a:outerShdw>
          </a:effectLst>
        </p:spPr>
        <p:txBody>
          <a:bodyPr wrap="square" anchor="ctr">
            <a:spAutoFit/>
          </a:bodyPr>
          <a:p>
            <a:pPr defTabSz="914400"/>
            <a:r>
              <a:rPr lang="zh-CN" altLang="en-US" sz="2000" b="1">
                <a:solidFill>
                  <a:srgbClr val="FF3300"/>
                </a:solidFill>
                <a:latin typeface="Arial" panose="020B0604020202020204" pitchFamily="34" charset="0"/>
                <a:ea typeface="黑体" panose="02010609060101010101" pitchFamily="49" charset="-122"/>
              </a:rPr>
              <a:t>勤劳俭朴，任劳任怨，聪明能干，宽厚仁慈</a:t>
            </a:r>
            <a:endParaRPr lang="zh-CN" altLang="en-US" sz="2000" b="1">
              <a:solidFill>
                <a:srgbClr val="FF3300"/>
              </a:solidFill>
              <a:latin typeface="Arial" panose="020B0604020202020204" pitchFamily="34" charset="0"/>
              <a:ea typeface="黑体" panose="02010609060101010101" pitchFamily="49" charset="-122"/>
            </a:endParaRPr>
          </a:p>
        </p:txBody>
      </p:sp>
      <p:sp>
        <p:nvSpPr>
          <p:cNvPr id="13" name="Text Box 7"/>
          <p:cNvSpPr txBox="1"/>
          <p:nvPr/>
        </p:nvSpPr>
        <p:spPr>
          <a:xfrm>
            <a:off x="6604635" y="2242503"/>
            <a:ext cx="1577340" cy="398780"/>
          </a:xfrm>
          <a:prstGeom prst="rect">
            <a:avLst/>
          </a:prstGeom>
          <a:noFill/>
          <a:ln w="9525">
            <a:noFill/>
          </a:ln>
          <a:effectLst>
            <a:outerShdw dist="35921" dir="2699999" sy="50000" kx="2205160" algn="bl" rotWithShape="0">
              <a:srgbClr val="C0C0C0">
                <a:alpha val="75000"/>
              </a:srgbClr>
            </a:outerShdw>
          </a:effectLst>
        </p:spPr>
        <p:txBody>
          <a:bodyPr wrap="square" anchor="ctr">
            <a:spAutoFit/>
          </a:bodyPr>
          <a:p>
            <a:pPr defTabSz="914400"/>
            <a:r>
              <a:rPr lang="zh-CN" altLang="en-US" sz="2000" b="1">
                <a:solidFill>
                  <a:srgbClr val="FF3300"/>
                </a:solidFill>
                <a:latin typeface="Arial" panose="020B0604020202020204" pitchFamily="34" charset="0"/>
                <a:ea typeface="黑体" panose="02010609060101010101" pitchFamily="49" charset="-122"/>
              </a:rPr>
              <a:t>坚强不屈</a:t>
            </a:r>
            <a:endParaRPr lang="zh-CN" altLang="en-US" sz="2000" b="1">
              <a:solidFill>
                <a:srgbClr val="FF3300"/>
              </a:solidFill>
              <a:latin typeface="Arial" panose="020B0604020202020204" pitchFamily="34" charset="0"/>
              <a:ea typeface="黑体" panose="02010609060101010101" pitchFamily="49" charset="-122"/>
            </a:endParaRPr>
          </a:p>
        </p:txBody>
      </p:sp>
      <p:sp>
        <p:nvSpPr>
          <p:cNvPr id="14" name="Text Box 9"/>
          <p:cNvSpPr txBox="1"/>
          <p:nvPr/>
        </p:nvSpPr>
        <p:spPr>
          <a:xfrm>
            <a:off x="6478905" y="2632075"/>
            <a:ext cx="2379345" cy="706755"/>
          </a:xfrm>
          <a:prstGeom prst="rect">
            <a:avLst/>
          </a:prstGeom>
          <a:noFill/>
          <a:ln w="9525">
            <a:noFill/>
          </a:ln>
          <a:effectLst>
            <a:outerShdw dist="35921" dir="2699999" sy="50000" kx="2205160" algn="bl" rotWithShape="0">
              <a:srgbClr val="C0C0C0">
                <a:alpha val="75000"/>
              </a:srgbClr>
            </a:outerShdw>
          </a:effectLst>
        </p:spPr>
        <p:txBody>
          <a:bodyPr wrap="square" anchor="ctr">
            <a:spAutoFit/>
          </a:bodyPr>
          <a:p>
            <a:pPr algn="l" defTabSz="914400"/>
            <a:r>
              <a:rPr lang="zh-CN" altLang="en-US" sz="2000" b="1">
                <a:solidFill>
                  <a:srgbClr val="FF3300"/>
                </a:solidFill>
                <a:latin typeface="Arial" panose="020B0604020202020204" pitchFamily="34" charset="0"/>
                <a:ea typeface="黑体" panose="02010609060101010101" pitchFamily="49" charset="-122"/>
              </a:rPr>
              <a:t>有远见，摆脱贫困和压迫的愿望</a:t>
            </a:r>
            <a:endParaRPr lang="zh-CN" altLang="en-US" sz="2000" b="1">
              <a:solidFill>
                <a:srgbClr val="FF3300"/>
              </a:solidFill>
              <a:latin typeface="Arial" panose="020B0604020202020204" pitchFamily="34" charset="0"/>
              <a:ea typeface="黑体" panose="02010609060101010101" pitchFamily="49" charset="-122"/>
            </a:endParaRPr>
          </a:p>
        </p:txBody>
      </p:sp>
      <p:sp>
        <p:nvSpPr>
          <p:cNvPr id="15" name="Text Box 11"/>
          <p:cNvSpPr txBox="1"/>
          <p:nvPr/>
        </p:nvSpPr>
        <p:spPr>
          <a:xfrm>
            <a:off x="6647498" y="3373121"/>
            <a:ext cx="1409700" cy="398780"/>
          </a:xfrm>
          <a:prstGeom prst="rect">
            <a:avLst/>
          </a:prstGeom>
          <a:noFill/>
          <a:ln w="9525">
            <a:noFill/>
          </a:ln>
          <a:effectLst>
            <a:outerShdw dist="35921" dir="2699999" sy="50000" kx="2205160" algn="bl" rotWithShape="0">
              <a:srgbClr val="C0C0C0">
                <a:alpha val="75000"/>
              </a:srgbClr>
            </a:outerShdw>
          </a:effectLst>
        </p:spPr>
        <p:txBody>
          <a:bodyPr anchor="ctr">
            <a:spAutoFit/>
          </a:bodyPr>
          <a:p>
            <a:pPr algn="ctr" defTabSz="914400"/>
            <a:r>
              <a:rPr lang="zh-CN" altLang="en-US" sz="2000" b="1">
                <a:solidFill>
                  <a:srgbClr val="FF3300"/>
                </a:solidFill>
                <a:latin typeface="Arial" panose="020B0604020202020204" pitchFamily="34" charset="0"/>
                <a:ea typeface="黑体" panose="02010609060101010101" pitchFamily="49" charset="-122"/>
              </a:rPr>
              <a:t>深明大义</a:t>
            </a:r>
            <a:endParaRPr lang="zh-CN" altLang="en-US" sz="2000" b="1">
              <a:solidFill>
                <a:srgbClr val="FF3300"/>
              </a:solidFill>
              <a:latin typeface="Arial" panose="020B0604020202020204" pitchFamily="34" charset="0"/>
              <a:ea typeface="黑体" panose="02010609060101010101" pitchFamily="49" charset="-122"/>
            </a:endParaRPr>
          </a:p>
        </p:txBody>
      </p:sp>
      <p:sp>
        <p:nvSpPr>
          <p:cNvPr id="16" name="Text Box 13"/>
          <p:cNvSpPr txBox="1"/>
          <p:nvPr/>
        </p:nvSpPr>
        <p:spPr>
          <a:xfrm>
            <a:off x="6575743" y="3761741"/>
            <a:ext cx="1409700" cy="398780"/>
          </a:xfrm>
          <a:prstGeom prst="rect">
            <a:avLst/>
          </a:prstGeom>
          <a:noFill/>
          <a:ln w="9525">
            <a:noFill/>
          </a:ln>
          <a:effectLst>
            <a:outerShdw dist="35921" dir="2699999" sy="50000" kx="2205160" algn="bl" rotWithShape="0">
              <a:srgbClr val="C0C0C0">
                <a:alpha val="75000"/>
              </a:srgbClr>
            </a:outerShdw>
          </a:effectLst>
        </p:spPr>
        <p:txBody>
          <a:bodyPr anchor="ctr">
            <a:spAutoFit/>
          </a:bodyPr>
          <a:p>
            <a:pPr algn="ctr" defTabSz="914400"/>
            <a:r>
              <a:rPr lang="zh-CN" altLang="en-US" sz="2000" b="1">
                <a:solidFill>
                  <a:srgbClr val="FF3300"/>
                </a:solidFill>
                <a:latin typeface="Arial" panose="020B0604020202020204" pitchFamily="34" charset="0"/>
                <a:ea typeface="黑体" panose="02010609060101010101" pitchFamily="49" charset="-122"/>
              </a:rPr>
              <a:t>热爱劳动</a:t>
            </a:r>
            <a:endParaRPr lang="zh-CN" altLang="en-US" sz="2000" b="1">
              <a:solidFill>
                <a:srgbClr val="FF3300"/>
              </a:solidFill>
              <a:latin typeface="Arial" panose="020B0604020202020204" pitchFamily="34" charset="0"/>
              <a:ea typeface="黑体" panose="02010609060101010101" pitchFamily="49" charset="-122"/>
            </a:endParaRPr>
          </a:p>
        </p:txBody>
      </p:sp>
      <p:sp>
        <p:nvSpPr>
          <p:cNvPr id="17" name="Text Box 15"/>
          <p:cNvSpPr txBox="1"/>
          <p:nvPr/>
        </p:nvSpPr>
        <p:spPr>
          <a:xfrm>
            <a:off x="5866130" y="4285616"/>
            <a:ext cx="3095625" cy="398780"/>
          </a:xfrm>
          <a:prstGeom prst="rect">
            <a:avLst/>
          </a:prstGeom>
          <a:noFill/>
          <a:ln w="9525">
            <a:noFill/>
          </a:ln>
          <a:effectLst>
            <a:outerShdw dist="35921" dir="2699999" sy="50000" kx="2205160" algn="bl" rotWithShape="0">
              <a:srgbClr val="C0C0C0">
                <a:alpha val="75000"/>
              </a:srgbClr>
            </a:outerShdw>
          </a:effectLst>
        </p:spPr>
        <p:txBody>
          <a:bodyPr anchor="ctr">
            <a:spAutoFit/>
          </a:bodyPr>
          <a:p>
            <a:pPr algn="ctr" defTabSz="914400"/>
            <a:r>
              <a:rPr lang="zh-CN" altLang="en-US" sz="2000" b="1">
                <a:solidFill>
                  <a:srgbClr val="FF3300"/>
                </a:solidFill>
                <a:latin typeface="Arial" panose="020B0604020202020204" pitchFamily="34" charset="0"/>
                <a:ea typeface="黑体" panose="02010609060101010101" pitchFamily="49" charset="-122"/>
              </a:rPr>
              <a:t>勤俭持家、深明大义 </a:t>
            </a:r>
            <a:endParaRPr lang="zh-CN" altLang="en-US" sz="2000" b="1">
              <a:solidFill>
                <a:srgbClr val="FF3300"/>
              </a:solidFill>
              <a:latin typeface="Arial" panose="020B0604020202020204" pitchFamily="34" charset="0"/>
              <a:ea typeface="黑体" panose="02010609060101010101" pitchFamily="49" charset="-122"/>
            </a:endParaRPr>
          </a:p>
        </p:txBody>
      </p:sp>
      <p:sp>
        <p:nvSpPr>
          <p:cNvPr id="18" name="Text Box 17"/>
          <p:cNvSpPr txBox="1"/>
          <p:nvPr/>
        </p:nvSpPr>
        <p:spPr>
          <a:xfrm>
            <a:off x="5734685" y="4718685"/>
            <a:ext cx="3241040" cy="398780"/>
          </a:xfrm>
          <a:prstGeom prst="rect">
            <a:avLst/>
          </a:prstGeom>
          <a:noFill/>
          <a:ln w="9525">
            <a:noFill/>
          </a:ln>
          <a:effectLst>
            <a:outerShdw dist="35921" dir="2699999" sy="50000" kx="2205160" algn="bl" rotWithShape="0">
              <a:srgbClr val="C0C0C0">
                <a:alpha val="75000"/>
              </a:srgbClr>
            </a:outerShdw>
          </a:effectLst>
        </p:spPr>
        <p:txBody>
          <a:bodyPr wrap="square" anchor="ctr">
            <a:spAutoFit/>
          </a:bodyPr>
          <a:p>
            <a:pPr algn="ctr" defTabSz="914400"/>
            <a:r>
              <a:rPr lang="zh-CN" altLang="en-US" sz="2000" b="1">
                <a:solidFill>
                  <a:srgbClr val="FF3300"/>
                </a:solidFill>
                <a:latin typeface="Arial" panose="020B0604020202020204" pitchFamily="34" charset="0"/>
                <a:ea typeface="黑体" panose="02010609060101010101" pitchFamily="49" charset="-122"/>
              </a:rPr>
              <a:t>支持革命、期望革命成功</a:t>
            </a:r>
            <a:endParaRPr lang="zh-CN" altLang="en-US" sz="2000" b="1">
              <a:solidFill>
                <a:srgbClr val="FF3300"/>
              </a:solidFill>
              <a:latin typeface="Arial" panose="020B0604020202020204" pitchFamily="34" charset="0"/>
              <a:ea typeface="黑体" panose="02010609060101010101" pitchFamily="49" charset="-122"/>
            </a:endParaRPr>
          </a:p>
        </p:txBody>
      </p:sp>
      <p:sp>
        <p:nvSpPr>
          <p:cNvPr id="19" name="Text Box 19"/>
          <p:cNvSpPr txBox="1"/>
          <p:nvPr/>
        </p:nvSpPr>
        <p:spPr>
          <a:xfrm>
            <a:off x="5909310" y="5194300"/>
            <a:ext cx="2980690" cy="398780"/>
          </a:xfrm>
          <a:prstGeom prst="rect">
            <a:avLst/>
          </a:prstGeom>
          <a:noFill/>
          <a:ln w="9525">
            <a:noFill/>
          </a:ln>
          <a:effectLst>
            <a:outerShdw dist="35921" dir="2699999" sy="50000" kx="2205160" algn="bl" rotWithShape="0">
              <a:srgbClr val="C0C0C0">
                <a:alpha val="75000"/>
              </a:srgbClr>
            </a:outerShdw>
          </a:effectLst>
        </p:spPr>
        <p:txBody>
          <a:bodyPr wrap="square" anchor="ctr">
            <a:spAutoFit/>
          </a:bodyPr>
          <a:p>
            <a:pPr algn="ctr" defTabSz="914400"/>
            <a:r>
              <a:rPr lang="zh-CN" altLang="en-US" sz="2000" b="1">
                <a:solidFill>
                  <a:srgbClr val="FF3300"/>
                </a:solidFill>
                <a:latin typeface="Arial" panose="020B0604020202020204" pitchFamily="34" charset="0"/>
                <a:ea typeface="黑体" panose="02010609060101010101" pitchFamily="49" charset="-122"/>
              </a:rPr>
              <a:t>热爱劳动、勤劳一生</a:t>
            </a:r>
            <a:endParaRPr lang="zh-CN" altLang="en-US" sz="2000" b="1">
              <a:solidFill>
                <a:srgbClr val="FF3300"/>
              </a:solidFill>
              <a:latin typeface="Arial" panose="020B0604020202020204" pitchFamily="34" charset="0"/>
              <a:ea typeface="黑体" panose="02010609060101010101" pitchFamily="49" charset="-122"/>
            </a:endParaRPr>
          </a:p>
        </p:txBody>
      </p:sp>
      <p:sp>
        <p:nvSpPr>
          <p:cNvPr id="20" name="矩形 19"/>
          <p:cNvSpPr/>
          <p:nvPr/>
        </p:nvSpPr>
        <p:spPr>
          <a:xfrm>
            <a:off x="69533" y="1283970"/>
            <a:ext cx="2354580" cy="398780"/>
          </a:xfrm>
          <a:prstGeom prst="rect">
            <a:avLst/>
          </a:prstGeom>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2000" b="1" i="0" u="none" strike="noStrike" kern="1200" cap="none" spc="0" normalizeH="0" baseline="0" noProof="0" dirty="0">
                <a:ln>
                  <a:noFill/>
                </a:ln>
                <a:solidFill>
                  <a:srgbClr val="0000CC"/>
                </a:solidFill>
                <a:effectLst>
                  <a:outerShdw blurRad="53975" dist="22860" dir="5400000" algn="tl" rotWithShape="0">
                    <a:srgbClr val="000000">
                      <a:alpha val="55000"/>
                    </a:srgbClr>
                  </a:outerShdw>
                </a:effectLst>
                <a:uLnTx/>
                <a:uFillTx/>
                <a:latin typeface="黑体" panose="02010609060101010101" pitchFamily="49" charset="-122"/>
                <a:ea typeface="黑体" panose="02010609060101010101" pitchFamily="49" charset="-122"/>
                <a:cs typeface="+mn-cs"/>
              </a:rPr>
              <a:t>作者小时候（</a:t>
            </a:r>
            <a:r>
              <a:rPr kumimoji="0" lang="en-US" altLang="zh-CN" sz="2000" b="1" i="0" u="none" strike="noStrike" kern="1200" cap="none" spc="0" normalizeH="0" baseline="0" noProof="0" dirty="0">
                <a:ln>
                  <a:noFill/>
                </a:ln>
                <a:solidFill>
                  <a:srgbClr val="0000CC"/>
                </a:solidFill>
                <a:effectLst>
                  <a:outerShdw blurRad="53975" dist="22860" dir="5400000" algn="tl" rotWithShape="0">
                    <a:srgbClr val="000000">
                      <a:alpha val="55000"/>
                    </a:srgbClr>
                  </a:outerShdw>
                </a:effectLst>
                <a:uLnTx/>
                <a:uFillTx/>
                <a:latin typeface="黑体" panose="02010609060101010101" pitchFamily="49" charset="-122"/>
                <a:ea typeface="黑体" panose="02010609060101010101" pitchFamily="49" charset="-122"/>
                <a:cs typeface="+mn-cs"/>
              </a:rPr>
              <a:t>2-7</a:t>
            </a:r>
            <a:r>
              <a:rPr kumimoji="0" lang="zh-CN" altLang="en-US" sz="2000" b="1" i="0" u="none" strike="noStrike" kern="1200" cap="none" spc="0" normalizeH="0" baseline="0" noProof="0" dirty="0">
                <a:ln>
                  <a:noFill/>
                </a:ln>
                <a:solidFill>
                  <a:srgbClr val="0000CC"/>
                </a:solidFill>
                <a:effectLst>
                  <a:outerShdw blurRad="53975" dist="22860" dir="5400000" algn="tl" rotWithShape="0">
                    <a:srgbClr val="000000">
                      <a:alpha val="55000"/>
                    </a:srgbClr>
                  </a:outerShdw>
                </a:effectLst>
                <a:uLnTx/>
                <a:uFillTx/>
                <a:latin typeface="黑体" panose="02010609060101010101" pitchFamily="49" charset="-122"/>
                <a:ea typeface="黑体" panose="02010609060101010101" pitchFamily="49" charset="-122"/>
                <a:cs typeface="+mn-cs"/>
              </a:rPr>
              <a:t>）</a:t>
            </a:r>
            <a:endParaRPr kumimoji="0" lang="zh-CN" altLang="en-US" sz="2000" b="1" i="0" u="none" strike="noStrike" kern="1200" cap="none" spc="0" normalizeH="0" baseline="0" noProof="0" dirty="0">
              <a:ln>
                <a:noFill/>
              </a:ln>
              <a:solidFill>
                <a:srgbClr val="0000CC"/>
              </a:solidFill>
              <a:effectLst>
                <a:outerShdw blurRad="53975" dist="22860" dir="5400000" algn="tl" rotWithShape="0">
                  <a:srgbClr val="000000">
                    <a:alpha val="55000"/>
                  </a:srgbClr>
                </a:outerShdw>
              </a:effectLst>
              <a:uLnTx/>
              <a:uFillTx/>
              <a:latin typeface="黑体" panose="02010609060101010101" pitchFamily="49" charset="-122"/>
              <a:ea typeface="黑体" panose="02010609060101010101" pitchFamily="49" charset="-122"/>
              <a:cs typeface="+mn-cs"/>
            </a:endParaRPr>
          </a:p>
        </p:txBody>
      </p:sp>
      <p:sp>
        <p:nvSpPr>
          <p:cNvPr id="21" name="矩形 20"/>
          <p:cNvSpPr/>
          <p:nvPr/>
        </p:nvSpPr>
        <p:spPr>
          <a:xfrm>
            <a:off x="69850" y="2358073"/>
            <a:ext cx="2232660" cy="398780"/>
          </a:xfrm>
          <a:prstGeom prst="rect">
            <a:avLst/>
          </a:prstGeom>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2000" b="1" i="0" u="none" strike="noStrike" kern="1200" cap="none" spc="0" normalizeH="0" baseline="0" noProof="0" dirty="0">
                <a:ln>
                  <a:noFill/>
                </a:ln>
                <a:solidFill>
                  <a:srgbClr val="0000CC"/>
                </a:solidFill>
                <a:effectLst>
                  <a:outerShdw blurRad="53975" dist="22860" dir="5400000" algn="tl" rotWithShape="0">
                    <a:srgbClr val="000000">
                      <a:alpha val="55000"/>
                    </a:srgbClr>
                  </a:outerShdw>
                </a:effectLst>
                <a:uLnTx/>
                <a:uFillTx/>
                <a:latin typeface="黑体" panose="02010609060101010101" pitchFamily="49" charset="-122"/>
                <a:ea typeface="黑体" panose="02010609060101010101" pitchFamily="49" charset="-122"/>
                <a:cs typeface="+mn-cs"/>
              </a:rPr>
              <a:t>18</a:t>
            </a:r>
            <a:r>
              <a:rPr kumimoji="0" lang="en-US" altLang="zh-CN" sz="2000" b="1" i="0" u="none" strike="noStrike" kern="1200" cap="none" spc="0" normalizeH="0" baseline="0" noProof="0" dirty="0">
                <a:ln>
                  <a:noFill/>
                </a:ln>
                <a:solidFill>
                  <a:srgbClr val="0000CC"/>
                </a:solidFill>
                <a:effectLst>
                  <a:outerShdw blurRad="53975" dist="22860" dir="5400000" algn="tl" rotWithShape="0">
                    <a:srgbClr val="000000">
                      <a:alpha val="55000"/>
                    </a:srgbClr>
                  </a:outerShdw>
                </a:effectLst>
                <a:uLnTx/>
                <a:uFillTx/>
                <a:latin typeface="黑体" panose="02010609060101010101" pitchFamily="49" charset="-122"/>
                <a:ea typeface="黑体" panose="02010609060101010101" pitchFamily="49" charset="-122"/>
                <a:cs typeface="+mn-cs"/>
              </a:rPr>
              <a:t>9</a:t>
            </a:r>
            <a:r>
              <a:rPr kumimoji="0" lang="zh-CN" altLang="en-US" sz="2000" b="1" i="0" u="none" strike="noStrike" kern="1200" cap="none" spc="0" normalizeH="0" baseline="0" noProof="0" dirty="0">
                <a:ln>
                  <a:noFill/>
                </a:ln>
                <a:solidFill>
                  <a:srgbClr val="0000CC"/>
                </a:solidFill>
                <a:effectLst>
                  <a:outerShdw blurRad="53975" dist="22860" dir="5400000" algn="tl" rotWithShape="0">
                    <a:srgbClr val="000000">
                      <a:alpha val="55000"/>
                    </a:srgbClr>
                  </a:outerShdw>
                </a:effectLst>
                <a:uLnTx/>
                <a:uFillTx/>
                <a:latin typeface="黑体" panose="02010609060101010101" pitchFamily="49" charset="-122"/>
                <a:ea typeface="黑体" panose="02010609060101010101" pitchFamily="49" charset="-122"/>
                <a:cs typeface="+mn-cs"/>
              </a:rPr>
              <a:t>5</a:t>
            </a:r>
            <a:r>
              <a:rPr kumimoji="0" lang="en-US" altLang="zh-CN" sz="2000" b="1" i="0" u="none" strike="noStrike" kern="1200" cap="none" spc="0" normalizeH="0" baseline="0" noProof="0" dirty="0">
                <a:ln>
                  <a:noFill/>
                </a:ln>
                <a:solidFill>
                  <a:srgbClr val="0000CC"/>
                </a:solidFill>
                <a:effectLst>
                  <a:outerShdw blurRad="53975" dist="22860" dir="5400000" algn="tl" rotWithShape="0">
                    <a:srgbClr val="000000">
                      <a:alpha val="55000"/>
                    </a:srgbClr>
                  </a:outerShdw>
                </a:effectLst>
                <a:uLnTx/>
                <a:uFillTx/>
                <a:latin typeface="黑体" panose="02010609060101010101" pitchFamily="49" charset="-122"/>
                <a:ea typeface="黑体" panose="02010609060101010101" pitchFamily="49" charset="-122"/>
                <a:cs typeface="+mn-cs"/>
              </a:rPr>
              <a:t>-</a:t>
            </a:r>
            <a:r>
              <a:rPr kumimoji="0" lang="zh-CN" altLang="en-US" sz="2000" b="1" i="0" u="none" strike="noStrike" kern="1200" cap="none" spc="0" normalizeH="0" baseline="0" noProof="0" dirty="0">
                <a:ln>
                  <a:noFill/>
                </a:ln>
                <a:solidFill>
                  <a:srgbClr val="0000CC"/>
                </a:solidFill>
                <a:effectLst>
                  <a:outerShdw blurRad="53975" dist="22860" dir="5400000" algn="tl" rotWithShape="0">
                    <a:srgbClr val="000000">
                      <a:alpha val="55000"/>
                    </a:srgbClr>
                  </a:outerShdw>
                </a:effectLst>
                <a:uLnTx/>
                <a:uFillTx/>
                <a:latin typeface="黑体" panose="02010609060101010101" pitchFamily="49" charset="-122"/>
                <a:ea typeface="黑体" panose="02010609060101010101" pitchFamily="49" charset="-122"/>
                <a:cs typeface="+mn-cs"/>
              </a:rPr>
              <a:t>1900前后</a:t>
            </a:r>
            <a:r>
              <a:rPr kumimoji="0" lang="en-US" altLang="zh-CN" sz="2000" b="1" i="0" u="none" strike="noStrike" kern="1200" cap="none" spc="0" normalizeH="0" baseline="0" noProof="0" dirty="0">
                <a:ln>
                  <a:noFill/>
                </a:ln>
                <a:solidFill>
                  <a:srgbClr val="0000CC"/>
                </a:solidFill>
                <a:effectLst>
                  <a:outerShdw blurRad="53975" dist="22860" dir="5400000" algn="tl" rotWithShape="0">
                    <a:srgbClr val="000000">
                      <a:alpha val="55000"/>
                    </a:srgbClr>
                  </a:outerShdw>
                </a:effectLst>
                <a:uLnTx/>
                <a:uFillTx/>
                <a:latin typeface="黑体" panose="02010609060101010101" pitchFamily="49" charset="-122"/>
                <a:ea typeface="黑体" panose="02010609060101010101" pitchFamily="49" charset="-122"/>
                <a:cs typeface="+mn-cs"/>
              </a:rPr>
              <a:t>(8)</a:t>
            </a:r>
            <a:endParaRPr kumimoji="0" lang="zh-CN" altLang="en-US" sz="2000" b="1" i="0" u="none" strike="noStrike" kern="1200" cap="none" spc="0" normalizeH="0" baseline="0" noProof="0" dirty="0">
              <a:ln>
                <a:noFill/>
              </a:ln>
              <a:solidFill>
                <a:srgbClr val="0000CC"/>
              </a:solidFill>
              <a:effectLst>
                <a:outerShdw blurRad="53975" dist="22860" dir="5400000" algn="tl" rotWithShape="0">
                  <a:srgbClr val="000000">
                    <a:alpha val="55000"/>
                  </a:srgbClr>
                </a:outerShdw>
              </a:effectLst>
              <a:uLnTx/>
              <a:uFillTx/>
              <a:latin typeface="黑体" panose="02010609060101010101" pitchFamily="49" charset="-122"/>
              <a:ea typeface="黑体" panose="02010609060101010101" pitchFamily="49" charset="-122"/>
              <a:cs typeface="+mn-cs"/>
            </a:endParaRPr>
          </a:p>
        </p:txBody>
      </p:sp>
      <p:sp>
        <p:nvSpPr>
          <p:cNvPr id="22" name="矩形 21"/>
          <p:cNvSpPr/>
          <p:nvPr/>
        </p:nvSpPr>
        <p:spPr>
          <a:xfrm>
            <a:off x="714375" y="2857818"/>
            <a:ext cx="1080770" cy="398780"/>
          </a:xfrm>
          <a:prstGeom prst="rect">
            <a:avLst/>
          </a:prstGeom>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2000" b="1" i="0" u="none" strike="noStrike" kern="1200" cap="none" spc="0" normalizeH="0" baseline="0" noProof="0" dirty="0">
                <a:ln>
                  <a:noFill/>
                </a:ln>
                <a:solidFill>
                  <a:srgbClr val="0000CC"/>
                </a:solidFill>
                <a:effectLst>
                  <a:outerShdw blurRad="53975" dist="22860" dir="5400000" algn="tl" rotWithShape="0">
                    <a:srgbClr val="000000">
                      <a:alpha val="55000"/>
                    </a:srgbClr>
                  </a:outerShdw>
                </a:effectLst>
                <a:uLnTx/>
                <a:uFillTx/>
                <a:latin typeface="黑体" panose="02010609060101010101" pitchFamily="49" charset="-122"/>
                <a:ea typeface="黑体" panose="02010609060101010101" pitchFamily="49" charset="-122"/>
                <a:cs typeface="+mn-cs"/>
              </a:rPr>
              <a:t>1905</a:t>
            </a:r>
            <a:r>
              <a:rPr lang="en-US" altLang="zh-CN" sz="2000" b="1" noProof="0" dirty="0">
                <a:ln>
                  <a:noFill/>
                </a:ln>
                <a:solidFill>
                  <a:srgbClr val="0000CC"/>
                </a:solidFill>
                <a:effectLst>
                  <a:outerShdw blurRad="53975" dist="22860" dir="5400000" algn="tl" rotWithShape="0">
                    <a:srgbClr val="000000">
                      <a:alpha val="55000"/>
                    </a:srgbClr>
                  </a:outerShdw>
                </a:effectLst>
                <a:uLnTx/>
                <a:uFillTx/>
                <a:latin typeface="黑体" panose="02010609060101010101" pitchFamily="49" charset="-122"/>
                <a:ea typeface="黑体" panose="02010609060101010101" pitchFamily="49" charset="-122"/>
                <a:sym typeface="+mn-ea"/>
              </a:rPr>
              <a:t>(9)</a:t>
            </a:r>
            <a:endParaRPr kumimoji="0" lang="zh-CN" altLang="en-US" sz="2000" b="0" i="0" u="none" strike="noStrike" kern="1200" cap="none" spc="0" normalizeH="0" baseline="0" noProof="0" dirty="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3" name="矩形 22"/>
          <p:cNvSpPr/>
          <p:nvPr/>
        </p:nvSpPr>
        <p:spPr>
          <a:xfrm>
            <a:off x="714375" y="3386455"/>
            <a:ext cx="1209040" cy="398780"/>
          </a:xfrm>
          <a:prstGeom prst="rect">
            <a:avLst/>
          </a:prstGeom>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2000" b="1" i="0" u="none" strike="noStrike" kern="1200" cap="none" spc="0" normalizeH="0" baseline="0" noProof="0" dirty="0">
                <a:ln>
                  <a:noFill/>
                </a:ln>
                <a:solidFill>
                  <a:srgbClr val="0000CC"/>
                </a:solidFill>
                <a:effectLst>
                  <a:outerShdw blurRad="53975" dist="22860" dir="5400000" algn="tl" rotWithShape="0">
                    <a:srgbClr val="000000">
                      <a:alpha val="55000"/>
                    </a:srgbClr>
                  </a:outerShdw>
                </a:effectLst>
                <a:uLnTx/>
                <a:uFillTx/>
                <a:latin typeface="黑体" panose="02010609060101010101" pitchFamily="49" charset="-122"/>
                <a:ea typeface="黑体" panose="02010609060101010101" pitchFamily="49" charset="-122"/>
                <a:cs typeface="+mn-cs"/>
              </a:rPr>
              <a:t>1908</a:t>
            </a:r>
            <a:r>
              <a:rPr lang="en-US" altLang="zh-CN" sz="2000" b="1" noProof="0" dirty="0">
                <a:ln>
                  <a:noFill/>
                </a:ln>
                <a:solidFill>
                  <a:srgbClr val="0000CC"/>
                </a:solidFill>
                <a:effectLst>
                  <a:outerShdw blurRad="53975" dist="22860" dir="5400000" algn="tl" rotWithShape="0">
                    <a:srgbClr val="000000">
                      <a:alpha val="55000"/>
                    </a:srgbClr>
                  </a:outerShdw>
                </a:effectLst>
                <a:uLnTx/>
                <a:uFillTx/>
                <a:latin typeface="黑体" panose="02010609060101010101" pitchFamily="49" charset="-122"/>
                <a:ea typeface="黑体" panose="02010609060101010101" pitchFamily="49" charset="-122"/>
                <a:sym typeface="+mn-ea"/>
              </a:rPr>
              <a:t>(10)</a:t>
            </a:r>
            <a:endParaRPr kumimoji="0" lang="zh-CN" altLang="en-US" sz="2000" b="0" i="0" u="none" strike="noStrike" kern="1200" cap="none" spc="0" normalizeH="0" baseline="0" noProof="0" dirty="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4" name="矩形 23"/>
          <p:cNvSpPr/>
          <p:nvPr/>
        </p:nvSpPr>
        <p:spPr>
          <a:xfrm>
            <a:off x="723900" y="3814763"/>
            <a:ext cx="1593850" cy="398780"/>
          </a:xfrm>
          <a:prstGeom prst="rect">
            <a:avLst/>
          </a:prstGeom>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2000" b="1" i="0" u="none" strike="noStrike" kern="1200" cap="none" spc="0" normalizeH="0" baseline="0" noProof="0" dirty="0">
                <a:ln>
                  <a:noFill/>
                </a:ln>
                <a:solidFill>
                  <a:srgbClr val="0000CC"/>
                </a:solidFill>
                <a:effectLst>
                  <a:outerShdw blurRad="53975" dist="22860" dir="5400000" algn="tl" rotWithShape="0">
                    <a:srgbClr val="000000">
                      <a:alpha val="55000"/>
                    </a:srgbClr>
                  </a:outerShdw>
                </a:effectLst>
                <a:uLnTx/>
                <a:uFillTx/>
                <a:latin typeface="黑体" panose="02010609060101010101" pitchFamily="49" charset="-122"/>
                <a:ea typeface="黑体" panose="02010609060101010101" pitchFamily="49" charset="-122"/>
                <a:cs typeface="+mn-cs"/>
              </a:rPr>
              <a:t>1919</a:t>
            </a:r>
            <a:r>
              <a:rPr lang="en-US" altLang="zh-CN" sz="2000" b="1" noProof="0" dirty="0">
                <a:ln>
                  <a:noFill/>
                </a:ln>
                <a:solidFill>
                  <a:srgbClr val="0000CC"/>
                </a:solidFill>
                <a:effectLst>
                  <a:outerShdw blurRad="53975" dist="22860" dir="5400000" algn="tl" rotWithShape="0">
                    <a:srgbClr val="000000">
                      <a:alpha val="55000"/>
                    </a:srgbClr>
                  </a:outerShdw>
                </a:effectLst>
                <a:uLnTx/>
                <a:uFillTx/>
                <a:latin typeface="黑体" panose="02010609060101010101" pitchFamily="49" charset="-122"/>
                <a:ea typeface="黑体" panose="02010609060101010101" pitchFamily="49" charset="-122"/>
                <a:sym typeface="+mn-ea"/>
              </a:rPr>
              <a:t>(10-11)</a:t>
            </a:r>
            <a:endParaRPr kumimoji="0" lang="zh-CN" altLang="en-US" sz="2000" b="0" i="0" u="none" strike="noStrike" kern="1200" cap="none" spc="0" normalizeH="0" baseline="0" noProof="0" dirty="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5" name="矩形 24"/>
          <p:cNvSpPr/>
          <p:nvPr/>
        </p:nvSpPr>
        <p:spPr>
          <a:xfrm>
            <a:off x="357505" y="4315460"/>
            <a:ext cx="1960245" cy="398780"/>
          </a:xfrm>
          <a:prstGeom prst="rect">
            <a:avLst/>
          </a:prstGeom>
        </p:spPr>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2000" b="1" i="0" u="none" strike="noStrike" kern="1200" cap="none" spc="0" normalizeH="0" baseline="0" noProof="0" dirty="0">
                <a:ln>
                  <a:noFill/>
                </a:ln>
                <a:solidFill>
                  <a:srgbClr val="0000CC"/>
                </a:solidFill>
                <a:effectLst>
                  <a:outerShdw blurRad="53975" dist="22860" dir="5400000" algn="tl" rotWithShape="0">
                    <a:srgbClr val="000000">
                      <a:alpha val="55000"/>
                    </a:srgbClr>
                  </a:outerShdw>
                </a:effectLst>
                <a:uLnTx/>
                <a:uFillTx/>
                <a:latin typeface="黑体" panose="02010609060101010101" pitchFamily="49" charset="-122"/>
                <a:ea typeface="黑体" panose="02010609060101010101" pitchFamily="49" charset="-122"/>
                <a:cs typeface="+mn-cs"/>
              </a:rPr>
              <a:t>1924—1927</a:t>
            </a:r>
            <a:r>
              <a:rPr lang="en-US" altLang="zh-CN" sz="2000" b="1" noProof="0" dirty="0">
                <a:ln>
                  <a:noFill/>
                </a:ln>
                <a:solidFill>
                  <a:srgbClr val="0000CC"/>
                </a:solidFill>
                <a:effectLst>
                  <a:outerShdw blurRad="53975" dist="22860" dir="5400000" algn="tl" rotWithShape="0">
                    <a:srgbClr val="000000">
                      <a:alpha val="55000"/>
                    </a:srgbClr>
                  </a:outerShdw>
                </a:effectLst>
                <a:uLnTx/>
                <a:uFillTx/>
                <a:latin typeface="黑体" panose="02010609060101010101" pitchFamily="49" charset="-122"/>
                <a:ea typeface="黑体" panose="02010609060101010101" pitchFamily="49" charset="-122"/>
                <a:sym typeface="+mn-ea"/>
              </a:rPr>
              <a:t>(12)</a:t>
            </a:r>
            <a:endParaRPr kumimoji="0" lang="zh-CN" altLang="en-US" sz="2000" b="0" i="0" u="none" strike="noStrike" kern="1200" cap="none" spc="0" normalizeH="0" baseline="0" noProof="0" dirty="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6" name="矩形 25"/>
          <p:cNvSpPr/>
          <p:nvPr/>
        </p:nvSpPr>
        <p:spPr>
          <a:xfrm>
            <a:off x="714375" y="4743450"/>
            <a:ext cx="1209675" cy="398780"/>
          </a:xfrm>
          <a:prstGeom prst="rect">
            <a:avLst/>
          </a:prstGeom>
        </p:spPr>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2000" b="1" i="0" u="none" strike="noStrike" kern="1200" cap="none" spc="0" normalizeH="0" baseline="0" noProof="0" dirty="0">
                <a:ln>
                  <a:noFill/>
                </a:ln>
                <a:solidFill>
                  <a:srgbClr val="0000CC"/>
                </a:solidFill>
                <a:effectLst>
                  <a:outerShdw blurRad="53975" dist="22860" dir="5400000" algn="tl" rotWithShape="0">
                    <a:srgbClr val="000000">
                      <a:alpha val="55000"/>
                    </a:srgbClr>
                  </a:outerShdw>
                </a:effectLst>
                <a:uLnTx/>
                <a:uFillTx/>
                <a:latin typeface="黑体" panose="02010609060101010101" pitchFamily="49" charset="-122"/>
                <a:ea typeface="黑体" panose="02010609060101010101" pitchFamily="49" charset="-122"/>
                <a:cs typeface="+mn-cs"/>
              </a:rPr>
              <a:t>1937</a:t>
            </a:r>
            <a:r>
              <a:rPr lang="en-US" altLang="zh-CN" sz="1800" b="1" noProof="0" dirty="0">
                <a:ln>
                  <a:noFill/>
                </a:ln>
                <a:solidFill>
                  <a:srgbClr val="0000CC"/>
                </a:solidFill>
                <a:effectLst>
                  <a:outerShdw blurRad="53975" dist="22860" dir="5400000" algn="tl" rotWithShape="0">
                    <a:srgbClr val="000000">
                      <a:alpha val="55000"/>
                    </a:srgbClr>
                  </a:outerShdw>
                </a:effectLst>
                <a:uLnTx/>
                <a:uFillTx/>
                <a:latin typeface="黑体" panose="02010609060101010101" pitchFamily="49" charset="-122"/>
                <a:ea typeface="黑体" panose="02010609060101010101" pitchFamily="49" charset="-122"/>
                <a:sym typeface="+mn-ea"/>
              </a:rPr>
              <a:t>(12)</a:t>
            </a:r>
            <a:endParaRPr kumimoji="0" lang="zh-CN" altLang="en-US" sz="1800" b="0" i="0" u="none" strike="noStrike" kern="1200" cap="none" spc="0" normalizeH="0" baseline="0" noProof="0" dirty="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7" name="矩形 26"/>
          <p:cNvSpPr/>
          <p:nvPr/>
        </p:nvSpPr>
        <p:spPr>
          <a:xfrm>
            <a:off x="714375" y="5072063"/>
            <a:ext cx="1209040" cy="645160"/>
          </a:xfrm>
          <a:prstGeom prst="rect">
            <a:avLst/>
          </a:prstGeom>
        </p:spPr>
        <p:txBody>
          <a:bodyPr wrap="none">
            <a:spAutoFit/>
          </a:bodyPr>
          <a:lstStyle/>
          <a:p>
            <a:pPr marL="0" marR="0" lvl="0" indent="0" algn="l" defTabSz="914400" rtl="0" eaLnBrk="1" fontAlgn="base" latinLnBrk="0" hangingPunct="1">
              <a:lnSpc>
                <a:spcPct val="180000"/>
              </a:lnSpc>
              <a:spcBef>
                <a:spcPct val="0"/>
              </a:spcBef>
              <a:spcAft>
                <a:spcPct val="0"/>
              </a:spcAft>
              <a:buClrTx/>
              <a:buSzTx/>
              <a:buFontTx/>
              <a:buNone/>
              <a:defRPr/>
            </a:pPr>
            <a:r>
              <a:rPr kumimoji="0" lang="zh-CN" altLang="en-US" sz="2000" b="1" i="0" u="none" strike="noStrike" kern="1200" cap="none" spc="0" normalizeH="0" baseline="0" noProof="0" dirty="0">
                <a:ln>
                  <a:noFill/>
                </a:ln>
                <a:solidFill>
                  <a:srgbClr val="0000CC"/>
                </a:solidFill>
                <a:effectLst>
                  <a:outerShdw blurRad="53975" dist="22860" dir="5400000" algn="tl" rotWithShape="0">
                    <a:srgbClr val="000000">
                      <a:alpha val="55000"/>
                    </a:srgbClr>
                  </a:outerShdw>
                </a:effectLst>
                <a:uLnTx/>
                <a:uFillTx/>
                <a:latin typeface="黑体" panose="02010609060101010101" pitchFamily="49" charset="-122"/>
                <a:ea typeface="黑体" panose="02010609060101010101" pitchFamily="49" charset="-122"/>
                <a:cs typeface="+mn-cs"/>
              </a:rPr>
              <a:t>1</a:t>
            </a:r>
            <a:r>
              <a:rPr kumimoji="0" lang="en-US" altLang="zh-CN" sz="2000" b="1" i="0" u="none" strike="noStrike" kern="1200" cap="none" spc="0" normalizeH="0" baseline="0" noProof="0" dirty="0">
                <a:ln>
                  <a:noFill/>
                </a:ln>
                <a:solidFill>
                  <a:srgbClr val="0000CC"/>
                </a:solidFill>
                <a:effectLst>
                  <a:outerShdw blurRad="53975" dist="22860" dir="5400000" algn="tl" rotWithShape="0">
                    <a:srgbClr val="000000">
                      <a:alpha val="55000"/>
                    </a:srgbClr>
                  </a:outerShdw>
                </a:effectLst>
                <a:uLnTx/>
                <a:uFillTx/>
                <a:latin typeface="黑体" panose="02010609060101010101" pitchFamily="49" charset="-122"/>
                <a:ea typeface="黑体" panose="02010609060101010101" pitchFamily="49" charset="-122"/>
                <a:cs typeface="+mn-cs"/>
              </a:rPr>
              <a:t>9</a:t>
            </a:r>
            <a:r>
              <a:rPr kumimoji="0" lang="zh-CN" altLang="en-US" sz="2000" b="1" i="0" u="none" strike="noStrike" kern="1200" cap="none" spc="0" normalizeH="0" baseline="0" noProof="0" dirty="0">
                <a:ln>
                  <a:noFill/>
                </a:ln>
                <a:solidFill>
                  <a:srgbClr val="0000CC"/>
                </a:solidFill>
                <a:effectLst>
                  <a:outerShdw blurRad="53975" dist="22860" dir="5400000" algn="tl" rotWithShape="0">
                    <a:srgbClr val="000000">
                      <a:alpha val="55000"/>
                    </a:srgbClr>
                  </a:outerShdw>
                </a:effectLst>
                <a:uLnTx/>
                <a:uFillTx/>
                <a:latin typeface="黑体" panose="02010609060101010101" pitchFamily="49" charset="-122"/>
                <a:ea typeface="黑体" panose="02010609060101010101" pitchFamily="49" charset="-122"/>
                <a:cs typeface="+mn-cs"/>
              </a:rPr>
              <a:t>44</a:t>
            </a:r>
            <a:r>
              <a:rPr lang="en-US" altLang="zh-CN" sz="2000" b="1" noProof="0" dirty="0">
                <a:ln>
                  <a:noFill/>
                </a:ln>
                <a:solidFill>
                  <a:srgbClr val="0000CC"/>
                </a:solidFill>
                <a:effectLst>
                  <a:outerShdw blurRad="53975" dist="22860" dir="5400000" algn="tl" rotWithShape="0">
                    <a:srgbClr val="000000">
                      <a:alpha val="55000"/>
                    </a:srgbClr>
                  </a:outerShdw>
                </a:effectLst>
                <a:uLnTx/>
                <a:uFillTx/>
                <a:latin typeface="黑体" panose="02010609060101010101" pitchFamily="49" charset="-122"/>
                <a:ea typeface="黑体" panose="02010609060101010101" pitchFamily="49" charset="-122"/>
                <a:sym typeface="+mn-ea"/>
              </a:rPr>
              <a:t>(12)</a:t>
            </a:r>
            <a:endParaRPr kumimoji="0" lang="en-US" altLang="zh-CN" sz="2000" b="1" i="0" u="none" strike="noStrike" kern="1200" cap="none" spc="0" normalizeH="0" baseline="0" noProof="0" dirty="0">
              <a:ln>
                <a:noFill/>
              </a:ln>
              <a:solidFill>
                <a:srgbClr val="0000CC"/>
              </a:solidFill>
              <a:effectLst>
                <a:outerShdw blurRad="53975" dist="22860" dir="5400000" algn="tl" rotWithShape="0">
                  <a:srgbClr val="000000">
                    <a:alpha val="55000"/>
                  </a:srgbClr>
                </a:outerShdw>
              </a:effectLst>
              <a:uLnTx/>
              <a:uFillTx/>
              <a:latin typeface="黑体" panose="02010609060101010101" pitchFamily="49" charset="-122"/>
              <a:ea typeface="黑体" panose="02010609060101010101" pitchFamily="49" charset="-122"/>
              <a:cs typeface="+mn-cs"/>
            </a:endParaRPr>
          </a:p>
        </p:txBody>
      </p:sp>
      <p:sp>
        <p:nvSpPr>
          <p:cNvPr id="2" name="文本框 1"/>
          <p:cNvSpPr txBox="1"/>
          <p:nvPr/>
        </p:nvSpPr>
        <p:spPr>
          <a:xfrm>
            <a:off x="2840990" y="-22225"/>
            <a:ext cx="3376930" cy="645160"/>
          </a:xfrm>
          <a:prstGeom prst="rect">
            <a:avLst/>
          </a:prstGeom>
          <a:noFill/>
          <a:ln w="9525">
            <a:noFill/>
          </a:ln>
        </p:spPr>
        <p:txBody>
          <a:bodyPr wrap="square" anchor="t">
            <a:spAutoFit/>
          </a:bodyPr>
          <a:p>
            <a:r>
              <a:rPr lang="zh-CN" altLang="en-US" sz="3600" b="1" dirty="0">
                <a:solidFill>
                  <a:srgbClr val="FF0000"/>
                </a:solidFill>
                <a:latin typeface="黑体" panose="02010609060101010101" pitchFamily="49" charset="-122"/>
                <a:ea typeface="黑体" panose="02010609060101010101" pitchFamily="49" charset="-122"/>
              </a:rPr>
              <a:t> </a:t>
            </a:r>
            <a:r>
              <a:rPr lang="zh-CN" altLang="en-US" sz="3600" b="1" dirty="0">
                <a:solidFill>
                  <a:srgbClr val="FF0066"/>
                </a:solidFill>
              </a:rPr>
              <a:t>平凡中的伟大</a:t>
            </a:r>
            <a:endParaRPr lang="zh-CN" altLang="en-US" sz="3600" b="1" dirty="0">
              <a:solidFill>
                <a:srgbClr val="FF0066"/>
              </a:solidFill>
              <a:latin typeface="黑体" panose="02010609060101010101" pitchFamily="49" charset="-122"/>
              <a:ea typeface="黑体" panose="02010609060101010101" pitchFamily="49" charset="-122"/>
            </a:endParaRPr>
          </a:p>
        </p:txBody>
      </p:sp>
      <p:sp>
        <p:nvSpPr>
          <p:cNvPr id="3" name="标题 1"/>
          <p:cNvSpPr>
            <a:spLocks noGrp="1"/>
          </p:cNvSpPr>
          <p:nvPr/>
        </p:nvSpPr>
        <p:spPr>
          <a:xfrm>
            <a:off x="319405" y="5814695"/>
            <a:ext cx="8229600" cy="932815"/>
          </a:xfrm>
          <a:prstGeom prst="rect">
            <a:avLst/>
          </a:prstGeom>
          <a:noFill/>
          <a:ln w="9525">
            <a:noFill/>
          </a:ln>
        </p:spPr>
        <p:txBody>
          <a:bodyPr anchor="ctr"/>
          <a:p>
            <a:pPr algn="ctr"/>
            <a:r>
              <a:rPr lang="zh-CN" altLang="zh-CN" sz="3600" b="1" dirty="0">
                <a:latin typeface="黑体" panose="02010609060101010101" pitchFamily="49" charset="-122"/>
                <a:ea typeface="黑体" panose="02010609060101010101" pitchFamily="49" charset="-122"/>
              </a:rPr>
              <a:t>把人物放在社会大背景下来写</a:t>
            </a:r>
            <a:endParaRPr lang="zh-CN" altLang="zh-CN" sz="3600" b="1" dirty="0">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ppt_x"/>
                                          </p:val>
                                        </p:tav>
                                        <p:tav tm="100000">
                                          <p:val>
                                            <p:strVal val="#ppt_x"/>
                                          </p:val>
                                        </p:tav>
                                      </p:tavLst>
                                    </p:anim>
                                    <p:anim calcmode="lin" valueType="num">
                                      <p:cBhvr additive="base">
                                        <p:cTn id="14"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500" fill="hold"/>
                                        <p:tgtEl>
                                          <p:spTgt spid="13"/>
                                        </p:tgtEl>
                                        <p:attrNameLst>
                                          <p:attrName>ppt_x</p:attrName>
                                        </p:attrNameLst>
                                      </p:cBhvr>
                                      <p:tavLst>
                                        <p:tav tm="0">
                                          <p:val>
                                            <p:strVal val="#ppt_x"/>
                                          </p:val>
                                        </p:tav>
                                        <p:tav tm="100000">
                                          <p:val>
                                            <p:strVal val="#ppt_x"/>
                                          </p:val>
                                        </p:tav>
                                      </p:tavLst>
                                    </p:anim>
                                    <p:anim calcmode="lin" valueType="num">
                                      <p:cBhvr additive="base">
                                        <p:cTn id="26"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500" fill="hold"/>
                                        <p:tgtEl>
                                          <p:spTgt spid="6"/>
                                        </p:tgtEl>
                                        <p:attrNameLst>
                                          <p:attrName>ppt_x</p:attrName>
                                        </p:attrNameLst>
                                      </p:cBhvr>
                                      <p:tavLst>
                                        <p:tav tm="0">
                                          <p:val>
                                            <p:strVal val="#ppt_x"/>
                                          </p:val>
                                        </p:tav>
                                        <p:tav tm="100000">
                                          <p:val>
                                            <p:strVal val="#ppt_x"/>
                                          </p:val>
                                        </p:tav>
                                      </p:tavLst>
                                    </p:anim>
                                    <p:anim calcmode="lin" valueType="num">
                                      <p:cBhvr additive="base">
                                        <p:cTn id="3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4"/>
                                        </p:tgtEl>
                                        <p:attrNameLst>
                                          <p:attrName>style.visibility</p:attrName>
                                        </p:attrNameLst>
                                      </p:cBhvr>
                                      <p:to>
                                        <p:strVal val="visible"/>
                                      </p:to>
                                    </p:set>
                                    <p:anim calcmode="lin" valueType="num">
                                      <p:cBhvr additive="base">
                                        <p:cTn id="37" dur="500" fill="hold"/>
                                        <p:tgtEl>
                                          <p:spTgt spid="14"/>
                                        </p:tgtEl>
                                        <p:attrNameLst>
                                          <p:attrName>ppt_x</p:attrName>
                                        </p:attrNameLst>
                                      </p:cBhvr>
                                      <p:tavLst>
                                        <p:tav tm="0">
                                          <p:val>
                                            <p:strVal val="#ppt_x"/>
                                          </p:val>
                                        </p:tav>
                                        <p:tav tm="100000">
                                          <p:val>
                                            <p:strVal val="#ppt_x"/>
                                          </p:val>
                                        </p:tav>
                                      </p:tavLst>
                                    </p:anim>
                                    <p:anim calcmode="lin" valueType="num">
                                      <p:cBhvr additive="base">
                                        <p:cTn id="3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7"/>
                                        </p:tgtEl>
                                        <p:attrNameLst>
                                          <p:attrName>style.visibility</p:attrName>
                                        </p:attrNameLst>
                                      </p:cBhvr>
                                      <p:to>
                                        <p:strVal val="visible"/>
                                      </p:to>
                                    </p:set>
                                    <p:anim calcmode="lin" valueType="num">
                                      <p:cBhvr additive="base">
                                        <p:cTn id="43" dur="500" fill="hold"/>
                                        <p:tgtEl>
                                          <p:spTgt spid="7"/>
                                        </p:tgtEl>
                                        <p:attrNameLst>
                                          <p:attrName>ppt_x</p:attrName>
                                        </p:attrNameLst>
                                      </p:cBhvr>
                                      <p:tavLst>
                                        <p:tav tm="0">
                                          <p:val>
                                            <p:strVal val="#ppt_x"/>
                                          </p:val>
                                        </p:tav>
                                        <p:tav tm="100000">
                                          <p:val>
                                            <p:strVal val="#ppt_x"/>
                                          </p:val>
                                        </p:tav>
                                      </p:tavLst>
                                    </p:anim>
                                    <p:anim calcmode="lin" valueType="num">
                                      <p:cBhvr additive="base">
                                        <p:cTn id="4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15"/>
                                        </p:tgtEl>
                                        <p:attrNameLst>
                                          <p:attrName>style.visibility</p:attrName>
                                        </p:attrNameLst>
                                      </p:cBhvr>
                                      <p:to>
                                        <p:strVal val="visible"/>
                                      </p:to>
                                    </p:set>
                                    <p:anim calcmode="lin" valueType="num">
                                      <p:cBhvr additive="base">
                                        <p:cTn id="49" dur="500" fill="hold"/>
                                        <p:tgtEl>
                                          <p:spTgt spid="15"/>
                                        </p:tgtEl>
                                        <p:attrNameLst>
                                          <p:attrName>ppt_x</p:attrName>
                                        </p:attrNameLst>
                                      </p:cBhvr>
                                      <p:tavLst>
                                        <p:tav tm="0">
                                          <p:val>
                                            <p:strVal val="#ppt_x"/>
                                          </p:val>
                                        </p:tav>
                                        <p:tav tm="100000">
                                          <p:val>
                                            <p:strVal val="#ppt_x"/>
                                          </p:val>
                                        </p:tav>
                                      </p:tavLst>
                                    </p:anim>
                                    <p:anim calcmode="lin" valueType="num">
                                      <p:cBhvr additive="base">
                                        <p:cTn id="50"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8"/>
                                        </p:tgtEl>
                                        <p:attrNameLst>
                                          <p:attrName>style.visibility</p:attrName>
                                        </p:attrNameLst>
                                      </p:cBhvr>
                                      <p:to>
                                        <p:strVal val="visible"/>
                                      </p:to>
                                    </p:set>
                                    <p:anim calcmode="lin" valueType="num">
                                      <p:cBhvr additive="base">
                                        <p:cTn id="55" dur="500" fill="hold"/>
                                        <p:tgtEl>
                                          <p:spTgt spid="8"/>
                                        </p:tgtEl>
                                        <p:attrNameLst>
                                          <p:attrName>ppt_x</p:attrName>
                                        </p:attrNameLst>
                                      </p:cBhvr>
                                      <p:tavLst>
                                        <p:tav tm="0">
                                          <p:val>
                                            <p:strVal val="#ppt_x"/>
                                          </p:val>
                                        </p:tav>
                                        <p:tav tm="100000">
                                          <p:val>
                                            <p:strVal val="#ppt_x"/>
                                          </p:val>
                                        </p:tav>
                                      </p:tavLst>
                                    </p:anim>
                                    <p:anim calcmode="lin" valueType="num">
                                      <p:cBhvr additive="base">
                                        <p:cTn id="5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500" fill="hold"/>
                                        <p:tgtEl>
                                          <p:spTgt spid="16"/>
                                        </p:tgtEl>
                                        <p:attrNameLst>
                                          <p:attrName>ppt_x</p:attrName>
                                        </p:attrNameLst>
                                      </p:cBhvr>
                                      <p:tavLst>
                                        <p:tav tm="0">
                                          <p:val>
                                            <p:strVal val="#ppt_x"/>
                                          </p:val>
                                        </p:tav>
                                        <p:tav tm="100000">
                                          <p:val>
                                            <p:strVal val="#ppt_x"/>
                                          </p:val>
                                        </p:tav>
                                      </p:tavLst>
                                    </p:anim>
                                    <p:anim calcmode="lin" valueType="num">
                                      <p:cBhvr additive="base">
                                        <p:cTn id="62"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grpId="0" nodeType="clickEffect">
                                  <p:stCondLst>
                                    <p:cond delay="0"/>
                                  </p:stCondLst>
                                  <p:childTnLst>
                                    <p:set>
                                      <p:cBhvr>
                                        <p:cTn id="66" dur="1" fill="hold">
                                          <p:stCondLst>
                                            <p:cond delay="0"/>
                                          </p:stCondLst>
                                        </p:cTn>
                                        <p:tgtEl>
                                          <p:spTgt spid="9"/>
                                        </p:tgtEl>
                                        <p:attrNameLst>
                                          <p:attrName>style.visibility</p:attrName>
                                        </p:attrNameLst>
                                      </p:cBhvr>
                                      <p:to>
                                        <p:strVal val="visible"/>
                                      </p:to>
                                    </p:set>
                                    <p:anim calcmode="lin" valueType="num">
                                      <p:cBhvr additive="base">
                                        <p:cTn id="67" dur="500" fill="hold"/>
                                        <p:tgtEl>
                                          <p:spTgt spid="9"/>
                                        </p:tgtEl>
                                        <p:attrNameLst>
                                          <p:attrName>ppt_x</p:attrName>
                                        </p:attrNameLst>
                                      </p:cBhvr>
                                      <p:tavLst>
                                        <p:tav tm="0">
                                          <p:val>
                                            <p:strVal val="#ppt_x"/>
                                          </p:val>
                                        </p:tav>
                                        <p:tav tm="100000">
                                          <p:val>
                                            <p:strVal val="#ppt_x"/>
                                          </p:val>
                                        </p:tav>
                                      </p:tavLst>
                                    </p:anim>
                                    <p:anim calcmode="lin" valueType="num">
                                      <p:cBhvr additive="base">
                                        <p:cTn id="6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4" fill="hold" grpId="0" nodeType="clickEffect">
                                  <p:stCondLst>
                                    <p:cond delay="0"/>
                                  </p:stCondLst>
                                  <p:childTnLst>
                                    <p:set>
                                      <p:cBhvr>
                                        <p:cTn id="72" dur="1" fill="hold">
                                          <p:stCondLst>
                                            <p:cond delay="0"/>
                                          </p:stCondLst>
                                        </p:cTn>
                                        <p:tgtEl>
                                          <p:spTgt spid="17"/>
                                        </p:tgtEl>
                                        <p:attrNameLst>
                                          <p:attrName>style.visibility</p:attrName>
                                        </p:attrNameLst>
                                      </p:cBhvr>
                                      <p:to>
                                        <p:strVal val="visible"/>
                                      </p:to>
                                    </p:set>
                                    <p:anim calcmode="lin" valueType="num">
                                      <p:cBhvr additive="base">
                                        <p:cTn id="73" dur="500" fill="hold"/>
                                        <p:tgtEl>
                                          <p:spTgt spid="17"/>
                                        </p:tgtEl>
                                        <p:attrNameLst>
                                          <p:attrName>ppt_x</p:attrName>
                                        </p:attrNameLst>
                                      </p:cBhvr>
                                      <p:tavLst>
                                        <p:tav tm="0">
                                          <p:val>
                                            <p:strVal val="#ppt_x"/>
                                          </p:val>
                                        </p:tav>
                                        <p:tav tm="100000">
                                          <p:val>
                                            <p:strVal val="#ppt_x"/>
                                          </p:val>
                                        </p:tav>
                                      </p:tavLst>
                                    </p:anim>
                                    <p:anim calcmode="lin" valueType="num">
                                      <p:cBhvr additive="base">
                                        <p:cTn id="74"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75" fill="hold">
                      <p:stCondLst>
                        <p:cond delay="indefinite"/>
                      </p:stCondLst>
                      <p:childTnLst>
                        <p:par>
                          <p:cTn id="76" fill="hold">
                            <p:stCondLst>
                              <p:cond delay="0"/>
                            </p:stCondLst>
                            <p:childTnLst>
                              <p:par>
                                <p:cTn id="77" presetID="2" presetClass="entr" presetSubtype="4" fill="hold" grpId="0" nodeType="clickEffect">
                                  <p:stCondLst>
                                    <p:cond delay="0"/>
                                  </p:stCondLst>
                                  <p:childTnLst>
                                    <p:set>
                                      <p:cBhvr>
                                        <p:cTn id="78" dur="1" fill="hold">
                                          <p:stCondLst>
                                            <p:cond delay="0"/>
                                          </p:stCondLst>
                                        </p:cTn>
                                        <p:tgtEl>
                                          <p:spTgt spid="10"/>
                                        </p:tgtEl>
                                        <p:attrNameLst>
                                          <p:attrName>style.visibility</p:attrName>
                                        </p:attrNameLst>
                                      </p:cBhvr>
                                      <p:to>
                                        <p:strVal val="visible"/>
                                      </p:to>
                                    </p:set>
                                    <p:anim calcmode="lin" valueType="num">
                                      <p:cBhvr additive="base">
                                        <p:cTn id="79" dur="500" fill="hold"/>
                                        <p:tgtEl>
                                          <p:spTgt spid="10"/>
                                        </p:tgtEl>
                                        <p:attrNameLst>
                                          <p:attrName>ppt_x</p:attrName>
                                        </p:attrNameLst>
                                      </p:cBhvr>
                                      <p:tavLst>
                                        <p:tav tm="0">
                                          <p:val>
                                            <p:strVal val="#ppt_x"/>
                                          </p:val>
                                        </p:tav>
                                        <p:tav tm="100000">
                                          <p:val>
                                            <p:strVal val="#ppt_x"/>
                                          </p:val>
                                        </p:tav>
                                      </p:tavLst>
                                    </p:anim>
                                    <p:anim calcmode="lin" valueType="num">
                                      <p:cBhvr additive="base">
                                        <p:cTn id="80"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81" fill="hold">
                      <p:stCondLst>
                        <p:cond delay="indefinite"/>
                      </p:stCondLst>
                      <p:childTnLst>
                        <p:par>
                          <p:cTn id="82" fill="hold">
                            <p:stCondLst>
                              <p:cond delay="0"/>
                            </p:stCondLst>
                            <p:childTnLst>
                              <p:par>
                                <p:cTn id="83" presetID="2" presetClass="entr" presetSubtype="4" fill="hold" grpId="0" nodeType="clickEffect">
                                  <p:stCondLst>
                                    <p:cond delay="0"/>
                                  </p:stCondLst>
                                  <p:childTnLst>
                                    <p:set>
                                      <p:cBhvr>
                                        <p:cTn id="84" dur="1" fill="hold">
                                          <p:stCondLst>
                                            <p:cond delay="0"/>
                                          </p:stCondLst>
                                        </p:cTn>
                                        <p:tgtEl>
                                          <p:spTgt spid="18"/>
                                        </p:tgtEl>
                                        <p:attrNameLst>
                                          <p:attrName>style.visibility</p:attrName>
                                        </p:attrNameLst>
                                      </p:cBhvr>
                                      <p:to>
                                        <p:strVal val="visible"/>
                                      </p:to>
                                    </p:set>
                                    <p:anim calcmode="lin" valueType="num">
                                      <p:cBhvr additive="base">
                                        <p:cTn id="85" dur="500" fill="hold"/>
                                        <p:tgtEl>
                                          <p:spTgt spid="18"/>
                                        </p:tgtEl>
                                        <p:attrNameLst>
                                          <p:attrName>ppt_x</p:attrName>
                                        </p:attrNameLst>
                                      </p:cBhvr>
                                      <p:tavLst>
                                        <p:tav tm="0">
                                          <p:val>
                                            <p:strVal val="#ppt_x"/>
                                          </p:val>
                                        </p:tav>
                                        <p:tav tm="100000">
                                          <p:val>
                                            <p:strVal val="#ppt_x"/>
                                          </p:val>
                                        </p:tav>
                                      </p:tavLst>
                                    </p:anim>
                                    <p:anim calcmode="lin" valueType="num">
                                      <p:cBhvr additive="base">
                                        <p:cTn id="86"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87" fill="hold">
                      <p:stCondLst>
                        <p:cond delay="indefinite"/>
                      </p:stCondLst>
                      <p:childTnLst>
                        <p:par>
                          <p:cTn id="88" fill="hold">
                            <p:stCondLst>
                              <p:cond delay="0"/>
                            </p:stCondLst>
                            <p:childTnLst>
                              <p:par>
                                <p:cTn id="89" presetID="2" presetClass="entr" presetSubtype="4" fill="hold" grpId="0" nodeType="clickEffect">
                                  <p:stCondLst>
                                    <p:cond delay="0"/>
                                  </p:stCondLst>
                                  <p:childTnLst>
                                    <p:set>
                                      <p:cBhvr>
                                        <p:cTn id="90" dur="1" fill="hold">
                                          <p:stCondLst>
                                            <p:cond delay="0"/>
                                          </p:stCondLst>
                                        </p:cTn>
                                        <p:tgtEl>
                                          <p:spTgt spid="11"/>
                                        </p:tgtEl>
                                        <p:attrNameLst>
                                          <p:attrName>style.visibility</p:attrName>
                                        </p:attrNameLst>
                                      </p:cBhvr>
                                      <p:to>
                                        <p:strVal val="visible"/>
                                      </p:to>
                                    </p:set>
                                    <p:anim calcmode="lin" valueType="num">
                                      <p:cBhvr additive="base">
                                        <p:cTn id="91" dur="500" fill="hold"/>
                                        <p:tgtEl>
                                          <p:spTgt spid="11"/>
                                        </p:tgtEl>
                                        <p:attrNameLst>
                                          <p:attrName>ppt_x</p:attrName>
                                        </p:attrNameLst>
                                      </p:cBhvr>
                                      <p:tavLst>
                                        <p:tav tm="0">
                                          <p:val>
                                            <p:strVal val="#ppt_x"/>
                                          </p:val>
                                        </p:tav>
                                        <p:tav tm="100000">
                                          <p:val>
                                            <p:strVal val="#ppt_x"/>
                                          </p:val>
                                        </p:tav>
                                      </p:tavLst>
                                    </p:anim>
                                    <p:anim calcmode="lin" valueType="num">
                                      <p:cBhvr additive="base">
                                        <p:cTn id="92"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3" fill="hold">
                      <p:stCondLst>
                        <p:cond delay="indefinite"/>
                      </p:stCondLst>
                      <p:childTnLst>
                        <p:par>
                          <p:cTn id="94" fill="hold">
                            <p:stCondLst>
                              <p:cond delay="0"/>
                            </p:stCondLst>
                            <p:childTnLst>
                              <p:par>
                                <p:cTn id="95" presetID="2" presetClass="entr" presetSubtype="4" fill="hold" grpId="0" nodeType="clickEffect">
                                  <p:stCondLst>
                                    <p:cond delay="0"/>
                                  </p:stCondLst>
                                  <p:childTnLst>
                                    <p:set>
                                      <p:cBhvr>
                                        <p:cTn id="96" dur="1" fill="hold">
                                          <p:stCondLst>
                                            <p:cond delay="0"/>
                                          </p:stCondLst>
                                        </p:cTn>
                                        <p:tgtEl>
                                          <p:spTgt spid="19"/>
                                        </p:tgtEl>
                                        <p:attrNameLst>
                                          <p:attrName>style.visibility</p:attrName>
                                        </p:attrNameLst>
                                      </p:cBhvr>
                                      <p:to>
                                        <p:strVal val="visible"/>
                                      </p:to>
                                    </p:set>
                                    <p:anim calcmode="lin" valueType="num">
                                      <p:cBhvr additive="base">
                                        <p:cTn id="97" dur="500" fill="hold"/>
                                        <p:tgtEl>
                                          <p:spTgt spid="19"/>
                                        </p:tgtEl>
                                        <p:attrNameLst>
                                          <p:attrName>ppt_x</p:attrName>
                                        </p:attrNameLst>
                                      </p:cBhvr>
                                      <p:tavLst>
                                        <p:tav tm="0">
                                          <p:val>
                                            <p:strVal val="#ppt_x"/>
                                          </p:val>
                                        </p:tav>
                                        <p:tav tm="100000">
                                          <p:val>
                                            <p:strVal val="#ppt_x"/>
                                          </p:val>
                                        </p:tav>
                                      </p:tavLst>
                                    </p:anim>
                                    <p:anim calcmode="lin" valueType="num">
                                      <p:cBhvr additive="base">
                                        <p:cTn id="98"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99" fill="hold">
                      <p:stCondLst>
                        <p:cond delay="indefinite"/>
                      </p:stCondLst>
                      <p:childTnLst>
                        <p:par>
                          <p:cTn id="100" fill="hold">
                            <p:stCondLst>
                              <p:cond delay="0"/>
                            </p:stCondLst>
                            <p:childTnLst>
                              <p:par>
                                <p:cTn id="101" presetID="3" presetClass="entr" presetSubtype="10" fill="hold" grpId="0" nodeType="clickEffect">
                                  <p:stCondLst>
                                    <p:cond delay="0"/>
                                  </p:stCondLst>
                                  <p:childTnLst>
                                    <p:set>
                                      <p:cBhvr>
                                        <p:cTn id="102" dur="1" fill="hold">
                                          <p:stCondLst>
                                            <p:cond delay="0"/>
                                          </p:stCondLst>
                                        </p:cTn>
                                        <p:tgtEl>
                                          <p:spTgt spid="2"/>
                                        </p:tgtEl>
                                        <p:attrNameLst>
                                          <p:attrName>style.visibility</p:attrName>
                                        </p:attrNameLst>
                                      </p:cBhvr>
                                      <p:to>
                                        <p:strVal val="visible"/>
                                      </p:to>
                                    </p:set>
                                    <p:animEffect transition="in" filter="blinds(horizontal)">
                                      <p:cBhvr>
                                        <p:cTn id="103" dur="500"/>
                                        <p:tgtEl>
                                          <p:spTgt spid="2"/>
                                        </p:tgtEl>
                                      </p:cBhvr>
                                    </p:animEffect>
                                  </p:childTnLst>
                                </p:cTn>
                              </p:par>
                            </p:childTnLst>
                          </p:cTn>
                        </p:par>
                      </p:childTnLst>
                    </p:cTn>
                  </p:par>
                  <p:par>
                    <p:cTn id="104" fill="hold">
                      <p:stCondLst>
                        <p:cond delay="indefinite"/>
                      </p:stCondLst>
                      <p:childTnLst>
                        <p:par>
                          <p:cTn id="105" fill="hold">
                            <p:stCondLst>
                              <p:cond delay="0"/>
                            </p:stCondLst>
                            <p:childTnLst>
                              <p:par>
                                <p:cTn id="106" presetID="3" presetClass="entr" presetSubtype="10" fill="hold" grpId="0" nodeType="clickEffect">
                                  <p:stCondLst>
                                    <p:cond delay="0"/>
                                  </p:stCondLst>
                                  <p:childTnLst>
                                    <p:set>
                                      <p:cBhvr>
                                        <p:cTn id="107" dur="1" fill="hold">
                                          <p:stCondLst>
                                            <p:cond delay="0"/>
                                          </p:stCondLst>
                                        </p:cTn>
                                        <p:tgtEl>
                                          <p:spTgt spid="3"/>
                                        </p:tgtEl>
                                        <p:attrNameLst>
                                          <p:attrName>style.visibility</p:attrName>
                                        </p:attrNameLst>
                                      </p:cBhvr>
                                      <p:to>
                                        <p:strVal val="visible"/>
                                      </p:to>
                                    </p:set>
                                    <p:animEffect transition="in" filter="blinds(horizontal)">
                                      <p:cBhvr>
                                        <p:cTn id="108"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2" grpId="0" animBg="1"/>
      <p:bldP spid="5" grpId="0" animBg="1"/>
      <p:bldP spid="13" grpId="0" animBg="1"/>
      <p:bldP spid="6" grpId="0" animBg="1"/>
      <p:bldP spid="14" grpId="0" animBg="1"/>
      <p:bldP spid="7" grpId="0" animBg="1"/>
      <p:bldP spid="15" grpId="0" animBg="1"/>
      <p:bldP spid="8" grpId="0" animBg="1"/>
      <p:bldP spid="16" grpId="0" animBg="1"/>
      <p:bldP spid="9" grpId="0" animBg="1"/>
      <p:bldP spid="17" grpId="0" animBg="1"/>
      <p:bldP spid="10" grpId="0" animBg="1"/>
      <p:bldP spid="18" grpId="0" animBg="1"/>
      <p:bldP spid="11" grpId="0" animBg="1"/>
      <p:bldP spid="19" grpId="0" animBg="1"/>
      <p:bldP spid="2" grpId="0"/>
      <p:bldP spid="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9457" name="标题 1"/>
          <p:cNvSpPr>
            <a:spLocks noGrp="1"/>
          </p:cNvSpPr>
          <p:nvPr>
            <p:ph type="title" idx="4294967295"/>
          </p:nvPr>
        </p:nvSpPr>
        <p:spPr>
          <a:xfrm>
            <a:off x="0" y="2924175"/>
            <a:ext cx="8229600" cy="1143000"/>
          </a:xfrm>
        </p:spPr>
        <p:txBody>
          <a:bodyPr wrap="square" lIns="91440" tIns="45720" rIns="91440" bIns="45720" anchor="ctr"/>
          <a:p>
            <a:pPr eaLnBrk="1" hangingPunct="1"/>
            <a:r>
              <a:rPr lang="zh-CN" altLang="en-US" sz="6000" b="1" dirty="0">
                <a:solidFill>
                  <a:schemeClr val="tx1"/>
                </a:solidFill>
                <a:latin typeface="黑体" panose="02010609060101010101" pitchFamily="49" charset="-122"/>
                <a:ea typeface="黑体" panose="02010609060101010101" pitchFamily="49" charset="-122"/>
              </a:rPr>
              <a:t>写</a:t>
            </a:r>
            <a:r>
              <a:rPr lang="zh-CN" altLang="en-US" sz="6000" b="1" dirty="0">
                <a:solidFill>
                  <a:srgbClr val="FF0000"/>
                </a:solidFill>
                <a:latin typeface="黑体" panose="02010609060101010101" pitchFamily="49" charset="-122"/>
                <a:ea typeface="黑体" panose="02010609060101010101" pitchFamily="49" charset="-122"/>
              </a:rPr>
              <a:t>好</a:t>
            </a:r>
            <a:r>
              <a:rPr lang="zh-CN" altLang="en-US" sz="6000" b="1" dirty="0">
                <a:solidFill>
                  <a:schemeClr val="tx1"/>
                </a:solidFill>
                <a:latin typeface="黑体" panose="02010609060101010101" pitchFamily="49" charset="-122"/>
                <a:ea typeface="黑体" panose="02010609060101010101" pitchFamily="49" charset="-122"/>
              </a:rPr>
              <a:t>一个结尾？</a:t>
            </a:r>
            <a:br>
              <a:rPr lang="zh-CN" altLang="en-US" sz="6000" b="1" dirty="0">
                <a:solidFill>
                  <a:schemeClr val="tx1"/>
                </a:solidFill>
                <a:latin typeface="黑体" panose="02010609060101010101" pitchFamily="49" charset="-122"/>
                <a:ea typeface="黑体" panose="02010609060101010101" pitchFamily="49" charset="-122"/>
              </a:rPr>
            </a:br>
            <a:endParaRPr lang="zh-CN" altLang="en-US" sz="6000" b="1" dirty="0">
              <a:solidFill>
                <a:schemeClr val="tx1"/>
              </a:solidFill>
              <a:latin typeface="黑体" panose="02010609060101010101" pitchFamily="49" charset="-122"/>
              <a:ea typeface="黑体" panose="02010609060101010101" pitchFamily="49" charset="-122"/>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0481" name="标题 1"/>
          <p:cNvSpPr>
            <a:spLocks noGrp="1"/>
          </p:cNvSpPr>
          <p:nvPr>
            <p:ph type="title"/>
          </p:nvPr>
        </p:nvSpPr>
        <p:spPr>
          <a:xfrm>
            <a:off x="142875" y="762000"/>
            <a:ext cx="8858250" cy="1143000"/>
          </a:xfrm>
        </p:spPr>
        <p:txBody>
          <a:bodyPr wrap="square" lIns="91440" tIns="45720" rIns="91440" bIns="45720" anchor="ctr"/>
          <a:p>
            <a:pPr algn="l" eaLnBrk="1" hangingPunct="1"/>
            <a:r>
              <a:rPr lang="zh-CN" altLang="en-US" sz="6000" b="1" dirty="0">
                <a:solidFill>
                  <a:srgbClr val="0000CC"/>
                </a:solidFill>
                <a:latin typeface="黑体" panose="02010609060101010101" pitchFamily="49" charset="-122"/>
                <a:ea typeface="黑体" panose="02010609060101010101" pitchFamily="49" charset="-122"/>
              </a:rPr>
              <a:t>再读课文</a:t>
            </a:r>
            <a:r>
              <a:rPr lang="en-US" altLang="zh-CN" sz="6000" b="1" dirty="0">
                <a:solidFill>
                  <a:srgbClr val="0000CC"/>
                </a:solidFill>
                <a:latin typeface="黑体" panose="02010609060101010101" pitchFamily="49" charset="-122"/>
                <a:ea typeface="黑体" panose="02010609060101010101" pitchFamily="49" charset="-122"/>
              </a:rPr>
              <a:t>14-15 </a:t>
            </a:r>
            <a:r>
              <a:rPr lang="zh-CN" altLang="en-US" sz="6000" b="1" dirty="0">
                <a:solidFill>
                  <a:srgbClr val="0000CC"/>
                </a:solidFill>
                <a:latin typeface="黑体" panose="02010609060101010101" pitchFamily="49" charset="-122"/>
                <a:ea typeface="黑体" panose="02010609060101010101" pitchFamily="49" charset="-122"/>
              </a:rPr>
              <a:t>感恩母亲</a:t>
            </a:r>
            <a:br>
              <a:rPr lang="zh-CN" altLang="en-US" sz="6000" b="1" dirty="0">
                <a:solidFill>
                  <a:srgbClr val="0000CC"/>
                </a:solidFill>
                <a:latin typeface="黑体" panose="02010609060101010101" pitchFamily="49" charset="-122"/>
                <a:ea typeface="黑体" panose="02010609060101010101" pitchFamily="49" charset="-122"/>
              </a:rPr>
            </a:br>
            <a:r>
              <a:rPr lang="zh-CN" altLang="en-US" sz="4800" b="1" dirty="0">
                <a:solidFill>
                  <a:srgbClr val="0000CC"/>
                </a:solidFill>
                <a:latin typeface="黑体" panose="02010609060101010101" pitchFamily="49" charset="-122"/>
                <a:ea typeface="黑体" panose="02010609060101010101" pitchFamily="49" charset="-122"/>
              </a:rPr>
              <a:t>我应该</a:t>
            </a:r>
            <a:r>
              <a:rPr lang="zh-CN" altLang="en-US" sz="4800" b="1" dirty="0">
                <a:solidFill>
                  <a:srgbClr val="FF0000"/>
                </a:solidFill>
                <a:latin typeface="黑体" panose="02010609060101010101" pitchFamily="49" charset="-122"/>
                <a:ea typeface="黑体" panose="02010609060101010101" pitchFamily="49" charset="-122"/>
              </a:rPr>
              <a:t>感谢</a:t>
            </a:r>
            <a:r>
              <a:rPr lang="zh-CN" altLang="en-US" sz="4800" b="1" dirty="0">
                <a:solidFill>
                  <a:srgbClr val="0000CC"/>
                </a:solidFill>
                <a:latin typeface="黑体" panose="02010609060101010101" pitchFamily="49" charset="-122"/>
                <a:ea typeface="黑体" panose="02010609060101010101" pitchFamily="49" charset="-122"/>
              </a:rPr>
              <a:t>母亲！</a:t>
            </a:r>
            <a:endParaRPr lang="zh-CN" altLang="en-US" sz="4800" b="1" dirty="0">
              <a:solidFill>
                <a:srgbClr val="0000CC"/>
              </a:solidFill>
              <a:latin typeface="黑体" panose="02010609060101010101" pitchFamily="49" charset="-122"/>
              <a:ea typeface="黑体" panose="02010609060101010101" pitchFamily="49" charset="-122"/>
            </a:endParaRPr>
          </a:p>
        </p:txBody>
      </p:sp>
      <p:sp>
        <p:nvSpPr>
          <p:cNvPr id="3" name="内容占位符 2"/>
          <p:cNvSpPr>
            <a:spLocks noGrp="1"/>
          </p:cNvSpPr>
          <p:nvPr>
            <p:ph idx="1"/>
          </p:nvPr>
        </p:nvSpPr>
        <p:spPr>
          <a:xfrm>
            <a:off x="303213" y="1905000"/>
            <a:ext cx="8537575" cy="4527550"/>
          </a:xfrm>
        </p:spPr>
        <p:txBody>
          <a:bodyPr wrap="square" lIns="91440" tIns="45720" rIns="91440" bIns="45720" anchor="t"/>
          <a:p>
            <a:pPr eaLnBrk="1" hangingPunct="1"/>
            <a:endParaRPr lang="zh-CN" altLang="en-US" b="1" dirty="0">
              <a:solidFill>
                <a:srgbClr val="FF0000"/>
              </a:solidFill>
              <a:latin typeface="黑体" panose="02010609060101010101" pitchFamily="49" charset="-122"/>
              <a:ea typeface="黑体" panose="02010609060101010101" pitchFamily="49" charset="-122"/>
            </a:endParaRPr>
          </a:p>
          <a:p>
            <a:pPr eaLnBrk="1" hangingPunct="1"/>
            <a:r>
              <a:rPr lang="zh-CN" altLang="en-US" sz="3600" b="1" dirty="0">
                <a:latin typeface="黑体" panose="02010609060101010101" pitchFamily="49" charset="-122"/>
                <a:ea typeface="黑体" panose="02010609060101010101" pitchFamily="49" charset="-122"/>
              </a:rPr>
              <a:t>此处承接上文的事实发议论</a:t>
            </a:r>
            <a:r>
              <a:rPr lang="zh-CN" altLang="en-US" sz="4000" b="1" dirty="0">
                <a:latin typeface="黑体" panose="02010609060101010101" pitchFamily="49" charset="-122"/>
                <a:ea typeface="黑体" panose="02010609060101010101" pitchFamily="49" charset="-122"/>
              </a:rPr>
              <a:t>，高度评价母亲对作者的</a:t>
            </a:r>
            <a:r>
              <a:rPr lang="zh-CN" altLang="en-US" sz="4000" b="1" dirty="0">
                <a:solidFill>
                  <a:srgbClr val="FF0000"/>
                </a:solidFill>
                <a:latin typeface="黑体" panose="02010609060101010101" pitchFamily="49" charset="-122"/>
                <a:ea typeface="黑体" panose="02010609060101010101" pitchFamily="49" charset="-122"/>
              </a:rPr>
              <a:t>教育与影响</a:t>
            </a:r>
            <a:r>
              <a:rPr lang="zh-CN" altLang="en-US" sz="4000" b="1" dirty="0">
                <a:latin typeface="黑体" panose="02010609060101010101" pitchFamily="49" charset="-122"/>
                <a:ea typeface="黑体" panose="02010609060101010101" pitchFamily="49" charset="-122"/>
              </a:rPr>
              <a:t>。</a:t>
            </a:r>
            <a:endParaRPr lang="zh-CN" altLang="en-US" sz="4000" b="1" dirty="0">
              <a:latin typeface="黑体" panose="02010609060101010101" pitchFamily="49" charset="-122"/>
              <a:ea typeface="黑体" panose="02010609060101010101" pitchFamily="49" charset="-122"/>
            </a:endParaRPr>
          </a:p>
          <a:p>
            <a:pPr eaLnBrk="1" hangingPunct="1"/>
            <a:r>
              <a:rPr lang="zh-CN" altLang="en-US" sz="3600" b="1" dirty="0">
                <a:latin typeface="黑体" panose="02010609060101010101" pitchFamily="49" charset="-122"/>
                <a:ea typeface="黑体" panose="02010609060101010101" pitchFamily="49" charset="-122"/>
                <a:sym typeface="微软雅黑" panose="020B0503020204020204" pitchFamily="34" charset="-122"/>
              </a:rPr>
              <a:t>在结构形式上运用了</a:t>
            </a:r>
            <a:r>
              <a:rPr lang="zh-CN" altLang="en-US" sz="3600" b="1" dirty="0">
                <a:solidFill>
                  <a:srgbClr val="FF0000"/>
                </a:solidFill>
                <a:latin typeface="黑体" panose="02010609060101010101" pitchFamily="49" charset="-122"/>
                <a:ea typeface="黑体" panose="02010609060101010101" pitchFamily="49" charset="-122"/>
                <a:sym typeface="微软雅黑" panose="020B0503020204020204" pitchFamily="34" charset="-122"/>
              </a:rPr>
              <a:t>反复</a:t>
            </a:r>
            <a:r>
              <a:rPr lang="zh-CN" altLang="en-US" sz="3600" b="1" dirty="0">
                <a:latin typeface="黑体" panose="02010609060101010101" pitchFamily="49" charset="-122"/>
                <a:ea typeface="黑体" panose="02010609060101010101" pitchFamily="49" charset="-122"/>
                <a:sym typeface="微软雅黑" panose="020B0503020204020204" pitchFamily="34" charset="-122"/>
              </a:rPr>
              <a:t>的修辞，分列为两段；采用了带有</a:t>
            </a:r>
            <a:r>
              <a:rPr lang="zh-CN" altLang="en-US" sz="3600" b="1" dirty="0">
                <a:solidFill>
                  <a:srgbClr val="FF0000"/>
                </a:solidFill>
                <a:latin typeface="黑体" panose="02010609060101010101" pitchFamily="49" charset="-122"/>
                <a:ea typeface="黑体" panose="02010609060101010101" pitchFamily="49" charset="-122"/>
                <a:sym typeface="微软雅黑" panose="020B0503020204020204" pitchFamily="34" charset="-122"/>
              </a:rPr>
              <a:t>抒情笔调的议论</a:t>
            </a:r>
            <a:r>
              <a:rPr lang="zh-CN" altLang="en-US" sz="3600" b="1" dirty="0">
                <a:latin typeface="黑体" panose="02010609060101010101" pitchFamily="49" charset="-122"/>
                <a:ea typeface="黑体" panose="02010609060101010101" pitchFamily="49" charset="-122"/>
                <a:sym typeface="微软雅黑" panose="020B0503020204020204" pitchFamily="34" charset="-122"/>
              </a:rPr>
              <a:t>的表达方式感恩母爱。</a:t>
            </a:r>
            <a:endParaRPr lang="zh-CN" altLang="en-US" sz="3600" b="1" dirty="0">
              <a:latin typeface="黑体" panose="02010609060101010101" pitchFamily="49" charset="-122"/>
              <a:ea typeface="黑体" panose="02010609060101010101" pitchFamily="49" charset="-122"/>
              <a:sym typeface="微软雅黑" panose="020B0503020204020204" pitchFamily="34" charset="-122"/>
            </a:endParaRPr>
          </a:p>
          <a:p>
            <a:pPr eaLnBrk="1" hangingPunct="1"/>
            <a:endParaRPr lang="zh-CN" alt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charRg st="1" end="31"/>
                                            </p:txEl>
                                          </p:spTgt>
                                        </p:tgtEl>
                                        <p:attrNameLst>
                                          <p:attrName>style.visibility</p:attrName>
                                        </p:attrNameLst>
                                      </p:cBhvr>
                                      <p:to>
                                        <p:strVal val="visible"/>
                                      </p:to>
                                    </p:set>
                                    <p:anim calcmode="lin" valueType="num">
                                      <p:cBhvr additive="base">
                                        <p:cTn id="7" dur="500" fill="hold"/>
                                        <p:tgtEl>
                                          <p:spTgt spid="3">
                                            <p:txEl>
                                              <p:charRg st="1" end="3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charRg st="1" end="3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charRg st="31" end="75"/>
                                            </p:txEl>
                                          </p:spTgt>
                                        </p:tgtEl>
                                        <p:attrNameLst>
                                          <p:attrName>style.visibility</p:attrName>
                                        </p:attrNameLst>
                                      </p:cBhvr>
                                      <p:to>
                                        <p:strVal val="visible"/>
                                      </p:to>
                                    </p:set>
                                    <p:anim calcmode="lin" valueType="num">
                                      <p:cBhvr additive="base">
                                        <p:cTn id="13" dur="500" fill="hold"/>
                                        <p:tgtEl>
                                          <p:spTgt spid="3">
                                            <p:txEl>
                                              <p:charRg st="31" end="75"/>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charRg st="31" end="7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2529" name="Rectangle 4"/>
          <p:cNvSpPr/>
          <p:nvPr/>
        </p:nvSpPr>
        <p:spPr>
          <a:xfrm>
            <a:off x="728663" y="200025"/>
            <a:ext cx="7200900" cy="830263"/>
          </a:xfrm>
          <a:prstGeom prst="rect">
            <a:avLst/>
          </a:prstGeom>
          <a:noFill/>
          <a:ln w="9525">
            <a:noFill/>
          </a:ln>
        </p:spPr>
        <p:txBody>
          <a:bodyPr anchor="t">
            <a:spAutoFit/>
          </a:bodyPr>
          <a:p>
            <a:pPr algn="ctr"/>
            <a:r>
              <a:rPr lang="zh-CN" altLang="en-US" sz="4800" b="1" dirty="0">
                <a:latin typeface="Arial" panose="020B0604020202020204" pitchFamily="34" charset="0"/>
                <a:ea typeface="黑体" panose="02010609060101010101" pitchFamily="49" charset="-122"/>
              </a:rPr>
              <a:t>阅读课文</a:t>
            </a:r>
            <a:r>
              <a:rPr lang="en-US" altLang="zh-CN" sz="4800" b="1" dirty="0">
                <a:latin typeface="Arial" panose="020B0604020202020204" pitchFamily="34" charset="0"/>
                <a:ea typeface="黑体" panose="02010609060101010101" pitchFamily="49" charset="-122"/>
              </a:rPr>
              <a:t>16-17</a:t>
            </a:r>
            <a:r>
              <a:rPr lang="zh-CN" altLang="en-US" sz="4800" b="1" dirty="0">
                <a:latin typeface="Arial" panose="020B0604020202020204" pitchFamily="34" charset="0"/>
                <a:ea typeface="黑体" panose="02010609060101010101" pitchFamily="49" charset="-122"/>
              </a:rPr>
              <a:t>自然段</a:t>
            </a:r>
            <a:endParaRPr lang="zh-CN" altLang="en-US" sz="4800" b="1" dirty="0">
              <a:latin typeface="Arial" panose="020B0604020202020204" pitchFamily="34" charset="0"/>
              <a:ea typeface="黑体" panose="02010609060101010101" pitchFamily="49" charset="-122"/>
            </a:endParaRPr>
          </a:p>
        </p:txBody>
      </p:sp>
      <p:sp>
        <p:nvSpPr>
          <p:cNvPr id="22530" name="Rectangle 2"/>
          <p:cNvSpPr txBox="1"/>
          <p:nvPr/>
        </p:nvSpPr>
        <p:spPr>
          <a:xfrm>
            <a:off x="473075" y="1030288"/>
            <a:ext cx="8974138" cy="830262"/>
          </a:xfrm>
          <a:prstGeom prst="rect">
            <a:avLst/>
          </a:prstGeom>
          <a:noFill/>
          <a:ln w="9525">
            <a:noFill/>
          </a:ln>
        </p:spPr>
        <p:txBody>
          <a:bodyPr anchor="t">
            <a:spAutoFit/>
          </a:bodyPr>
          <a:p>
            <a:r>
              <a:rPr lang="zh-CN" altLang="en-US" sz="4800" b="1" dirty="0">
                <a:solidFill>
                  <a:srgbClr val="000099"/>
                </a:solidFill>
                <a:latin typeface="黑体" panose="02010609060101010101" pitchFamily="49" charset="-122"/>
                <a:ea typeface="黑体" panose="02010609060101010101" pitchFamily="49" charset="-122"/>
              </a:rPr>
              <a:t>文章的结尾表达了哪几层意思？</a:t>
            </a:r>
            <a:endParaRPr lang="zh-CN" altLang="en-US" sz="4800" b="1" dirty="0">
              <a:solidFill>
                <a:srgbClr val="000099"/>
              </a:solidFill>
              <a:latin typeface="黑体" panose="02010609060101010101" pitchFamily="49" charset="-122"/>
              <a:ea typeface="黑体" panose="02010609060101010101" pitchFamily="49" charset="-122"/>
            </a:endParaRPr>
          </a:p>
        </p:txBody>
      </p:sp>
      <p:grpSp>
        <p:nvGrpSpPr>
          <p:cNvPr id="2" name="Group 3"/>
          <p:cNvGrpSpPr/>
          <p:nvPr/>
        </p:nvGrpSpPr>
        <p:grpSpPr>
          <a:xfrm>
            <a:off x="1285875" y="2137410"/>
            <a:ext cx="6644005" cy="978647"/>
            <a:chOff x="0" y="0"/>
            <a:chExt cx="3772" cy="822"/>
          </a:xfrm>
          <a:solidFill>
            <a:schemeClr val="bg1"/>
          </a:solidFill>
        </p:grpSpPr>
        <p:sp>
          <p:nvSpPr>
            <p:cNvPr id="6" name="AutoShape 4"/>
            <p:cNvSpPr>
              <a:spLocks noChangeArrowheads="1"/>
            </p:cNvSpPr>
            <p:nvPr/>
          </p:nvSpPr>
          <p:spPr bwMode="auto">
            <a:xfrm>
              <a:off x="304" y="227"/>
              <a:ext cx="3462" cy="364"/>
            </a:xfrm>
            <a:prstGeom prst="roundRect">
              <a:avLst>
                <a:gd name="adj" fmla="val 16667"/>
              </a:avLst>
            </a:prstGeom>
            <a:grpFill/>
            <a:ln w="12700" cmpd="sng">
              <a:solidFill>
                <a:schemeClr val="bg1"/>
              </a:solidFill>
              <a:round/>
            </a:ln>
            <a:effectLst>
              <a:outerShdw dist="99190" dir="2388334" algn="ctr" rotWithShape="0">
                <a:srgbClr val="333333">
                  <a:alpha val="50000"/>
                </a:srgbClr>
              </a:outerShdw>
            </a:effec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20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AutoShape 5"/>
            <p:cNvSpPr>
              <a:spLocks noChangeArrowheads="1"/>
            </p:cNvSpPr>
            <p:nvPr/>
          </p:nvSpPr>
          <p:spPr bwMode="auto">
            <a:xfrm>
              <a:off x="0" y="0"/>
              <a:ext cx="547" cy="816"/>
            </a:xfrm>
            <a:prstGeom prst="diamond">
              <a:avLst/>
            </a:prstGeom>
            <a:grpFill/>
            <a:ln w="25400" cmpd="sng">
              <a:solidFill>
                <a:schemeClr val="bg1"/>
              </a:solidFill>
              <a:miter lim="800000"/>
            </a:ln>
            <a:effectLst>
              <a:outerShdw dist="63500" dir="2212194" algn="ctr" rotWithShape="0">
                <a:srgbClr val="333333">
                  <a:alpha val="50000"/>
                </a:srgbClr>
              </a:outerShdw>
            </a:effec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20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8" name="Text Box 6"/>
            <p:cNvSpPr txBox="1">
              <a:spLocks noChangeArrowheads="1"/>
            </p:cNvSpPr>
            <p:nvPr/>
          </p:nvSpPr>
          <p:spPr bwMode="auto">
            <a:xfrm>
              <a:off x="486" y="177"/>
              <a:ext cx="3286" cy="645"/>
            </a:xfrm>
            <a:prstGeom prst="rect">
              <a:avLst/>
            </a:prstGeom>
            <a:grpFill/>
            <a:ln w="9525">
              <a:noFill/>
              <a:miter lim="800000"/>
            </a:ln>
            <a:effectLst/>
          </p:spPr>
          <p:txBody>
            <a:bodyPr>
              <a:spAutoFit/>
            </a:bodyPr>
            <a:lstStyle/>
            <a:p>
              <a:pPr marL="0" marR="0" lvl="0" indent="0" algn="ctr"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en-US" sz="4400" b="1" i="0" u="none" strike="noStrike" kern="1200" cap="none" spc="0" normalizeH="0" baseline="0" noProof="0" dirty="0">
                  <a:ln>
                    <a:noFill/>
                  </a:ln>
                  <a:solidFill>
                    <a:schemeClr val="tx1"/>
                  </a:solidFill>
                  <a:effectLst>
                    <a:outerShdw blurRad="38100" dist="38100" dir="2700000" algn="tl">
                      <a:srgbClr val="C0C0C0"/>
                    </a:outerShdw>
                  </a:effectLst>
                  <a:uLnTx/>
                  <a:uFillTx/>
                  <a:latin typeface="Arial" panose="020B0604020202020204" pitchFamily="34" charset="0"/>
                  <a:ea typeface="黑体" panose="02010609060101010101" pitchFamily="49" charset="-122"/>
                  <a:cs typeface="+mn-cs"/>
                </a:rPr>
                <a:t>①痛悼母亲的离去；</a:t>
              </a:r>
              <a:endParaRPr kumimoji="0" lang="zh-CN" altLang="en-US" sz="4400" b="1" i="0" u="none" strike="noStrike" kern="1200" cap="none" spc="0" normalizeH="0" baseline="0" noProof="0" dirty="0">
                <a:ln>
                  <a:noFill/>
                </a:ln>
                <a:solidFill>
                  <a:schemeClr val="tx1"/>
                </a:solidFill>
                <a:effectLst>
                  <a:outerShdw blurRad="38100" dist="38100" dir="2700000" algn="tl">
                    <a:srgbClr val="C0C0C0"/>
                  </a:outerShdw>
                </a:effectLst>
                <a:uLnTx/>
                <a:uFillTx/>
                <a:latin typeface="Arial" panose="020B0604020202020204" pitchFamily="34" charset="0"/>
                <a:ea typeface="黑体" panose="02010609060101010101" pitchFamily="49" charset="-122"/>
                <a:cs typeface="+mn-cs"/>
              </a:endParaRPr>
            </a:p>
          </p:txBody>
        </p:sp>
        <p:sp>
          <p:nvSpPr>
            <p:cNvPr id="43015" name="Text Box 7"/>
            <p:cNvSpPr txBox="1"/>
            <p:nvPr/>
          </p:nvSpPr>
          <p:spPr>
            <a:xfrm>
              <a:off x="128" y="272"/>
              <a:ext cx="240" cy="438"/>
            </a:xfrm>
            <a:prstGeom prst="rect">
              <a:avLst/>
            </a:prstGeom>
            <a:grpFill/>
            <a:ln w="9525">
              <a:noFill/>
            </a:ln>
          </p:spPr>
          <p:txBody>
            <a:bodyPr>
              <a:spAutoFit/>
            </a:bodyPr>
            <a:lstStyle/>
            <a:p>
              <a:pPr marL="0" marR="0" lvl="0" indent="0" algn="ctr"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en-US" altLang="zh-CN" sz="2800" b="0" i="0" u="none" strike="noStrike" kern="1200" cap="none" spc="0" normalizeH="0" baseline="0" noProof="1">
                  <a:ln>
                    <a:noFill/>
                  </a:ln>
                  <a:solidFill>
                    <a:schemeClr val="bg1"/>
                  </a:solidFill>
                  <a:effectLst/>
                  <a:uLnTx/>
                  <a:uFillTx/>
                  <a:latin typeface="Arial" panose="020B0604020202020204" pitchFamily="34" charset="0"/>
                  <a:ea typeface="宋体" panose="02010600030101010101" pitchFamily="2" charset="-122"/>
                  <a:cs typeface="+mn-cs"/>
                </a:rPr>
                <a:t>1</a:t>
              </a:r>
              <a:endParaRPr kumimoji="0" lang="en-US" altLang="zh-CN" sz="2800" b="0" i="0" u="none" strike="noStrike" kern="1200" cap="none" spc="0" normalizeH="0" baseline="0" noProof="1">
                <a:ln>
                  <a:noFill/>
                </a:ln>
                <a:solidFill>
                  <a:schemeClr val="bg1"/>
                </a:solidFill>
                <a:effectLst/>
                <a:uLnTx/>
                <a:uFillTx/>
                <a:latin typeface="Arial" panose="020B0604020202020204" pitchFamily="34" charset="0"/>
                <a:ea typeface="宋体" panose="02010600030101010101" pitchFamily="2" charset="-122"/>
                <a:cs typeface="+mn-cs"/>
              </a:endParaRPr>
            </a:p>
          </p:txBody>
        </p:sp>
      </p:grpSp>
      <p:grpSp>
        <p:nvGrpSpPr>
          <p:cNvPr id="3" name="Group 8"/>
          <p:cNvGrpSpPr/>
          <p:nvPr/>
        </p:nvGrpSpPr>
        <p:grpSpPr>
          <a:xfrm>
            <a:off x="1285875" y="3525203"/>
            <a:ext cx="6916737" cy="863600"/>
            <a:chOff x="0" y="0"/>
            <a:chExt cx="4357" cy="725"/>
          </a:xfrm>
          <a:solidFill>
            <a:schemeClr val="bg1"/>
          </a:solidFill>
        </p:grpSpPr>
        <p:sp>
          <p:nvSpPr>
            <p:cNvPr id="11" name="AutoShape 9"/>
            <p:cNvSpPr>
              <a:spLocks noChangeArrowheads="1"/>
            </p:cNvSpPr>
            <p:nvPr/>
          </p:nvSpPr>
          <p:spPr bwMode="auto">
            <a:xfrm>
              <a:off x="227" y="91"/>
              <a:ext cx="3584" cy="408"/>
            </a:xfrm>
            <a:prstGeom prst="roundRect">
              <a:avLst>
                <a:gd name="adj" fmla="val 16667"/>
              </a:avLst>
            </a:prstGeom>
            <a:grpFill/>
            <a:ln w="12700" cmpd="sng">
              <a:solidFill>
                <a:schemeClr val="bg1"/>
              </a:solidFill>
              <a:round/>
            </a:ln>
            <a:effectLst>
              <a:outerShdw dist="99190" dir="2388334" algn="ctr" rotWithShape="0">
                <a:srgbClr val="333333">
                  <a:alpha val="50000"/>
                </a:srgbClr>
              </a:outerShdw>
            </a:effec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2" name="AutoShape 10"/>
            <p:cNvSpPr>
              <a:spLocks noChangeArrowheads="1"/>
            </p:cNvSpPr>
            <p:nvPr/>
          </p:nvSpPr>
          <p:spPr bwMode="auto">
            <a:xfrm>
              <a:off x="0" y="0"/>
              <a:ext cx="540" cy="725"/>
            </a:xfrm>
            <a:prstGeom prst="diamond">
              <a:avLst/>
            </a:prstGeom>
            <a:grpFill/>
            <a:ln w="25400" cmpd="sng">
              <a:solidFill>
                <a:schemeClr val="bg1"/>
              </a:solidFill>
              <a:miter lim="800000"/>
            </a:ln>
            <a:effectLst>
              <a:outerShdw dist="63500" dir="2212194" algn="ctr" rotWithShape="0">
                <a:srgbClr val="333333">
                  <a:alpha val="50000"/>
                </a:srgbClr>
              </a:outerShdw>
            </a:effec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3" name="Text Box 11"/>
            <p:cNvSpPr txBox="1">
              <a:spLocks noChangeArrowheads="1"/>
            </p:cNvSpPr>
            <p:nvPr/>
          </p:nvSpPr>
          <p:spPr bwMode="auto">
            <a:xfrm>
              <a:off x="273" y="39"/>
              <a:ext cx="4084" cy="593"/>
            </a:xfrm>
            <a:prstGeom prst="rect">
              <a:avLst/>
            </a:prstGeom>
            <a:grpFill/>
            <a:ln w="9525">
              <a:noFill/>
              <a:miter lim="800000"/>
            </a:ln>
            <a:effectLst/>
          </p:spPr>
          <p:txBody>
            <a:bodyPr>
              <a:spAutoFit/>
            </a:bodyPr>
            <a:lstStyle/>
            <a:p>
              <a:pPr marL="800100" marR="0" lvl="1" indent="-342900" algn="ctr"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en-US" sz="4000" b="1" i="0" u="none" strike="noStrike" kern="1200" cap="none" spc="0" normalizeH="0" baseline="0" noProof="0" dirty="0">
                  <a:ln>
                    <a:noFill/>
                  </a:ln>
                  <a:solidFill>
                    <a:schemeClr val="tx1"/>
                  </a:solidFill>
                  <a:effectLst>
                    <a:outerShdw blurRad="38100" dist="38100" dir="2700000" algn="tl">
                      <a:srgbClr val="C0C0C0"/>
                    </a:outerShdw>
                  </a:effectLst>
                  <a:uLnTx/>
                  <a:uFillTx/>
                  <a:latin typeface="Arial" panose="020B0604020202020204" pitchFamily="34" charset="0"/>
                  <a:ea typeface="黑体" panose="02010609060101010101" pitchFamily="49" charset="-122"/>
                  <a:cs typeface="+mn-cs"/>
                </a:rPr>
                <a:t>②对母亲的高度评价；</a:t>
              </a:r>
              <a:endParaRPr kumimoji="0" lang="zh-CN" altLang="en-US" sz="4000" b="1" i="0" u="none" strike="noStrike" kern="1200" cap="none" spc="0" normalizeH="0" baseline="0" noProof="0" dirty="0">
                <a:ln>
                  <a:noFill/>
                </a:ln>
                <a:solidFill>
                  <a:schemeClr val="tx1"/>
                </a:solidFill>
                <a:effectLst>
                  <a:outerShdw blurRad="38100" dist="38100" dir="2700000" algn="tl">
                    <a:srgbClr val="C0C0C0"/>
                  </a:outerShdw>
                </a:effectLst>
                <a:uLnTx/>
                <a:uFillTx/>
                <a:latin typeface="Arial" panose="020B0604020202020204" pitchFamily="34" charset="0"/>
                <a:ea typeface="黑体" panose="02010609060101010101" pitchFamily="49" charset="-122"/>
                <a:cs typeface="+mn-cs"/>
              </a:endParaRPr>
            </a:p>
          </p:txBody>
        </p:sp>
        <p:sp>
          <p:nvSpPr>
            <p:cNvPr id="43020" name="Text Box 12"/>
            <p:cNvSpPr txBox="1"/>
            <p:nvPr/>
          </p:nvSpPr>
          <p:spPr>
            <a:xfrm>
              <a:off x="182" y="227"/>
              <a:ext cx="222" cy="386"/>
            </a:xfrm>
            <a:prstGeom prst="rect">
              <a:avLst/>
            </a:prstGeom>
            <a:grpFill/>
            <a:ln w="9525">
              <a:noFill/>
            </a:ln>
          </p:spPr>
          <p:txBody>
            <a:bodyPr wrap="none">
              <a:spAutoFit/>
            </a:bodyPr>
            <a:lstStyle/>
            <a:p>
              <a:pPr marL="0" marR="0" lvl="0" indent="0" algn="ctr"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en-US" altLang="zh-CN" sz="2400" b="0" i="0" u="none" strike="noStrike" kern="1200" cap="none" spc="0" normalizeH="0" baseline="0" noProof="1">
                  <a:ln>
                    <a:noFill/>
                  </a:ln>
                  <a:solidFill>
                    <a:schemeClr val="bg1"/>
                  </a:solidFill>
                  <a:effectLst/>
                  <a:uLnTx/>
                  <a:uFillTx/>
                  <a:latin typeface="Arial" panose="020B0604020202020204" pitchFamily="34" charset="0"/>
                  <a:ea typeface="宋体" panose="02010600030101010101" pitchFamily="2" charset="-122"/>
                  <a:cs typeface="+mn-cs"/>
                </a:rPr>
                <a:t>2</a:t>
              </a:r>
              <a:endParaRPr kumimoji="0" lang="en-US" altLang="zh-CN" sz="2400" b="0" i="0" u="none" strike="noStrike" kern="1200" cap="none" spc="0" normalizeH="0" baseline="0" noProof="1">
                <a:ln>
                  <a:noFill/>
                </a:ln>
                <a:solidFill>
                  <a:schemeClr val="bg1"/>
                </a:solidFill>
                <a:effectLst/>
                <a:uLnTx/>
                <a:uFillTx/>
                <a:latin typeface="Arial" panose="020B0604020202020204" pitchFamily="34" charset="0"/>
                <a:ea typeface="宋体" panose="02010600030101010101" pitchFamily="2" charset="-122"/>
                <a:cs typeface="+mn-cs"/>
              </a:endParaRPr>
            </a:p>
          </p:txBody>
        </p:sp>
      </p:grpSp>
      <p:grpSp>
        <p:nvGrpSpPr>
          <p:cNvPr id="4" name="Group 13"/>
          <p:cNvGrpSpPr/>
          <p:nvPr/>
        </p:nvGrpSpPr>
        <p:grpSpPr>
          <a:xfrm>
            <a:off x="1285874" y="4641847"/>
            <a:ext cx="6916737" cy="840536"/>
            <a:chOff x="0" y="0"/>
            <a:chExt cx="4357" cy="707"/>
          </a:xfrm>
          <a:solidFill>
            <a:schemeClr val="bg1"/>
          </a:solidFill>
        </p:grpSpPr>
        <p:sp>
          <p:nvSpPr>
            <p:cNvPr id="16" name="AutoShape 14"/>
            <p:cNvSpPr>
              <a:spLocks noChangeArrowheads="1"/>
            </p:cNvSpPr>
            <p:nvPr/>
          </p:nvSpPr>
          <p:spPr bwMode="auto">
            <a:xfrm>
              <a:off x="307" y="118"/>
              <a:ext cx="3503" cy="454"/>
            </a:xfrm>
            <a:prstGeom prst="roundRect">
              <a:avLst>
                <a:gd name="adj" fmla="val 16667"/>
              </a:avLst>
            </a:prstGeom>
            <a:grpFill/>
            <a:ln w="12700" cmpd="sng">
              <a:solidFill>
                <a:schemeClr val="bg1"/>
              </a:solidFill>
              <a:round/>
            </a:ln>
            <a:effectLst>
              <a:outerShdw dist="99190" dir="2388334" algn="ctr" rotWithShape="0">
                <a:srgbClr val="333333">
                  <a:alpha val="50000"/>
                </a:srgbClr>
              </a:outerShdw>
            </a:effec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7" name="AutoShape 15"/>
            <p:cNvSpPr>
              <a:spLocks noChangeArrowheads="1"/>
            </p:cNvSpPr>
            <p:nvPr/>
          </p:nvSpPr>
          <p:spPr bwMode="auto">
            <a:xfrm>
              <a:off x="0" y="0"/>
              <a:ext cx="553" cy="681"/>
            </a:xfrm>
            <a:prstGeom prst="diamond">
              <a:avLst/>
            </a:prstGeom>
            <a:grpFill/>
            <a:ln w="25400" cmpd="sng">
              <a:solidFill>
                <a:schemeClr val="bg1"/>
              </a:solidFill>
              <a:miter lim="800000"/>
            </a:ln>
            <a:effectLst>
              <a:outerShdw dist="63500" dir="2212194" algn="ctr" rotWithShape="0">
                <a:srgbClr val="333333">
                  <a:alpha val="50000"/>
                </a:srgbClr>
              </a:outerShdw>
            </a:effec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8" name="Text Box 16"/>
            <p:cNvSpPr txBox="1">
              <a:spLocks noChangeArrowheads="1"/>
            </p:cNvSpPr>
            <p:nvPr/>
          </p:nvSpPr>
          <p:spPr bwMode="auto">
            <a:xfrm>
              <a:off x="599" y="61"/>
              <a:ext cx="3758" cy="646"/>
            </a:xfrm>
            <a:prstGeom prst="rect">
              <a:avLst/>
            </a:prstGeom>
            <a:grpFill/>
            <a:ln w="9525">
              <a:noFill/>
              <a:miter lim="800000"/>
            </a:ln>
            <a:effectLst/>
          </p:spPr>
          <p:txBody>
            <a:bodyPr>
              <a:spAutoFit/>
            </a:bodyPr>
            <a:lstStyle/>
            <a:p>
              <a:pPr marL="0" marR="0" lvl="0" indent="0" algn="ctr"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en-US" sz="4400" b="1" i="0" u="none" strike="noStrike" kern="1200" cap="none" spc="0" normalizeH="0" baseline="0" noProof="0" dirty="0">
                  <a:ln>
                    <a:noFill/>
                  </a:ln>
                  <a:solidFill>
                    <a:schemeClr val="tx1"/>
                  </a:solidFill>
                  <a:effectLst>
                    <a:outerShdw blurRad="38100" dist="38100" dir="2700000" algn="tl">
                      <a:srgbClr val="C0C0C0"/>
                    </a:outerShdw>
                  </a:effectLst>
                  <a:uLnTx/>
                  <a:uFillTx/>
                  <a:latin typeface="黑体" panose="02010609060101010101" pitchFamily="49" charset="-122"/>
                  <a:ea typeface="黑体" panose="02010609060101010101" pitchFamily="49" charset="-122"/>
                  <a:cs typeface="+mn-cs"/>
                </a:rPr>
                <a:t>③决心尽忠革命事业。</a:t>
              </a:r>
              <a:r>
                <a:rPr kumimoji="0" lang="en-US" sz="4400" b="1" i="0" u="none" strike="noStrike" kern="1200" cap="none" spc="0" normalizeH="0" baseline="0" noProof="0" dirty="0">
                  <a:ln>
                    <a:noFill/>
                  </a:ln>
                  <a:solidFill>
                    <a:schemeClr val="tx1"/>
                  </a:solidFill>
                  <a:effectLst/>
                  <a:uLnTx/>
                  <a:uFillTx/>
                  <a:latin typeface="黑体" panose="02010609060101010101" pitchFamily="49" charset="-122"/>
                  <a:ea typeface="黑体" panose="02010609060101010101" pitchFamily="49" charset="-122"/>
                  <a:cs typeface="+mn-cs"/>
                </a:rPr>
                <a:t> </a:t>
              </a:r>
              <a:endParaRPr kumimoji="0" lang="en-US" sz="4400" b="1" i="0" u="none" strike="noStrike" kern="1200" cap="none" spc="0" normalizeH="0" baseline="0" noProof="0" dirty="0">
                <a:ln>
                  <a:noFill/>
                </a:ln>
                <a:solidFill>
                  <a:schemeClr val="tx1"/>
                </a:solidFill>
                <a:effectLst/>
                <a:uLnTx/>
                <a:uFillTx/>
                <a:latin typeface="黑体" panose="02010609060101010101" pitchFamily="49" charset="-122"/>
                <a:ea typeface="黑体" panose="02010609060101010101" pitchFamily="49" charset="-122"/>
                <a:cs typeface="+mn-cs"/>
              </a:endParaRPr>
            </a:p>
          </p:txBody>
        </p:sp>
        <p:sp>
          <p:nvSpPr>
            <p:cNvPr id="43025" name="Text Box 17"/>
            <p:cNvSpPr txBox="1"/>
            <p:nvPr/>
          </p:nvSpPr>
          <p:spPr>
            <a:xfrm>
              <a:off x="136" y="181"/>
              <a:ext cx="223" cy="387"/>
            </a:xfrm>
            <a:prstGeom prst="rect">
              <a:avLst/>
            </a:prstGeom>
            <a:grpFill/>
            <a:ln w="9525">
              <a:noFill/>
            </a:ln>
          </p:spPr>
          <p:txBody>
            <a:bodyPr>
              <a:spAutoFit/>
            </a:bodyPr>
            <a:lstStyle/>
            <a:p>
              <a:pPr marL="0" marR="0" lvl="0" indent="0" algn="ctr"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en-US" altLang="zh-CN" sz="2400" b="0" i="0" u="none" strike="noStrike" kern="1200" cap="none" spc="0" normalizeH="0" baseline="0" noProof="1">
                  <a:ln>
                    <a:noFill/>
                  </a:ln>
                  <a:solidFill>
                    <a:schemeClr val="bg1"/>
                  </a:solidFill>
                  <a:effectLst/>
                  <a:uLnTx/>
                  <a:uFillTx/>
                  <a:latin typeface="Arial" panose="020B0604020202020204" pitchFamily="34" charset="0"/>
                  <a:ea typeface="宋体" panose="02010600030101010101" pitchFamily="2" charset="-122"/>
                  <a:cs typeface="+mn-cs"/>
                </a:rPr>
                <a:t>3</a:t>
              </a:r>
              <a:endParaRPr kumimoji="0" lang="en-US" altLang="zh-CN" sz="2400" b="0" i="0" u="none" strike="noStrike" kern="1200" cap="none" spc="0" normalizeH="0" baseline="0" noProof="1">
                <a:ln>
                  <a:noFill/>
                </a:ln>
                <a:solidFill>
                  <a:schemeClr val="bg1"/>
                </a:solidFill>
                <a:effectLst/>
                <a:uLnTx/>
                <a:uFillTx/>
                <a:latin typeface="Arial" panose="020B0604020202020204" pitchFamily="34" charset="0"/>
                <a:ea typeface="宋体" panose="02010600030101010101" pitchFamily="2" charset="-122"/>
                <a:cs typeface="+mn-cs"/>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ppt_x</p:attrName>
                                        </p:attrNameLst>
                                      </p:cBhvr>
                                      <p:tavLst>
                                        <p:tav tm="0">
                                          <p:val>
                                            <p:strVal val="#ppt_x"/>
                                          </p:val>
                                        </p:tav>
                                        <p:tav tm="100000">
                                          <p:val>
                                            <p:strVal val="#ppt_x"/>
                                          </p:val>
                                        </p:tav>
                                      </p:tavLst>
                                    </p:anim>
                                    <p:anim calcmode="lin" valueType="num">
                                      <p:cBhvr>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500" fill="hold"/>
                                        <p:tgtEl>
                                          <p:spTgt spid="3"/>
                                        </p:tgtEl>
                                        <p:attrNameLst>
                                          <p:attrName>ppt_x</p:attrName>
                                        </p:attrNameLst>
                                      </p:cBhvr>
                                      <p:tavLst>
                                        <p:tav tm="0">
                                          <p:val>
                                            <p:strVal val="#ppt_x"/>
                                          </p:val>
                                        </p:tav>
                                        <p:tav tm="100000">
                                          <p:val>
                                            <p:strVal val="#ppt_x"/>
                                          </p:val>
                                        </p:tav>
                                      </p:tavLst>
                                    </p:anim>
                                    <p:anim calcmode="lin" valueType="num">
                                      <p:cBhvr>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500" fill="hold"/>
                                        <p:tgtEl>
                                          <p:spTgt spid="4"/>
                                        </p:tgtEl>
                                        <p:attrNameLst>
                                          <p:attrName>ppt_x</p:attrName>
                                        </p:attrNameLst>
                                      </p:cBhvr>
                                      <p:tavLst>
                                        <p:tav tm="0">
                                          <p:val>
                                            <p:strVal val="#ppt_x"/>
                                          </p:val>
                                        </p:tav>
                                        <p:tav tm="100000">
                                          <p:val>
                                            <p:strVal val="#ppt_x"/>
                                          </p:val>
                                        </p:tav>
                                      </p:tavLst>
                                    </p:anim>
                                    <p:anim calcmode="lin" valueType="num">
                                      <p:cBhvr>
                                        <p:cTn id="2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4577" name="标题 1"/>
          <p:cNvSpPr>
            <a:spLocks noGrp="1"/>
          </p:cNvSpPr>
          <p:nvPr>
            <p:ph type="title"/>
          </p:nvPr>
        </p:nvSpPr>
        <p:spPr>
          <a:xfrm>
            <a:off x="207963" y="61913"/>
            <a:ext cx="8229600" cy="1143000"/>
          </a:xfrm>
        </p:spPr>
        <p:txBody>
          <a:bodyPr wrap="square" lIns="91440" tIns="45720" rIns="91440" bIns="45720" anchor="ctr"/>
          <a:p>
            <a:pPr eaLnBrk="1" hangingPunct="1"/>
            <a:r>
              <a:rPr lang="zh-CN" altLang="en-US" sz="8000" b="1" dirty="0"/>
              <a:t>小结</a:t>
            </a:r>
            <a:endParaRPr lang="zh-CN" altLang="en-US" sz="8000" b="1" dirty="0"/>
          </a:p>
        </p:txBody>
      </p:sp>
      <p:sp>
        <p:nvSpPr>
          <p:cNvPr id="3" name="内容占位符 2"/>
          <p:cNvSpPr>
            <a:spLocks noGrp="1"/>
          </p:cNvSpPr>
          <p:nvPr>
            <p:ph idx="1"/>
          </p:nvPr>
        </p:nvSpPr>
        <p:spPr>
          <a:xfrm>
            <a:off x="279400" y="1204911"/>
            <a:ext cx="8728075" cy="5727700"/>
          </a:xfrm>
        </p:spPr>
        <p:txBody>
          <a:bodyPr vert="horz" wrap="square" lIns="91440" tIns="45720" rIns="91440" bIns="45720" numCol="1" anchor="t" anchorCtr="0" compatLnSpc="1"/>
          <a:lstStyle/>
          <a:p>
            <a:pPr marL="342900" marR="0" lvl="0" indent="-342900" algn="l" defTabSz="914400" rtl="0" eaLnBrk="1" fontAlgn="base" latinLnBrk="0" hangingPunct="1">
              <a:lnSpc>
                <a:spcPct val="90000"/>
              </a:lnSpc>
              <a:spcBef>
                <a:spcPct val="20000"/>
              </a:spcBef>
              <a:spcAft>
                <a:spcPct val="0"/>
              </a:spcAft>
              <a:buClrTx/>
              <a:buSzTx/>
              <a:buFontTx/>
              <a:buChar char="•"/>
              <a:defRPr/>
            </a:pPr>
            <a:r>
              <a:rPr kumimoji="0" lang="en-US" altLang="zh-CN" sz="4400" b="1" i="0" u="none" strike="noStrike" kern="1200" cap="none" spc="0" normalizeH="0" baseline="0" noProof="1">
                <a:ln>
                  <a:noFill/>
                </a:ln>
                <a:solidFill>
                  <a:schemeClr val="tx1"/>
                </a:solidFill>
                <a:effectLst/>
                <a:uLnTx/>
                <a:uFillTx/>
                <a:latin typeface="黑体" panose="02010609060101010101" pitchFamily="49" charset="-122"/>
                <a:ea typeface="黑体" panose="02010609060101010101" pitchFamily="49" charset="-122"/>
                <a:cs typeface="+mn-cs"/>
              </a:rPr>
              <a:t>1</a:t>
            </a:r>
            <a:r>
              <a:rPr kumimoji="0" lang="zh-CN" altLang="en-US" sz="4400" b="1" i="0" u="none" strike="noStrike" kern="1200" cap="none" spc="0" normalizeH="0" baseline="0" noProof="1">
                <a:ln>
                  <a:noFill/>
                </a:ln>
                <a:solidFill>
                  <a:schemeClr val="tx1"/>
                </a:solidFill>
                <a:effectLst/>
                <a:uLnTx/>
                <a:uFillTx/>
                <a:latin typeface="黑体" panose="02010609060101010101" pitchFamily="49" charset="-122"/>
                <a:ea typeface="黑体" panose="02010609060101010101" pitchFamily="49" charset="-122"/>
                <a:cs typeface="+mn-cs"/>
              </a:rPr>
              <a:t>、总领全文的开篇</a:t>
            </a:r>
            <a:endParaRPr kumimoji="0" lang="zh-CN" altLang="en-US" sz="4400" b="1" i="0" u="none" strike="noStrike" kern="1200" cap="none" spc="0" normalizeH="0" baseline="0" noProof="1">
              <a:ln>
                <a:noFill/>
              </a:ln>
              <a:solidFill>
                <a:schemeClr val="tx1"/>
              </a:solidFill>
              <a:effectLst/>
              <a:uLnTx/>
              <a:uFillTx/>
              <a:latin typeface="黑体" panose="02010609060101010101" pitchFamily="49" charset="-122"/>
              <a:ea typeface="黑体" panose="02010609060101010101" pitchFamily="49" charset="-122"/>
              <a:cs typeface="+mn-cs"/>
            </a:endParaRPr>
          </a:p>
          <a:p>
            <a:pPr marL="342900" marR="0" lvl="0" indent="-342900" algn="l" defTabSz="914400" rtl="0" eaLnBrk="1" fontAlgn="base" latinLnBrk="0" hangingPunct="1">
              <a:lnSpc>
                <a:spcPct val="90000"/>
              </a:lnSpc>
              <a:spcBef>
                <a:spcPct val="20000"/>
              </a:spcBef>
              <a:spcAft>
                <a:spcPct val="0"/>
              </a:spcAft>
              <a:buClrTx/>
              <a:buSzTx/>
              <a:buFontTx/>
              <a:buChar char="•"/>
              <a:defRPr/>
            </a:pPr>
            <a:r>
              <a:rPr kumimoji="0" lang="en-US" altLang="zh-CN" sz="4400" b="1" i="0" u="none" strike="noStrike" kern="1200" cap="none" spc="0" normalizeH="0" baseline="0" noProof="1">
                <a:ln>
                  <a:noFill/>
                </a:ln>
                <a:solidFill>
                  <a:schemeClr val="tx1"/>
                </a:solidFill>
                <a:effectLst/>
                <a:uLnTx/>
                <a:uFillTx/>
                <a:latin typeface="黑体" panose="02010609060101010101" pitchFamily="49" charset="-122"/>
                <a:ea typeface="黑体" panose="02010609060101010101" pitchFamily="49" charset="-122"/>
                <a:cs typeface="+mn-cs"/>
              </a:rPr>
              <a:t>2</a:t>
            </a:r>
            <a:r>
              <a:rPr kumimoji="0" lang="zh-CN" altLang="en-US" sz="4400" b="1" i="0" u="none" strike="noStrike" kern="1200" cap="none" spc="0" normalizeH="0" baseline="0" noProof="1">
                <a:ln>
                  <a:noFill/>
                </a:ln>
                <a:solidFill>
                  <a:schemeClr val="tx1"/>
                </a:solidFill>
                <a:effectLst/>
                <a:uLnTx/>
                <a:uFillTx/>
                <a:latin typeface="黑体" panose="02010609060101010101" pitchFamily="49" charset="-122"/>
                <a:ea typeface="黑体" panose="02010609060101010101" pitchFamily="49" charset="-122"/>
                <a:cs typeface="+mn-cs"/>
              </a:rPr>
              <a:t>、一线串珠的线索</a:t>
            </a:r>
            <a:endParaRPr kumimoji="0" lang="zh-CN" altLang="en-US" sz="4400" b="1" i="0" u="none" strike="noStrike" kern="1200" cap="none" spc="0" normalizeH="0" baseline="0" noProof="1">
              <a:ln>
                <a:noFill/>
              </a:ln>
              <a:solidFill>
                <a:schemeClr val="tx1"/>
              </a:solidFill>
              <a:effectLst/>
              <a:uLnTx/>
              <a:uFillTx/>
              <a:latin typeface="黑体" panose="02010609060101010101" pitchFamily="49" charset="-122"/>
              <a:ea typeface="黑体" panose="02010609060101010101" pitchFamily="49" charset="-122"/>
              <a:cs typeface="+mn-cs"/>
            </a:endParaRPr>
          </a:p>
          <a:p>
            <a:pPr marL="342900" marR="0" lvl="0" indent="-342900" algn="l" defTabSz="914400" rtl="0" eaLnBrk="1" fontAlgn="base" latinLnBrk="0" hangingPunct="1">
              <a:lnSpc>
                <a:spcPct val="100000"/>
              </a:lnSpc>
              <a:spcBef>
                <a:spcPct val="20000"/>
              </a:spcBef>
              <a:spcAft>
                <a:spcPct val="0"/>
              </a:spcAft>
              <a:buClrTx/>
              <a:buSzTx/>
              <a:buFontTx/>
              <a:buChar char="•"/>
              <a:defRPr/>
            </a:pPr>
            <a:r>
              <a:rPr kumimoji="0" lang="en-US" altLang="zh-CN" sz="4400" b="1" i="0" u="none" strike="noStrike" kern="1200" cap="none" spc="0" normalizeH="0" baseline="0" noProof="1">
                <a:ln>
                  <a:noFill/>
                </a:ln>
                <a:solidFill>
                  <a:schemeClr val="tx1"/>
                </a:solidFill>
                <a:effectLst/>
                <a:uLnTx/>
                <a:uFillTx/>
                <a:latin typeface="黑体" panose="02010609060101010101" pitchFamily="49" charset="-122"/>
                <a:ea typeface="黑体" panose="02010609060101010101" pitchFamily="49" charset="-122"/>
                <a:cs typeface="+mn-cs"/>
              </a:rPr>
              <a:t>3</a:t>
            </a:r>
            <a:r>
              <a:rPr kumimoji="0" lang="zh-CN" altLang="en-US" sz="4400" b="1" i="0" u="none" strike="noStrike" kern="1200" cap="none" spc="0" normalizeH="0" baseline="0" noProof="1">
                <a:ln>
                  <a:noFill/>
                </a:ln>
                <a:solidFill>
                  <a:schemeClr val="tx1"/>
                </a:solidFill>
                <a:effectLst/>
                <a:uLnTx/>
                <a:uFillTx/>
                <a:latin typeface="黑体" panose="02010609060101010101" pitchFamily="49" charset="-122"/>
                <a:ea typeface="黑体" panose="02010609060101010101" pitchFamily="49" charset="-122"/>
                <a:cs typeface="+mn-cs"/>
              </a:rPr>
              <a:t>、抒情议论做升华</a:t>
            </a:r>
            <a:endParaRPr kumimoji="0" lang="zh-CN" altLang="en-US" sz="4400" b="1" i="0" u="none" strike="noStrike" kern="1200" cap="none" spc="0" normalizeH="0" baseline="0" noProof="1">
              <a:ln>
                <a:noFill/>
              </a:ln>
              <a:solidFill>
                <a:schemeClr val="tx1"/>
              </a:solidFill>
              <a:effectLst/>
              <a:uLnTx/>
              <a:uFillTx/>
              <a:latin typeface="黑体" panose="02010609060101010101" pitchFamily="49" charset="-122"/>
              <a:ea typeface="黑体" panose="02010609060101010101" pitchFamily="49" charset="-122"/>
              <a:cs typeface="+mn-cs"/>
            </a:endParaRPr>
          </a:p>
          <a:p>
            <a:pPr marL="342900" marR="0" lvl="0" indent="-342900" algn="l" defTabSz="914400" rtl="0" eaLnBrk="1" fontAlgn="base" latinLnBrk="0" hangingPunct="1">
              <a:lnSpc>
                <a:spcPct val="100000"/>
              </a:lnSpc>
              <a:spcBef>
                <a:spcPct val="20000"/>
              </a:spcBef>
              <a:spcAft>
                <a:spcPct val="0"/>
              </a:spcAft>
              <a:buClrTx/>
              <a:buSzTx/>
              <a:buFontTx/>
              <a:buChar char="•"/>
              <a:defRPr/>
            </a:pPr>
            <a:r>
              <a:rPr kumimoji="0" lang="en-US" altLang="zh-CN" sz="4400" b="1" i="0" u="none" strike="noStrike" kern="1200" cap="none" spc="0" normalizeH="0" baseline="0" noProof="1">
                <a:ln>
                  <a:noFill/>
                </a:ln>
                <a:solidFill>
                  <a:schemeClr val="tx1"/>
                </a:solidFill>
                <a:effectLst/>
                <a:uLnTx/>
                <a:uFillTx/>
                <a:latin typeface="黑体" panose="02010609060101010101" pitchFamily="49" charset="-122"/>
                <a:ea typeface="黑体" panose="02010609060101010101" pitchFamily="49" charset="-122"/>
                <a:cs typeface="+mn-cs"/>
              </a:rPr>
              <a:t>4</a:t>
            </a:r>
            <a:r>
              <a:rPr kumimoji="0" lang="zh-CN" altLang="en-US" sz="4400" b="1" i="0" u="none" strike="noStrike" kern="1200" cap="none" spc="0" normalizeH="0" baseline="0" noProof="1">
                <a:ln>
                  <a:noFill/>
                </a:ln>
                <a:solidFill>
                  <a:schemeClr val="tx1"/>
                </a:solidFill>
                <a:effectLst/>
                <a:uLnTx/>
                <a:uFillTx/>
                <a:latin typeface="黑体" panose="02010609060101010101" pitchFamily="49" charset="-122"/>
                <a:ea typeface="黑体" panose="02010609060101010101" pitchFamily="49" charset="-122"/>
                <a:cs typeface="+mn-cs"/>
              </a:rPr>
              <a:t>、</a:t>
            </a:r>
            <a:r>
              <a:rPr lang="zh-CN" altLang="en-US" sz="4400" b="1" strike="noStrike" noProof="1">
                <a:ln>
                  <a:noFill/>
                </a:ln>
                <a:effectLst/>
                <a:uLnTx/>
                <a:uFillTx/>
                <a:latin typeface="黑体" panose="02010609060101010101" pitchFamily="49" charset="-122"/>
                <a:ea typeface="黑体" panose="02010609060101010101" pitchFamily="49" charset="-122"/>
                <a:sym typeface="+mn-ea"/>
              </a:rPr>
              <a:t>把人物放在社会大背景下来写以小见大：写生活中的小事儿展现人物大精神。</a:t>
            </a:r>
            <a:endParaRPr kumimoji="0" lang="zh-CN" altLang="en-US" sz="4400" b="1" i="0" u="none" strike="noStrike" kern="1200" cap="none" spc="0" normalizeH="0" baseline="0" noProof="1">
              <a:ln>
                <a:noFill/>
              </a:ln>
              <a:solidFill>
                <a:schemeClr val="tx1"/>
              </a:solidFill>
              <a:effectLst/>
              <a:uLnTx/>
              <a:uFillTx/>
              <a:latin typeface="黑体" panose="02010609060101010101" pitchFamily="49" charset="-122"/>
              <a:ea typeface="黑体" panose="02010609060101010101" pitchFamily="49" charset="-122"/>
              <a:cs typeface="+mn-cs"/>
            </a:endParaRPr>
          </a:p>
          <a:p>
            <a:pPr marL="342900" marR="0" lvl="0" indent="-342900" algn="l" defTabSz="914400" rtl="0" eaLnBrk="1" fontAlgn="base" latinLnBrk="0" hangingPunct="1">
              <a:lnSpc>
                <a:spcPct val="100000"/>
              </a:lnSpc>
              <a:spcBef>
                <a:spcPct val="20000"/>
              </a:spcBef>
              <a:spcAft>
                <a:spcPct val="0"/>
              </a:spcAft>
              <a:buClrTx/>
              <a:buSzTx/>
              <a:buFontTx/>
              <a:buChar char="•"/>
              <a:defRPr/>
            </a:pPr>
            <a:r>
              <a:rPr kumimoji="0" lang="en-US" altLang="zh-CN" sz="4400" b="1" i="0" u="none" strike="noStrike" kern="1200" cap="none" spc="0" normalizeH="0" baseline="0" noProof="1">
                <a:ln>
                  <a:noFill/>
                </a:ln>
                <a:solidFill>
                  <a:schemeClr val="tx1"/>
                </a:solidFill>
                <a:effectLst/>
                <a:uLnTx/>
                <a:uFillTx/>
                <a:latin typeface="黑体" panose="02010609060101010101" pitchFamily="49" charset="-122"/>
                <a:ea typeface="黑体" panose="02010609060101010101" pitchFamily="49" charset="-122"/>
                <a:cs typeface="+mn-cs"/>
              </a:rPr>
              <a:t>5</a:t>
            </a:r>
            <a:r>
              <a:rPr kumimoji="0" lang="zh-CN" altLang="en-US" sz="4400" b="1" i="0" u="none" strike="noStrike" kern="1200" cap="none" spc="0" normalizeH="0" baseline="0" noProof="1">
                <a:ln>
                  <a:noFill/>
                </a:ln>
                <a:solidFill>
                  <a:schemeClr val="tx1"/>
                </a:solidFill>
                <a:effectLst/>
                <a:uLnTx/>
                <a:uFillTx/>
                <a:latin typeface="黑体" panose="02010609060101010101" pitchFamily="49" charset="-122"/>
                <a:ea typeface="黑体" panose="02010609060101010101" pitchFamily="49" charset="-122"/>
                <a:cs typeface="+mn-cs"/>
              </a:rPr>
              <a:t>、语言朴实见真情</a:t>
            </a:r>
            <a:endParaRPr kumimoji="0" lang="zh-CN" altLang="en-US" sz="4400" b="1" i="0" u="none" strike="noStrike" kern="1200" cap="none" spc="0" normalizeH="0" baseline="0" noProof="1">
              <a:ln>
                <a:noFill/>
              </a:ln>
              <a:solidFill>
                <a:schemeClr val="tx1"/>
              </a:solidFill>
              <a:effectLst/>
              <a:uLnTx/>
              <a:uFillTx/>
              <a:latin typeface="黑体" panose="02010609060101010101" pitchFamily="49" charset="-122"/>
              <a:ea typeface="黑体" panose="02010609060101010101" pitchFamily="49" charset="-122"/>
              <a:cs typeface="+mn-cs"/>
            </a:endParaRPr>
          </a:p>
          <a:p>
            <a:pPr marL="0" marR="0" lvl="0" indent="0" algn="l" defTabSz="914400" rtl="0" eaLnBrk="1" fontAlgn="base" latinLnBrk="0" hangingPunct="1">
              <a:lnSpc>
                <a:spcPct val="100000"/>
              </a:lnSpc>
              <a:spcBef>
                <a:spcPct val="20000"/>
              </a:spcBef>
              <a:spcAft>
                <a:spcPct val="0"/>
              </a:spcAft>
              <a:buClrTx/>
              <a:buSzTx/>
              <a:buFontTx/>
              <a:buNone/>
              <a:defRPr/>
            </a:pPr>
            <a:endParaRPr kumimoji="0" lang="zh-CN" altLang="en-US" sz="4000" b="1" i="0" u="none" strike="noStrike" kern="1200" cap="none" spc="0" normalizeH="0" baseline="0" noProof="1">
              <a:ln>
                <a:noFill/>
              </a:ln>
              <a:solidFill>
                <a:schemeClr val="tx1"/>
              </a:solidFill>
              <a:effectLst/>
              <a:uLnTx/>
              <a:uFillTx/>
              <a:latin typeface="黑体" panose="02010609060101010101" pitchFamily="49" charset="-122"/>
              <a:ea typeface="黑体" panose="02010609060101010101" pitchFamily="49" charset="-122"/>
              <a:cs typeface="+mn-cs"/>
            </a:endParaRPr>
          </a:p>
          <a:p>
            <a:pPr marL="342900" marR="0" lvl="0" indent="-342900" algn="l" defTabSz="914400" rtl="0" eaLnBrk="1" fontAlgn="base" latinLnBrk="0" hangingPunct="1">
              <a:lnSpc>
                <a:spcPct val="100000"/>
              </a:lnSpc>
              <a:spcBef>
                <a:spcPct val="20000"/>
              </a:spcBef>
              <a:spcAft>
                <a:spcPct val="0"/>
              </a:spcAft>
              <a:buClrTx/>
              <a:buSzTx/>
              <a:buFontTx/>
              <a:buChar char="•"/>
              <a:defRPr/>
            </a:pPr>
            <a:endParaRPr kumimoji="0" lang="zh-CN" altLang="en-US" sz="3200" b="1" i="0" u="none" strike="noStrike" kern="1200" cap="none" spc="0" normalizeH="0" baseline="0" noProof="1">
              <a:ln>
                <a:noFill/>
              </a:ln>
              <a:solidFill>
                <a:schemeClr val="tx1"/>
              </a:solidFill>
              <a:effectLst/>
              <a:uLnTx/>
              <a:uFillTx/>
              <a:latin typeface="黑体" panose="02010609060101010101" pitchFamily="49" charset="-122"/>
              <a:ea typeface="黑体" panose="02010609060101010101" pitchFamily="49" charset="-122"/>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charRg st="0" end="10"/>
                                            </p:txEl>
                                          </p:spTgt>
                                        </p:tgtEl>
                                        <p:attrNameLst>
                                          <p:attrName>style.visibility</p:attrName>
                                        </p:attrNameLst>
                                      </p:cBhvr>
                                      <p:to>
                                        <p:strVal val="visible"/>
                                      </p:to>
                                    </p:set>
                                    <p:anim calcmode="lin" valueType="num">
                                      <p:cBhvr additive="base">
                                        <p:cTn id="7" dur="500" fill="hold"/>
                                        <p:tgtEl>
                                          <p:spTgt spid="3">
                                            <p:txEl>
                                              <p:charRg st="0" end="1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charRg st="0" end="1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charRg st="10" end="20"/>
                                            </p:txEl>
                                          </p:spTgt>
                                        </p:tgtEl>
                                        <p:attrNameLst>
                                          <p:attrName>style.visibility</p:attrName>
                                        </p:attrNameLst>
                                      </p:cBhvr>
                                      <p:to>
                                        <p:strVal val="visible"/>
                                      </p:to>
                                    </p:set>
                                    <p:anim calcmode="lin" valueType="num">
                                      <p:cBhvr additive="base">
                                        <p:cTn id="13" dur="500" fill="hold"/>
                                        <p:tgtEl>
                                          <p:spTgt spid="3">
                                            <p:txEl>
                                              <p:charRg st="10" end="2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charRg st="10" end="2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charRg st="20" end="30"/>
                                            </p:txEl>
                                          </p:spTgt>
                                        </p:tgtEl>
                                        <p:attrNameLst>
                                          <p:attrName>style.visibility</p:attrName>
                                        </p:attrNameLst>
                                      </p:cBhvr>
                                      <p:to>
                                        <p:strVal val="visible"/>
                                      </p:to>
                                    </p:set>
                                    <p:anim calcmode="lin" valueType="num">
                                      <p:cBhvr additive="base">
                                        <p:cTn id="19" dur="500" fill="hold"/>
                                        <p:tgtEl>
                                          <p:spTgt spid="3">
                                            <p:txEl>
                                              <p:charRg st="20" end="3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charRg st="20" end="30"/>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charRg st="30" end="46"/>
                                            </p:txEl>
                                          </p:spTgt>
                                        </p:tgtEl>
                                        <p:attrNameLst>
                                          <p:attrName>style.visibility</p:attrName>
                                        </p:attrNameLst>
                                      </p:cBhvr>
                                      <p:to>
                                        <p:strVal val="visible"/>
                                      </p:to>
                                    </p:set>
                                    <p:anim calcmode="lin" valueType="num">
                                      <p:cBhvr additive="base">
                                        <p:cTn id="25" dur="500" fill="hold"/>
                                        <p:tgtEl>
                                          <p:spTgt spid="3">
                                            <p:txEl>
                                              <p:charRg st="30" end="46"/>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charRg st="30" end="46"/>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charRg st="46" end="70"/>
                                            </p:txEl>
                                          </p:spTgt>
                                        </p:tgtEl>
                                        <p:attrNameLst>
                                          <p:attrName>style.visibility</p:attrName>
                                        </p:attrNameLst>
                                      </p:cBhvr>
                                      <p:to>
                                        <p:strVal val="visible"/>
                                      </p:to>
                                    </p:set>
                                    <p:anim calcmode="lin" valueType="num">
                                      <p:cBhvr additive="base">
                                        <p:cTn id="31" dur="500" fill="hold"/>
                                        <p:tgtEl>
                                          <p:spTgt spid="3">
                                            <p:txEl>
                                              <p:charRg st="46" end="70"/>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charRg st="46" end="7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0243" name="图片 1"/>
          <p:cNvPicPr>
            <a:picLocks noChangeAspect="1"/>
          </p:cNvPicPr>
          <p:nvPr/>
        </p:nvPicPr>
        <p:blipFill>
          <a:blip r:embed="rId1"/>
          <a:srcRect l="-216" b="33329"/>
          <a:stretch>
            <a:fillRect/>
          </a:stretch>
        </p:blipFill>
        <p:spPr>
          <a:xfrm>
            <a:off x="8890" y="367665"/>
            <a:ext cx="9126855" cy="6122670"/>
          </a:xfrm>
          <a:prstGeom prst="rect">
            <a:avLst/>
          </a:prstGeom>
          <a:noFill/>
          <a:ln w="9525">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1265" name="标题 1"/>
          <p:cNvSpPr>
            <a:spLocks noGrp="1"/>
          </p:cNvSpPr>
          <p:nvPr>
            <p:ph type="title"/>
          </p:nvPr>
        </p:nvSpPr>
        <p:spPr>
          <a:xfrm>
            <a:off x="219075" y="1520825"/>
            <a:ext cx="8229600" cy="774065"/>
          </a:xfrm>
        </p:spPr>
        <p:txBody>
          <a:bodyPr wrap="square" lIns="91440" tIns="45720" rIns="91440" bIns="45720" anchor="ctr"/>
          <a:p>
            <a:pPr eaLnBrk="1" hangingPunct="1"/>
            <a:r>
              <a:rPr lang="zh-CN" altLang="en-US" sz="2800" b="1" dirty="0">
                <a:solidFill>
                  <a:srgbClr val="0070C0"/>
                </a:solidFill>
                <a:latin typeface="楷体" panose="02010609060101010101" pitchFamily="49" charset="-122"/>
                <a:ea typeface="楷体" panose="02010609060101010101" pitchFamily="49" charset="-122"/>
              </a:rPr>
              <a:t>八路功勋,大孝为国; 一生劳动,吾党之光。</a:t>
            </a:r>
            <a:endParaRPr lang="zh-CN" altLang="en-US" sz="2800" b="1" dirty="0">
              <a:solidFill>
                <a:srgbClr val="0070C0"/>
              </a:solidFill>
              <a:latin typeface="楷体" panose="02010609060101010101" pitchFamily="49" charset="-122"/>
              <a:ea typeface="楷体" panose="02010609060101010101" pitchFamily="49" charset="-122"/>
            </a:endParaRPr>
          </a:p>
        </p:txBody>
      </p:sp>
      <p:sp>
        <p:nvSpPr>
          <p:cNvPr id="2" name="文本框 1"/>
          <p:cNvSpPr txBox="1"/>
          <p:nvPr/>
        </p:nvSpPr>
        <p:spPr>
          <a:xfrm>
            <a:off x="3526155" y="2160270"/>
            <a:ext cx="5291455" cy="460375"/>
          </a:xfrm>
          <a:prstGeom prst="rect">
            <a:avLst/>
          </a:prstGeom>
          <a:noFill/>
        </p:spPr>
        <p:txBody>
          <a:bodyPr wrap="square" rtlCol="0" anchor="t">
            <a:spAutoFit/>
          </a:bodyPr>
          <a:p>
            <a:pPr algn="ctr"/>
            <a:r>
              <a:rPr lang="en-US" altLang="zh-CN" sz="2400" b="1"/>
              <a:t>——</a:t>
            </a:r>
            <a:r>
              <a:rPr lang="zh-CN" altLang="en-US" sz="2400" b="1"/>
              <a:t>中共中央的挽联</a:t>
            </a:r>
            <a:endParaRPr lang="zh-CN" altLang="en-US" sz="2400" b="1"/>
          </a:p>
        </p:txBody>
      </p:sp>
      <p:sp>
        <p:nvSpPr>
          <p:cNvPr id="3" name="文本框 2"/>
          <p:cNvSpPr txBox="1"/>
          <p:nvPr/>
        </p:nvSpPr>
        <p:spPr>
          <a:xfrm>
            <a:off x="603885" y="2811145"/>
            <a:ext cx="7844790" cy="521970"/>
          </a:xfrm>
          <a:prstGeom prst="rect">
            <a:avLst/>
          </a:prstGeom>
          <a:noFill/>
        </p:spPr>
        <p:txBody>
          <a:bodyPr wrap="square" rtlCol="0" anchor="t">
            <a:spAutoFit/>
          </a:bodyPr>
          <a:p>
            <a:r>
              <a:rPr lang="zh-CN" altLang="en-US" sz="2800" b="1" dirty="0">
                <a:solidFill>
                  <a:srgbClr val="0070C0"/>
                </a:solidFill>
                <a:latin typeface="楷体" panose="02010609060101010101" pitchFamily="49" charset="-122"/>
                <a:ea typeface="楷体" panose="02010609060101010101" pitchFamily="49" charset="-122"/>
                <a:cs typeface="+mj-cs"/>
              </a:rPr>
              <a:t>为母当学民族英雄贤母，斯人无愧劳动阶级完人。</a:t>
            </a:r>
            <a:endParaRPr lang="zh-CN" altLang="en-US" sz="2800" b="1" dirty="0">
              <a:solidFill>
                <a:srgbClr val="0070C0"/>
              </a:solidFill>
              <a:latin typeface="楷体" panose="02010609060101010101" pitchFamily="49" charset="-122"/>
              <a:ea typeface="楷体" panose="02010609060101010101" pitchFamily="49" charset="-122"/>
              <a:cs typeface="+mj-cs"/>
            </a:endParaRPr>
          </a:p>
        </p:txBody>
      </p:sp>
      <p:sp>
        <p:nvSpPr>
          <p:cNvPr id="4" name="文本框 3"/>
          <p:cNvSpPr txBox="1"/>
          <p:nvPr/>
        </p:nvSpPr>
        <p:spPr>
          <a:xfrm>
            <a:off x="3763010" y="3333115"/>
            <a:ext cx="4817745" cy="460375"/>
          </a:xfrm>
          <a:prstGeom prst="rect">
            <a:avLst/>
          </a:prstGeom>
          <a:noFill/>
        </p:spPr>
        <p:txBody>
          <a:bodyPr wrap="square" rtlCol="0" anchor="t">
            <a:spAutoFit/>
          </a:bodyPr>
          <a:p>
            <a:pPr algn="ctr"/>
            <a:r>
              <a:rPr lang="en-US" altLang="zh-CN" sz="2400" b="1"/>
              <a:t>——</a:t>
            </a:r>
            <a:r>
              <a:rPr lang="zh-CN" altLang="en-US" sz="2400" b="1"/>
              <a:t>毛泽东的挽联</a:t>
            </a:r>
            <a:endParaRPr lang="zh-CN" altLang="en-US" sz="2400" b="1"/>
          </a:p>
        </p:txBody>
      </p:sp>
      <p:sp>
        <p:nvSpPr>
          <p:cNvPr id="5" name="文本框 4"/>
          <p:cNvSpPr txBox="1"/>
          <p:nvPr/>
        </p:nvSpPr>
        <p:spPr>
          <a:xfrm>
            <a:off x="854075" y="3970020"/>
            <a:ext cx="7093585" cy="521970"/>
          </a:xfrm>
          <a:prstGeom prst="rect">
            <a:avLst/>
          </a:prstGeom>
          <a:noFill/>
        </p:spPr>
        <p:txBody>
          <a:bodyPr wrap="square" rtlCol="0" anchor="t">
            <a:spAutoFit/>
          </a:bodyPr>
          <a:p>
            <a:pPr lvl="0" algn="l"/>
            <a:r>
              <a:rPr lang="zh-CN" altLang="en-US" sz="2800" b="1" dirty="0">
                <a:solidFill>
                  <a:srgbClr val="0070C0"/>
                </a:solidFill>
                <a:latin typeface="楷体" panose="02010609060101010101" pitchFamily="49" charset="-122"/>
                <a:ea typeface="楷体" panose="02010609060101010101" pitchFamily="49" charset="-122"/>
                <a:cs typeface="+mj-cs"/>
                <a:sym typeface="+mn-ea"/>
              </a:rPr>
              <a:t>唯有劳动人民的母性，能育劳动人民的领袖。</a:t>
            </a:r>
            <a:endParaRPr lang="zh-CN" altLang="en-US" sz="2800" b="1" dirty="0">
              <a:solidFill>
                <a:srgbClr val="0070C0"/>
              </a:solidFill>
              <a:latin typeface="楷体" panose="02010609060101010101" pitchFamily="49" charset="-122"/>
              <a:ea typeface="楷体" panose="02010609060101010101" pitchFamily="49" charset="-122"/>
              <a:cs typeface="+mj-cs"/>
              <a:sym typeface="+mn-ea"/>
            </a:endParaRPr>
          </a:p>
        </p:txBody>
      </p:sp>
      <p:sp>
        <p:nvSpPr>
          <p:cNvPr id="6" name="文本框 5"/>
          <p:cNvSpPr txBox="1"/>
          <p:nvPr/>
        </p:nvSpPr>
        <p:spPr>
          <a:xfrm>
            <a:off x="3818255" y="4536440"/>
            <a:ext cx="4817745" cy="460375"/>
          </a:xfrm>
          <a:prstGeom prst="rect">
            <a:avLst/>
          </a:prstGeom>
          <a:noFill/>
        </p:spPr>
        <p:txBody>
          <a:bodyPr wrap="square" rtlCol="0" anchor="t">
            <a:spAutoFit/>
          </a:bodyPr>
          <a:p>
            <a:pPr algn="ctr"/>
            <a:r>
              <a:rPr lang="en-US" altLang="zh-CN" sz="2400" b="1"/>
              <a:t>——</a:t>
            </a:r>
            <a:r>
              <a:rPr lang="zh-CN" altLang="en-US" sz="2400" b="1"/>
              <a:t>中共中央党校的挽联</a:t>
            </a:r>
            <a:endParaRPr lang="zh-CN" altLang="en-US" sz="2400" b="1"/>
          </a:p>
        </p:txBody>
      </p:sp>
      <p:sp>
        <p:nvSpPr>
          <p:cNvPr id="7" name="文本框 6"/>
          <p:cNvSpPr txBox="1"/>
          <p:nvPr/>
        </p:nvSpPr>
        <p:spPr>
          <a:xfrm>
            <a:off x="1537970" y="5140325"/>
            <a:ext cx="6409690" cy="953135"/>
          </a:xfrm>
          <a:prstGeom prst="rect">
            <a:avLst/>
          </a:prstGeom>
          <a:noFill/>
        </p:spPr>
        <p:txBody>
          <a:bodyPr wrap="square" rtlCol="0" anchor="t">
            <a:spAutoFit/>
          </a:bodyPr>
          <a:p>
            <a:pPr lvl="0" algn="l"/>
            <a:r>
              <a:rPr lang="zh-CN" altLang="en-US" sz="2800" b="1" dirty="0">
                <a:solidFill>
                  <a:srgbClr val="0070C0"/>
                </a:solidFill>
                <a:latin typeface="楷体" panose="02010609060101010101" pitchFamily="49" charset="-122"/>
                <a:ea typeface="楷体" panose="02010609060101010101" pitchFamily="49" charset="-122"/>
                <a:cs typeface="+mj-cs"/>
                <a:sym typeface="+mn-ea"/>
              </a:rPr>
              <a:t>教子成民族英雄，举世共钦贤母范;</a:t>
            </a:r>
            <a:endParaRPr lang="zh-CN" altLang="en-US" sz="2800" b="1" dirty="0">
              <a:solidFill>
                <a:srgbClr val="0070C0"/>
              </a:solidFill>
              <a:latin typeface="楷体" panose="02010609060101010101" pitchFamily="49" charset="-122"/>
              <a:ea typeface="楷体" panose="02010609060101010101" pitchFamily="49" charset="-122"/>
              <a:cs typeface="+mj-cs"/>
              <a:sym typeface="+mn-ea"/>
            </a:endParaRPr>
          </a:p>
          <a:p>
            <a:pPr lvl="0" algn="l"/>
            <a:r>
              <a:rPr lang="zh-CN" altLang="en-US" sz="2800" b="1" dirty="0">
                <a:solidFill>
                  <a:srgbClr val="0070C0"/>
                </a:solidFill>
                <a:latin typeface="楷体" panose="02010609060101010101" pitchFamily="49" charset="-122"/>
                <a:ea typeface="楷体" panose="02010609060101010101" pitchFamily="49" charset="-122"/>
                <a:cs typeface="+mj-cs"/>
                <a:sym typeface="+mn-ea"/>
              </a:rPr>
              <a:t>毕生为劳动妇女，故乡永保好家风。</a:t>
            </a:r>
            <a:endParaRPr lang="zh-CN" altLang="en-US" sz="2800" b="1" dirty="0">
              <a:solidFill>
                <a:srgbClr val="0070C0"/>
              </a:solidFill>
              <a:latin typeface="楷体" panose="02010609060101010101" pitchFamily="49" charset="-122"/>
              <a:ea typeface="楷体" panose="02010609060101010101" pitchFamily="49" charset="-122"/>
              <a:cs typeface="+mj-cs"/>
              <a:sym typeface="+mn-ea"/>
            </a:endParaRPr>
          </a:p>
        </p:txBody>
      </p:sp>
      <p:sp>
        <p:nvSpPr>
          <p:cNvPr id="8" name="文本框 7"/>
          <p:cNvSpPr txBox="1"/>
          <p:nvPr/>
        </p:nvSpPr>
        <p:spPr>
          <a:xfrm>
            <a:off x="3905250" y="6177280"/>
            <a:ext cx="4817745" cy="460375"/>
          </a:xfrm>
          <a:prstGeom prst="rect">
            <a:avLst/>
          </a:prstGeom>
          <a:noFill/>
        </p:spPr>
        <p:txBody>
          <a:bodyPr wrap="square" rtlCol="0" anchor="t">
            <a:spAutoFit/>
          </a:bodyPr>
          <a:p>
            <a:pPr algn="ctr"/>
            <a:r>
              <a:rPr lang="en-US" altLang="zh-CN" sz="2400" b="1"/>
              <a:t>——</a:t>
            </a:r>
            <a:r>
              <a:rPr lang="zh-CN" altLang="en-US" sz="2400" b="1"/>
              <a:t>刘少奇、周恩来等同志的挽联</a:t>
            </a:r>
            <a:endParaRPr lang="zh-CN" altLang="en-US" sz="2400" b="1"/>
          </a:p>
        </p:txBody>
      </p:sp>
      <p:sp>
        <p:nvSpPr>
          <p:cNvPr id="9" name="文本框 8"/>
          <p:cNvSpPr txBox="1"/>
          <p:nvPr/>
        </p:nvSpPr>
        <p:spPr>
          <a:xfrm>
            <a:off x="603885" y="215900"/>
            <a:ext cx="7752080" cy="1198880"/>
          </a:xfrm>
          <a:prstGeom prst="rect">
            <a:avLst/>
          </a:prstGeom>
          <a:noFill/>
        </p:spPr>
        <p:txBody>
          <a:bodyPr wrap="square" rtlCol="0" anchor="t">
            <a:spAutoFit/>
          </a:bodyPr>
          <a:p>
            <a:pPr indent="457200"/>
            <a:r>
              <a:rPr lang="zh-CN" altLang="en-US" sz="2400">
                <a:latin typeface="隶书" panose="02010509060101010101" charset="-122"/>
                <a:ea typeface="隶书" panose="02010509060101010101" charset="-122"/>
                <a:cs typeface="隶书" panose="02010509060101010101" charset="-122"/>
              </a:rPr>
              <a:t>1944年4月10日，延安各界隆重举行追悼八路军总司令朱德的母亲钟太夫人大会，这是中国共产党历史上仅有的一次为党的领导人的母亲举行的公祭仪式。</a:t>
            </a:r>
            <a:endParaRPr lang="zh-CN" altLang="en-US" sz="2400">
              <a:latin typeface="隶书" panose="02010509060101010101" charset="-122"/>
              <a:ea typeface="隶书" panose="02010509060101010101" charset="-122"/>
              <a:cs typeface="隶书" panose="02010509060101010101" charset="-122"/>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文本框 3"/>
          <p:cNvSpPr txBox="1"/>
          <p:nvPr/>
        </p:nvSpPr>
        <p:spPr>
          <a:xfrm>
            <a:off x="939800" y="1364615"/>
            <a:ext cx="7606665" cy="3408045"/>
          </a:xfrm>
          <a:prstGeom prst="rect">
            <a:avLst/>
          </a:prstGeom>
          <a:noFill/>
        </p:spPr>
        <p:txBody>
          <a:bodyPr wrap="square" rtlCol="0" anchor="t">
            <a:spAutoFit/>
          </a:bodyPr>
          <a:p>
            <a:pPr lvl="0" indent="457200" algn="l">
              <a:lnSpc>
                <a:spcPct val="110000"/>
              </a:lnSpc>
            </a:pPr>
            <a:r>
              <a:rPr lang="zh-CN" altLang="en-US" sz="2800">
                <a:latin typeface="隶书" panose="02010509060101010101" charset="-122"/>
                <a:ea typeface="隶书" panose="02010509060101010101" charset="-122"/>
                <a:cs typeface="隶书" panose="02010509060101010101" charset="-122"/>
                <a:sym typeface="+mn-ea"/>
              </a:rPr>
              <a:t>朱德母亲去世之日，正是抗日战争胜利的曙光已显露于东方之时。中国共产党召开这次追悼大会，是号召大家以朱德母亲为榜样，发扬艰苦奋斗的精神，争取抗战的胜利，同时也是树立共产党人的光辉形象。在经济繁荣、物质丰富的今天，我们仍然需要树立这种</a:t>
            </a:r>
            <a:r>
              <a:rPr lang="zh-CN" altLang="en-US" sz="2800">
                <a:solidFill>
                  <a:srgbClr val="FF0000"/>
                </a:solidFill>
                <a:latin typeface="隶书" panose="02010509060101010101" charset="-122"/>
                <a:ea typeface="隶书" panose="02010509060101010101" charset="-122"/>
                <a:cs typeface="隶书" panose="02010509060101010101" charset="-122"/>
                <a:sym typeface="+mn-ea"/>
              </a:rPr>
              <a:t>勤劳奋斗</a:t>
            </a:r>
            <a:r>
              <a:rPr lang="zh-CN" altLang="en-US" sz="2800">
                <a:latin typeface="隶书" panose="02010509060101010101" charset="-122"/>
                <a:ea typeface="隶书" panose="02010509060101010101" charset="-122"/>
                <a:cs typeface="隶书" panose="02010509060101010101" charset="-122"/>
                <a:sym typeface="+mn-ea"/>
              </a:rPr>
              <a:t>的精神，弘扬</a:t>
            </a:r>
            <a:r>
              <a:rPr lang="zh-CN" altLang="en-US" sz="2800">
                <a:solidFill>
                  <a:srgbClr val="FF0000"/>
                </a:solidFill>
                <a:latin typeface="隶书" panose="02010509060101010101" charset="-122"/>
                <a:ea typeface="隶书" panose="02010509060101010101" charset="-122"/>
                <a:cs typeface="隶书" panose="02010509060101010101" charset="-122"/>
                <a:sym typeface="+mn-ea"/>
              </a:rPr>
              <a:t>自强自尊、甘于平凡</a:t>
            </a:r>
            <a:r>
              <a:rPr lang="zh-CN" altLang="en-US" sz="2800">
                <a:latin typeface="隶书" panose="02010509060101010101" charset="-122"/>
                <a:ea typeface="隶书" panose="02010509060101010101" charset="-122"/>
                <a:cs typeface="隶书" panose="02010509060101010101" charset="-122"/>
                <a:sym typeface="+mn-ea"/>
              </a:rPr>
              <a:t>的美德。</a:t>
            </a:r>
            <a:endParaRPr lang="zh-CN" altLang="en-US" sz="2800">
              <a:latin typeface="隶书" panose="02010509060101010101" charset="-122"/>
              <a:ea typeface="隶书" panose="02010509060101010101" charset="-122"/>
              <a:cs typeface="隶书" panose="02010509060101010101" charset="-122"/>
              <a:sym typeface="+mn-ea"/>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634365" y="1516380"/>
            <a:ext cx="7875270" cy="1770380"/>
          </a:xfrm>
          <a:prstGeom prst="rect">
            <a:avLst/>
          </a:prstGeom>
          <a:noFill/>
        </p:spPr>
        <p:txBody>
          <a:bodyPr wrap="square" rtlCol="0">
            <a:spAutoFit/>
          </a:bodyPr>
          <a:p>
            <a:pPr indent="457200">
              <a:lnSpc>
                <a:spcPct val="130000"/>
              </a:lnSpc>
            </a:pPr>
            <a:r>
              <a:rPr lang="zh-CN" altLang="en-US" sz="2800">
                <a:latin typeface="华文行楷" panose="02010800040101010101" charset="-122"/>
                <a:ea typeface="华文行楷" panose="02010800040101010101" charset="-122"/>
              </a:rPr>
              <a:t>课外作业：</a:t>
            </a:r>
            <a:endParaRPr lang="zh-CN" altLang="en-US" sz="2800">
              <a:latin typeface="华文行楷" panose="02010800040101010101" charset="-122"/>
              <a:ea typeface="华文行楷" panose="02010800040101010101" charset="-122"/>
            </a:endParaRPr>
          </a:p>
          <a:p>
            <a:pPr indent="457200">
              <a:lnSpc>
                <a:spcPct val="130000"/>
              </a:lnSpc>
            </a:pPr>
            <a:r>
              <a:rPr lang="zh-CN" altLang="en-US" sz="2800">
                <a:latin typeface="华文行楷" panose="02010800040101010101" charset="-122"/>
                <a:ea typeface="华文行楷" panose="02010800040101010101" charset="-122"/>
              </a:rPr>
              <a:t>古往今来，有无数歌颂母亲、母爱的诗歌与文章，请你进行阅读与积累。</a:t>
            </a:r>
            <a:endParaRPr lang="zh-CN" altLang="en-US" sz="2800">
              <a:latin typeface="华文行楷" panose="02010800040101010101" charset="-122"/>
              <a:ea typeface="华文行楷" panose="02010800040101010101" charset="-122"/>
            </a:endParaRPr>
          </a:p>
        </p:txBody>
      </p:sp>
    </p:spTree>
  </p:cSld>
  <p:clrMapOvr>
    <a:masterClrMapping/>
  </p:clrMapOvr>
</p:sld>
</file>

<file path=ppt/theme/theme1.xml><?xml version="1.0" encoding="utf-8"?>
<a:theme xmlns:a="http://schemas.openxmlformats.org/drawingml/2006/main" name="默认设计模板">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9EDEE"/>
      </a:accent5>
      <a:accent6>
        <a:srgbClr val="2D2D89"/>
      </a:accent6>
      <a:hlink>
        <a:srgbClr val="009999"/>
      </a:hlink>
      <a:folHlink>
        <a:srgbClr val="99CC00"/>
      </a:folHlink>
    </a:clrScheme>
    <a:fontScheme name="">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默认设计模板">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9EDEE"/>
      </a:accent5>
      <a:accent6>
        <a:srgbClr val="2D2D89"/>
      </a:accent6>
      <a:hlink>
        <a:srgbClr val="009999"/>
      </a:hlink>
      <a:folHlink>
        <a:srgbClr val="99CC00"/>
      </a:folHlink>
    </a:clrScheme>
    <a:fontScheme name="">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1_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2290</Words>
  <Application>WPS 演示</Application>
  <PresentationFormat>全屏显示(4:3)</PresentationFormat>
  <Paragraphs>211</Paragraphs>
  <Slides>21</Slides>
  <Notes>6</Notes>
  <HiddenSlides>0</HiddenSlides>
  <MMClips>0</MMClips>
  <ScaleCrop>false</ScaleCrop>
  <HeadingPairs>
    <vt:vector size="6" baseType="variant">
      <vt:variant>
        <vt:lpstr>已用的字体</vt:lpstr>
      </vt:variant>
      <vt:variant>
        <vt:i4>12</vt:i4>
      </vt:variant>
      <vt:variant>
        <vt:lpstr>主题</vt:lpstr>
      </vt:variant>
      <vt:variant>
        <vt:i4>2</vt:i4>
      </vt:variant>
      <vt:variant>
        <vt:lpstr>幻灯片标题</vt:lpstr>
      </vt:variant>
      <vt:variant>
        <vt:i4>21</vt:i4>
      </vt:variant>
    </vt:vector>
  </HeadingPairs>
  <TitlesOfParts>
    <vt:vector size="35" baseType="lpstr">
      <vt:lpstr>Arial</vt:lpstr>
      <vt:lpstr>宋体</vt:lpstr>
      <vt:lpstr>Wingdings</vt:lpstr>
      <vt:lpstr>隶书</vt:lpstr>
      <vt:lpstr>Times New Roman</vt:lpstr>
      <vt:lpstr>黑体</vt:lpstr>
      <vt:lpstr>Century Gothic</vt:lpstr>
      <vt:lpstr>微软雅黑</vt:lpstr>
      <vt:lpstr>Arial Unicode MS</vt:lpstr>
      <vt:lpstr>Calibri</vt:lpstr>
      <vt:lpstr>楷体</vt:lpstr>
      <vt:lpstr>华文行楷</vt:lpstr>
      <vt:lpstr>默认设计模板</vt:lpstr>
      <vt:lpstr>1_默认设计模板</vt:lpstr>
      <vt:lpstr>PowerPoint 演示文稿</vt:lpstr>
      <vt:lpstr>PowerPoint 演示文稿</vt:lpstr>
      <vt:lpstr>PowerPoint 演示文稿</vt:lpstr>
      <vt:lpstr>回忆我的母亲</vt:lpstr>
      <vt:lpstr>PowerPoint 演示文稿</vt:lpstr>
      <vt:lpstr>PowerPoint 演示文稿</vt:lpstr>
      <vt:lpstr>作者介绍</vt:lpstr>
      <vt:lpstr>追溯背景</vt:lpstr>
      <vt:lpstr>PowerPoint 演示文稿</vt:lpstr>
      <vt:lpstr>写好一个开头？</vt:lpstr>
      <vt:lpstr>写好一个开头？</vt:lpstr>
      <vt:lpstr>PowerPoint 演示文稿</vt:lpstr>
      <vt:lpstr>PowerPoint 演示文稿</vt:lpstr>
      <vt:lpstr>写好一个结尾？ </vt:lpstr>
      <vt:lpstr>再读课文14-15 感恩母亲 我应该感谢母亲！</vt:lpstr>
      <vt:lpstr>PowerPoint 演示文稿</vt:lpstr>
      <vt:lpstr>小结</vt:lpstr>
      <vt:lpstr>PowerPoint 演示文稿</vt:lpstr>
      <vt:lpstr>八路功勋,大孝为国; 一生劳动,吾党之光。</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Administrator</dc:creator>
  <cp:lastModifiedBy>577570579</cp:lastModifiedBy>
  <cp:revision>22</cp:revision>
  <dcterms:created xsi:type="dcterms:W3CDTF">2017-10-09T04:38:00Z</dcterms:created>
  <dcterms:modified xsi:type="dcterms:W3CDTF">2018-09-10T00:55:59Z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2052-10.1.0.7401</vt:lpwstr>
  </property>
</Properties>
</file>