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70" r:id="rId3"/>
    <p:sldId id="257" r:id="rId4"/>
    <p:sldId id="259" r:id="rId5"/>
    <p:sldId id="260" r:id="rId6"/>
    <p:sldId id="261" r:id="rId7"/>
    <p:sldId id="262" r:id="rId8"/>
    <p:sldId id="263" r:id="rId9"/>
    <p:sldId id="268" r:id="rId10"/>
    <p:sldId id="269" r:id="rId11"/>
    <p:sldId id="271" r:id="rId12"/>
    <p:sldId id="264" r:id="rId13"/>
    <p:sldId id="265" r:id="rId14"/>
    <p:sldId id="266" r:id="rId15"/>
    <p:sldId id="267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707E7-C466-424C-B28A-36091CC9F2BB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D415B-D31C-4B28-9F7D-9764B26F400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328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D415B-D31C-4B28-9F7D-9764B26F400B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970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F3A1F50-1CA5-4126-85E0-2741CE81EF61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07D34F-2B49-4346-A88D-6FCA8A9E291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Flash</a:t>
            </a:r>
            <a:r>
              <a:rPr lang="zh-CN" altLang="en-US" dirty="0" smtClean="0"/>
              <a:t>复习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775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2015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342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同一对象的位置、大小、颜色等性质改变的动画叫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 ）</a:t>
            </a:r>
            <a:r>
              <a:rPr lang="zh-CN" altLang="zh-CN" sz="2800" dirty="0"/>
              <a:t>。它要求这个对象是整体状态（如元件）。</a:t>
            </a:r>
          </a:p>
          <a:p>
            <a:pPr lvl="1"/>
            <a:r>
              <a:rPr lang="en-US" altLang="zh-CN" sz="2800" dirty="0" smtClean="0"/>
              <a:t>A</a:t>
            </a:r>
            <a:r>
              <a:rPr lang="zh-CN" altLang="zh-CN" sz="2800" dirty="0"/>
              <a:t>、动画补间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B</a:t>
            </a:r>
            <a:r>
              <a:rPr lang="zh-CN" altLang="zh-CN" sz="2800" dirty="0"/>
              <a:t>、运动补间 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pPr lvl="1"/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87428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sz="4800" dirty="0"/>
              <a:t>D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 smtClean="0"/>
              <a:t>创建</a:t>
            </a:r>
            <a:r>
              <a:rPr lang="zh-CN" altLang="zh-CN" sz="2800" dirty="0"/>
              <a:t>由一种形状（对象</a:t>
            </a:r>
            <a:r>
              <a:rPr lang="en-US" altLang="zh-CN" sz="2800" dirty="0"/>
              <a:t>1</a:t>
            </a:r>
            <a:r>
              <a:rPr lang="zh-CN" altLang="zh-CN" sz="2800" dirty="0"/>
              <a:t>）变为另一种形状（对象</a:t>
            </a:r>
            <a:r>
              <a:rPr lang="en-US" altLang="zh-CN" sz="2800" dirty="0"/>
              <a:t>2</a:t>
            </a:r>
            <a:r>
              <a:rPr lang="zh-CN" altLang="zh-CN" sz="2800" dirty="0"/>
              <a:t>）的动画叫（ 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。它要求这两个对象都是分散状态（如矢量图）。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、动画补间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、运动补间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、形态补间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、形状补间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306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我们把</a:t>
            </a:r>
            <a:r>
              <a:rPr lang="en-US" altLang="zh-CN" sz="2800" dirty="0"/>
              <a:t>Flash</a:t>
            </a:r>
            <a:r>
              <a:rPr lang="zh-CN" altLang="zh-CN" sz="2800" dirty="0"/>
              <a:t>时间轴上的每一小格叫做（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），它代表着某个时刻的画面。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、格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、频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、度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306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图中红色框标志的叫做（ </a:t>
            </a:r>
            <a:r>
              <a:rPr lang="en-US" altLang="zh-CN" sz="2800" dirty="0" smtClean="0"/>
              <a:t>     </a:t>
            </a:r>
            <a:r>
              <a:rPr lang="zh-CN" altLang="zh-CN" sz="2800" dirty="0"/>
              <a:t>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、空白关键帧</a:t>
            </a:r>
          </a:p>
          <a:p>
            <a:endParaRPr lang="zh-CN" altLang="en-US" sz="2800" dirty="0"/>
          </a:p>
        </p:txBody>
      </p:sp>
      <p:pic>
        <p:nvPicPr>
          <p:cNvPr id="1025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508" y="1556792"/>
            <a:ext cx="459492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306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（ </a:t>
            </a:r>
            <a:r>
              <a:rPr lang="en-US" altLang="zh-CN" sz="2800" dirty="0" smtClean="0"/>
              <a:t>   </a:t>
            </a:r>
            <a:r>
              <a:rPr lang="zh-CN" altLang="zh-CN" sz="2800" dirty="0"/>
              <a:t>）显示为一个有空心小圆的帧。它的编辑区内无任何图形、图像、组合、元件等对象（可以有声音和命令）。</a:t>
            </a:r>
          </a:p>
          <a:p>
            <a:r>
              <a:rPr lang="en-US" altLang="zh-CN" sz="2800" dirty="0" smtClean="0"/>
              <a:t>A</a:t>
            </a:r>
            <a:r>
              <a:rPr lang="zh-CN" altLang="zh-CN" sz="2800" dirty="0"/>
              <a:t>、关键帧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zh-CN" altLang="zh-CN" sz="2800" dirty="0"/>
              <a:t>、空白关键帧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C</a:t>
            </a:r>
            <a:r>
              <a:rPr lang="zh-CN" altLang="zh-CN" sz="2800" dirty="0"/>
              <a:t>、过渡帧　　　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zh-CN" altLang="zh-CN" sz="2800" dirty="0"/>
              <a:t>、延长帧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306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 smtClean="0"/>
              <a:t>修改</a:t>
            </a:r>
            <a:r>
              <a:rPr lang="zh-CN" altLang="zh-CN" sz="2800" dirty="0"/>
              <a:t>画面内容可以在过渡帧上进行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697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只有一个关键帧也可以设置补间动画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987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对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 </a:t>
            </a:r>
            <a:r>
              <a:rPr lang="en-US" altLang="zh-CN" sz="2800" dirty="0"/>
              <a:t>Flash</a:t>
            </a:r>
            <a:r>
              <a:rPr lang="zh-CN" altLang="zh-CN" sz="2800" dirty="0"/>
              <a:t>元件可以分为三种类型：图形元件、按钮元件、影片剪辑元件。由于元件具有</a:t>
            </a:r>
            <a:r>
              <a:rPr lang="en-US" altLang="zh-CN" sz="2800" dirty="0"/>
              <a:t>“</a:t>
            </a:r>
            <a:r>
              <a:rPr lang="zh-CN" altLang="zh-CN" sz="2800" dirty="0"/>
              <a:t>一次定义，可以多次重复使用</a:t>
            </a:r>
            <a:r>
              <a:rPr lang="en-US" altLang="zh-CN" sz="2800" dirty="0"/>
              <a:t>”</a:t>
            </a:r>
            <a:r>
              <a:rPr lang="zh-CN" altLang="zh-CN" sz="2800" dirty="0"/>
              <a:t>的特点，因此元件有效地减小了影片文件的大小，有利于在网上播放</a:t>
            </a:r>
            <a:r>
              <a:rPr lang="zh-CN" altLang="zh-CN" sz="2800" dirty="0" smtClean="0"/>
              <a:t>。</a:t>
            </a:r>
            <a:endParaRPr lang="zh-CN" altLang="zh-CN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2015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6561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2016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268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某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动画的时间轴如下图所示，下列关于这个动画的叙述中，正确的是</a:t>
            </a:r>
            <a:r>
              <a:rPr lang="en-US" altLang="zh-CN" sz="2800" dirty="0"/>
              <a:t>(    )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】有2个图层，30个关键帧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有3个图层，2个关键帧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有30个图层，2个关键帧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有2个图层，3个关键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pic>
        <p:nvPicPr>
          <p:cNvPr id="2050" name="图片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663622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697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中，如果把帧频数值变大后再播放，动画会（</a:t>
            </a:r>
            <a:r>
              <a:rPr lang="en-US" altLang="zh-CN" sz="2800" dirty="0"/>
              <a:t>   </a:t>
            </a:r>
            <a:r>
              <a:rPr lang="zh-CN" altLang="zh-CN" sz="2800" dirty="0"/>
              <a:t>）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】变快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不变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变慢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无法判断</a:t>
            </a:r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697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下图中，第</a:t>
            </a:r>
            <a:r>
              <a:rPr lang="en-US" altLang="zh-CN" sz="2800" dirty="0"/>
              <a:t>30</a:t>
            </a:r>
            <a:r>
              <a:rPr lang="zh-CN" altLang="zh-CN" sz="2800" dirty="0"/>
              <a:t>帧是（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】关键帧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普通帧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空白关键帧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空白帧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3074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636514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7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制作动画时，需要增加新图层，可单击下图</a:t>
            </a:r>
            <a:r>
              <a:rPr lang="en-US" altLang="zh-CN" sz="2800" dirty="0"/>
              <a:t>“</a:t>
            </a:r>
            <a:r>
              <a:rPr lang="zh-CN" altLang="zh-CN" sz="2800" dirty="0"/>
              <a:t>时间轴</a:t>
            </a:r>
            <a:r>
              <a:rPr lang="en-US" altLang="zh-CN" sz="2800" dirty="0"/>
              <a:t>” </a:t>
            </a:r>
            <a:r>
              <a:rPr lang="zh-CN" altLang="zh-CN" sz="2800" dirty="0"/>
              <a:t>面板上的（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】①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②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③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④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4098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3514645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76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使用</a:t>
            </a:r>
            <a:r>
              <a:rPr lang="en-US" altLang="zh-CN" sz="2800" dirty="0"/>
              <a:t>Flash</a:t>
            </a:r>
            <a:r>
              <a:rPr lang="zh-CN" altLang="zh-CN" sz="2800" dirty="0"/>
              <a:t>制作文字</a:t>
            </a:r>
            <a:r>
              <a:rPr lang="en-US" altLang="zh-CN" sz="2800" dirty="0"/>
              <a:t>“</a:t>
            </a:r>
            <a:r>
              <a:rPr lang="zh-CN" altLang="zh-CN" sz="2800" dirty="0"/>
              <a:t>广州欢迎您</a:t>
            </a:r>
            <a:r>
              <a:rPr lang="en-US" altLang="zh-CN" sz="2800" dirty="0"/>
              <a:t>”</a:t>
            </a:r>
            <a:r>
              <a:rPr lang="zh-CN" altLang="zh-CN" sz="2800" dirty="0"/>
              <a:t>形状补间动画，出现下图所示的错误提示，其错误的原因可能是（</a:t>
            </a:r>
            <a:r>
              <a:rPr lang="en-US" altLang="zh-CN" sz="2800" dirty="0"/>
              <a:t>     </a:t>
            </a:r>
            <a:r>
              <a:rPr lang="zh-CN" altLang="zh-CN" sz="2800" dirty="0"/>
              <a:t>）。</a:t>
            </a:r>
          </a:p>
          <a:p>
            <a:r>
              <a:rPr lang="zh-CN" altLang="zh-CN" sz="2000" dirty="0" smtClean="0"/>
              <a:t>【</a:t>
            </a:r>
            <a:r>
              <a:rPr lang="en-US" altLang="zh-CN" sz="2000" dirty="0" smtClean="0"/>
              <a:t>A</a:t>
            </a:r>
            <a:r>
              <a:rPr lang="zh-CN" altLang="zh-CN" sz="2000" dirty="0"/>
              <a:t>】第1到30帧之间执行了“动画补间动画”命令</a:t>
            </a:r>
          </a:p>
          <a:p>
            <a:r>
              <a:rPr lang="zh-CN" altLang="zh-CN" sz="2000" dirty="0" smtClean="0"/>
              <a:t>【B】</a:t>
            </a:r>
            <a:r>
              <a:rPr lang="zh-CN" altLang="zh-CN" sz="2000" dirty="0"/>
              <a:t>没有执行“测试影片”命令</a:t>
            </a:r>
          </a:p>
          <a:p>
            <a:r>
              <a:rPr lang="zh-CN" altLang="zh-CN" sz="2000" dirty="0" smtClean="0"/>
              <a:t>【C】</a:t>
            </a:r>
            <a:r>
              <a:rPr lang="zh-CN" altLang="zh-CN" sz="2000" dirty="0"/>
              <a:t>第30关键帧没有对输入文字“广州欢迎您”进行两次分离(打散)操作</a:t>
            </a:r>
          </a:p>
          <a:p>
            <a:r>
              <a:rPr lang="zh-CN" altLang="zh-CN" sz="2000" dirty="0" smtClean="0"/>
              <a:t>【D】</a:t>
            </a:r>
            <a:r>
              <a:rPr lang="zh-CN" altLang="zh-CN" sz="2000" dirty="0"/>
              <a:t>第30关键帧没有对输入的文字“广州欢迎您”进行组合操作</a:t>
            </a:r>
          </a:p>
          <a:p>
            <a:pPr marL="45720" indent="0">
              <a:buNone/>
            </a:pPr>
            <a:endParaRPr lang="zh-CN" altLang="zh-CN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  <p:pic>
        <p:nvPicPr>
          <p:cNvPr id="5122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38" y="4149080"/>
            <a:ext cx="5153446" cy="2574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70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sz="4800" dirty="0"/>
              <a:t>错</a:t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动画补间可以创建由一种形状变成另一种形状的动画。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297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中，主要有图形元件、影片元件和按钮元件有三种元件类型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2016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297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2017</a:t>
            </a:r>
            <a:r>
              <a:rPr lang="zh-CN" altLang="en-US" dirty="0" smtClean="0"/>
              <a:t>年考试题目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376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中，时间轴上有画面内容的帧叫做</a:t>
            </a:r>
            <a:r>
              <a:rPr lang="en-US" altLang="zh-CN" sz="2800" dirty="0"/>
              <a:t>(    )</a:t>
            </a:r>
            <a:r>
              <a:rPr lang="zh-CN" altLang="zh-CN" sz="2800" dirty="0"/>
              <a:t>，用实心小圆点表示。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】过渡帧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空白帧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关键帧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空白关键</a:t>
            </a:r>
            <a:r>
              <a:rPr lang="zh-CN" altLang="zh-CN" sz="2800" dirty="0" smtClean="0"/>
              <a:t>帧</a:t>
            </a:r>
            <a:endParaRPr lang="zh-CN" altLang="zh-CN" sz="2800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81307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中，我们把单位时间内播放帧的多少称为（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】帧频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画频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频率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帧率</a:t>
            </a:r>
          </a:p>
          <a:p>
            <a:endParaRPr lang="zh-CN" altLang="zh-CN" sz="2800" dirty="0"/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910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创建形状补间动画的对象是基于绘制的矢量图形，如果对象不是直接绘制出来的，如输入的文字或导入的位图等，则需对其进行（</a:t>
            </a:r>
            <a:r>
              <a:rPr lang="en-US" altLang="zh-CN" sz="2800" dirty="0"/>
              <a:t>   </a:t>
            </a:r>
            <a:r>
              <a:rPr lang="zh-CN" altLang="zh-CN" sz="2800" dirty="0"/>
              <a:t>）操作后才可以做形状补间动画。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】分离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打破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转换</a:t>
            </a:r>
          </a:p>
          <a:p>
            <a:r>
              <a:rPr lang="zh-CN" altLang="zh-CN" sz="2800" dirty="0" smtClean="0"/>
              <a:t>【D】过渡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961777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以下各种关于影片剪辑元件的叙述，正确的是（</a:t>
            </a:r>
            <a:r>
              <a:rPr lang="en-US" altLang="zh-CN" sz="2800" dirty="0"/>
              <a:t>    </a:t>
            </a:r>
            <a:r>
              <a:rPr lang="zh-CN" altLang="zh-CN" sz="2800" dirty="0"/>
              <a:t>）。</a:t>
            </a:r>
          </a:p>
          <a:p>
            <a:r>
              <a:rPr lang="zh-CN" altLang="zh-CN" sz="2400" dirty="0" smtClean="0"/>
              <a:t>【</a:t>
            </a:r>
            <a:r>
              <a:rPr lang="en-US" altLang="zh-CN" sz="2400" dirty="0" smtClean="0"/>
              <a:t>A</a:t>
            </a:r>
            <a:r>
              <a:rPr lang="zh-CN" altLang="zh-CN" sz="2400" dirty="0"/>
              <a:t>】影片剪辑元件不可重复使用</a:t>
            </a:r>
          </a:p>
          <a:p>
            <a:r>
              <a:rPr lang="zh-CN" altLang="zh-CN" sz="2400" dirty="0" smtClean="0"/>
              <a:t>【B】</a:t>
            </a:r>
            <a:r>
              <a:rPr lang="zh-CN" altLang="zh-CN" sz="2400" dirty="0"/>
              <a:t>影片剪辑拥有独立于主时间轴的多帧或多层时间轴</a:t>
            </a:r>
          </a:p>
          <a:p>
            <a:r>
              <a:rPr lang="zh-CN" altLang="zh-CN" sz="2400" dirty="0" smtClean="0"/>
              <a:t>【C】</a:t>
            </a:r>
            <a:r>
              <a:rPr lang="zh-CN" altLang="zh-CN" sz="2400" dirty="0"/>
              <a:t>不可以在影片剪辑元件中使用声音</a:t>
            </a:r>
          </a:p>
          <a:p>
            <a:r>
              <a:rPr lang="zh-CN" altLang="zh-CN" sz="2400" dirty="0" smtClean="0"/>
              <a:t>【D】</a:t>
            </a:r>
            <a:r>
              <a:rPr lang="zh-CN" altLang="zh-CN" sz="2400" dirty="0"/>
              <a:t>不可以在影片剪辑元件中使用交互式控件</a:t>
            </a:r>
          </a:p>
          <a:p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2241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在</a:t>
            </a:r>
            <a:r>
              <a:rPr lang="en-US" altLang="zh-CN" sz="2800" dirty="0"/>
              <a:t>Flash</a:t>
            </a:r>
            <a:r>
              <a:rPr lang="zh-CN" altLang="zh-CN" sz="2800" dirty="0"/>
              <a:t>动画中， 每一帧都是关键帧的动画叫（</a:t>
            </a:r>
            <a:r>
              <a:rPr lang="en-US" altLang="zh-CN" sz="2800" dirty="0"/>
              <a:t>   </a:t>
            </a:r>
            <a:r>
              <a:rPr lang="zh-CN" altLang="zh-CN" sz="2800" dirty="0"/>
              <a:t>）。</a:t>
            </a:r>
          </a:p>
          <a:p>
            <a:r>
              <a:rPr lang="zh-CN" altLang="zh-CN" sz="2800" dirty="0" smtClean="0"/>
              <a:t>【</a:t>
            </a:r>
            <a:r>
              <a:rPr lang="en-US" altLang="zh-CN" sz="2800" dirty="0" smtClean="0"/>
              <a:t>A</a:t>
            </a:r>
            <a:r>
              <a:rPr lang="zh-CN" altLang="zh-CN" sz="2800" dirty="0"/>
              <a:t>】补间动画</a:t>
            </a:r>
          </a:p>
          <a:p>
            <a:r>
              <a:rPr lang="zh-CN" altLang="zh-CN" sz="2800" dirty="0" smtClean="0"/>
              <a:t>【B】</a:t>
            </a:r>
            <a:r>
              <a:rPr lang="zh-CN" altLang="zh-CN" sz="2800" dirty="0"/>
              <a:t>形状补间</a:t>
            </a:r>
          </a:p>
          <a:p>
            <a:r>
              <a:rPr lang="zh-CN" altLang="zh-CN" sz="2800" dirty="0" smtClean="0"/>
              <a:t>【C】</a:t>
            </a:r>
            <a:r>
              <a:rPr lang="zh-CN" altLang="zh-CN" sz="2800" dirty="0"/>
              <a:t>动画补间</a:t>
            </a:r>
          </a:p>
          <a:p>
            <a:r>
              <a:rPr lang="zh-CN" altLang="zh-CN" sz="2800" dirty="0" smtClean="0"/>
              <a:t>【D】</a:t>
            </a:r>
            <a:r>
              <a:rPr lang="zh-CN" altLang="zh-CN" sz="2800" dirty="0"/>
              <a:t>逐帧</a:t>
            </a:r>
            <a:r>
              <a:rPr lang="zh-CN" altLang="zh-CN" sz="2800" dirty="0" smtClean="0"/>
              <a:t>动画</a:t>
            </a:r>
            <a:endParaRPr lang="zh-CN" altLang="zh-CN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19785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库中的媒体元素只有放在Flash工作界面中的舞台上，才可以在播放动画时被看到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32640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/>
              <a:t>对</a:t>
            </a:r>
            <a:r>
              <a:rPr lang="zh-CN" altLang="zh-CN" sz="4800" dirty="0"/>
              <a:t/>
            </a:r>
            <a:br>
              <a:rPr lang="zh-CN" altLang="zh-CN" sz="4800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957392" cy="3474720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判断题：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zh-CN" sz="2800" dirty="0"/>
              <a:t>在Flash中，各个图层相对独立，修改其中一层，不会影响到其他的图层</a:t>
            </a:r>
            <a:r>
              <a:rPr lang="zh-CN" altLang="zh-CN" sz="2800" dirty="0" smtClean="0"/>
              <a:t>。</a:t>
            </a: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83568" y="6093296"/>
            <a:ext cx="2952328" cy="46232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zh-CN" sz="2000" dirty="0" smtClean="0"/>
              <a:t>2017</a:t>
            </a:r>
            <a:r>
              <a:rPr lang="zh-CN" altLang="en-US" sz="2000" dirty="0" smtClean="0"/>
              <a:t>年考试题目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13290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512511" cy="1143000"/>
          </a:xfrm>
        </p:spPr>
        <p:txBody>
          <a:bodyPr/>
          <a:lstStyle/>
          <a:p>
            <a:pPr algn="l"/>
            <a:r>
              <a:rPr lang="en-US" altLang="zh-CN" dirty="0" smtClean="0"/>
              <a:t>2018</a:t>
            </a:r>
            <a:r>
              <a:rPr lang="zh-CN" altLang="en-US" dirty="0" smtClean="0"/>
              <a:t>年模拟题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220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下列</a:t>
            </a:r>
            <a:r>
              <a:rPr lang="zh-CN" altLang="zh-CN" sz="2800" dirty="0" smtClean="0"/>
              <a:t>（</a:t>
            </a:r>
            <a:r>
              <a:rPr lang="en-US" altLang="zh-CN" sz="2800" dirty="0" smtClean="0"/>
              <a:t> 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类型的文件导入</a:t>
            </a:r>
            <a:r>
              <a:rPr lang="en-US" altLang="zh-CN" sz="2800" dirty="0"/>
              <a:t>flash</a:t>
            </a:r>
            <a:r>
              <a:rPr lang="zh-CN" altLang="zh-CN" sz="2800" dirty="0"/>
              <a:t>时会自动产生一个逐帧动画序列</a:t>
            </a:r>
            <a:r>
              <a:rPr lang="en-US" altLang="zh-CN" sz="2800" dirty="0"/>
              <a:t>.  </a:t>
            </a:r>
            <a:endParaRPr lang="zh-CN" altLang="zh-CN" sz="2800" dirty="0"/>
          </a:p>
          <a:p>
            <a:pPr lvl="0"/>
            <a:r>
              <a:rPr lang="en-US" altLang="zh-CN" sz="2800" dirty="0" smtClean="0"/>
              <a:t> A</a:t>
            </a:r>
            <a:r>
              <a:rPr lang="zh-CN" altLang="zh-CN" sz="2800" dirty="0" smtClean="0"/>
              <a:t>“</a:t>
            </a:r>
            <a:r>
              <a:rPr lang="en-US" altLang="zh-CN" sz="2800" dirty="0"/>
              <a:t>.BMP</a:t>
            </a:r>
            <a:r>
              <a:rPr lang="zh-CN" altLang="zh-CN" sz="2800" dirty="0"/>
              <a:t>” </a:t>
            </a:r>
            <a:r>
              <a:rPr lang="en-US" altLang="zh-CN" sz="2800" dirty="0"/>
              <a:t>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 </a:t>
            </a:r>
            <a:r>
              <a:rPr lang="en-US" altLang="zh-CN" sz="2800" dirty="0"/>
              <a:t>B. </a:t>
            </a:r>
            <a:r>
              <a:rPr lang="zh-CN" altLang="zh-CN" sz="2800" dirty="0"/>
              <a:t>“</a:t>
            </a:r>
            <a:r>
              <a:rPr lang="en-US" altLang="zh-CN" sz="2800" dirty="0"/>
              <a:t>.JPG</a:t>
            </a:r>
            <a:r>
              <a:rPr lang="zh-CN" altLang="zh-CN" sz="2800" dirty="0"/>
              <a:t>” </a:t>
            </a:r>
            <a:r>
              <a:rPr lang="en-US" altLang="zh-CN" sz="2800" dirty="0"/>
              <a:t>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C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.TIF</a:t>
            </a:r>
            <a:r>
              <a:rPr lang="zh-CN" altLang="zh-CN" sz="2800" dirty="0"/>
              <a:t>”</a:t>
            </a:r>
            <a:r>
              <a:rPr lang="en-US" altLang="zh-CN" sz="2800" dirty="0"/>
              <a:t>      </a:t>
            </a:r>
            <a:endParaRPr lang="en-US" altLang="zh-CN" sz="2800" dirty="0" smtClean="0"/>
          </a:p>
          <a:p>
            <a:pPr lvl="0"/>
            <a:r>
              <a:rPr lang="en-US" altLang="zh-CN" sz="2800" dirty="0" smtClean="0"/>
              <a:t>D</a:t>
            </a:r>
            <a:r>
              <a:rPr lang="en-US" altLang="zh-CN" sz="2800" dirty="0"/>
              <a:t>. </a:t>
            </a:r>
            <a:r>
              <a:rPr lang="zh-CN" altLang="zh-CN" sz="2800" dirty="0"/>
              <a:t>“</a:t>
            </a:r>
            <a:r>
              <a:rPr lang="en-US" altLang="zh-CN" sz="2800" dirty="0"/>
              <a:t>.GIF</a:t>
            </a:r>
            <a:r>
              <a:rPr lang="zh-CN" altLang="zh-CN" sz="2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790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B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(  </a:t>
            </a:r>
            <a:r>
              <a:rPr lang="en-US" altLang="zh-CN" sz="2800" dirty="0" smtClean="0"/>
              <a:t>   </a:t>
            </a:r>
            <a:r>
              <a:rPr lang="en-US" altLang="zh-CN" sz="2800" dirty="0"/>
              <a:t>) FLASH</a:t>
            </a:r>
            <a:r>
              <a:rPr lang="zh-CN" altLang="zh-CN" sz="2800" dirty="0"/>
              <a:t>源文件和影片文件的扩展名分别为</a:t>
            </a:r>
            <a:r>
              <a:rPr lang="en-US" altLang="zh-CN" sz="2800" dirty="0"/>
              <a:t>:  </a:t>
            </a:r>
            <a:endParaRPr lang="zh-CN" altLang="zh-CN" sz="2800" dirty="0"/>
          </a:p>
          <a:p>
            <a:r>
              <a:rPr lang="en-US" altLang="zh-CN" sz="2800" dirty="0"/>
              <a:t>A.*.FLA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*.FLV       </a:t>
            </a:r>
            <a:endParaRPr lang="en-US" altLang="zh-CN" sz="2800" dirty="0" smtClean="0"/>
          </a:p>
          <a:p>
            <a:r>
              <a:rPr lang="en-US" altLang="zh-CN" sz="2800" dirty="0" smtClean="0"/>
              <a:t>B</a:t>
            </a:r>
            <a:r>
              <a:rPr lang="en-US" altLang="zh-CN" sz="2800" dirty="0"/>
              <a:t>.*.FLA</a:t>
            </a:r>
            <a:r>
              <a:rPr lang="zh-CN" altLang="zh-CN" sz="2800" dirty="0"/>
              <a:t>、</a:t>
            </a:r>
            <a:r>
              <a:rPr lang="en-US" altLang="zh-CN" sz="2800" dirty="0"/>
              <a:t>*.SWF </a:t>
            </a:r>
            <a:endParaRPr lang="zh-CN" altLang="zh-CN" sz="2800" dirty="0"/>
          </a:p>
          <a:p>
            <a:r>
              <a:rPr lang="en-US" altLang="zh-CN" sz="2800" dirty="0"/>
              <a:t>C.*.FLV</a:t>
            </a:r>
            <a:r>
              <a:rPr lang="zh-CN" altLang="zh-CN" sz="2800" dirty="0"/>
              <a:t>、</a:t>
            </a:r>
            <a:r>
              <a:rPr lang="en-US" altLang="zh-CN" sz="2800" dirty="0"/>
              <a:t>*.SWF      </a:t>
            </a:r>
            <a:endParaRPr lang="en-US" altLang="zh-CN" sz="2800" dirty="0" smtClean="0"/>
          </a:p>
          <a:p>
            <a:r>
              <a:rPr lang="en-US" altLang="zh-CN" sz="2800" dirty="0" smtClean="0"/>
              <a:t>D</a:t>
            </a:r>
            <a:r>
              <a:rPr lang="en-US" altLang="zh-CN" sz="2800" dirty="0"/>
              <a:t>.*.DOC</a:t>
            </a:r>
            <a:r>
              <a:rPr lang="zh-CN" altLang="zh-CN" sz="2800" dirty="0"/>
              <a:t>、</a:t>
            </a:r>
            <a:r>
              <a:rPr lang="en-US" altLang="zh-CN" sz="2800" dirty="0"/>
              <a:t>*.GIF</a:t>
            </a:r>
            <a:endParaRPr lang="zh-CN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96133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zh-CN" altLang="zh-CN" sz="4800" dirty="0"/>
              <a:t>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</a:p>
          <a:p>
            <a:pPr marL="45720" indent="0">
              <a:buNone/>
            </a:pPr>
            <a:endParaRPr lang="zh-CN" altLang="zh-CN" sz="2800" dirty="0"/>
          </a:p>
        </p:txBody>
      </p:sp>
      <p:pic>
        <p:nvPicPr>
          <p:cNvPr id="6146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662500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92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 </a:t>
            </a:r>
            <a:r>
              <a:rPr lang="en-US" altLang="zh-CN" dirty="0" smtClean="0"/>
              <a:t>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3474720"/>
          </a:xfrm>
        </p:spPr>
        <p:txBody>
          <a:bodyPr>
            <a:noAutofit/>
          </a:bodyPr>
          <a:lstStyle/>
          <a:p>
            <a:r>
              <a:rPr lang="zh-CN" altLang="zh-CN" sz="2800" dirty="0"/>
              <a:t>下图中红色框部份叫（ </a:t>
            </a:r>
            <a:r>
              <a:rPr lang="zh-CN" altLang="zh-CN" sz="2800" dirty="0" smtClean="0"/>
              <a:t>）</a:t>
            </a:r>
            <a:r>
              <a:rPr lang="zh-CN" altLang="zh-CN" sz="2800" dirty="0"/>
              <a:t>。</a:t>
            </a:r>
          </a:p>
          <a:p>
            <a:r>
              <a:rPr lang="zh-CN" altLang="zh-CN" sz="2800" dirty="0"/>
              <a:t>A 关键帧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B </a:t>
            </a:r>
            <a:r>
              <a:rPr lang="zh-CN" altLang="zh-CN" sz="2800" dirty="0"/>
              <a:t>空白帧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C </a:t>
            </a:r>
            <a:r>
              <a:rPr lang="zh-CN" altLang="zh-CN" sz="2800" dirty="0"/>
              <a:t>过渡帧      </a:t>
            </a:r>
            <a:endParaRPr lang="en-US" altLang="zh-CN" sz="2800" dirty="0" smtClean="0"/>
          </a:p>
          <a:p>
            <a:r>
              <a:rPr lang="zh-CN" altLang="zh-CN" sz="2800" dirty="0" smtClean="0"/>
              <a:t>D </a:t>
            </a:r>
            <a:r>
              <a:rPr lang="zh-CN" altLang="zh-CN" sz="2800" dirty="0"/>
              <a:t>延长帧</a:t>
            </a:r>
          </a:p>
        </p:txBody>
      </p:sp>
      <p:pic>
        <p:nvPicPr>
          <p:cNvPr id="7170" name="图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5898527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92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气流">
  <a:themeElements>
    <a:clrScheme name="气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气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气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</TotalTime>
  <Words>1095</Words>
  <Application>Microsoft Office PowerPoint</Application>
  <PresentationFormat>全屏显示(4:3)</PresentationFormat>
  <Paragraphs>175</Paragraphs>
  <Slides>31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气流</vt:lpstr>
      <vt:lpstr>Flash复习</vt:lpstr>
      <vt:lpstr>2015年考试题目</vt:lpstr>
      <vt:lpstr> A </vt:lpstr>
      <vt:lpstr> D </vt:lpstr>
      <vt:lpstr> B </vt:lpstr>
      <vt:lpstr>C</vt:lpstr>
      <vt:lpstr> B</vt:lpstr>
      <vt:lpstr>错 </vt:lpstr>
      <vt:lpstr>错 </vt:lpstr>
      <vt:lpstr>对 </vt:lpstr>
      <vt:lpstr>2016年考试题目</vt:lpstr>
      <vt:lpstr> D</vt:lpstr>
      <vt:lpstr> A</vt:lpstr>
      <vt:lpstr> C</vt:lpstr>
      <vt:lpstr> A</vt:lpstr>
      <vt:lpstr> C</vt:lpstr>
      <vt:lpstr>错 </vt:lpstr>
      <vt:lpstr>对 </vt:lpstr>
      <vt:lpstr>2017年考试题目</vt:lpstr>
      <vt:lpstr> C</vt:lpstr>
      <vt:lpstr> A</vt:lpstr>
      <vt:lpstr> A</vt:lpstr>
      <vt:lpstr> B</vt:lpstr>
      <vt:lpstr> D</vt:lpstr>
      <vt:lpstr>对 </vt:lpstr>
      <vt:lpstr>对 </vt:lpstr>
      <vt:lpstr>2018年模拟题</vt:lpstr>
      <vt:lpstr> D</vt:lpstr>
      <vt:lpstr> B</vt:lpstr>
      <vt:lpstr> C</vt:lpstr>
      <vt:lpstr> 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Flash复习</dc:title>
  <dc:creator>mingko</dc:creator>
  <cp:lastModifiedBy>mingko</cp:lastModifiedBy>
  <cp:revision>7</cp:revision>
  <dcterms:created xsi:type="dcterms:W3CDTF">2018-09-10T01:03:51Z</dcterms:created>
  <dcterms:modified xsi:type="dcterms:W3CDTF">2019-01-17T03:03:25Z</dcterms:modified>
</cp:coreProperties>
</file>