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98" r:id="rId2"/>
    <p:sldId id="331" r:id="rId3"/>
    <p:sldId id="289" r:id="rId4"/>
    <p:sldId id="358" r:id="rId5"/>
    <p:sldId id="378" r:id="rId6"/>
    <p:sldId id="293" r:id="rId7"/>
    <p:sldId id="294" r:id="rId8"/>
    <p:sldId id="295" r:id="rId9"/>
    <p:sldId id="270" r:id="rId10"/>
    <p:sldId id="282" r:id="rId11"/>
    <p:sldId id="278" r:id="rId12"/>
    <p:sldId id="272" r:id="rId13"/>
    <p:sldId id="283" r:id="rId14"/>
    <p:sldId id="290" r:id="rId15"/>
    <p:sldId id="379" r:id="rId16"/>
    <p:sldId id="332" r:id="rId17"/>
    <p:sldId id="382" r:id="rId18"/>
    <p:sldId id="381" r:id="rId19"/>
    <p:sldId id="380" r:id="rId20"/>
    <p:sldId id="398" r:id="rId21"/>
    <p:sldId id="373" r:id="rId22"/>
    <p:sldId id="271" r:id="rId23"/>
    <p:sldId id="355" r:id="rId24"/>
    <p:sldId id="357" r:id="rId25"/>
    <p:sldId id="261" r:id="rId26"/>
  </p:sldIdLst>
  <p:sldSz cx="9144000" cy="6858000" type="screen4x3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462" y="78"/>
      </p:cViewPr>
      <p:guideLst>
        <p:guide orient="horz" pos="2190"/>
        <p:guide pos="285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5982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tags" Target="tags/tag3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" Target="slides/slide2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07921EC-0211-428F-A81B-4100759E9F34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A5EE424-FD19-4DF8-B869-9506D2E7064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tags" Target="../tags/tag1.xml" /><Relationship Id="rId4" Type="http://schemas.openxmlformats.org/officeDocument/2006/relationships/image" Target="../media/image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tags" Target="../tags/tag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2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/>
        </p:nvGrpSpPr>
        <p:grpSpPr>
          <a:xfrm>
            <a:off x="0" y="128905"/>
            <a:ext cx="9144000" cy="6564630"/>
            <a:chOff x="0" y="203"/>
            <a:chExt cx="14400" cy="10338"/>
          </a:xfrm>
        </p:grpSpPr>
        <p:grpSp>
          <p:nvGrpSpPr>
            <p:cNvPr id="9" name="组合 8"/>
            <p:cNvGrpSpPr/>
            <p:nvPr/>
          </p:nvGrpSpPr>
          <p:grpSpPr>
            <a:xfrm>
              <a:off x="0" y="203"/>
              <a:ext cx="14400" cy="10338"/>
              <a:chOff x="0" y="203"/>
              <a:chExt cx="14400" cy="10338"/>
            </a:xfrm>
          </p:grpSpPr>
          <p:pic>
            <p:nvPicPr>
              <p:cNvPr id="4" name="图片 3" descr="微信图片_20210827081228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878" y="203"/>
                <a:ext cx="4522" cy="10339"/>
              </a:xfrm>
              <a:prstGeom prst="rect">
                <a:avLst/>
              </a:prstGeom>
            </p:spPr>
          </p:pic>
          <p:pic>
            <p:nvPicPr>
              <p:cNvPr id="8" name="图片 7" descr="726_副本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203"/>
                <a:ext cx="5320" cy="1560"/>
              </a:xfrm>
              <a:prstGeom prst="rect">
                <a:avLst/>
              </a:prstGeom>
            </p:spPr>
          </p:pic>
        </p:grpSp>
        <p:sp>
          <p:nvSpPr>
            <p:cNvPr id="10" name="文本框 9"/>
            <p:cNvSpPr txBox="1"/>
            <p:nvPr/>
          </p:nvSpPr>
          <p:spPr>
            <a:xfrm>
              <a:off x="1261" y="824"/>
              <a:ext cx="4140" cy="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>
                  <a:solidFill>
                    <a:srgbClr val="00B0F0"/>
                  </a:solidFill>
                </a:rPr>
                <a:t>人教版八年级数学上册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97025" y="1471930"/>
            <a:ext cx="48552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/>
              <a:t>11.2.1</a:t>
            </a:r>
            <a:r>
              <a:rPr lang="zh-CN" altLang="en-US" sz="4000"/>
              <a:t>三角形内角和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083425" y="1598295"/>
            <a:ext cx="1241425" cy="45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70C0"/>
                </a:solidFill>
              </a14:hiddenFill>
            </a:ext>
          </a:extLst>
        </p:spPr>
        <p:txBody>
          <a:bodyPr wrap="square" rtlCol="0" anchor="t">
            <a:prstTxWarp prst="textCanDown">
              <a:avLst/>
            </a:prstTxWarp>
            <a:spAutoFit/>
          </a:bodyPr>
          <a:lstStyle/>
          <a:p>
            <a:r>
              <a:rPr lang="zh-CN" altLang="en-US" sz="3600">
                <a:solidFill>
                  <a:srgbClr val="0070C0"/>
                </a:solidFill>
                <a:sym typeface="+mn-ea"/>
              </a:rPr>
              <a:t>练习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矩形 11"/>
          <p:cNvSpPr/>
          <p:nvPr/>
        </p:nvSpPr>
        <p:spPr>
          <a:xfrm>
            <a:off x="766420" y="2911893"/>
            <a:ext cx="6933565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在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△ABC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中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∠A+∠B+∠C=180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°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05410" y="135255"/>
            <a:ext cx="3214370" cy="1092200"/>
            <a:chOff x="111" y="194"/>
            <a:chExt cx="5062" cy="1720"/>
          </a:xfrm>
        </p:grpSpPr>
        <p:pic>
          <p:nvPicPr>
            <p:cNvPr id="4" name="图片 3" descr="u=3924452179,3283086285&amp;fm=26&amp;gp=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07" y="194"/>
              <a:ext cx="3966" cy="1720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111" y="695"/>
              <a:ext cx="337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>
                  <a:solidFill>
                    <a:srgbClr val="00B0F0"/>
                  </a:solidFill>
                </a:rPr>
                <a:t>复习定理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24790" y="1525270"/>
            <a:ext cx="8308340" cy="770890"/>
            <a:chOff x="354" y="2402"/>
            <a:chExt cx="13084" cy="1214"/>
          </a:xfrm>
        </p:grpSpPr>
        <p:sp>
          <p:nvSpPr>
            <p:cNvPr id="15" name="圆角矩形 14"/>
            <p:cNvSpPr/>
            <p:nvPr/>
          </p:nvSpPr>
          <p:spPr>
            <a:xfrm>
              <a:off x="354" y="2402"/>
              <a:ext cx="13084" cy="1215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354" y="2663"/>
              <a:ext cx="12752" cy="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三角形内角和定理：三角形的三个内角和等于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180</a:t>
              </a:r>
              <a:r>
                <a:rPr lang="zh-CN" altLang="en-US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°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803140" y="3557270"/>
            <a:ext cx="3935730" cy="2336800"/>
            <a:chOff x="7239" y="3617"/>
            <a:chExt cx="6198" cy="3680"/>
          </a:xfrm>
        </p:grpSpPr>
        <p:sp>
          <p:nvSpPr>
            <p:cNvPr id="2" name="等腰三角形 1"/>
            <p:cNvSpPr/>
            <p:nvPr/>
          </p:nvSpPr>
          <p:spPr>
            <a:xfrm>
              <a:off x="7780" y="4329"/>
              <a:ext cx="4507" cy="2721"/>
            </a:xfrm>
            <a:prstGeom prst="triangle">
              <a:avLst>
                <a:gd name="adj" fmla="val 72005"/>
              </a:avLst>
            </a:prstGeom>
            <a:noFill/>
            <a:ln w="5715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677" y="3617"/>
              <a:ext cx="56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A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239" y="6717"/>
              <a:ext cx="541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B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369" y="6717"/>
              <a:ext cx="106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C</a:t>
              </a:r>
            </a:p>
          </p:txBody>
        </p:sp>
      </p:grp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574452" y="685696"/>
            <a:ext cx="1743075" cy="746760"/>
            <a:chOff x="1038" y="1482"/>
            <a:chExt cx="2745" cy="1176"/>
          </a:xfrm>
        </p:grpSpPr>
        <p:sp>
          <p:nvSpPr>
            <p:cNvPr id="6" name="矩形 3"/>
            <p:cNvSpPr>
              <a:spLocks noChangeArrowheads="1"/>
            </p:cNvSpPr>
            <p:nvPr/>
          </p:nvSpPr>
          <p:spPr bwMode="auto">
            <a:xfrm>
              <a:off x="1889" y="1656"/>
              <a:ext cx="1368" cy="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 lIns="68582" tIns="34292" rIns="68582" bIns="34292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教学目标</a:t>
              </a:r>
            </a:p>
          </p:txBody>
        </p:sp>
        <p:sp>
          <p:nvSpPr>
            <p:cNvPr id="13" name="任意多边形 45"/>
            <p:cNvSpPr/>
            <p:nvPr/>
          </p:nvSpPr>
          <p:spPr bwMode="auto">
            <a:xfrm>
              <a:off x="1038" y="1482"/>
              <a:ext cx="2745" cy="686"/>
            </a:xfrm>
            <a:custGeom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609801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algn="ctr"/>
              <a:r>
                <a:rPr lang="zh-CN" altLang="en-US" sz="2000" b="1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牛刀小试</a:t>
              </a:r>
              <a:endParaRPr lang="zh-CN" altLang="en-US" sz="20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60" name="Text Box 5"/>
          <p:cNvSpPr txBox="1">
            <a:spLocks noChangeArrowheads="1"/>
          </p:cNvSpPr>
          <p:nvPr/>
        </p:nvSpPr>
        <p:spPr bwMode="auto">
          <a:xfrm>
            <a:off x="450198" y="1531797"/>
            <a:ext cx="7981108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）在△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中，∠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A=35°</a:t>
            </a: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，∠ 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B=43 °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则∠ 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C=</a:t>
            </a:r>
            <a:r>
              <a:rPr kumimoji="1" lang="en-US" altLang="zh-CN" sz="2800" b="1" u="sng">
                <a:latin typeface="微软雅黑" panose="020b0503020204020204" charset="-122"/>
                <a:ea typeface="微软雅黑" panose="020b0503020204020204" charset="-122"/>
              </a:rPr>
              <a:t>           </a:t>
            </a: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kumimoji="1" lang="en-US" altLang="zh-CN" sz="2800" b="1" u="sng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）在△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中， ∠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A :∠B:∠C=2:3:4</a:t>
            </a:r>
          </a:p>
          <a:p>
            <a:pPr algn="ctr">
              <a:spcBef>
                <a:spcPct val="50000"/>
              </a:spcBef>
            </a:pPr>
            <a:r>
              <a:rPr kumimoji="1" lang="zh-CN" altLang="en-US" sz="2800" b="1">
                <a:latin typeface="微软雅黑" panose="020b0503020204020204" charset="-122"/>
                <a:ea typeface="微软雅黑" panose="020b0503020204020204" charset="-122"/>
              </a:rPr>
              <a:t>则∠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A =</a:t>
            </a:r>
            <a:r>
              <a:rPr kumimoji="1" lang="en-US" altLang="zh-CN" sz="2800" b="1" u="sng">
                <a:latin typeface="微软雅黑" panose="020b0503020204020204" charset="-122"/>
                <a:ea typeface="微软雅黑" panose="020b0503020204020204" charset="-122"/>
              </a:rPr>
              <a:t>             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∠ B=</a:t>
            </a:r>
            <a:r>
              <a:rPr kumimoji="1" lang="en-US" altLang="zh-CN" sz="2800" b="1" u="sng"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kumimoji="1" lang="en-US" altLang="zh-CN" sz="2800" b="1">
                <a:latin typeface="微软雅黑" panose="020b0503020204020204" charset="-122"/>
                <a:ea typeface="微软雅黑" panose="020b0503020204020204" charset="-122"/>
              </a:rPr>
              <a:t>  ∠ C=</a:t>
            </a:r>
            <a:r>
              <a:rPr kumimoji="1" lang="en-US" altLang="zh-CN" sz="2800" b="1" u="sng"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kumimoji="1"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kumimoji="1"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kumimoji="1" lang="en-US" altLang="zh-CN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Text Box 7"/>
          <p:cNvSpPr txBox="1">
            <a:spLocks noChangeArrowheads="1"/>
          </p:cNvSpPr>
          <p:nvPr/>
        </p:nvSpPr>
        <p:spPr bwMode="auto">
          <a:xfrm>
            <a:off x="2355198" y="2065197"/>
            <a:ext cx="1371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102°</a:t>
            </a:r>
          </a:p>
        </p:txBody>
      </p:sp>
      <p:sp>
        <p:nvSpPr>
          <p:cNvPr id="63" name="Text Box 8"/>
          <p:cNvSpPr txBox="1">
            <a:spLocks noChangeArrowheads="1"/>
          </p:cNvSpPr>
          <p:nvPr/>
        </p:nvSpPr>
        <p:spPr bwMode="auto">
          <a:xfrm>
            <a:off x="6546198" y="3416160"/>
            <a:ext cx="1066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80°</a:t>
            </a:r>
          </a:p>
        </p:txBody>
      </p:sp>
      <p:sp>
        <p:nvSpPr>
          <p:cNvPr id="64" name="Text Box 9"/>
          <p:cNvSpPr txBox="1">
            <a:spLocks noChangeArrowheads="1"/>
          </p:cNvSpPr>
          <p:nvPr/>
        </p:nvSpPr>
        <p:spPr bwMode="auto">
          <a:xfrm>
            <a:off x="4488798" y="3436797"/>
            <a:ext cx="1143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60°</a:t>
            </a:r>
          </a:p>
        </p:txBody>
      </p:sp>
      <p:sp>
        <p:nvSpPr>
          <p:cNvPr id="65" name="Text Box 10"/>
          <p:cNvSpPr txBox="1">
            <a:spLocks noChangeArrowheads="1"/>
          </p:cNvSpPr>
          <p:nvPr/>
        </p:nvSpPr>
        <p:spPr bwMode="auto">
          <a:xfrm>
            <a:off x="2507598" y="3436797"/>
            <a:ext cx="106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40°</a:t>
            </a:r>
          </a:p>
        </p:txBody>
      </p:sp>
      <p:sp>
        <p:nvSpPr>
          <p:cNvPr id="73" name="Rectangle 54"/>
          <p:cNvSpPr>
            <a:spLocks noChangeArrowheads="1"/>
          </p:cNvSpPr>
          <p:nvPr/>
        </p:nvSpPr>
        <p:spPr bwMode="auto">
          <a:xfrm>
            <a:off x="477092" y="4190766"/>
            <a:ext cx="74168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）在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△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中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, ∠A=40 ° ∠A=2∠B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，则∠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＝</a:t>
            </a:r>
            <a:r>
              <a:rPr kumimoji="1" lang="en-US" altLang="zh-CN" sz="2800" b="1" u="sng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lang="en-US" altLang="zh-CN" sz="2800" b="1" u="sng" smtClean="0">
                <a:latin typeface="微软雅黑" panose="020b0503020204020204" charset="-122"/>
                <a:ea typeface="微软雅黑" panose="020b0503020204020204" charset="-122"/>
              </a:rPr>
              <a:t>                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5" name="Text Box 10"/>
          <p:cNvSpPr txBox="1">
            <a:spLocks noChangeArrowheads="1"/>
          </p:cNvSpPr>
          <p:nvPr/>
        </p:nvSpPr>
        <p:spPr bwMode="auto">
          <a:xfrm>
            <a:off x="1114837" y="4983800"/>
            <a:ext cx="17287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120°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08610" y="778510"/>
            <a:ext cx="852678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73355" indent="-173355"/>
            <a:r>
              <a:rPr lang="en-US" altLang="zh-CN" sz="3600" b="0">
                <a:ea typeface="微软雅黑" panose="020b0503020204020204" charset="-122"/>
              </a:rPr>
              <a:t>2</a:t>
            </a:r>
            <a:r>
              <a:rPr lang="zh-CN" sz="3600" b="0">
                <a:ea typeface="微软雅黑" panose="020b0503020204020204" charset="-122"/>
              </a:rPr>
              <a:t>．如图，在△</a:t>
            </a:r>
            <a:r>
              <a:rPr lang="en-US" sz="3600" b="0" i="1">
                <a:latin typeface="微软雅黑" panose="020b0503020204020204" charset="-122"/>
              </a:rPr>
              <a:t>AEC</a:t>
            </a:r>
            <a:r>
              <a:rPr lang="zh-CN" sz="3600" b="0">
                <a:ea typeface="微软雅黑" panose="020b0503020204020204" charset="-122"/>
              </a:rPr>
              <a:t>中，点</a:t>
            </a:r>
            <a:r>
              <a:rPr lang="en-US" sz="3600" b="0" i="1">
                <a:latin typeface="微软雅黑" panose="020b0503020204020204" charset="-122"/>
              </a:rPr>
              <a:t>D</a:t>
            </a:r>
            <a:r>
              <a:rPr lang="zh-CN" sz="3600" b="0">
                <a:ea typeface="微软雅黑" panose="020b0503020204020204" charset="-122"/>
              </a:rPr>
              <a:t>和点</a:t>
            </a:r>
            <a:r>
              <a:rPr lang="en-US" sz="3600" b="0" i="1">
                <a:latin typeface="微软雅黑" panose="020b0503020204020204" charset="-122"/>
              </a:rPr>
              <a:t>F</a:t>
            </a:r>
            <a:r>
              <a:rPr lang="zh-CN" sz="3600" b="0">
                <a:ea typeface="微软雅黑" panose="020b0503020204020204" charset="-122"/>
              </a:rPr>
              <a:t>分别是</a:t>
            </a:r>
            <a:r>
              <a:rPr lang="en-US" sz="3600" b="0" i="1">
                <a:latin typeface="微软雅黑" panose="020b0503020204020204" charset="-122"/>
              </a:rPr>
              <a:t>AC</a:t>
            </a:r>
            <a:r>
              <a:rPr lang="zh-CN" sz="3600" b="0">
                <a:ea typeface="微软雅黑" panose="020b0503020204020204" charset="-122"/>
              </a:rPr>
              <a:t>和</a:t>
            </a:r>
            <a:r>
              <a:rPr lang="en-US" sz="3600" b="0" i="1">
                <a:latin typeface="微软雅黑" panose="020b0503020204020204" charset="-122"/>
              </a:rPr>
              <a:t>AE</a:t>
            </a:r>
            <a:r>
              <a:rPr lang="zh-CN" sz="3600" b="0">
                <a:ea typeface="微软雅黑" panose="020b0503020204020204" charset="-122"/>
              </a:rPr>
              <a:t>上的两点，连接</a:t>
            </a:r>
            <a:r>
              <a:rPr lang="en-US" sz="3600" b="0" i="1">
                <a:latin typeface="微软雅黑" panose="020b0503020204020204" charset="-122"/>
              </a:rPr>
              <a:t>DF</a:t>
            </a:r>
            <a:r>
              <a:rPr lang="zh-CN" sz="3600" b="0">
                <a:ea typeface="微软雅黑" panose="020b0503020204020204" charset="-122"/>
              </a:rPr>
              <a:t>，交</a:t>
            </a:r>
            <a:r>
              <a:rPr lang="en-US" sz="3600" b="0" i="1">
                <a:latin typeface="微软雅黑" panose="020b0503020204020204" charset="-122"/>
              </a:rPr>
              <a:t>CE</a:t>
            </a:r>
            <a:r>
              <a:rPr lang="zh-CN" sz="3600" b="0">
                <a:ea typeface="微软雅黑" panose="020b0503020204020204" charset="-122"/>
              </a:rPr>
              <a:t>的延长线于点</a:t>
            </a:r>
            <a:r>
              <a:rPr lang="en-US" sz="3600" b="0" i="1">
                <a:latin typeface="微软雅黑" panose="020b0503020204020204" charset="-122"/>
              </a:rPr>
              <a:t>B</a:t>
            </a:r>
            <a:r>
              <a:rPr lang="zh-CN" sz="3600" b="0">
                <a:ea typeface="微软雅黑" panose="020b0503020204020204" charset="-122"/>
              </a:rPr>
              <a:t>，若</a:t>
            </a:r>
            <a:r>
              <a:rPr lang="en-US" sz="3600" b="0">
                <a:latin typeface="微软雅黑" panose="020b0503020204020204" charset="-122"/>
              </a:rPr>
              <a:t>∠</a:t>
            </a:r>
            <a:r>
              <a:rPr lang="en-US" sz="3600" b="0" i="1">
                <a:latin typeface="微软雅黑" panose="020b0503020204020204" charset="-122"/>
              </a:rPr>
              <a:t>A</a:t>
            </a:r>
            <a:r>
              <a:rPr lang="zh-CN" sz="3600" b="0">
                <a:ea typeface="微软雅黑" panose="020b0503020204020204" charset="-122"/>
              </a:rPr>
              <a:t>＝25°，∠</a:t>
            </a:r>
            <a:r>
              <a:rPr lang="en-US" sz="3600" b="0" i="1">
                <a:latin typeface="微软雅黑" panose="020b0503020204020204" charset="-122"/>
              </a:rPr>
              <a:t>B</a:t>
            </a:r>
            <a:r>
              <a:rPr lang="zh-CN" sz="3600" b="0">
                <a:ea typeface="微软雅黑" panose="020b0503020204020204" charset="-122"/>
              </a:rPr>
              <a:t>＝45°，∠</a:t>
            </a:r>
            <a:r>
              <a:rPr lang="en-US" sz="3600" b="0" i="1">
                <a:latin typeface="微软雅黑" panose="020b0503020204020204" charset="-122"/>
              </a:rPr>
              <a:t>C</a:t>
            </a:r>
            <a:r>
              <a:rPr lang="zh-CN" sz="3600" b="0">
                <a:ea typeface="微软雅黑" panose="020b0503020204020204" charset="-122"/>
              </a:rPr>
              <a:t>＝36°，求∠</a:t>
            </a:r>
            <a:r>
              <a:rPr lang="en-US" sz="3600" b="0" i="1">
                <a:latin typeface="微软雅黑" panose="020b0503020204020204" charset="-122"/>
              </a:rPr>
              <a:t>DFE</a:t>
            </a:r>
            <a:r>
              <a:rPr lang="zh-CN" altLang="en-US" sz="3600" b="0" i="1">
                <a:latin typeface="微软雅黑" panose="020b0503020204020204" charset="-122"/>
              </a:rPr>
              <a:t>的度数</a:t>
            </a:r>
          </a:p>
        </p:txBody>
      </p:sp>
      <p:pic>
        <p:nvPicPr>
          <p:cNvPr id="4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37920" y="3448685"/>
            <a:ext cx="2903220" cy="18897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/>
          <p:nvPr/>
        </p:nvPicPr>
        <p:blipFill>
          <a:blip r:embed="rId2"/>
          <a:stretch>
            <a:fillRect/>
          </a:stretch>
        </p:blipFill>
        <p:spPr>
          <a:xfrm>
            <a:off x="1530985" y="2879090"/>
            <a:ext cx="3601085" cy="3241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457200" y="1101725"/>
            <a:ext cx="8228965" cy="1560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endParaRPr lang="en-US" sz="1050" b="0">
              <a:latin typeface="微软雅黑" panose="020b0503020204020204" charset="-122"/>
            </a:endParaRPr>
          </a:p>
          <a:p>
            <a:pPr indent="0"/>
            <a:r>
              <a:rPr lang="en-US" sz="1050" b="0">
                <a:latin typeface="微软雅黑" panose="020b0503020204020204" charset="-122"/>
              </a:rPr>
              <a:t> </a:t>
            </a:r>
            <a:endParaRPr lang="zh-CN" sz="1050" b="0">
              <a:ea typeface="微软雅黑" panose="020b0503020204020204" charset="-122"/>
            </a:endParaRPr>
          </a:p>
          <a:p>
            <a:pPr indent="0"/>
            <a:endParaRPr lang="zh-CN" sz="1050" b="0">
              <a:ea typeface="微软雅黑" panose="020b0503020204020204" charset="-122"/>
            </a:endParaRPr>
          </a:p>
          <a:p>
            <a:pPr indent="0"/>
            <a:r>
              <a:rPr lang="en-US" altLang="zh-CN" sz="3200" b="0">
                <a:ea typeface="微软雅黑" panose="020b0503020204020204" charset="-122"/>
              </a:rPr>
              <a:t>3</a:t>
            </a:r>
            <a:r>
              <a:rPr lang="zh-CN" sz="3200" b="0">
                <a:ea typeface="微软雅黑" panose="020b0503020204020204" charset="-122"/>
              </a:rPr>
              <a:t>．如图，求∠</a:t>
            </a:r>
            <a:r>
              <a:rPr lang="en-US" sz="3200" b="0" i="1">
                <a:latin typeface="微软雅黑" panose="020b0503020204020204" charset="-122"/>
              </a:rPr>
              <a:t>A</a:t>
            </a:r>
            <a:r>
              <a:rPr lang="en-US" sz="3200" b="0">
                <a:latin typeface="微软雅黑" panose="020b0503020204020204" charset="-122"/>
              </a:rPr>
              <a:t>+∠</a:t>
            </a:r>
            <a:r>
              <a:rPr lang="en-US" sz="3200" b="0" i="1">
                <a:latin typeface="微软雅黑" panose="020b0503020204020204" charset="-122"/>
              </a:rPr>
              <a:t>B</a:t>
            </a:r>
            <a:r>
              <a:rPr lang="en-US" sz="3200" b="0">
                <a:latin typeface="微软雅黑" panose="020b0503020204020204" charset="-122"/>
              </a:rPr>
              <a:t>+∠</a:t>
            </a:r>
            <a:r>
              <a:rPr lang="en-US" sz="3200" b="0" i="1">
                <a:latin typeface="微软雅黑" panose="020b0503020204020204" charset="-122"/>
              </a:rPr>
              <a:t>C</a:t>
            </a:r>
            <a:r>
              <a:rPr lang="en-US" sz="3200" b="0">
                <a:latin typeface="微软雅黑" panose="020b0503020204020204" charset="-122"/>
              </a:rPr>
              <a:t>+∠</a:t>
            </a:r>
            <a:r>
              <a:rPr lang="en-US" sz="3200" b="0" i="1">
                <a:latin typeface="微软雅黑" panose="020b0503020204020204" charset="-122"/>
              </a:rPr>
              <a:t>D</a:t>
            </a:r>
            <a:r>
              <a:rPr lang="en-US" sz="3200" b="0">
                <a:latin typeface="微软雅黑" panose="020b0503020204020204" charset="-122"/>
              </a:rPr>
              <a:t>+∠</a:t>
            </a:r>
            <a:r>
              <a:rPr lang="en-US" sz="3200" b="0" i="1">
                <a:latin typeface="微软雅黑" panose="020b0503020204020204" charset="-122"/>
              </a:rPr>
              <a:t>E</a:t>
            </a:r>
            <a:r>
              <a:rPr lang="en-US" sz="3200" b="0">
                <a:latin typeface="微软雅黑" panose="020b0503020204020204" charset="-122"/>
              </a:rPr>
              <a:t>+∠</a:t>
            </a:r>
            <a:r>
              <a:rPr lang="en-US" sz="3200" b="0" i="1">
                <a:latin typeface="微软雅黑" panose="020b0503020204020204" charset="-122"/>
              </a:rPr>
              <a:t>F</a:t>
            </a:r>
            <a:r>
              <a:rPr lang="zh-CN" sz="3200" b="0">
                <a:ea typeface="微软雅黑" panose="020b0503020204020204" charset="-122"/>
              </a:rPr>
              <a:t>的度数</a:t>
            </a:r>
            <a:endParaRPr lang="zh-CN" altLang="en-US" sz="3200" b="0"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611431" y="578004"/>
            <a:ext cx="792088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例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如图，△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中，∠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和∠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ACB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的平分线交于点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O.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若∠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ABC=60°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ACB=80°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，求∠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BOC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度数。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371475" y="317500"/>
            <a:ext cx="8140700" cy="2625725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>
              <a:solidFill>
                <a:srgbClr val="666633"/>
              </a:solidFill>
              <a:latin typeface="Verdana" panose="020b060403050404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409565" y="3477260"/>
            <a:ext cx="3385820" cy="2849245"/>
            <a:chOff x="8519" y="5503"/>
            <a:chExt cx="5332" cy="4487"/>
          </a:xfrm>
        </p:grpSpPr>
        <p:cxnSp>
          <p:nvCxnSpPr>
            <p:cNvPr id="7" name="直接连接符 6"/>
            <p:cNvCxnSpPr/>
            <p:nvPr/>
          </p:nvCxnSpPr>
          <p:spPr>
            <a:xfrm flipH="1" flipV="1">
              <a:off x="10250" y="7828"/>
              <a:ext cx="2559" cy="153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9859" y="7517"/>
              <a:ext cx="1042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E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0901" y="8339"/>
              <a:ext cx="1042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O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8519" y="5503"/>
              <a:ext cx="5332" cy="4487"/>
              <a:chOff x="277" y="5503"/>
              <a:chExt cx="5332" cy="4487"/>
            </a:xfrm>
          </p:grpSpPr>
          <p:sp>
            <p:nvSpPr>
              <p:cNvPr id="16" name="等腰三角形 15"/>
              <p:cNvSpPr/>
              <p:nvPr/>
            </p:nvSpPr>
            <p:spPr>
              <a:xfrm>
                <a:off x="588" y="5973"/>
                <a:ext cx="3979" cy="3415"/>
              </a:xfrm>
              <a:prstGeom prst="triangle">
                <a:avLst>
                  <a:gd name="adj" fmla="val 79592"/>
                </a:avLst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 flipV="1">
                <a:off x="608" y="7869"/>
                <a:ext cx="3600" cy="1519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文本框 17"/>
              <p:cNvSpPr txBox="1"/>
              <p:nvPr/>
            </p:nvSpPr>
            <p:spPr>
              <a:xfrm>
                <a:off x="3417" y="5503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A</a:t>
                </a: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77" y="9410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B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21" y="7391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D</a:t>
                </a: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4567" y="9194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C</a:t>
                </a:r>
              </a:p>
            </p:txBody>
          </p:sp>
        </p:grpSp>
      </p:grp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685268" y="1220033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：（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）∵∠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和∠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ACB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的平分线交于点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O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ABC=60°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ACB=80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°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mc:AlternateContent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85268" y="2138942"/>
                <a:ext cx="7920880" cy="1935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∴∠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OBC</a:t>
                </a: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ABC=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��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×60°=30</a:t>
                </a: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°</a:t>
                </a:r>
                <a:endPara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∠OCB=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∠ACB=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×80°=40</a:t>
                </a: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°</a:t>
                </a:r>
                <a:endPara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268" y="2138942"/>
                <a:ext cx="7920880" cy="1935466"/>
              </a:xfrm>
              <a:prstGeom prst="rect">
                <a:avLst/>
              </a:prstGeom>
              <a:blipFill rotWithShape="1">
                <a:blip r:embed="rId2"/>
                <a:stretch>
                  <a:fillRect l="-1" t="-14" r="8" b="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617055" y="4154494"/>
            <a:ext cx="7920880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BOC+∠OCB+∠OBC=180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°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430" y="4641421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BOC=180°-40°-30°=110°</a:t>
            </a:r>
          </a:p>
          <a:p>
            <a:pPr>
              <a:lnSpc>
                <a:spcPct val="150000"/>
              </a:lnSpc>
            </a:pP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849100" y="105664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55576" y="1440695"/>
                <a:ext cx="7920880" cy="15278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2</a:t>
                </a: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）∵∠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ABC</a:t>
                </a: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和∠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ACB</a:t>
                </a: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的平分线交于点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O</a:t>
                </a: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，∴∠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OBC=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∠ABC</a:t>
                </a: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，∠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OCB=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∠</a:t>
                </a: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ACB</a:t>
                </a:r>
                <a:endPara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440695"/>
                <a:ext cx="7920880" cy="1527854"/>
              </a:xfrm>
              <a:prstGeom prst="rect">
                <a:avLst/>
              </a:prstGeom>
              <a:blipFill rotWithShape="1">
                <a:blip r:embed="rId2"/>
                <a:stretch>
                  <a:fillRect l="-7" t="-34" r="6" b="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85268" y="2780184"/>
                <a:ext cx="7920880" cy="9738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∴∠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OBC+∠OCB=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∠ABC+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∠ACB=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ABC+∠ACB</a:t>
                </a:r>
                <a:r>
                  <a:rPr lang="zh-CN" altLang="en-US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）</a:t>
                </a:r>
                <a:endPara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268" y="2780184"/>
                <a:ext cx="7920880" cy="973856"/>
              </a:xfrm>
              <a:prstGeom prst="rect">
                <a:avLst/>
              </a:prstGeom>
              <a:blipFill rotWithShape="1">
                <a:blip r:embed="rId3"/>
                <a:stretch>
                  <a:fillRect l="-1" t="-16" r="8" b="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761002" y="3775176"/>
            <a:ext cx="7920880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A=70°∴∠ABC+∠ACB =180°-∠A=180°-70°=110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°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mc:AlternateContent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755576" y="4156651"/>
                <a:ext cx="7920880" cy="9738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∴∠</a:t>
                </a:r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OBC+∠OCB=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×110°=</a:t>
                </a:r>
                <a:r>
                  <a:rPr lang="en-US" altLang="zh-CN" sz="2400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55°</a:t>
                </a:r>
                <a:endPara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156651"/>
                <a:ext cx="7920880" cy="973856"/>
              </a:xfrm>
              <a:prstGeom prst="rect">
                <a:avLst/>
              </a:prstGeom>
              <a:blipFill rotWithShape="1">
                <a:blip r:embed="rId4"/>
                <a:stretch>
                  <a:fillRect l="-7" t="-59" r="6" b="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755576" y="5177454"/>
            <a:ext cx="7920880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BOC+∠OCB+∠OBC=180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°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14790" y="5736785"/>
            <a:ext cx="7920880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BOC=180°-55°=125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°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755576" y="154459"/>
            <a:ext cx="792088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latin typeface="微软雅黑" panose="020b0503020204020204" charset="-122"/>
                <a:ea typeface="微软雅黑" panose="020b0503020204020204" charset="-122"/>
              </a:rPr>
              <a:t>变式</a:t>
            </a:r>
            <a:r>
              <a:rPr lang="en-US" altLang="zh-CN" sz="2400" b="1" smtClean="0"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如图，△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中，∠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和∠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ACB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的平分线交于点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O.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若∠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A=70°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，求∠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BOC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2400" b="1" smtClean="0">
                <a:latin typeface="微软雅黑" panose="020b0503020204020204" charset="-122"/>
                <a:ea typeface="微软雅黑" panose="020b0503020204020204" charset="-122"/>
              </a:rPr>
              <a:t>度数。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409565" y="3477260"/>
            <a:ext cx="3385820" cy="2849245"/>
            <a:chOff x="8519" y="5503"/>
            <a:chExt cx="5332" cy="4487"/>
          </a:xfrm>
        </p:grpSpPr>
        <p:cxnSp>
          <p:nvCxnSpPr>
            <p:cNvPr id="7" name="直接连接符 6"/>
            <p:cNvCxnSpPr/>
            <p:nvPr/>
          </p:nvCxnSpPr>
          <p:spPr>
            <a:xfrm flipH="1" flipV="1">
              <a:off x="10250" y="7828"/>
              <a:ext cx="2559" cy="153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9859" y="7517"/>
              <a:ext cx="1042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E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0901" y="8339"/>
              <a:ext cx="1042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O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8519" y="5503"/>
              <a:ext cx="5332" cy="4487"/>
              <a:chOff x="277" y="5503"/>
              <a:chExt cx="5332" cy="4487"/>
            </a:xfrm>
          </p:grpSpPr>
          <p:sp>
            <p:nvSpPr>
              <p:cNvPr id="5" name="等腰三角形 4"/>
              <p:cNvSpPr/>
              <p:nvPr/>
            </p:nvSpPr>
            <p:spPr>
              <a:xfrm>
                <a:off x="588" y="5973"/>
                <a:ext cx="3979" cy="3415"/>
              </a:xfrm>
              <a:prstGeom prst="triangle">
                <a:avLst>
                  <a:gd name="adj" fmla="val 79592"/>
                </a:avLst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 flipV="1">
                <a:off x="608" y="7869"/>
                <a:ext cx="3600" cy="1519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文本框 7"/>
              <p:cNvSpPr txBox="1"/>
              <p:nvPr/>
            </p:nvSpPr>
            <p:spPr>
              <a:xfrm>
                <a:off x="3417" y="5503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A</a:t>
                </a: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277" y="9410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B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121" y="7391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D</a:t>
                </a: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4567" y="9194"/>
                <a:ext cx="1042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C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3"/>
          <p:cNvGrpSpPr/>
          <p:nvPr/>
        </p:nvGrpSpPr>
        <p:grpSpPr>
          <a:xfrm>
            <a:off x="3359150" y="314960"/>
            <a:ext cx="5189855" cy="770890"/>
            <a:chOff x="587" y="581"/>
            <a:chExt cx="8173" cy="1214"/>
          </a:xfrm>
        </p:grpSpPr>
        <p:sp>
          <p:nvSpPr>
            <p:cNvPr id="15" name="圆角矩形 14"/>
            <p:cNvSpPr/>
            <p:nvPr/>
          </p:nvSpPr>
          <p:spPr>
            <a:xfrm>
              <a:off x="587" y="581"/>
              <a:ext cx="7997" cy="1215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 Box 7"/>
            <p:cNvSpPr txBox="1">
              <a:spLocks noChangeArrowheads="1"/>
            </p:cNvSpPr>
            <p:nvPr/>
          </p:nvSpPr>
          <p:spPr bwMode="auto">
            <a:xfrm>
              <a:off x="798" y="779"/>
              <a:ext cx="7962" cy="8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 smtClean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直角三角形</a:t>
              </a:r>
              <a:r>
                <a:rPr lang="zh-CN" altLang="en-US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的两锐角互余．</a:t>
              </a:r>
            </a:p>
          </p:txBody>
        </p:sp>
      </p:grp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557942" y="1713230"/>
            <a:ext cx="7561093" cy="2676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在</a:t>
            </a:r>
            <a:r>
              <a:rPr lang="en-US" altLang="zh-CN" sz="2800" b="1" err="1">
                <a:latin typeface="微软雅黑" panose="020b0503020204020204" charset="-122"/>
                <a:ea typeface="微软雅黑" panose="020b0503020204020204" charset="-122"/>
              </a:rPr>
              <a:t>Rt△ABC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中，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∵∠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A+∠B +∠C = 180°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三角形内角和定理）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而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∠C = 90°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∴ 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A+∠B = 90°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．</a:t>
            </a:r>
          </a:p>
        </p:txBody>
      </p:sp>
      <p:pic>
        <p:nvPicPr>
          <p:cNvPr id="13" name="Picture 6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4405" y="4171950"/>
            <a:ext cx="168402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6"/>
          <p:cNvGrpSpPr/>
          <p:nvPr/>
        </p:nvGrpSpPr>
        <p:grpSpPr>
          <a:xfrm>
            <a:off x="70485" y="123190"/>
            <a:ext cx="3214370" cy="1092200"/>
            <a:chOff x="111" y="194"/>
            <a:chExt cx="5062" cy="1720"/>
          </a:xfrm>
        </p:grpSpPr>
        <p:pic>
          <p:nvPicPr>
            <p:cNvPr id="6" name="图片 5" descr="u=3924452179,3283086285&amp;fm=26&amp;gp=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07" y="194"/>
              <a:ext cx="3966" cy="1720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111" y="695"/>
              <a:ext cx="337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>
                  <a:solidFill>
                    <a:srgbClr val="00B0F0"/>
                  </a:solidFill>
                </a:rPr>
                <a:t>复习定理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/>
        </p:nvGrpSpPr>
        <p:grpSpPr>
          <a:xfrm>
            <a:off x="574452" y="685696"/>
            <a:ext cx="1743075" cy="746760"/>
            <a:chOff x="1038" y="1482"/>
            <a:chExt cx="2745" cy="1176"/>
          </a:xfrm>
        </p:grpSpPr>
        <p:sp>
          <p:nvSpPr>
            <p:cNvPr id="6" name="矩形 5"/>
            <p:cNvSpPr>
              <a:spLocks noChangeArrowheads="1"/>
            </p:cNvSpPr>
            <p:nvPr/>
          </p:nvSpPr>
          <p:spPr bwMode="auto">
            <a:xfrm>
              <a:off x="1889" y="1656"/>
              <a:ext cx="1368" cy="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 lIns="68582" tIns="34292" rIns="68582" bIns="34292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教学目标</a:t>
              </a:r>
            </a:p>
          </p:txBody>
        </p:sp>
        <p:sp>
          <p:nvSpPr>
            <p:cNvPr id="13" name="任意多边形 45"/>
            <p:cNvSpPr/>
            <p:nvPr/>
          </p:nvSpPr>
          <p:spPr bwMode="auto">
            <a:xfrm>
              <a:off x="1038" y="1482"/>
              <a:ext cx="2745" cy="686"/>
            </a:xfrm>
            <a:custGeom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609801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r>
                <a:rPr lang="zh-CN" altLang="en-US" smtClean="0">
                  <a:solidFill>
                    <a:prstClr val="black"/>
                  </a:solidFill>
                  <a:latin typeface="微软雅黑" panose="020b0503020204020204" charset="-122"/>
                </a:rPr>
                <a:t>     </a:t>
              </a:r>
              <a:r>
                <a:rPr lang="zh-CN" altLang="en-US" sz="2000" b="1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牛刀小</a:t>
              </a:r>
              <a:r>
                <a:rPr lang="zh-CN" altLang="en-US" sz="20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试</a:t>
              </a:r>
            </a:p>
          </p:txBody>
        </p:sp>
      </p:grpSp>
      <p:sp>
        <p:nvSpPr>
          <p:cNvPr id="8" name="矩形 7"/>
          <p:cNvSpPr/>
          <p:nvPr/>
        </p:nvSpPr>
        <p:spPr>
          <a:xfrm>
            <a:off x="574814" y="1432527"/>
            <a:ext cx="8041508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如果一个三角形的两个内角分别是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36°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54°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，那么这个三角形是（ ）</a:t>
            </a: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．</a:t>
            </a:r>
            <a:r>
              <a:rPr lang="zh-CN" altLang="en-US" sz="2400" b="1" smtClean="0">
                <a:latin typeface="微软雅黑" panose="020b0503020204020204" charset="-122"/>
                <a:ea typeface="微软雅黑" panose="020b0503020204020204" charset="-122"/>
              </a:rPr>
              <a:t>锐角三角形       </a:t>
            </a:r>
            <a:r>
              <a:rPr lang="en-US" altLang="zh-CN" sz="2400" b="1" smtClean="0"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．直角三角形</a:t>
            </a: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．</a:t>
            </a:r>
            <a:r>
              <a:rPr lang="zh-CN" altLang="en-US" sz="2400" b="1" smtClean="0">
                <a:latin typeface="微软雅黑" panose="020b0503020204020204" charset="-122"/>
                <a:ea typeface="微软雅黑" panose="020b0503020204020204" charset="-122"/>
              </a:rPr>
              <a:t>钝角三角形       </a:t>
            </a:r>
            <a:r>
              <a:rPr lang="en-US" altLang="zh-CN" sz="2400" b="1" smtClean="0">
                <a:latin typeface="微软雅黑" panose="020b0503020204020204" charset="-122"/>
                <a:ea typeface="微软雅黑" panose="020b0503020204020204" charset="-122"/>
              </a:rPr>
              <a:t>D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．等腰三角形</a:t>
            </a:r>
          </a:p>
        </p:txBody>
      </p:sp>
      <p:sp>
        <p:nvSpPr>
          <p:cNvPr id="14" name="矩形 13"/>
          <p:cNvSpPr/>
          <p:nvPr/>
        </p:nvSpPr>
        <p:spPr>
          <a:xfrm>
            <a:off x="941294" y="3872805"/>
            <a:ext cx="67516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解析：第三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个角是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180°-36°-54°=90°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∴三角形是直角三角形．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故选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．</a:t>
            </a:r>
          </a:p>
        </p:txBody>
      </p:sp>
      <p:sp>
        <p:nvSpPr>
          <p:cNvPr id="15" name="椭圆形标注 14"/>
          <p:cNvSpPr/>
          <p:nvPr/>
        </p:nvSpPr>
        <p:spPr>
          <a:xfrm>
            <a:off x="6414246" y="4114800"/>
            <a:ext cx="2380130" cy="1721224"/>
          </a:xfrm>
          <a:prstGeom prst="wedgeEllipseCallout">
            <a:avLst>
              <a:gd name="adj1" fmla="val -64358"/>
              <a:gd name="adj2" fmla="val -6299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657562" y="4467580"/>
            <a:ext cx="20708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不</a:t>
            </a:r>
            <a:r>
              <a:rPr lang="zh-CN" altLang="en-US" sz="20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需要计算，你能得到答案吗？</a:t>
            </a:r>
            <a:endParaRPr lang="zh-CN" altLang="en-US" sz="20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72020" y="2212562"/>
            <a:ext cx="44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5" grpId="0"/>
      <p:bldP spid="16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076566" y="3063910"/>
            <a:ext cx="78610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解析：设∠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为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，则∠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B=2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A=2x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C=3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A=3x</a:t>
            </a:r>
            <a:endParaRPr lang="zh-CN" altLang="en-US" sz="2400" b="1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∵三角形的内角和为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180°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x+2x+3x=180°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，∴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x=30°</a:t>
            </a: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则此三角形的三个内角为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30°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60°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90°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，故此三角形为直角三角形。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mc:AlternateContent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55576" y="1350314"/>
                <a:ext cx="7920880" cy="1437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b="1" smtClean="0">
                    <a:latin typeface="微软雅黑" panose="020b0503020204020204" charset="-122"/>
                    <a:ea typeface="微软雅黑" panose="020b0503020204020204" charset="-122"/>
                  </a:rPr>
                  <a:t>2.</a:t>
                </a:r>
                <a:r>
                  <a:rPr lang="zh-CN" altLang="en-US" sz="2400" b="1" smtClean="0">
                    <a:latin typeface="微软雅黑" panose="020b0503020204020204" charset="-122"/>
                    <a:ea typeface="微软雅黑" panose="020b0503020204020204" charset="-122"/>
                  </a:rPr>
                  <a:t> 在△ＡＢＣ中，如果∠Ａ</a:t>
                </a:r>
                <a:r>
                  <a:rPr lang="en-US" altLang="zh-CN" sz="2400" b="1" smtClean="0">
                    <a:latin typeface="微软雅黑" panose="020b0503020204020204" charset="-122"/>
                    <a:ea typeface="微软雅黑" panose="020b0503020204020204" charset="-122"/>
                  </a:rPr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 smtClean="0"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 i="0" smtClean="0"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 i="0" smtClean="0">
                              <a:latin typeface="Cambria Math" panose="02040503050406030204" pitchFamily="18" charset="0"/>
                              <a:ea typeface="微软雅黑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 smtClean="0">
                    <a:latin typeface="微软雅黑" panose="020b0503020204020204" charset="-122"/>
                    <a:ea typeface="微软雅黑" panose="020b0503020204020204" charset="-122"/>
                  </a:rPr>
                  <a:t>∠B=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b="1" i="1">
                              <a:latin typeface="Cambria Math" panose="02040503050406030204" pitchFamily="18" charset="0"/>
                              <a:ea typeface="微软雅黑"/>
                            </a:rPr>
                          </m:ctrlPr>
                        </m:fPr>
                        <m:num>
                          <m:r>
                            <m:rPr>
                              <m:sty m:val="b"/>
                            </m:rPr>
                            <a:rPr lang="en-US" altLang="zh-CN" sz="2400" b="1">
                              <a:latin typeface="Cambria Math" panose="02040503050406030204" pitchFamily="18" charset="0"/>
                              <a:ea typeface="微软雅黑"/>
                            </a:rPr>
                            <m:t>𝟏</m:t>
                          </m:r>
                        </m:num>
                        <m:den>
                          <m:r>
                            <m:rPr>
                              <m:sty m:val="b"/>
                            </m:rPr>
                            <a:rPr lang="en-US" altLang="zh-CN" sz="2400" b="1" i="0" smtClean="0">
                              <a:latin typeface="Cambria Math" panose="02040503050406030204" pitchFamily="18" charset="0"/>
                              <a:ea typeface="微软雅黑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r>
                  <a:rPr lang="en-US" altLang="zh-CN" sz="2400" b="1" smtClean="0">
                    <a:latin typeface="微软雅黑" panose="020b0503020204020204" charset="-122"/>
                    <a:ea typeface="微软雅黑" panose="020b0503020204020204" charset="-122"/>
                  </a:rPr>
                  <a:t>∠C</a:t>
                </a:r>
                <a:r>
                  <a:rPr lang="zh-CN" altLang="en-US" sz="2400" b="1" smtClean="0">
                    <a:latin typeface="微软雅黑" panose="020b0503020204020204" charset="-122"/>
                    <a:ea typeface="微软雅黑" panose="020b0503020204020204" charset="-122"/>
                  </a:rPr>
                  <a:t>，那么△ＡＢＣ是什么三角形？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350314"/>
                <a:ext cx="7920880" cy="1437005"/>
              </a:xfrm>
              <a:prstGeom prst="rect">
                <a:avLst/>
              </a:prstGeom>
              <a:blipFill rotWithShape="1">
                <a:blip r:embed="rId2"/>
                <a:stretch>
                  <a:fillRect l="-7" t="-21" r="6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645467" y="1332309"/>
            <a:ext cx="7958981" cy="1664643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>
              <a:solidFill>
                <a:srgbClr val="666633"/>
              </a:solidFill>
              <a:latin typeface="Verdana" panose="020b060403050404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 rot="2072427">
            <a:off x="7815651" y="1091959"/>
            <a:ext cx="1080120" cy="578197"/>
          </a:xfrm>
          <a:prstGeom prst="ellipse">
            <a:avLst/>
          </a:prstGeom>
          <a:solidFill>
            <a:srgbClr val="5F9B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563888" y="2276872"/>
            <a:ext cx="2016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直角三角形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4"/>
          <p:cNvSpPr>
            <a:spLocks noChangeArrowheads="1"/>
          </p:cNvSpPr>
          <p:nvPr/>
        </p:nvSpPr>
        <p:spPr bwMode="auto">
          <a:xfrm>
            <a:off x="110755" y="1505057"/>
            <a:ext cx="8964613" cy="39703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想一想：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如果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一个三角形是直角三角形，那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么这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个三角形有两个角互余．反过来，有两个角互余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的三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角形是直角三角形吗？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请说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明理由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．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已知：（如图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Wingdings" panose="05000000000000000000" pitchFamily="2" charset="2"/>
              </a:rPr>
              <a:t>）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在△</a:t>
            </a:r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中，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+∠</a:t>
            </a:r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B 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= 90°.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求证：△</a:t>
            </a:r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是直角三角形．</a:t>
            </a:r>
          </a:p>
        </p:txBody>
      </p:sp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995991" y="3110377"/>
            <a:ext cx="2625725" cy="19558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50825" y="1916113"/>
            <a:ext cx="85407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7330" algn="l" defTabSz="91503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marR="0" lvl="0" indent="-227330" algn="l" defTabSz="91503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  <a:p>
            <a:pPr marL="228600" marR="0" lvl="0" indent="-227330" algn="l" defTabSz="915035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800" b="1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827088" y="1484313"/>
            <a:ext cx="7632700" cy="2227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证明：在△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中，</a:t>
            </a: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A+∠B+∠C = 180°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，（三角形内角和定理）</a:t>
            </a: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 ∠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A+∠B = 90°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，（已知）</a:t>
            </a: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 ∠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 = 90°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 △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ABC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是直角三角形．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直角三角形定义）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827088" y="4581525"/>
            <a:ext cx="72961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结论：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有两个角互余的三角形是直角三角形．</a:t>
            </a:r>
            <a:endParaRPr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57183" y="1403449"/>
            <a:ext cx="8436345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例</a:t>
            </a:r>
            <a:r>
              <a:rPr lang="en-US" altLang="zh-CN" sz="28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b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如图，∠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C =∠D =90°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AD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BC 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相交于点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E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， ∠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CAE 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与∠</a:t>
            </a: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DBE 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有什么关系？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2" name="Group 6"/>
          <p:cNvGrpSpPr/>
          <p:nvPr/>
        </p:nvGrpSpPr>
        <p:grpSpPr>
          <a:xfrm>
            <a:off x="5183698" y="2808288"/>
            <a:ext cx="3845723" cy="2116137"/>
            <a:chExt cx="2941" cy="1575"/>
          </a:xfrm>
        </p:grpSpPr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207" y="242"/>
              <a:ext cx="2541" cy="123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888" y="0"/>
              <a:ext cx="265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sz="2800" b="0" i="1">
                  <a:latin typeface="Times New Roman" panose="02020603050405020304" pitchFamily="18" charset="0"/>
                </a:rPr>
                <a:t>C</a:t>
              </a:r>
              <a:endParaRPr lang="en-US" altLang="zh-CN" sz="2800" b="0" i="1">
                <a:latin typeface="Times New Roman" panose="02020603050405020304" pitchFamily="18" charset="0"/>
              </a:endParaRPr>
            </a:p>
          </p:txBody>
        </p:sp>
        <p:sp>
          <p:nvSpPr>
            <p:cNvPr id="15" name="Rectangle 9"/>
            <p:cNvSpPr>
              <a:spLocks noChangeArrowheads="1"/>
            </p:cNvSpPr>
            <p:nvPr/>
          </p:nvSpPr>
          <p:spPr bwMode="auto">
            <a:xfrm>
              <a:off x="2104" y="176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sz="2800" b="0" i="1">
                  <a:latin typeface="Times New Roman" panose="02020603050405020304" pitchFamily="18" charset="0"/>
                </a:rPr>
                <a:t>D</a:t>
              </a:r>
              <a:endParaRPr lang="en-US" altLang="zh-CN" sz="2800" b="0" i="1">
                <a:latin typeface="Times New Roman" panose="02020603050405020304" pitchFamily="18" charset="0"/>
              </a:endParaRPr>
            </a:p>
          </p:txBody>
        </p:sp>
        <p:sp>
          <p:nvSpPr>
            <p:cNvPr id="16" name="Rectangle 10"/>
            <p:cNvSpPr>
              <a:spLocks noChangeArrowheads="1"/>
            </p:cNvSpPr>
            <p:nvPr/>
          </p:nvSpPr>
          <p:spPr bwMode="auto">
            <a:xfrm>
              <a:off x="1552" y="416"/>
              <a:ext cx="253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sz="2800" b="0" i="1">
                  <a:latin typeface="Times New Roman" panose="02020603050405020304" pitchFamily="18" charset="0"/>
                </a:rPr>
                <a:t>E</a:t>
              </a:r>
              <a:endParaRPr lang="en-US" altLang="zh-CN" sz="2800" b="0" i="1"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11"/>
            <p:cNvSpPr>
              <a:spLocks noChangeArrowheads="1"/>
            </p:cNvSpPr>
            <p:nvPr/>
          </p:nvSpPr>
          <p:spPr bwMode="auto">
            <a:xfrm>
              <a:off x="0" y="1232"/>
              <a:ext cx="253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sz="2800" b="0" i="1">
                  <a:latin typeface="Times New Roman" panose="02020603050405020304" pitchFamily="18" charset="0"/>
                </a:rPr>
                <a:t>A</a:t>
              </a:r>
              <a:endParaRPr lang="en-US" altLang="zh-CN" sz="2800" b="0" i="1">
                <a:latin typeface="Times New Roman" panose="02020603050405020304" pitchFamily="18" charset="0"/>
              </a:endParaRPr>
            </a:p>
          </p:txBody>
        </p:sp>
        <p:sp>
          <p:nvSpPr>
            <p:cNvPr id="18" name="Rectangle 12"/>
            <p:cNvSpPr>
              <a:spLocks noChangeArrowheads="1"/>
            </p:cNvSpPr>
            <p:nvPr/>
          </p:nvSpPr>
          <p:spPr bwMode="auto">
            <a:xfrm>
              <a:off x="2688" y="1248"/>
              <a:ext cx="253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sz="2800" b="0" i="1">
                  <a:latin typeface="Times New Roman" panose="02020603050405020304" pitchFamily="18" charset="0"/>
                </a:rPr>
                <a:t>B</a:t>
              </a:r>
              <a:endParaRPr lang="en-US" altLang="zh-CN" sz="2800" b="0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819880" y="2808288"/>
            <a:ext cx="27126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CAE 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＝∠</a:t>
            </a:r>
            <a:r>
              <a:rPr lang="en-US" altLang="zh-CN" sz="28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DBE 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96347" y="3448844"/>
            <a:ext cx="54824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解：在</a:t>
            </a:r>
            <a:r>
              <a:rPr lang="en-US" altLang="zh-CN" sz="2400" b="1" err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Rt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△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ACE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中，∠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CAE=90°-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AEC.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64279" y="4010947"/>
            <a:ext cx="48108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在</a:t>
            </a:r>
            <a:r>
              <a:rPr lang="en-US" altLang="zh-CN" sz="2400" b="1" err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Rt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△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ACE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中，∠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DBE=90°-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BED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6579" y="4570780"/>
            <a:ext cx="24032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 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AEC=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BED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6579" y="5080514"/>
            <a:ext cx="3748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∠CAE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＝∠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DBE </a:t>
            </a:r>
          </a:p>
          <a:p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297180" y="1378585"/>
            <a:ext cx="8119110" cy="151638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>
              <a:solidFill>
                <a:srgbClr val="666633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" name="文本框 101"/>
          <p:cNvSpPr txBox="1"/>
          <p:nvPr/>
        </p:nvSpPr>
        <p:spPr>
          <a:xfrm>
            <a:off x="398145" y="1168400"/>
            <a:ext cx="841819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73355" indent="-173355"/>
            <a:r>
              <a:rPr lang="en-US" altLang="zh-CN" sz="3600" b="0">
                <a:ea typeface="微软雅黑" panose="020b0503020204020204" charset="-122"/>
              </a:rPr>
              <a:t>3.</a:t>
            </a:r>
            <a:r>
              <a:rPr lang="zh-CN" sz="3600" b="0">
                <a:ea typeface="微软雅黑" panose="020b0503020204020204" charset="-122"/>
              </a:rPr>
              <a:t>如图，</a:t>
            </a:r>
            <a:r>
              <a:rPr lang="en-US" sz="3600" b="0" i="1">
                <a:latin typeface="微软雅黑" panose="020b0503020204020204" charset="-122"/>
              </a:rPr>
              <a:t>AD</a:t>
            </a:r>
            <a:r>
              <a:rPr lang="en-US" sz="3600" b="0">
                <a:latin typeface="微软雅黑" panose="020b0503020204020204" charset="-122"/>
              </a:rPr>
              <a:t>⊥</a:t>
            </a:r>
            <a:r>
              <a:rPr lang="en-US" sz="3600" b="0" i="1">
                <a:latin typeface="微软雅黑" panose="020b0503020204020204" charset="-122"/>
              </a:rPr>
              <a:t>BD</a:t>
            </a:r>
            <a:r>
              <a:rPr lang="zh-CN" sz="3600" b="0">
                <a:ea typeface="微软雅黑" panose="020b0503020204020204" charset="-122"/>
              </a:rPr>
              <a:t>，</a:t>
            </a:r>
            <a:r>
              <a:rPr lang="en-US" sz="3600" b="0" i="1">
                <a:latin typeface="微软雅黑" panose="020b0503020204020204" charset="-122"/>
              </a:rPr>
              <a:t>AC</a:t>
            </a:r>
            <a:r>
              <a:rPr lang="zh-CN" sz="3600" b="0">
                <a:ea typeface="微软雅黑" panose="020b0503020204020204" charset="-122"/>
              </a:rPr>
              <a:t>平分</a:t>
            </a:r>
            <a:r>
              <a:rPr lang="en-US" sz="3600" b="0">
                <a:latin typeface="微软雅黑" panose="020b0503020204020204" charset="-122"/>
              </a:rPr>
              <a:t>∠D</a:t>
            </a:r>
            <a:r>
              <a:rPr lang="en-US" sz="3600" b="0" i="1">
                <a:latin typeface="微软雅黑" panose="020b0503020204020204" charset="-122"/>
              </a:rPr>
              <a:t>AE</a:t>
            </a:r>
            <a:r>
              <a:rPr lang="zh-CN" sz="3600" b="0">
                <a:ea typeface="微软雅黑" panose="020b0503020204020204" charset="-122"/>
              </a:rPr>
              <a:t>，</a:t>
            </a:r>
            <a:r>
              <a:rPr lang="en-US" sz="3600" b="0">
                <a:latin typeface="微软雅黑" panose="020b0503020204020204" charset="-122"/>
              </a:rPr>
              <a:t>∠</a:t>
            </a:r>
            <a:r>
              <a:rPr lang="en-US" sz="3600" b="0" i="1">
                <a:latin typeface="微软雅黑" panose="020b0503020204020204" charset="-122"/>
              </a:rPr>
              <a:t>ACD</a:t>
            </a:r>
            <a:r>
              <a:rPr lang="zh-CN" sz="3600" b="0">
                <a:ea typeface="微软雅黑" panose="020b0503020204020204" charset="-122"/>
              </a:rPr>
              <a:t>＝70°．求∠</a:t>
            </a:r>
            <a:r>
              <a:rPr lang="en-US" sz="3600" b="0" i="1">
                <a:latin typeface="微软雅黑" panose="020b0503020204020204" charset="-122"/>
              </a:rPr>
              <a:t>DEA </a:t>
            </a:r>
            <a:r>
              <a:rPr lang="zh-CN" sz="3600" b="0">
                <a:ea typeface="微软雅黑" panose="020b0503020204020204" charset="-122"/>
              </a:rPr>
              <a:t>的度数．</a:t>
            </a:r>
            <a:endParaRPr lang="zh-CN" altLang="en-US" sz="3600" b="0"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54075" y="3208655"/>
            <a:ext cx="2646680" cy="2634615"/>
            <a:chOff x="6979" y="4452"/>
            <a:chExt cx="4168" cy="4149"/>
          </a:xfrm>
        </p:grpSpPr>
        <p:grpSp>
          <p:nvGrpSpPr>
            <p:cNvPr id="5" name="组合 4"/>
            <p:cNvGrpSpPr/>
            <p:nvPr/>
          </p:nvGrpSpPr>
          <p:grpSpPr>
            <a:xfrm>
              <a:off x="7448" y="4907"/>
              <a:ext cx="2986" cy="3114"/>
              <a:chOff x="7448" y="4907"/>
              <a:chExt cx="2986" cy="3996"/>
            </a:xfrm>
          </p:grpSpPr>
          <p:sp>
            <p:nvSpPr>
              <p:cNvPr id="3" name="直角三角形 2"/>
              <p:cNvSpPr/>
              <p:nvPr/>
            </p:nvSpPr>
            <p:spPr>
              <a:xfrm>
                <a:off x="7448" y="4907"/>
                <a:ext cx="2986" cy="3963"/>
              </a:xfrm>
              <a:prstGeom prst="rtTriangle">
                <a:avLst/>
              </a:prstGeom>
              <a:noFill/>
              <a:ln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" name="直接连接符 3"/>
              <p:cNvCxnSpPr>
                <a:stCxn id="3" idx="0"/>
              </p:cNvCxnSpPr>
              <p:nvPr/>
            </p:nvCxnSpPr>
            <p:spPr>
              <a:xfrm>
                <a:off x="7448" y="4907"/>
                <a:ext cx="1277" cy="399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文本框 5"/>
            <p:cNvSpPr txBox="1"/>
            <p:nvPr/>
          </p:nvSpPr>
          <p:spPr>
            <a:xfrm>
              <a:off x="7072" y="4452"/>
              <a:ext cx="601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A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79" y="7682"/>
              <a:ext cx="601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D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547" y="7682"/>
              <a:ext cx="601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E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640" y="8021"/>
              <a:ext cx="601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C</a:t>
              </a:r>
            </a:p>
          </p:txBody>
        </p:sp>
      </p:grp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3"/>
          <p:cNvGrpSpPr/>
          <p:nvPr/>
        </p:nvGrpSpPr>
        <p:grpSpPr>
          <a:xfrm>
            <a:off x="877570" y="1596390"/>
            <a:ext cx="6458585" cy="771525"/>
            <a:chOff x="939" y="513"/>
            <a:chExt cx="12219" cy="1215"/>
          </a:xfrm>
        </p:grpSpPr>
        <p:sp>
          <p:nvSpPr>
            <p:cNvPr id="15" name="圆角矩形 14"/>
            <p:cNvSpPr/>
            <p:nvPr/>
          </p:nvSpPr>
          <p:spPr>
            <a:xfrm>
              <a:off x="939" y="513"/>
              <a:ext cx="12219" cy="1215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 Box 7"/>
            <p:cNvSpPr txBox="1">
              <a:spLocks noChangeArrowheads="1"/>
            </p:cNvSpPr>
            <p:nvPr/>
          </p:nvSpPr>
          <p:spPr bwMode="auto">
            <a:xfrm>
              <a:off x="1269" y="685"/>
              <a:ext cx="11344" cy="7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三角形的外角等于与它不相邻的两个内角和</a:t>
              </a:r>
            </a:p>
          </p:txBody>
        </p:sp>
      </p:grp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1124585" y="3390265"/>
            <a:ext cx="4691380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err="1">
                <a:latin typeface="微软雅黑" panose="020b0503020204020204" charset="-122"/>
                <a:ea typeface="微软雅黑" panose="020b0503020204020204" charset="-122"/>
              </a:rPr>
              <a:t>△ABC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中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DAB =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∠B+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∠C 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446395" y="2175510"/>
            <a:ext cx="3935730" cy="3935730"/>
            <a:chOff x="7455" y="1573"/>
            <a:chExt cx="6198" cy="6198"/>
          </a:xfrm>
        </p:grpSpPr>
        <p:grpSp>
          <p:nvGrpSpPr>
            <p:cNvPr id="6" name="组合 5"/>
            <p:cNvGrpSpPr/>
            <p:nvPr/>
          </p:nvGrpSpPr>
          <p:grpSpPr>
            <a:xfrm>
              <a:off x="7455" y="4091"/>
              <a:ext cx="6198" cy="3680"/>
              <a:chOff x="7239" y="3617"/>
              <a:chExt cx="6198" cy="3680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7780" y="4329"/>
                <a:ext cx="4507" cy="2721"/>
              </a:xfrm>
              <a:prstGeom prst="triangle">
                <a:avLst>
                  <a:gd name="adj" fmla="val 72005"/>
                </a:avLst>
              </a:prstGeom>
              <a:noFill/>
              <a:ln w="57150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10677" y="3617"/>
                <a:ext cx="569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A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7239" y="6717"/>
                <a:ext cx="541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B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12369" y="6717"/>
                <a:ext cx="1069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C</a:t>
                </a:r>
              </a:p>
            </p:txBody>
          </p:sp>
        </p:grpSp>
        <p:cxnSp>
          <p:nvCxnSpPr>
            <p:cNvPr id="8" name="直接连接符 7"/>
            <p:cNvCxnSpPr/>
            <p:nvPr/>
          </p:nvCxnSpPr>
          <p:spPr>
            <a:xfrm flipH="1" flipV="1">
              <a:off x="10150" y="2291"/>
              <a:ext cx="1081" cy="2512"/>
            </a:xfrm>
            <a:prstGeom prst="line">
              <a:avLst/>
            </a:prstGeom>
            <a:ln w="5715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9987" y="1573"/>
              <a:ext cx="109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D</a:t>
              </a:r>
            </a:p>
          </p:txBody>
        </p:sp>
      </p:grpSp>
      <p:sp>
        <p:nvSpPr>
          <p:cNvPr id="16" name="饼形 15"/>
          <p:cNvSpPr/>
          <p:nvPr/>
        </p:nvSpPr>
        <p:spPr>
          <a:xfrm rot="780000">
            <a:off x="7411085" y="3827145"/>
            <a:ext cx="849630" cy="764540"/>
          </a:xfrm>
          <a:prstGeom prst="pie">
            <a:avLst>
              <a:gd name="adj1" fmla="val 7633598"/>
              <a:gd name="adj2" fmla="val 14099096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饼形 16"/>
          <p:cNvSpPr/>
          <p:nvPr/>
        </p:nvSpPr>
        <p:spPr>
          <a:xfrm rot="7140000">
            <a:off x="5452110" y="5544820"/>
            <a:ext cx="849630" cy="764540"/>
          </a:xfrm>
          <a:prstGeom prst="pie">
            <a:avLst>
              <a:gd name="adj1" fmla="val 12001892"/>
              <a:gd name="adj2" fmla="val 14476344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饼形 17"/>
          <p:cNvSpPr/>
          <p:nvPr/>
        </p:nvSpPr>
        <p:spPr>
          <a:xfrm rot="19800000">
            <a:off x="8211185" y="5531485"/>
            <a:ext cx="849630" cy="764540"/>
          </a:xfrm>
          <a:prstGeom prst="pie">
            <a:avLst>
              <a:gd name="adj1" fmla="val 12568267"/>
              <a:gd name="adj2" fmla="val 16588662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0485" y="123190"/>
            <a:ext cx="3214370" cy="1092200"/>
            <a:chOff x="111" y="194"/>
            <a:chExt cx="5062" cy="1720"/>
          </a:xfrm>
        </p:grpSpPr>
        <p:pic>
          <p:nvPicPr>
            <p:cNvPr id="20" name="图片 19" descr="u=3924452179,3283086285&amp;fm=26&amp;gp=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07" y="194"/>
              <a:ext cx="3966" cy="1720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111" y="695"/>
              <a:ext cx="337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>
                  <a:solidFill>
                    <a:srgbClr val="00B0F0"/>
                  </a:solidFill>
                </a:rPr>
                <a:t>复习定理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" name="文本框 103"/>
          <p:cNvSpPr txBox="1"/>
          <p:nvPr/>
        </p:nvSpPr>
        <p:spPr>
          <a:xfrm>
            <a:off x="280035" y="870585"/>
            <a:ext cx="85845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73355" indent="-173355"/>
            <a:r>
              <a:rPr lang="en-US" altLang="zh-CN" sz="2800" b="0">
                <a:ea typeface="微软雅黑" panose="020b0503020204020204" charset="-122"/>
              </a:rPr>
              <a:t>1.</a:t>
            </a:r>
            <a:r>
              <a:rPr lang="zh-CN" sz="2800" b="0">
                <a:ea typeface="微软雅黑" panose="020b0503020204020204" charset="-122"/>
              </a:rPr>
              <a:t>如图，∠1＝120°，∠</a:t>
            </a:r>
            <a:r>
              <a:rPr lang="en-US" sz="2800" b="0" i="1">
                <a:latin typeface="微软雅黑" panose="020b0503020204020204" charset="-122"/>
              </a:rPr>
              <a:t>E</a:t>
            </a:r>
            <a:r>
              <a:rPr lang="zh-CN" sz="2800" b="0">
                <a:ea typeface="微软雅黑" panose="020b0503020204020204" charset="-122"/>
              </a:rPr>
              <a:t>＝80°，则∠</a:t>
            </a:r>
            <a:r>
              <a:rPr lang="en-US" sz="2800" b="0" i="1">
                <a:latin typeface="微软雅黑" panose="020b0503020204020204" charset="-122"/>
              </a:rPr>
              <a:t>A</a:t>
            </a:r>
            <a:r>
              <a:rPr lang="zh-CN" sz="2800" b="0">
                <a:ea typeface="微软雅黑" panose="020b0503020204020204" charset="-122"/>
              </a:rPr>
              <a:t>的大小</a:t>
            </a:r>
          </a:p>
          <a:p>
            <a:pPr marL="173355" indent="-173355"/>
            <a:r>
              <a:rPr lang="zh-CN" sz="2800" b="0">
                <a:ea typeface="微软雅黑" panose="020b0503020204020204" charset="-122"/>
              </a:rPr>
              <a:t>是（　　）</a:t>
            </a:r>
            <a:endParaRPr lang="zh-CN" altLang="en-US" sz="2800" b="0">
              <a:ea typeface="微软雅黑" panose="020b0503020204020204" charset="-122"/>
            </a:endParaRPr>
          </a:p>
        </p:txBody>
      </p:sp>
      <p:pic>
        <p:nvPicPr>
          <p:cNvPr id="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0" y="2197100"/>
            <a:ext cx="3647440" cy="2522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" name="文本框 104"/>
          <p:cNvSpPr txBox="1"/>
          <p:nvPr/>
        </p:nvSpPr>
        <p:spPr>
          <a:xfrm>
            <a:off x="1024255" y="4719320"/>
            <a:ext cx="7094855" cy="906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endParaRPr lang="en-US" sz="1050" b="0">
              <a:latin typeface="微软雅黑" panose="020b0503020204020204" charset="-122"/>
            </a:endParaRPr>
          </a:p>
          <a:p>
            <a:pPr indent="0"/>
            <a:r>
              <a:rPr lang="en-US" sz="1050" b="0">
                <a:latin typeface="微软雅黑" panose="020b0503020204020204" charset="-122"/>
              </a:rPr>
              <a:t> </a:t>
            </a:r>
            <a:endParaRPr lang="zh-CN" sz="1050" b="0">
              <a:ea typeface="微软雅黑" panose="020b0503020204020204" charset="-122"/>
            </a:endParaRPr>
          </a:p>
          <a:p>
            <a:pPr indent="0"/>
            <a:r>
              <a:rPr lang="zh-CN" sz="3200" b="0">
                <a:ea typeface="微软雅黑" panose="020b0503020204020204" charset="-122"/>
              </a:rPr>
              <a:t>A．10°</a:t>
            </a:r>
            <a:r>
              <a:rPr lang="en-US" sz="3200" b="0">
                <a:latin typeface="微软雅黑" panose="020b0503020204020204" charset="-122"/>
              </a:rPr>
              <a:t>	</a:t>
            </a:r>
            <a:r>
              <a:rPr lang="zh-CN" sz="3200" b="0">
                <a:ea typeface="微软雅黑" panose="020b0503020204020204" charset="-122"/>
              </a:rPr>
              <a:t>B．40°</a:t>
            </a:r>
            <a:r>
              <a:rPr lang="en-US" sz="3200" b="0">
                <a:latin typeface="微软雅黑" panose="020b0503020204020204" charset="-122"/>
              </a:rPr>
              <a:t>	</a:t>
            </a:r>
            <a:r>
              <a:rPr lang="zh-CN" sz="3200" b="0">
                <a:ea typeface="微软雅黑" panose="020b0503020204020204" charset="-122"/>
              </a:rPr>
              <a:t>C．30°</a:t>
            </a:r>
            <a:r>
              <a:rPr lang="en-US" sz="3200" b="0">
                <a:latin typeface="微软雅黑" panose="020b0503020204020204" charset="-122"/>
              </a:rPr>
              <a:t>	</a:t>
            </a:r>
            <a:r>
              <a:rPr lang="zh-CN" sz="3200" b="0">
                <a:ea typeface="微软雅黑" panose="020b0503020204020204" charset="-122"/>
              </a:rPr>
              <a:t>D．80°</a:t>
            </a:r>
            <a:endParaRPr lang="zh-CN" altLang="en-US" sz="3200" b="0"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5" name="文本框 104"/>
          <p:cNvSpPr txBox="1"/>
          <p:nvPr/>
        </p:nvSpPr>
        <p:spPr>
          <a:xfrm>
            <a:off x="0" y="432435"/>
            <a:ext cx="914463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73355" indent="-173355"/>
            <a:r>
              <a:rPr lang="en-US" altLang="zh-CN" sz="2800" b="0">
                <a:ea typeface="微软雅黑" panose="020b0503020204020204" charset="-122"/>
              </a:rPr>
              <a:t>2.</a:t>
            </a:r>
            <a:r>
              <a:rPr lang="zh-CN" sz="2800" b="0">
                <a:ea typeface="微软雅黑" panose="020b0503020204020204" charset="-122"/>
              </a:rPr>
              <a:t>一个零件形状如图所示，按规定当</a:t>
            </a:r>
            <a:r>
              <a:rPr lang="en-US" sz="2800" b="0">
                <a:latin typeface="微软雅黑" panose="020b0503020204020204" charset="-122"/>
              </a:rPr>
              <a:t>∠</a:t>
            </a:r>
            <a:r>
              <a:rPr lang="en-US" sz="2800" b="0" i="1">
                <a:latin typeface="微软雅黑" panose="020b0503020204020204" charset="-122"/>
              </a:rPr>
              <a:t>A</a:t>
            </a:r>
            <a:r>
              <a:rPr lang="zh-CN" sz="2800" b="0">
                <a:ea typeface="微软雅黑" panose="020b0503020204020204" charset="-122"/>
              </a:rPr>
              <a:t>＝90°，∠</a:t>
            </a:r>
            <a:r>
              <a:rPr lang="en-US" sz="2800" b="0" i="1">
                <a:latin typeface="微软雅黑" panose="020b0503020204020204" charset="-122"/>
              </a:rPr>
              <a:t>B</a:t>
            </a:r>
            <a:r>
              <a:rPr lang="zh-CN" sz="2800" b="0">
                <a:ea typeface="微软雅黑" panose="020b0503020204020204" charset="-122"/>
              </a:rPr>
              <a:t>＝21°，∠</a:t>
            </a:r>
            <a:r>
              <a:rPr lang="en-US" sz="2800" b="0" i="1">
                <a:latin typeface="微软雅黑" panose="020b0503020204020204" charset="-122"/>
              </a:rPr>
              <a:t>C</a:t>
            </a:r>
            <a:r>
              <a:rPr lang="zh-CN" sz="2800" b="0">
                <a:ea typeface="微软雅黑" panose="020b0503020204020204" charset="-122"/>
              </a:rPr>
              <a:t>＝32°时，才符合加工要求，检验人员测量∠</a:t>
            </a:r>
            <a:r>
              <a:rPr lang="en-US" sz="2800" b="0" i="1">
                <a:latin typeface="微软雅黑" panose="020b0503020204020204" charset="-122"/>
              </a:rPr>
              <a:t>BDC</a:t>
            </a:r>
            <a:r>
              <a:rPr lang="zh-CN" sz="2800" b="0">
                <a:ea typeface="微软雅黑" panose="020b0503020204020204" charset="-122"/>
              </a:rPr>
              <a:t>＝148°，那么可以判定这个零件</a:t>
            </a:r>
            <a:r>
              <a:rPr lang="zh-CN" sz="2800" b="0" u="sng">
                <a:ea typeface="微软雅黑" panose="020b0503020204020204" charset="-122"/>
              </a:rPr>
              <a:t>　</a:t>
            </a:r>
            <a:r>
              <a:rPr lang="en-US" sz="2800" b="0" u="sng">
                <a:latin typeface="微软雅黑" panose="020b0503020204020204" charset="-122"/>
              </a:rPr>
              <a:t>   </a:t>
            </a:r>
            <a:r>
              <a:rPr lang="zh-CN" sz="2800" b="0" u="sng">
                <a:ea typeface="微软雅黑" panose="020b0503020204020204" charset="-122"/>
              </a:rPr>
              <a:t>　</a:t>
            </a:r>
            <a:r>
              <a:rPr lang="zh-CN" sz="2800" b="0">
                <a:ea typeface="微软雅黑" panose="020b0503020204020204" charset="-122"/>
              </a:rPr>
              <a:t>．（填“合格”或“不合格”）并写出理由。</a:t>
            </a:r>
          </a:p>
        </p:txBody>
      </p:sp>
      <p:pic>
        <p:nvPicPr>
          <p:cNvPr id="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1340485" y="3416935"/>
            <a:ext cx="3113405" cy="25546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3" name="文本框 102"/>
          <p:cNvSpPr txBox="1"/>
          <p:nvPr/>
        </p:nvSpPr>
        <p:spPr>
          <a:xfrm>
            <a:off x="826135" y="985520"/>
            <a:ext cx="762000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73355" indent="-173355"/>
            <a:r>
              <a:rPr lang="en-US" altLang="zh-CN" sz="3600" b="0">
                <a:ea typeface="微软雅黑" panose="020b0503020204020204" charset="-122"/>
              </a:rPr>
              <a:t>3.</a:t>
            </a:r>
            <a:r>
              <a:rPr lang="zh-CN" sz="3600" b="0">
                <a:ea typeface="微软雅黑" panose="020b0503020204020204" charset="-122"/>
              </a:rPr>
              <a:t>如图，若</a:t>
            </a:r>
            <a:r>
              <a:rPr lang="en-US" sz="3600" b="0">
                <a:latin typeface="微软雅黑" panose="020b0503020204020204" charset="-122"/>
              </a:rPr>
              <a:t>∠</a:t>
            </a:r>
            <a:r>
              <a:rPr lang="en-US" sz="3600" b="0" i="1">
                <a:latin typeface="微软雅黑" panose="020b0503020204020204" charset="-122"/>
              </a:rPr>
              <a:t>A</a:t>
            </a:r>
            <a:r>
              <a:rPr lang="zh-CN" sz="3600" b="0">
                <a:ea typeface="微软雅黑" panose="020b0503020204020204" charset="-122"/>
              </a:rPr>
              <a:t>＝70°，∠</a:t>
            </a:r>
            <a:r>
              <a:rPr lang="en-US" sz="3600" b="0" i="1">
                <a:latin typeface="微软雅黑" panose="020b0503020204020204" charset="-122"/>
              </a:rPr>
              <a:t>ACD</a:t>
            </a:r>
            <a:r>
              <a:rPr lang="zh-CN" sz="3600" b="0">
                <a:ea typeface="微软雅黑" panose="020b0503020204020204" charset="-122"/>
              </a:rPr>
              <a:t>＝40°，∠</a:t>
            </a:r>
            <a:r>
              <a:rPr lang="en-US" sz="3600" b="0" i="1">
                <a:latin typeface="微软雅黑" panose="020b0503020204020204" charset="-122"/>
              </a:rPr>
              <a:t>ABE</a:t>
            </a:r>
            <a:r>
              <a:rPr lang="zh-CN" sz="3600" b="0">
                <a:ea typeface="微软雅黑" panose="020b0503020204020204" charset="-122"/>
              </a:rPr>
              <a:t>＝30°，求∠</a:t>
            </a:r>
            <a:r>
              <a:rPr lang="en-US" sz="3600" b="0" i="1">
                <a:latin typeface="微软雅黑" panose="020b0503020204020204" charset="-122"/>
              </a:rPr>
              <a:t>BDC</a:t>
            </a:r>
            <a:r>
              <a:rPr lang="zh-CN" sz="3600" b="0">
                <a:ea typeface="微软雅黑" panose="020b0503020204020204" charset="-122"/>
              </a:rPr>
              <a:t>，</a:t>
            </a:r>
            <a:r>
              <a:rPr lang="en-US" sz="3600" b="0">
                <a:latin typeface="微软雅黑" panose="020b0503020204020204" charset="-122"/>
              </a:rPr>
              <a:t>∠</a:t>
            </a:r>
            <a:r>
              <a:rPr lang="en-US" sz="3600" b="0" i="1">
                <a:latin typeface="微软雅黑" panose="020b0503020204020204" charset="-122"/>
              </a:rPr>
              <a:t>BFC</a:t>
            </a:r>
            <a:r>
              <a:rPr lang="zh-CN" sz="3600" b="0">
                <a:ea typeface="微软雅黑" panose="020b0503020204020204" charset="-122"/>
              </a:rPr>
              <a:t>的度数</a:t>
            </a:r>
            <a:r>
              <a:rPr lang="zh-CN" sz="2800" b="0">
                <a:ea typeface="微软雅黑" panose="020b0503020204020204" charset="-122"/>
              </a:rPr>
              <a:t>．</a:t>
            </a:r>
            <a:endParaRPr lang="zh-CN" altLang="en-US" sz="2800" b="0">
              <a:ea typeface="微软雅黑" panose="020b0503020204020204" charset="-122"/>
            </a:endParaRPr>
          </a:p>
        </p:txBody>
      </p:sp>
      <p:pic>
        <p:nvPicPr>
          <p:cNvPr id="2" name="图片 1"/>
          <p:cNvPicPr/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18820" y="3277870"/>
            <a:ext cx="2926080" cy="2714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" name="文本框 101"/>
          <p:cNvSpPr txBox="1"/>
          <p:nvPr/>
        </p:nvSpPr>
        <p:spPr>
          <a:xfrm>
            <a:off x="398145" y="1168400"/>
            <a:ext cx="84181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73355" indent="-173355"/>
            <a:r>
              <a:rPr lang="en-US" altLang="zh-CN" sz="3600" b="0">
                <a:ea typeface="微软雅黑" panose="020b0503020204020204" charset="-122"/>
              </a:rPr>
              <a:t>4.</a:t>
            </a:r>
            <a:r>
              <a:rPr lang="zh-CN" sz="3600" b="0">
                <a:ea typeface="微软雅黑" panose="020b0503020204020204" charset="-122"/>
              </a:rPr>
              <a:t>如图，</a:t>
            </a:r>
            <a:r>
              <a:rPr lang="en-US" sz="3600" b="0" i="1">
                <a:latin typeface="微软雅黑" panose="020b0503020204020204" charset="-122"/>
              </a:rPr>
              <a:t>AD</a:t>
            </a:r>
            <a:r>
              <a:rPr lang="en-US" sz="3600" b="0">
                <a:latin typeface="微软雅黑" panose="020b0503020204020204" charset="-122"/>
              </a:rPr>
              <a:t>⊥</a:t>
            </a:r>
            <a:r>
              <a:rPr lang="en-US" sz="3600" b="0" i="1">
                <a:latin typeface="微软雅黑" panose="020b0503020204020204" charset="-122"/>
              </a:rPr>
              <a:t>BD</a:t>
            </a:r>
            <a:r>
              <a:rPr lang="zh-CN" sz="3600" b="0">
                <a:ea typeface="微软雅黑" panose="020b0503020204020204" charset="-122"/>
              </a:rPr>
              <a:t>，</a:t>
            </a:r>
            <a:r>
              <a:rPr lang="en-US" sz="3600" b="0" i="1">
                <a:latin typeface="微软雅黑" panose="020b0503020204020204" charset="-122"/>
              </a:rPr>
              <a:t>AE</a:t>
            </a:r>
            <a:r>
              <a:rPr lang="zh-CN" sz="3600" b="0">
                <a:ea typeface="微软雅黑" panose="020b0503020204020204" charset="-122"/>
              </a:rPr>
              <a:t>平分</a:t>
            </a:r>
            <a:r>
              <a:rPr lang="en-US" sz="3600" b="0">
                <a:latin typeface="微软雅黑" panose="020b0503020204020204" charset="-122"/>
              </a:rPr>
              <a:t>∠</a:t>
            </a:r>
            <a:r>
              <a:rPr lang="en-US" sz="3600" b="0" i="1">
                <a:latin typeface="微软雅黑" panose="020b0503020204020204" charset="-122"/>
              </a:rPr>
              <a:t>BAC</a:t>
            </a:r>
            <a:r>
              <a:rPr lang="zh-CN" sz="3600" b="0">
                <a:ea typeface="微软雅黑" panose="020b0503020204020204" charset="-122"/>
              </a:rPr>
              <a:t>，</a:t>
            </a:r>
            <a:r>
              <a:rPr lang="en-US" sz="3600" b="0">
                <a:latin typeface="微软雅黑" panose="020b0503020204020204" charset="-122"/>
              </a:rPr>
              <a:t>∠</a:t>
            </a:r>
            <a:r>
              <a:rPr lang="en-US" sz="3600" b="0" i="1">
                <a:latin typeface="微软雅黑" panose="020b0503020204020204" charset="-122"/>
              </a:rPr>
              <a:t>ACD</a:t>
            </a:r>
            <a:r>
              <a:rPr lang="zh-CN" sz="3600" b="0">
                <a:ea typeface="微软雅黑" panose="020b0503020204020204" charset="-122"/>
              </a:rPr>
              <a:t>＝70°，∠</a:t>
            </a:r>
            <a:r>
              <a:rPr lang="en-US" sz="3600" b="0" i="1">
                <a:latin typeface="微软雅黑" panose="020b0503020204020204" charset="-122"/>
              </a:rPr>
              <a:t>B</a:t>
            </a:r>
            <a:r>
              <a:rPr lang="zh-CN" sz="3600" b="0">
                <a:ea typeface="微软雅黑" panose="020b0503020204020204" charset="-122"/>
              </a:rPr>
              <a:t>＝30°．求∠</a:t>
            </a:r>
            <a:r>
              <a:rPr lang="en-US" sz="3600" b="0" i="1">
                <a:latin typeface="微软雅黑" panose="020b0503020204020204" charset="-122"/>
              </a:rPr>
              <a:t>DAE</a:t>
            </a:r>
            <a:r>
              <a:rPr lang="zh-CN" sz="3600" b="0">
                <a:ea typeface="微软雅黑" panose="020b0503020204020204" charset="-122"/>
              </a:rPr>
              <a:t>的度数．</a:t>
            </a:r>
            <a:endParaRPr lang="zh-CN" altLang="en-US" sz="3600" b="0">
              <a:ea typeface="微软雅黑" panose="020b0503020204020204" charset="-122"/>
            </a:endParaRPr>
          </a:p>
        </p:txBody>
      </p:sp>
      <p:pic>
        <p:nvPicPr>
          <p:cNvPr id="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1268730" y="3162935"/>
            <a:ext cx="3042285" cy="1968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3"/>
          <p:cNvGrpSpPr/>
          <p:nvPr/>
        </p:nvGrpSpPr>
        <p:grpSpPr>
          <a:xfrm>
            <a:off x="2051685" y="1816735"/>
            <a:ext cx="1457960" cy="1847850"/>
            <a:chOff x="3231" y="2861"/>
            <a:chExt cx="2296" cy="2910"/>
          </a:xfrm>
        </p:grpSpPr>
        <p:sp>
          <p:nvSpPr>
            <p:cNvPr id="2" name="直角三角形 1"/>
            <p:cNvSpPr/>
            <p:nvPr/>
          </p:nvSpPr>
          <p:spPr>
            <a:xfrm rot="8100000">
              <a:off x="3513" y="3120"/>
              <a:ext cx="2015" cy="2084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直角三角形 2"/>
            <p:cNvSpPr/>
            <p:nvPr/>
          </p:nvSpPr>
          <p:spPr>
            <a:xfrm rot="13440000" flipH="1">
              <a:off x="3231" y="2861"/>
              <a:ext cx="1632" cy="2911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125220" y="532765"/>
            <a:ext cx="617093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/>
              <a:t>5.</a:t>
            </a:r>
            <a:r>
              <a:rPr lang="zh-CN" altLang="en-US" sz="2800" b="1"/>
              <a:t>一副三角板有两个直角三角形，如图叠放在一起，求</a:t>
            </a:r>
            <a:r>
              <a:rPr lang="en-US" altLang="zh-CN" sz="2800" b="1"/>
              <a:t>∠1</a:t>
            </a:r>
            <a:r>
              <a:rPr lang="zh-CN" altLang="en-US" sz="2800" b="1"/>
              <a:t>的度数</a:t>
            </a:r>
          </a:p>
        </p:txBody>
      </p:sp>
      <p:sp>
        <p:nvSpPr>
          <p:cNvPr id="6" name="饼形 5"/>
          <p:cNvSpPr/>
          <p:nvPr/>
        </p:nvSpPr>
        <p:spPr>
          <a:xfrm rot="11160000">
            <a:off x="2745740" y="2500630"/>
            <a:ext cx="249555" cy="283210"/>
          </a:xfrm>
          <a:prstGeom prst="pie">
            <a:avLst>
              <a:gd name="adj1" fmla="val 0"/>
              <a:gd name="adj2" fmla="val 906745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62885" y="2259330"/>
            <a:ext cx="2146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1</a:t>
            </a:r>
          </a:p>
        </p:txBody>
      </p:sp>
      <p:sp>
        <p:nvSpPr>
          <p:cNvPr id="8" name="TextBox 2"/>
          <p:cNvSpPr txBox="1"/>
          <p:nvPr/>
        </p:nvSpPr>
        <p:spPr>
          <a:xfrm>
            <a:off x="726543" y="3052643"/>
            <a:ext cx="79208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：方法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A=30°,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CDE=45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254125" y="1354455"/>
            <a:ext cx="2966085" cy="1809750"/>
            <a:chOff x="1975" y="2133"/>
            <a:chExt cx="4671" cy="2850"/>
          </a:xfrm>
        </p:grpSpPr>
        <p:sp>
          <p:nvSpPr>
            <p:cNvPr id="9" name="文本框 8"/>
            <p:cNvSpPr txBox="1"/>
            <p:nvPr/>
          </p:nvSpPr>
          <p:spPr>
            <a:xfrm>
              <a:off x="1975" y="4403"/>
              <a:ext cx="67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A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645" y="3339"/>
              <a:ext cx="67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B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182" y="2133"/>
              <a:ext cx="67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C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611" y="3756"/>
              <a:ext cx="67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D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970" y="3871"/>
              <a:ext cx="67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E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2762885" y="2627630"/>
            <a:ext cx="37020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O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641475" y="2684145"/>
            <a:ext cx="55816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30°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032635" y="2315845"/>
            <a:ext cx="55816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45</a:t>
            </a:r>
            <a:r>
              <a:rPr lang="en-US" altLang="zh-CN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</a:t>
            </a:r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032774" y="3737489"/>
            <a:ext cx="3748776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DOA=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45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°-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30°=15°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032774" y="4260094"/>
            <a:ext cx="3748776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1=165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Box 2"/>
          <p:cNvSpPr txBox="1"/>
          <p:nvPr/>
        </p:nvSpPr>
        <p:spPr>
          <a:xfrm>
            <a:off x="810363" y="4584263"/>
            <a:ext cx="79208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解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：方法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∵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CDE=45</a:t>
            </a:r>
            <a:r>
              <a:rPr lang="en-US" altLang="zh-CN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°,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ABC=60°,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C=90°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324100" y="5252720"/>
            <a:ext cx="44881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又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∵四边形的内角和为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360°</a:t>
            </a:r>
          </a:p>
        </p:txBody>
      </p:sp>
      <p:sp>
        <p:nvSpPr>
          <p:cNvPr id="24" name="矩形 23"/>
          <p:cNvSpPr/>
          <p:nvPr/>
        </p:nvSpPr>
        <p:spPr>
          <a:xfrm>
            <a:off x="2441079" y="5620899"/>
            <a:ext cx="3748776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∴</a:t>
            </a:r>
            <a:r>
              <a:rPr lang="zh-CN" altLang="en-US" sz="24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∠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1=165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°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20" grpId="0"/>
      <p:bldP spid="21" grpId="0"/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等腰三角形 2"/>
          <p:cNvSpPr/>
          <p:nvPr/>
        </p:nvSpPr>
        <p:spPr>
          <a:xfrm>
            <a:off x="395605" y="2804160"/>
            <a:ext cx="1934210" cy="2045335"/>
          </a:xfrm>
          <a:prstGeom prst="triangle">
            <a:avLst>
              <a:gd name="adj" fmla="val 53708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42265" y="758190"/>
            <a:ext cx="813054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/>
              <a:t>例</a:t>
            </a:r>
            <a:r>
              <a:rPr lang="en-US" altLang="zh-CN" sz="3600"/>
              <a:t>3.</a:t>
            </a:r>
            <a:r>
              <a:rPr lang="zh-CN" altLang="en-US" sz="3600"/>
              <a:t>如图，已知</a:t>
            </a:r>
            <a:r>
              <a:rPr lang="en-US" altLang="zh-CN" sz="3600"/>
              <a:t>DF</a:t>
            </a:r>
            <a:r>
              <a:rPr lang="en-US" altLang="zh-CN" sz="4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⊥</a:t>
            </a:r>
            <a:r>
              <a:rPr lang="en-US" altLang="zh-CN" sz="3600"/>
              <a:t>AB</a:t>
            </a:r>
            <a:r>
              <a:rPr lang="zh-CN" altLang="en-US" sz="3600"/>
              <a:t>于点</a:t>
            </a:r>
            <a:r>
              <a:rPr lang="en-US" altLang="zh-CN" sz="3600"/>
              <a:t>F</a:t>
            </a:r>
            <a:r>
              <a:rPr lang="zh-CN" altLang="en-US" sz="3600"/>
              <a:t>，且</a:t>
            </a:r>
            <a:r>
              <a:rPr lang="en-US" altLang="zh-CN" sz="3600"/>
              <a:t>∠A=45</a:t>
            </a:r>
            <a:r>
              <a:rPr lang="zh-CN" altLang="en-US" sz="3600"/>
              <a:t>°，</a:t>
            </a:r>
            <a:r>
              <a:rPr lang="en-US" altLang="zh-CN" sz="3600"/>
              <a:t>∠D=30</a:t>
            </a:r>
            <a:r>
              <a:rPr lang="zh-CN" altLang="en-US" sz="3600"/>
              <a:t>°，求</a:t>
            </a:r>
            <a:r>
              <a:rPr lang="en-US" altLang="zh-CN" sz="3600"/>
              <a:t>∠ACB</a:t>
            </a:r>
            <a:r>
              <a:rPr lang="zh-CN" altLang="en-US" sz="3600"/>
              <a:t>的度数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239395" y="1631950"/>
            <a:ext cx="8765540" cy="3886200"/>
            <a:chOff x="377" y="2570"/>
            <a:chExt cx="13804" cy="6120"/>
          </a:xfrm>
        </p:grpSpPr>
        <p:grpSp>
          <p:nvGrpSpPr>
            <p:cNvPr id="16" name="组合 15"/>
            <p:cNvGrpSpPr/>
            <p:nvPr/>
          </p:nvGrpSpPr>
          <p:grpSpPr>
            <a:xfrm>
              <a:off x="377" y="2570"/>
              <a:ext cx="13804" cy="6120"/>
              <a:chOff x="364" y="2610"/>
              <a:chExt cx="13804" cy="6120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718" y="2610"/>
                <a:ext cx="13450" cy="6120"/>
                <a:chOff x="623" y="2678"/>
                <a:chExt cx="13450" cy="6120"/>
              </a:xfrm>
            </p:grpSpPr>
            <p:sp>
              <p:nvSpPr>
                <p:cNvPr id="20" name="Rectangle 4"/>
                <p:cNvSpPr txBox="1">
                  <a:spLocks noChangeArrowheads="1"/>
                </p:cNvSpPr>
                <p:nvPr/>
              </p:nvSpPr>
              <p:spPr>
                <a:xfrm>
                  <a:off x="623" y="2678"/>
                  <a:ext cx="13450" cy="6120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rmAutofit/>
                </a:bodyPr>
                <a:lstStyle>
                  <a:lvl1pPr marL="228600" indent="-227330" algn="l" defTabSz="915035" rtl="0" eaLnBrk="1" latinLnBrk="0" hangingPunct="1"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165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995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5235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7330" algn="l" defTabSz="915035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buFont typeface="Wingdings" panose="05000000000000000000" pitchFamily="2" charset="2"/>
                    <a:buNone/>
                  </a:pPr>
                  <a:r>
                    <a:rPr lang="zh-CN" altLang="en-US" b="1" smtClean="0">
                      <a:latin typeface="微软雅黑" panose="020b0503020204020204" charset="-122"/>
                      <a:ea typeface="微软雅黑" panose="020b0503020204020204" charset="-122"/>
                    </a:rPr>
                    <a:t>   </a:t>
                  </a:r>
                </a:p>
              </p:txBody>
            </p:sp>
            <p:cxnSp>
              <p:nvCxnSpPr>
                <p:cNvPr id="4" name="直接连接符 3"/>
                <p:cNvCxnSpPr/>
                <p:nvPr/>
              </p:nvCxnSpPr>
              <p:spPr>
                <a:xfrm flipV="1">
                  <a:off x="3574" y="7691"/>
                  <a:ext cx="2582" cy="13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" name="直接连接符 4"/>
                <p:cNvCxnSpPr/>
                <p:nvPr/>
              </p:nvCxnSpPr>
              <p:spPr>
                <a:xfrm>
                  <a:off x="1554" y="5742"/>
                  <a:ext cx="4602" cy="194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" name="文本框 6"/>
              <p:cNvSpPr txBox="1"/>
              <p:nvPr/>
            </p:nvSpPr>
            <p:spPr>
              <a:xfrm>
                <a:off x="1980" y="3836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A</a:t>
                </a:r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5878" y="7734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D</a:t>
                </a: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3368" y="7636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C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364" y="7734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B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3022" y="5674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E</a:t>
                </a: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059" y="5380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F</a:t>
                </a:r>
              </a:p>
            </p:txBody>
          </p:sp>
        </p:grpSp>
        <p:sp>
          <p:nvSpPr>
            <p:cNvPr id="18" name="矩形 17"/>
            <p:cNvSpPr/>
            <p:nvPr/>
          </p:nvSpPr>
          <p:spPr>
            <a:xfrm rot="1500000">
              <a:off x="1549" y="5715"/>
              <a:ext cx="365" cy="27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342572" y="517604"/>
            <a:ext cx="8030989" cy="2029456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9CCFF"/>
                    </a:gs>
                    <a:gs pos="100000">
                      <a:srgbClr val="99CCFF">
                        <a:gamma/>
                        <a:tint val="27451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>
              <a:solidFill>
                <a:srgbClr val="666633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/>
          <p:nvPr/>
        </p:nvSpPr>
        <p:spPr>
          <a:xfrm>
            <a:off x="342265" y="758190"/>
            <a:ext cx="81305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/>
              <a:t>变式练习</a:t>
            </a:r>
            <a:r>
              <a:rPr lang="en-US" altLang="zh-CN" sz="3600"/>
              <a:t>1</a:t>
            </a:r>
            <a:r>
              <a:rPr lang="zh-CN" altLang="en-US" sz="3600"/>
              <a:t>：如图，</a:t>
            </a:r>
            <a:r>
              <a:rPr lang="en-US" altLang="zh-CN" sz="3600"/>
              <a:t>∠B=40</a:t>
            </a:r>
            <a:r>
              <a:rPr lang="zh-CN" altLang="en-US" sz="3600"/>
              <a:t>°，</a:t>
            </a:r>
            <a:r>
              <a:rPr lang="en-US" altLang="zh-CN" sz="3600"/>
              <a:t>∠C=59</a:t>
            </a:r>
            <a:r>
              <a:rPr lang="zh-CN" altLang="en-US" sz="3600"/>
              <a:t>°，</a:t>
            </a:r>
            <a:r>
              <a:rPr lang="en-US" altLang="zh-CN" sz="3600">
                <a:sym typeface="+mn-ea"/>
              </a:rPr>
              <a:t>∠DEF=47</a:t>
            </a:r>
            <a:r>
              <a:rPr lang="zh-CN" altLang="en-US" sz="3600">
                <a:sym typeface="+mn-ea"/>
              </a:rPr>
              <a:t>°</a:t>
            </a:r>
            <a:r>
              <a:rPr lang="zh-CN" altLang="en-US" sz="3600"/>
              <a:t>求</a:t>
            </a:r>
            <a:r>
              <a:rPr lang="en-US" altLang="zh-CN" sz="3600"/>
              <a:t>∠F</a:t>
            </a:r>
            <a:r>
              <a:rPr lang="zh-CN" altLang="en-US" sz="3600"/>
              <a:t>的度数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48285" y="2560320"/>
            <a:ext cx="3729990" cy="2693670"/>
            <a:chOff x="391" y="4032"/>
            <a:chExt cx="5874" cy="4242"/>
          </a:xfrm>
        </p:grpSpPr>
        <p:sp>
          <p:nvSpPr>
            <p:cNvPr id="9" name="文本框 8"/>
            <p:cNvSpPr txBox="1"/>
            <p:nvPr/>
          </p:nvSpPr>
          <p:spPr>
            <a:xfrm>
              <a:off x="5101" y="7667"/>
              <a:ext cx="116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C</a:t>
              </a: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1" y="4032"/>
              <a:ext cx="5671" cy="4242"/>
              <a:chOff x="391" y="4032"/>
              <a:chExt cx="5671" cy="4242"/>
            </a:xfrm>
          </p:grpSpPr>
          <p:cxnSp>
            <p:nvCxnSpPr>
              <p:cNvPr id="4" name="直接连接符 3"/>
              <p:cNvCxnSpPr/>
              <p:nvPr/>
            </p:nvCxnSpPr>
            <p:spPr>
              <a:xfrm flipV="1">
                <a:off x="3409" y="7789"/>
                <a:ext cx="1692" cy="2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直接连接符 4"/>
              <p:cNvCxnSpPr/>
              <p:nvPr/>
            </p:nvCxnSpPr>
            <p:spPr>
              <a:xfrm>
                <a:off x="3599" y="5623"/>
                <a:ext cx="1488" cy="213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文本框 6"/>
              <p:cNvSpPr txBox="1"/>
              <p:nvPr/>
            </p:nvSpPr>
            <p:spPr>
              <a:xfrm>
                <a:off x="3037" y="5164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A</a:t>
                </a:r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2652" y="7694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D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391" y="7667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B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4201" y="5907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E</a:t>
                </a: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4898" y="4032"/>
                <a:ext cx="1164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/>
                  <a:t>F</a:t>
                </a:r>
              </a:p>
            </p:txBody>
          </p:sp>
          <p:cxnSp>
            <p:nvCxnSpPr>
              <p:cNvPr id="2" name="直接连接符 1"/>
              <p:cNvCxnSpPr/>
              <p:nvPr/>
            </p:nvCxnSpPr>
            <p:spPr>
              <a:xfrm flipH="1">
                <a:off x="770" y="4540"/>
                <a:ext cx="4339" cy="326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770" y="7786"/>
                <a:ext cx="2639" cy="1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flipV="1">
                <a:off x="3409" y="4553"/>
                <a:ext cx="1722" cy="323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等腰三角形 2"/>
          <p:cNvSpPr/>
          <p:nvPr/>
        </p:nvSpPr>
        <p:spPr>
          <a:xfrm>
            <a:off x="395605" y="2804160"/>
            <a:ext cx="1934210" cy="2045335"/>
          </a:xfrm>
          <a:prstGeom prst="triangle">
            <a:avLst>
              <a:gd name="adj" fmla="val 53708"/>
            </a:avLst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2338070" y="4815205"/>
            <a:ext cx="1639570" cy="82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1055370" y="3577590"/>
            <a:ext cx="2922270" cy="12376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265555" y="2410460"/>
            <a:ext cx="739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A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40785" y="4885690"/>
            <a:ext cx="739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D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146935" y="4823460"/>
            <a:ext cx="739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C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9395" y="4885690"/>
            <a:ext cx="739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B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927225" y="3577590"/>
            <a:ext cx="739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E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80720" y="3390900"/>
            <a:ext cx="739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F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523875" y="2778760"/>
            <a:ext cx="8540750" cy="3886200"/>
            <a:chOff x="731" y="2570"/>
            <a:chExt cx="13450" cy="6120"/>
          </a:xfrm>
        </p:grpSpPr>
        <p:sp>
          <p:nvSpPr>
            <p:cNvPr id="20" name="Rectangle 4"/>
            <p:cNvSpPr txBox="1">
              <a:spLocks noChangeArrowheads="1"/>
            </p:cNvSpPr>
            <p:nvPr/>
          </p:nvSpPr>
          <p:spPr>
            <a:xfrm>
              <a:off x="731" y="2570"/>
              <a:ext cx="13450" cy="612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7330" algn="l" defTabSz="915035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165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9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5235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7330" algn="l" defTabSz="915035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r>
                <a:rPr lang="zh-CN" altLang="en-US" b="1" smtClean="0"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 flipV="1">
              <a:off x="1043" y="4711"/>
              <a:ext cx="2545" cy="112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3"/>
          <p:cNvSpPr txBox="1"/>
          <p:nvPr/>
        </p:nvSpPr>
        <p:spPr>
          <a:xfrm>
            <a:off x="472440" y="3940175"/>
            <a:ext cx="3009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H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39395" y="735330"/>
            <a:ext cx="8629650" cy="1568450"/>
            <a:chOff x="377" y="1158"/>
            <a:chExt cx="13590" cy="2470"/>
          </a:xfrm>
        </p:grpSpPr>
        <p:sp>
          <p:nvSpPr>
            <p:cNvPr id="2" name="文本框 1"/>
            <p:cNvSpPr txBox="1"/>
            <p:nvPr/>
          </p:nvSpPr>
          <p:spPr>
            <a:xfrm>
              <a:off x="377" y="1158"/>
              <a:ext cx="13590" cy="247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变式练习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2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：如图，</a:t>
              </a:r>
              <a:r>
                <a:rPr lang="zh-CN" altLang="en-US" sz="3200" smtClean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在△</a:t>
              </a:r>
              <a:r>
                <a:rPr lang="en-US" altLang="zh-CN" sz="3200" smtClean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ABC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中，</a:t>
              </a:r>
              <a:r>
                <a:rPr lang="en-US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∠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BAC=46 </a:t>
              </a:r>
              <a:r>
                <a:rPr kumimoji="1"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°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 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，</a:t>
              </a:r>
            </a:p>
            <a:p>
              <a:r>
                <a:rPr lang="en-US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∠D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=42 </a:t>
              </a:r>
              <a:r>
                <a:rPr kumimoji="1"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°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 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，</a:t>
              </a:r>
              <a:r>
                <a:rPr lang="en-US" altLang="zh-CN" sz="3200" smtClean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CH</a:t>
              </a:r>
              <a:r>
                <a:rPr lang="zh-CN" altLang="en-US" sz="3200" smtClean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是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△</a:t>
              </a:r>
              <a:r>
                <a:rPr lang="en-US" altLang="en-US" sz="3200" smtClean="0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 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ABC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的角平分线，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B,C,D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在</a:t>
              </a:r>
            </a:p>
            <a:p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同一条直线上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,CH  FD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。求</a:t>
              </a:r>
              <a:r>
                <a:rPr lang="en-US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∠</a:t>
              </a:r>
              <a:r>
                <a:rPr lang="en-US" altLang="zh-CN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ABC</a:t>
              </a:r>
              <a:r>
                <a:rPr lang="zh-CN" altLang="en-US" sz="320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的度数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 rot="240000">
              <a:off x="5481" y="2825"/>
              <a:ext cx="218" cy="594"/>
              <a:chOff x="8228" y="5025"/>
              <a:chExt cx="109" cy="472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8228" y="5025"/>
                <a:ext cx="14" cy="47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8323" y="5025"/>
                <a:ext cx="14" cy="47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609703" y="619794"/>
            <a:ext cx="1743075" cy="746760"/>
            <a:chOff x="1038" y="1482"/>
            <a:chExt cx="2745" cy="1176"/>
          </a:xfrm>
        </p:grpSpPr>
        <p:sp>
          <p:nvSpPr>
            <p:cNvPr id="12" name="矩形 3"/>
            <p:cNvSpPr>
              <a:spLocks noChangeArrowheads="1"/>
            </p:cNvSpPr>
            <p:nvPr/>
          </p:nvSpPr>
          <p:spPr bwMode="auto">
            <a:xfrm>
              <a:off x="1889" y="1656"/>
              <a:ext cx="1368" cy="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 lIns="68582" tIns="34292" rIns="68582" bIns="34292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教学目标</a:t>
              </a:r>
            </a:p>
          </p:txBody>
        </p:sp>
        <p:sp>
          <p:nvSpPr>
            <p:cNvPr id="21" name="任意多边形 45"/>
            <p:cNvSpPr/>
            <p:nvPr/>
          </p:nvSpPr>
          <p:spPr bwMode="auto">
            <a:xfrm>
              <a:off x="1038" y="1482"/>
              <a:ext cx="2745" cy="686"/>
            </a:xfrm>
            <a:custGeom>
              <a:gdLst>
                <a:gd name="connsiteX0" fmla="*/ 305125 w 4603109"/>
                <a:gd name="connsiteY0" fmla="*/ 0 h 924402"/>
                <a:gd name="connsiteX1" fmla="*/ 432894 w 4603109"/>
                <a:gd name="connsiteY1" fmla="*/ 0 h 924402"/>
                <a:gd name="connsiteX2" fmla="*/ 445336 w 4603109"/>
                <a:gd name="connsiteY2" fmla="*/ 0 h 924402"/>
                <a:gd name="connsiteX3" fmla="*/ 550703 w 4603109"/>
                <a:gd name="connsiteY3" fmla="*/ 0 h 924402"/>
                <a:gd name="connsiteX4" fmla="*/ 560158 w 4603109"/>
                <a:gd name="connsiteY4" fmla="*/ 0 h 924402"/>
                <a:gd name="connsiteX5" fmla="*/ 573105 w 4603109"/>
                <a:gd name="connsiteY5" fmla="*/ 0 h 924402"/>
                <a:gd name="connsiteX6" fmla="*/ 626202 w 4603109"/>
                <a:gd name="connsiteY6" fmla="*/ 0 h 924402"/>
                <a:gd name="connsiteX7" fmla="*/ 676811 w 4603109"/>
                <a:gd name="connsiteY7" fmla="*/ 0 h 924402"/>
                <a:gd name="connsiteX8" fmla="*/ 678472 w 4603109"/>
                <a:gd name="connsiteY8" fmla="*/ 0 h 924402"/>
                <a:gd name="connsiteX9" fmla="*/ 687927 w 4603109"/>
                <a:gd name="connsiteY9" fmla="*/ 0 h 924402"/>
                <a:gd name="connsiteX10" fmla="*/ 691402 w 4603109"/>
                <a:gd name="connsiteY10" fmla="*/ 0 h 924402"/>
                <a:gd name="connsiteX11" fmla="*/ 700371 w 4603109"/>
                <a:gd name="connsiteY11" fmla="*/ 0 h 924402"/>
                <a:gd name="connsiteX12" fmla="*/ 707508 w 4603109"/>
                <a:gd name="connsiteY12" fmla="*/ 0 h 924402"/>
                <a:gd name="connsiteX13" fmla="*/ 729909 w 4603109"/>
                <a:gd name="connsiteY13" fmla="*/ 0 h 924402"/>
                <a:gd name="connsiteX14" fmla="*/ 753971 w 4603109"/>
                <a:gd name="connsiteY14" fmla="*/ 0 h 924402"/>
                <a:gd name="connsiteX15" fmla="*/ 804580 w 4603109"/>
                <a:gd name="connsiteY15" fmla="*/ 0 h 924402"/>
                <a:gd name="connsiteX16" fmla="*/ 805737 w 4603109"/>
                <a:gd name="connsiteY16" fmla="*/ 0 h 924402"/>
                <a:gd name="connsiteX17" fmla="*/ 819171 w 4603109"/>
                <a:gd name="connsiteY17" fmla="*/ 0 h 924402"/>
                <a:gd name="connsiteX18" fmla="*/ 828140 w 4603109"/>
                <a:gd name="connsiteY18" fmla="*/ 0 h 924402"/>
                <a:gd name="connsiteX19" fmla="*/ 831615 w 4603109"/>
                <a:gd name="connsiteY19" fmla="*/ 0 h 924402"/>
                <a:gd name="connsiteX20" fmla="*/ 835277 w 4603109"/>
                <a:gd name="connsiteY20" fmla="*/ 0 h 924402"/>
                <a:gd name="connsiteX21" fmla="*/ 857678 w 4603109"/>
                <a:gd name="connsiteY21" fmla="*/ 0 h 924402"/>
                <a:gd name="connsiteX22" fmla="*/ 864889 w 4603109"/>
                <a:gd name="connsiteY22" fmla="*/ 0 h 924402"/>
                <a:gd name="connsiteX23" fmla="*/ 899900 w 4603109"/>
                <a:gd name="connsiteY23" fmla="*/ 0 h 924402"/>
                <a:gd name="connsiteX24" fmla="*/ 909341 w 4603109"/>
                <a:gd name="connsiteY24" fmla="*/ 0 h 924402"/>
                <a:gd name="connsiteX25" fmla="*/ 929965 w 4603109"/>
                <a:gd name="connsiteY25" fmla="*/ 0 h 924402"/>
                <a:gd name="connsiteX26" fmla="*/ 933506 w 4603109"/>
                <a:gd name="connsiteY26" fmla="*/ 0 h 924402"/>
                <a:gd name="connsiteX27" fmla="*/ 936982 w 4603109"/>
                <a:gd name="connsiteY27" fmla="*/ 0 h 924402"/>
                <a:gd name="connsiteX28" fmla="*/ 959384 w 4603109"/>
                <a:gd name="connsiteY28" fmla="*/ 0 h 924402"/>
                <a:gd name="connsiteX29" fmla="*/ 962542 w 4603109"/>
                <a:gd name="connsiteY29" fmla="*/ 0 h 924402"/>
                <a:gd name="connsiteX30" fmla="*/ 984943 w 4603109"/>
                <a:gd name="connsiteY30" fmla="*/ 0 h 924402"/>
                <a:gd name="connsiteX31" fmla="*/ 992658 w 4603109"/>
                <a:gd name="connsiteY31" fmla="*/ 0 h 924402"/>
                <a:gd name="connsiteX32" fmla="*/ 1012059 w 4603109"/>
                <a:gd name="connsiteY32" fmla="*/ 0 h 924402"/>
                <a:gd name="connsiteX33" fmla="*/ 1012480 w 4603109"/>
                <a:gd name="connsiteY33" fmla="*/ 0 h 924402"/>
                <a:gd name="connsiteX34" fmla="*/ 1027669 w 4603109"/>
                <a:gd name="connsiteY34" fmla="*/ 0 h 924402"/>
                <a:gd name="connsiteX35" fmla="*/ 1037110 w 4603109"/>
                <a:gd name="connsiteY35" fmla="*/ 0 h 924402"/>
                <a:gd name="connsiteX36" fmla="*/ 1040112 w 4603109"/>
                <a:gd name="connsiteY36" fmla="*/ 0 h 924402"/>
                <a:gd name="connsiteX37" fmla="*/ 1057734 w 4603109"/>
                <a:gd name="connsiteY37" fmla="*/ 0 h 924402"/>
                <a:gd name="connsiteX38" fmla="*/ 1064751 w 4603109"/>
                <a:gd name="connsiteY38" fmla="*/ 0 h 924402"/>
                <a:gd name="connsiteX39" fmla="*/ 1070177 w 4603109"/>
                <a:gd name="connsiteY39" fmla="*/ 0 h 924402"/>
                <a:gd name="connsiteX40" fmla="*/ 1072436 w 4603109"/>
                <a:gd name="connsiteY40" fmla="*/ 0 h 924402"/>
                <a:gd name="connsiteX41" fmla="*/ 1090311 w 4603109"/>
                <a:gd name="connsiteY41" fmla="*/ 0 h 924402"/>
                <a:gd name="connsiteX42" fmla="*/ 1110718 w 4603109"/>
                <a:gd name="connsiteY42" fmla="*/ 0 h 924402"/>
                <a:gd name="connsiteX43" fmla="*/ 1112712 w 4603109"/>
                <a:gd name="connsiteY43" fmla="*/ 0 h 924402"/>
                <a:gd name="connsiteX44" fmla="*/ 1116187 w 4603109"/>
                <a:gd name="connsiteY44" fmla="*/ 0 h 924402"/>
                <a:gd name="connsiteX45" fmla="*/ 1139828 w 4603109"/>
                <a:gd name="connsiteY45" fmla="*/ 0 h 924402"/>
                <a:gd name="connsiteX46" fmla="*/ 1140249 w 4603109"/>
                <a:gd name="connsiteY46" fmla="*/ 0 h 924402"/>
                <a:gd name="connsiteX47" fmla="*/ 1145480 w 4603109"/>
                <a:gd name="connsiteY47" fmla="*/ 0 h 924402"/>
                <a:gd name="connsiteX48" fmla="*/ 1152270 w 4603109"/>
                <a:gd name="connsiteY48" fmla="*/ 0 h 924402"/>
                <a:gd name="connsiteX49" fmla="*/ 1154934 w 4603109"/>
                <a:gd name="connsiteY49" fmla="*/ 0 h 924402"/>
                <a:gd name="connsiteX50" fmla="*/ 1167881 w 4603109"/>
                <a:gd name="connsiteY50" fmla="*/ 0 h 924402"/>
                <a:gd name="connsiteX51" fmla="*/ 1175544 w 4603109"/>
                <a:gd name="connsiteY51" fmla="*/ 0 h 924402"/>
                <a:gd name="connsiteX52" fmla="*/ 1184998 w 4603109"/>
                <a:gd name="connsiteY52" fmla="*/ 0 h 924402"/>
                <a:gd name="connsiteX53" fmla="*/ 1197946 w 4603109"/>
                <a:gd name="connsiteY53" fmla="*/ 0 h 924402"/>
                <a:gd name="connsiteX54" fmla="*/ 1200205 w 4603109"/>
                <a:gd name="connsiteY54" fmla="*/ 0 h 924402"/>
                <a:gd name="connsiteX55" fmla="*/ 1220978 w 4603109"/>
                <a:gd name="connsiteY55" fmla="*/ 0 h 924402"/>
                <a:gd name="connsiteX56" fmla="*/ 1238487 w 4603109"/>
                <a:gd name="connsiteY56" fmla="*/ 0 h 924402"/>
                <a:gd name="connsiteX57" fmla="*/ 1243956 w 4603109"/>
                <a:gd name="connsiteY57" fmla="*/ 0 h 924402"/>
                <a:gd name="connsiteX58" fmla="*/ 1251042 w 4603109"/>
                <a:gd name="connsiteY58" fmla="*/ 0 h 924402"/>
                <a:gd name="connsiteX59" fmla="*/ 1257637 w 4603109"/>
                <a:gd name="connsiteY59" fmla="*/ 0 h 924402"/>
                <a:gd name="connsiteX60" fmla="*/ 1271587 w 4603109"/>
                <a:gd name="connsiteY60" fmla="*/ 0 h 924402"/>
                <a:gd name="connsiteX61" fmla="*/ 1273249 w 4603109"/>
                <a:gd name="connsiteY61" fmla="*/ 0 h 924402"/>
                <a:gd name="connsiteX62" fmla="*/ 1280039 w 4603109"/>
                <a:gd name="connsiteY62" fmla="*/ 0 h 924402"/>
                <a:gd name="connsiteX63" fmla="*/ 1282703 w 4603109"/>
                <a:gd name="connsiteY63" fmla="*/ 0 h 924402"/>
                <a:gd name="connsiteX64" fmla="*/ 1286178 w 4603109"/>
                <a:gd name="connsiteY64" fmla="*/ 0 h 924402"/>
                <a:gd name="connsiteX65" fmla="*/ 1295146 w 4603109"/>
                <a:gd name="connsiteY65" fmla="*/ 0 h 924402"/>
                <a:gd name="connsiteX66" fmla="*/ 1301651 w 4603109"/>
                <a:gd name="connsiteY66" fmla="*/ 0 h 924402"/>
                <a:gd name="connsiteX67" fmla="*/ 1302284 w 4603109"/>
                <a:gd name="connsiteY67" fmla="*/ 0 h 924402"/>
                <a:gd name="connsiteX68" fmla="*/ 1303313 w 4603109"/>
                <a:gd name="connsiteY68" fmla="*/ 0 h 924402"/>
                <a:gd name="connsiteX69" fmla="*/ 1312767 w 4603109"/>
                <a:gd name="connsiteY69" fmla="*/ 0 h 924402"/>
                <a:gd name="connsiteX70" fmla="*/ 1316242 w 4603109"/>
                <a:gd name="connsiteY70" fmla="*/ 0 h 924402"/>
                <a:gd name="connsiteX71" fmla="*/ 1321886 w 4603109"/>
                <a:gd name="connsiteY71" fmla="*/ 0 h 924402"/>
                <a:gd name="connsiteX72" fmla="*/ 1324685 w 4603109"/>
                <a:gd name="connsiteY72" fmla="*/ 0 h 924402"/>
                <a:gd name="connsiteX73" fmla="*/ 1325211 w 4603109"/>
                <a:gd name="connsiteY73" fmla="*/ 0 h 924402"/>
                <a:gd name="connsiteX74" fmla="*/ 1332348 w 4603109"/>
                <a:gd name="connsiteY74" fmla="*/ 0 h 924402"/>
                <a:gd name="connsiteX75" fmla="*/ 1332714 w 4603109"/>
                <a:gd name="connsiteY75" fmla="*/ 0 h 924402"/>
                <a:gd name="connsiteX76" fmla="*/ 1333135 w 4603109"/>
                <a:gd name="connsiteY76" fmla="*/ 0 h 924402"/>
                <a:gd name="connsiteX77" fmla="*/ 1348747 w 4603109"/>
                <a:gd name="connsiteY77" fmla="*/ 0 h 924402"/>
                <a:gd name="connsiteX78" fmla="*/ 1354749 w 4603109"/>
                <a:gd name="connsiteY78" fmla="*/ 0 h 924402"/>
                <a:gd name="connsiteX79" fmla="*/ 1378811 w 4603109"/>
                <a:gd name="connsiteY79" fmla="*/ 0 h 924402"/>
                <a:gd name="connsiteX80" fmla="*/ 1383745 w 4603109"/>
                <a:gd name="connsiteY80" fmla="*/ 0 h 924402"/>
                <a:gd name="connsiteX81" fmla="*/ 1385406 w 4603109"/>
                <a:gd name="connsiteY81" fmla="*/ 0 h 924402"/>
                <a:gd name="connsiteX82" fmla="*/ 1399356 w 4603109"/>
                <a:gd name="connsiteY82" fmla="*/ 0 h 924402"/>
                <a:gd name="connsiteX83" fmla="*/ 1400513 w 4603109"/>
                <a:gd name="connsiteY83" fmla="*/ 0 h 924402"/>
                <a:gd name="connsiteX84" fmla="*/ 1413947 w 4603109"/>
                <a:gd name="connsiteY84" fmla="*/ 0 h 924402"/>
                <a:gd name="connsiteX85" fmla="*/ 1414442 w 4603109"/>
                <a:gd name="connsiteY85" fmla="*/ 0 h 924402"/>
                <a:gd name="connsiteX86" fmla="*/ 1422915 w 4603109"/>
                <a:gd name="connsiteY86" fmla="*/ 0 h 924402"/>
                <a:gd name="connsiteX87" fmla="*/ 1426390 w 4603109"/>
                <a:gd name="connsiteY87" fmla="*/ 0 h 924402"/>
                <a:gd name="connsiteX88" fmla="*/ 1429420 w 4603109"/>
                <a:gd name="connsiteY88" fmla="*/ 0 h 924402"/>
                <a:gd name="connsiteX89" fmla="*/ 1430053 w 4603109"/>
                <a:gd name="connsiteY89" fmla="*/ 0 h 924402"/>
                <a:gd name="connsiteX90" fmla="*/ 1430206 w 4603109"/>
                <a:gd name="connsiteY90" fmla="*/ 0 h 924402"/>
                <a:gd name="connsiteX91" fmla="*/ 1430577 w 4603109"/>
                <a:gd name="connsiteY91" fmla="*/ 0 h 924402"/>
                <a:gd name="connsiteX92" fmla="*/ 1436843 w 4603109"/>
                <a:gd name="connsiteY92" fmla="*/ 0 h 924402"/>
                <a:gd name="connsiteX93" fmla="*/ 1444011 w 4603109"/>
                <a:gd name="connsiteY93" fmla="*/ 0 h 924402"/>
                <a:gd name="connsiteX94" fmla="*/ 1449655 w 4603109"/>
                <a:gd name="connsiteY94" fmla="*/ 0 h 924402"/>
                <a:gd name="connsiteX95" fmla="*/ 1452454 w 4603109"/>
                <a:gd name="connsiteY95" fmla="*/ 0 h 924402"/>
                <a:gd name="connsiteX96" fmla="*/ 1452980 w 4603109"/>
                <a:gd name="connsiteY96" fmla="*/ 0 h 924402"/>
                <a:gd name="connsiteX97" fmla="*/ 1456455 w 4603109"/>
                <a:gd name="connsiteY97" fmla="*/ 0 h 924402"/>
                <a:gd name="connsiteX98" fmla="*/ 1459664 w 4603109"/>
                <a:gd name="connsiteY98" fmla="*/ 0 h 924402"/>
                <a:gd name="connsiteX99" fmla="*/ 1460117 w 4603109"/>
                <a:gd name="connsiteY99" fmla="*/ 0 h 924402"/>
                <a:gd name="connsiteX100" fmla="*/ 1460483 w 4603109"/>
                <a:gd name="connsiteY100" fmla="*/ 0 h 924402"/>
                <a:gd name="connsiteX101" fmla="*/ 1460904 w 4603109"/>
                <a:gd name="connsiteY101" fmla="*/ 0 h 924402"/>
                <a:gd name="connsiteX102" fmla="*/ 1472926 w 4603109"/>
                <a:gd name="connsiteY102" fmla="*/ 0 h 924402"/>
                <a:gd name="connsiteX103" fmla="*/ 1482518 w 4603109"/>
                <a:gd name="connsiteY103" fmla="*/ 0 h 924402"/>
                <a:gd name="connsiteX104" fmla="*/ 1489729 w 4603109"/>
                <a:gd name="connsiteY104" fmla="*/ 0 h 924402"/>
                <a:gd name="connsiteX105" fmla="*/ 1504116 w 4603109"/>
                <a:gd name="connsiteY105" fmla="*/ 0 h 924402"/>
                <a:gd name="connsiteX106" fmla="*/ 1511514 w 4603109"/>
                <a:gd name="connsiteY106" fmla="*/ 0 h 924402"/>
                <a:gd name="connsiteX107" fmla="*/ 1524740 w 4603109"/>
                <a:gd name="connsiteY107" fmla="*/ 0 h 924402"/>
                <a:gd name="connsiteX108" fmla="*/ 1528282 w 4603109"/>
                <a:gd name="connsiteY108" fmla="*/ 0 h 924402"/>
                <a:gd name="connsiteX109" fmla="*/ 1531757 w 4603109"/>
                <a:gd name="connsiteY109" fmla="*/ 0 h 924402"/>
                <a:gd name="connsiteX110" fmla="*/ 1534181 w 4603109"/>
                <a:gd name="connsiteY110" fmla="*/ 0 h 924402"/>
                <a:gd name="connsiteX111" fmla="*/ 1542211 w 4603109"/>
                <a:gd name="connsiteY111" fmla="*/ 0 h 924402"/>
                <a:gd name="connsiteX112" fmla="*/ 1554159 w 4603109"/>
                <a:gd name="connsiteY112" fmla="*/ 0 h 924402"/>
                <a:gd name="connsiteX113" fmla="*/ 1557318 w 4603109"/>
                <a:gd name="connsiteY113" fmla="*/ 0 h 924402"/>
                <a:gd name="connsiteX114" fmla="*/ 1557975 w 4603109"/>
                <a:gd name="connsiteY114" fmla="*/ 0 h 924402"/>
                <a:gd name="connsiteX115" fmla="*/ 1558346 w 4603109"/>
                <a:gd name="connsiteY115" fmla="*/ 0 h 924402"/>
                <a:gd name="connsiteX116" fmla="*/ 1561822 w 4603109"/>
                <a:gd name="connsiteY116" fmla="*/ 0 h 924402"/>
                <a:gd name="connsiteX117" fmla="*/ 1564612 w 4603109"/>
                <a:gd name="connsiteY117" fmla="*/ 0 h 924402"/>
                <a:gd name="connsiteX118" fmla="*/ 1566857 w 4603109"/>
                <a:gd name="connsiteY118" fmla="*/ 0 h 924402"/>
                <a:gd name="connsiteX119" fmla="*/ 1576919 w 4603109"/>
                <a:gd name="connsiteY119" fmla="*/ 0 h 924402"/>
                <a:gd name="connsiteX120" fmla="*/ 1579719 w 4603109"/>
                <a:gd name="connsiteY120" fmla="*/ 0 h 924402"/>
                <a:gd name="connsiteX121" fmla="*/ 1584224 w 4603109"/>
                <a:gd name="connsiteY121" fmla="*/ 0 h 924402"/>
                <a:gd name="connsiteX122" fmla="*/ 1587382 w 4603109"/>
                <a:gd name="connsiteY122" fmla="*/ 0 h 924402"/>
                <a:gd name="connsiteX123" fmla="*/ 1587433 w 4603109"/>
                <a:gd name="connsiteY123" fmla="*/ 0 h 924402"/>
                <a:gd name="connsiteX124" fmla="*/ 1600695 w 4603109"/>
                <a:gd name="connsiteY124" fmla="*/ 0 h 924402"/>
                <a:gd name="connsiteX125" fmla="*/ 1606834 w 4603109"/>
                <a:gd name="connsiteY125" fmla="*/ 0 h 924402"/>
                <a:gd name="connsiteX126" fmla="*/ 1607256 w 4603109"/>
                <a:gd name="connsiteY126" fmla="*/ 0 h 924402"/>
                <a:gd name="connsiteX127" fmla="*/ 1608325 w 4603109"/>
                <a:gd name="connsiteY127" fmla="*/ 0 h 924402"/>
                <a:gd name="connsiteX128" fmla="*/ 1609783 w 4603109"/>
                <a:gd name="connsiteY128" fmla="*/ 0 h 924402"/>
                <a:gd name="connsiteX129" fmla="*/ 1617498 w 4603109"/>
                <a:gd name="connsiteY129" fmla="*/ 0 h 924402"/>
                <a:gd name="connsiteX130" fmla="*/ 1631885 w 4603109"/>
                <a:gd name="connsiteY130" fmla="*/ 0 h 924402"/>
                <a:gd name="connsiteX131" fmla="*/ 1636899 w 4603109"/>
                <a:gd name="connsiteY131" fmla="*/ 0 h 924402"/>
                <a:gd name="connsiteX132" fmla="*/ 1637320 w 4603109"/>
                <a:gd name="connsiteY132" fmla="*/ 0 h 924402"/>
                <a:gd name="connsiteX133" fmla="*/ 1637445 w 4603109"/>
                <a:gd name="connsiteY133" fmla="*/ 0 h 924402"/>
                <a:gd name="connsiteX134" fmla="*/ 1652509 w 4603109"/>
                <a:gd name="connsiteY134" fmla="*/ 0 h 924402"/>
                <a:gd name="connsiteX135" fmla="*/ 1659526 w 4603109"/>
                <a:gd name="connsiteY135" fmla="*/ 0 h 924402"/>
                <a:gd name="connsiteX136" fmla="*/ 1661950 w 4603109"/>
                <a:gd name="connsiteY136" fmla="*/ 0 h 924402"/>
                <a:gd name="connsiteX137" fmla="*/ 1664952 w 4603109"/>
                <a:gd name="connsiteY137" fmla="*/ 0 h 924402"/>
                <a:gd name="connsiteX138" fmla="*/ 1667212 w 4603109"/>
                <a:gd name="connsiteY138" fmla="*/ 0 h 924402"/>
                <a:gd name="connsiteX139" fmla="*/ 1685087 w 4603109"/>
                <a:gd name="connsiteY139" fmla="*/ 0 h 924402"/>
                <a:gd name="connsiteX140" fmla="*/ 1689591 w 4603109"/>
                <a:gd name="connsiteY140" fmla="*/ 0 h 924402"/>
                <a:gd name="connsiteX141" fmla="*/ 1694626 w 4603109"/>
                <a:gd name="connsiteY141" fmla="*/ 0 h 924402"/>
                <a:gd name="connsiteX142" fmla="*/ 1697276 w 4603109"/>
                <a:gd name="connsiteY142" fmla="*/ 0 h 924402"/>
                <a:gd name="connsiteX143" fmla="*/ 1698000 w 4603109"/>
                <a:gd name="connsiteY143" fmla="*/ 0 h 924402"/>
                <a:gd name="connsiteX144" fmla="*/ 1704688 w 4603109"/>
                <a:gd name="connsiteY144" fmla="*/ 0 h 924402"/>
                <a:gd name="connsiteX145" fmla="*/ 1707488 w 4603109"/>
                <a:gd name="connsiteY145" fmla="*/ 0 h 924402"/>
                <a:gd name="connsiteX146" fmla="*/ 1710963 w 4603109"/>
                <a:gd name="connsiteY146" fmla="*/ 0 h 924402"/>
                <a:gd name="connsiteX147" fmla="*/ 1715151 w 4603109"/>
                <a:gd name="connsiteY147" fmla="*/ 0 h 924402"/>
                <a:gd name="connsiteX148" fmla="*/ 1721928 w 4603109"/>
                <a:gd name="connsiteY148" fmla="*/ 0 h 924402"/>
                <a:gd name="connsiteX149" fmla="*/ 1734603 w 4603109"/>
                <a:gd name="connsiteY149" fmla="*/ 0 h 924402"/>
                <a:gd name="connsiteX150" fmla="*/ 1735025 w 4603109"/>
                <a:gd name="connsiteY150" fmla="*/ 0 h 924402"/>
                <a:gd name="connsiteX151" fmla="*/ 1735558 w 4603109"/>
                <a:gd name="connsiteY151" fmla="*/ 0 h 924402"/>
                <a:gd name="connsiteX152" fmla="*/ 1736094 w 4603109"/>
                <a:gd name="connsiteY152" fmla="*/ 0 h 924402"/>
                <a:gd name="connsiteX153" fmla="*/ 1737552 w 4603109"/>
                <a:gd name="connsiteY153" fmla="*/ 0 h 924402"/>
                <a:gd name="connsiteX154" fmla="*/ 1741027 w 4603109"/>
                <a:gd name="connsiteY154" fmla="*/ 0 h 924402"/>
                <a:gd name="connsiteX155" fmla="*/ 1747046 w 4603109"/>
                <a:gd name="connsiteY155" fmla="*/ 0 h 924402"/>
                <a:gd name="connsiteX156" fmla="*/ 1748537 w 4603109"/>
                <a:gd name="connsiteY156" fmla="*/ 0 h 924402"/>
                <a:gd name="connsiteX157" fmla="*/ 1753052 w 4603109"/>
                <a:gd name="connsiteY157" fmla="*/ 0 h 924402"/>
                <a:gd name="connsiteX158" fmla="*/ 1757499 w 4603109"/>
                <a:gd name="connsiteY158" fmla="*/ 0 h 924402"/>
                <a:gd name="connsiteX159" fmla="*/ 1764668 w 4603109"/>
                <a:gd name="connsiteY159" fmla="*/ 0 h 924402"/>
                <a:gd name="connsiteX160" fmla="*/ 1765089 w 4603109"/>
                <a:gd name="connsiteY160" fmla="*/ 0 h 924402"/>
                <a:gd name="connsiteX161" fmla="*/ 1765214 w 4603109"/>
                <a:gd name="connsiteY161" fmla="*/ 0 h 924402"/>
                <a:gd name="connsiteX162" fmla="*/ 1770320 w 4603109"/>
                <a:gd name="connsiteY162" fmla="*/ 0 h 924402"/>
                <a:gd name="connsiteX163" fmla="*/ 1777110 w 4603109"/>
                <a:gd name="connsiteY163" fmla="*/ 0 h 924402"/>
                <a:gd name="connsiteX164" fmla="*/ 1779774 w 4603109"/>
                <a:gd name="connsiteY164" fmla="*/ 0 h 924402"/>
                <a:gd name="connsiteX165" fmla="*/ 1792721 w 4603109"/>
                <a:gd name="connsiteY165" fmla="*/ 0 h 924402"/>
                <a:gd name="connsiteX166" fmla="*/ 1794981 w 4603109"/>
                <a:gd name="connsiteY166" fmla="*/ 0 h 924402"/>
                <a:gd name="connsiteX167" fmla="*/ 1825045 w 4603109"/>
                <a:gd name="connsiteY167" fmla="*/ 0 h 924402"/>
                <a:gd name="connsiteX168" fmla="*/ 1825769 w 4603109"/>
                <a:gd name="connsiteY168" fmla="*/ 0 h 924402"/>
                <a:gd name="connsiteX169" fmla="*/ 1838732 w 4603109"/>
                <a:gd name="connsiteY169" fmla="*/ 0 h 924402"/>
                <a:gd name="connsiteX170" fmla="*/ 1845818 w 4603109"/>
                <a:gd name="connsiteY170" fmla="*/ 0 h 924402"/>
                <a:gd name="connsiteX171" fmla="*/ 1849697 w 4603109"/>
                <a:gd name="connsiteY171" fmla="*/ 0 h 924402"/>
                <a:gd name="connsiteX172" fmla="*/ 1852412 w 4603109"/>
                <a:gd name="connsiteY172" fmla="*/ 0 h 924402"/>
                <a:gd name="connsiteX173" fmla="*/ 1853903 w 4603109"/>
                <a:gd name="connsiteY173" fmla="*/ 0 h 924402"/>
                <a:gd name="connsiteX174" fmla="*/ 1863327 w 4603109"/>
                <a:gd name="connsiteY174" fmla="*/ 0 h 924402"/>
                <a:gd name="connsiteX175" fmla="*/ 1868796 w 4603109"/>
                <a:gd name="connsiteY175" fmla="*/ 0 h 924402"/>
                <a:gd name="connsiteX176" fmla="*/ 1874815 w 4603109"/>
                <a:gd name="connsiteY176" fmla="*/ 0 h 924402"/>
                <a:gd name="connsiteX177" fmla="*/ 1876306 w 4603109"/>
                <a:gd name="connsiteY177" fmla="*/ 0 h 924402"/>
                <a:gd name="connsiteX178" fmla="*/ 1880821 w 4603109"/>
                <a:gd name="connsiteY178" fmla="*/ 0 h 924402"/>
                <a:gd name="connsiteX179" fmla="*/ 1882477 w 4603109"/>
                <a:gd name="connsiteY179" fmla="*/ 0 h 924402"/>
                <a:gd name="connsiteX180" fmla="*/ 1883936 w 4603109"/>
                <a:gd name="connsiteY180" fmla="*/ 0 h 924402"/>
                <a:gd name="connsiteX181" fmla="*/ 1885268 w 4603109"/>
                <a:gd name="connsiteY181" fmla="*/ 0 h 924402"/>
                <a:gd name="connsiteX182" fmla="*/ 1896427 w 4603109"/>
                <a:gd name="connsiteY182" fmla="*/ 0 h 924402"/>
                <a:gd name="connsiteX183" fmla="*/ 1898089 w 4603109"/>
                <a:gd name="connsiteY183" fmla="*/ 0 h 924402"/>
                <a:gd name="connsiteX184" fmla="*/ 1904879 w 4603109"/>
                <a:gd name="connsiteY184" fmla="*/ 0 h 924402"/>
                <a:gd name="connsiteX185" fmla="*/ 1907543 w 4603109"/>
                <a:gd name="connsiteY185" fmla="*/ 0 h 924402"/>
                <a:gd name="connsiteX186" fmla="*/ 1911018 w 4603109"/>
                <a:gd name="connsiteY186" fmla="*/ 0 h 924402"/>
                <a:gd name="connsiteX187" fmla="*/ 1919986 w 4603109"/>
                <a:gd name="connsiteY187" fmla="*/ 0 h 924402"/>
                <a:gd name="connsiteX188" fmla="*/ 1927124 w 4603109"/>
                <a:gd name="connsiteY188" fmla="*/ 0 h 924402"/>
                <a:gd name="connsiteX189" fmla="*/ 1927489 w 4603109"/>
                <a:gd name="connsiteY189" fmla="*/ 0 h 924402"/>
                <a:gd name="connsiteX190" fmla="*/ 1927911 w 4603109"/>
                <a:gd name="connsiteY190" fmla="*/ 0 h 924402"/>
                <a:gd name="connsiteX191" fmla="*/ 1929402 w 4603109"/>
                <a:gd name="connsiteY191" fmla="*/ 0 h 924402"/>
                <a:gd name="connsiteX192" fmla="*/ 1946726 w 4603109"/>
                <a:gd name="connsiteY192" fmla="*/ 0 h 924402"/>
                <a:gd name="connsiteX193" fmla="*/ 1949525 w 4603109"/>
                <a:gd name="connsiteY193" fmla="*/ 0 h 924402"/>
                <a:gd name="connsiteX194" fmla="*/ 1957554 w 4603109"/>
                <a:gd name="connsiteY194" fmla="*/ 0 h 924402"/>
                <a:gd name="connsiteX195" fmla="*/ 1957975 w 4603109"/>
                <a:gd name="connsiteY195" fmla="*/ 0 h 924402"/>
                <a:gd name="connsiteX196" fmla="*/ 1973587 w 4603109"/>
                <a:gd name="connsiteY196" fmla="*/ 0 h 924402"/>
                <a:gd name="connsiteX197" fmla="*/ 1978520 w 4603109"/>
                <a:gd name="connsiteY197" fmla="*/ 0 h 924402"/>
                <a:gd name="connsiteX198" fmla="*/ 1980012 w 4603109"/>
                <a:gd name="connsiteY198" fmla="*/ 0 h 924402"/>
                <a:gd name="connsiteX199" fmla="*/ 1980181 w 4603109"/>
                <a:gd name="connsiteY199" fmla="*/ 0 h 924402"/>
                <a:gd name="connsiteX200" fmla="*/ 1981672 w 4603109"/>
                <a:gd name="connsiteY200" fmla="*/ 0 h 924402"/>
                <a:gd name="connsiteX201" fmla="*/ 2008585 w 4603109"/>
                <a:gd name="connsiteY201" fmla="*/ 0 h 924402"/>
                <a:gd name="connsiteX202" fmla="*/ 2009218 w 4603109"/>
                <a:gd name="connsiteY202" fmla="*/ 0 h 924402"/>
                <a:gd name="connsiteX203" fmla="*/ 2010246 w 4603109"/>
                <a:gd name="connsiteY203" fmla="*/ 0 h 924402"/>
                <a:gd name="connsiteX204" fmla="*/ 2010709 w 4603109"/>
                <a:gd name="connsiteY204" fmla="*/ 0 h 924402"/>
                <a:gd name="connsiteX205" fmla="*/ 2011705 w 4603109"/>
                <a:gd name="connsiteY205" fmla="*/ 0 h 924402"/>
                <a:gd name="connsiteX206" fmla="*/ 2024147 w 4603109"/>
                <a:gd name="connsiteY206" fmla="*/ 0 h 924402"/>
                <a:gd name="connsiteX207" fmla="*/ 2024196 w 4603109"/>
                <a:gd name="connsiteY207" fmla="*/ 0 h 924402"/>
                <a:gd name="connsiteX208" fmla="*/ 2024981 w 4603109"/>
                <a:gd name="connsiteY208" fmla="*/ 0 h 924402"/>
                <a:gd name="connsiteX209" fmla="*/ 2025353 w 4603109"/>
                <a:gd name="connsiteY209" fmla="*/ 0 h 924402"/>
                <a:gd name="connsiteX210" fmla="*/ 2026473 w 4603109"/>
                <a:gd name="connsiteY210" fmla="*/ 0 h 924402"/>
                <a:gd name="connsiteX211" fmla="*/ 2031619 w 4603109"/>
                <a:gd name="connsiteY211" fmla="*/ 0 h 924402"/>
                <a:gd name="connsiteX212" fmla="*/ 2033110 w 4603109"/>
                <a:gd name="connsiteY212" fmla="*/ 0 h 924402"/>
                <a:gd name="connsiteX213" fmla="*/ 2038787 w 4603109"/>
                <a:gd name="connsiteY213" fmla="*/ 0 h 924402"/>
                <a:gd name="connsiteX214" fmla="*/ 2039282 w 4603109"/>
                <a:gd name="connsiteY214" fmla="*/ 0 h 924402"/>
                <a:gd name="connsiteX215" fmla="*/ 2047755 w 4603109"/>
                <a:gd name="connsiteY215" fmla="*/ 0 h 924402"/>
                <a:gd name="connsiteX216" fmla="*/ 2051230 w 4603109"/>
                <a:gd name="connsiteY216" fmla="*/ 0 h 924402"/>
                <a:gd name="connsiteX217" fmla="*/ 2054893 w 4603109"/>
                <a:gd name="connsiteY217" fmla="*/ 0 h 924402"/>
                <a:gd name="connsiteX218" fmla="*/ 2055046 w 4603109"/>
                <a:gd name="connsiteY218" fmla="*/ 0 h 924402"/>
                <a:gd name="connsiteX219" fmla="*/ 2055258 w 4603109"/>
                <a:gd name="connsiteY219" fmla="*/ 0 h 924402"/>
                <a:gd name="connsiteX220" fmla="*/ 2055680 w 4603109"/>
                <a:gd name="connsiteY220" fmla="*/ 0 h 924402"/>
                <a:gd name="connsiteX221" fmla="*/ 2057171 w 4603109"/>
                <a:gd name="connsiteY221" fmla="*/ 0 h 924402"/>
                <a:gd name="connsiteX222" fmla="*/ 2061683 w 4603109"/>
                <a:gd name="connsiteY222" fmla="*/ 0 h 924402"/>
                <a:gd name="connsiteX223" fmla="*/ 2067702 w 4603109"/>
                <a:gd name="connsiteY223" fmla="*/ 0 h 924402"/>
                <a:gd name="connsiteX224" fmla="*/ 2074495 w 4603109"/>
                <a:gd name="connsiteY224" fmla="*/ 0 h 924402"/>
                <a:gd name="connsiteX225" fmla="*/ 2077294 w 4603109"/>
                <a:gd name="connsiteY225" fmla="*/ 0 h 924402"/>
                <a:gd name="connsiteX226" fmla="*/ 2084504 w 4603109"/>
                <a:gd name="connsiteY226" fmla="*/ 0 h 924402"/>
                <a:gd name="connsiteX227" fmla="*/ 2085323 w 4603109"/>
                <a:gd name="connsiteY227" fmla="*/ 0 h 924402"/>
                <a:gd name="connsiteX228" fmla="*/ 2085744 w 4603109"/>
                <a:gd name="connsiteY228" fmla="*/ 0 h 924402"/>
                <a:gd name="connsiteX229" fmla="*/ 2097766 w 4603109"/>
                <a:gd name="connsiteY229" fmla="*/ 0 h 924402"/>
                <a:gd name="connsiteX230" fmla="*/ 2106289 w 4603109"/>
                <a:gd name="connsiteY230" fmla="*/ 0 h 924402"/>
                <a:gd name="connsiteX231" fmla="*/ 2107781 w 4603109"/>
                <a:gd name="connsiteY231" fmla="*/ 0 h 924402"/>
                <a:gd name="connsiteX232" fmla="*/ 2128956 w 4603109"/>
                <a:gd name="connsiteY232" fmla="*/ 0 h 924402"/>
                <a:gd name="connsiteX233" fmla="*/ 2129514 w 4603109"/>
                <a:gd name="connsiteY233" fmla="*/ 0 h 924402"/>
                <a:gd name="connsiteX234" fmla="*/ 2136354 w 4603109"/>
                <a:gd name="connsiteY234" fmla="*/ 0 h 924402"/>
                <a:gd name="connsiteX235" fmla="*/ 2136987 w 4603109"/>
                <a:gd name="connsiteY235" fmla="*/ 0 h 924402"/>
                <a:gd name="connsiteX236" fmla="*/ 2138478 w 4603109"/>
                <a:gd name="connsiteY236" fmla="*/ 0 h 924402"/>
                <a:gd name="connsiteX237" fmla="*/ 2151916 w 4603109"/>
                <a:gd name="connsiteY237" fmla="*/ 0 h 924402"/>
                <a:gd name="connsiteX238" fmla="*/ 2152750 w 4603109"/>
                <a:gd name="connsiteY238" fmla="*/ 0 h 924402"/>
                <a:gd name="connsiteX239" fmla="*/ 2153122 w 4603109"/>
                <a:gd name="connsiteY239" fmla="*/ 0 h 924402"/>
                <a:gd name="connsiteX240" fmla="*/ 2154242 w 4603109"/>
                <a:gd name="connsiteY240" fmla="*/ 0 h 924402"/>
                <a:gd name="connsiteX241" fmla="*/ 2156597 w 4603109"/>
                <a:gd name="connsiteY241" fmla="*/ 0 h 924402"/>
                <a:gd name="connsiteX242" fmla="*/ 2159388 w 4603109"/>
                <a:gd name="connsiteY242" fmla="*/ 0 h 924402"/>
                <a:gd name="connsiteX243" fmla="*/ 2160879 w 4603109"/>
                <a:gd name="connsiteY243" fmla="*/ 0 h 924402"/>
                <a:gd name="connsiteX244" fmla="*/ 2161633 w 4603109"/>
                <a:gd name="connsiteY244" fmla="*/ 0 h 924402"/>
                <a:gd name="connsiteX245" fmla="*/ 2167051 w 4603109"/>
                <a:gd name="connsiteY245" fmla="*/ 0 h 924402"/>
                <a:gd name="connsiteX246" fmla="*/ 2178999 w 4603109"/>
                <a:gd name="connsiteY246" fmla="*/ 0 h 924402"/>
                <a:gd name="connsiteX247" fmla="*/ 2182158 w 4603109"/>
                <a:gd name="connsiteY247" fmla="*/ 0 h 924402"/>
                <a:gd name="connsiteX248" fmla="*/ 2182815 w 4603109"/>
                <a:gd name="connsiteY248" fmla="*/ 0 h 924402"/>
                <a:gd name="connsiteX249" fmla="*/ 2188666 w 4603109"/>
                <a:gd name="connsiteY249" fmla="*/ 0 h 924402"/>
                <a:gd name="connsiteX250" fmla="*/ 2189452 w 4603109"/>
                <a:gd name="connsiteY250" fmla="*/ 0 h 924402"/>
                <a:gd name="connsiteX251" fmla="*/ 2191697 w 4603109"/>
                <a:gd name="connsiteY251" fmla="*/ 0 h 924402"/>
                <a:gd name="connsiteX252" fmla="*/ 2195471 w 4603109"/>
                <a:gd name="connsiteY252" fmla="*/ 0 h 924402"/>
                <a:gd name="connsiteX253" fmla="*/ 2201759 w 4603109"/>
                <a:gd name="connsiteY253" fmla="*/ 0 h 924402"/>
                <a:gd name="connsiteX254" fmla="*/ 2203100 w 4603109"/>
                <a:gd name="connsiteY254" fmla="*/ 0 h 924402"/>
                <a:gd name="connsiteX255" fmla="*/ 2204559 w 4603109"/>
                <a:gd name="connsiteY255" fmla="*/ 0 h 924402"/>
                <a:gd name="connsiteX256" fmla="*/ 2204591 w 4603109"/>
                <a:gd name="connsiteY256" fmla="*/ 0 h 924402"/>
                <a:gd name="connsiteX257" fmla="*/ 2212273 w 4603109"/>
                <a:gd name="connsiteY257" fmla="*/ 0 h 924402"/>
                <a:gd name="connsiteX258" fmla="*/ 2225535 w 4603109"/>
                <a:gd name="connsiteY258" fmla="*/ 0 h 924402"/>
                <a:gd name="connsiteX259" fmla="*/ 2231674 w 4603109"/>
                <a:gd name="connsiteY259" fmla="*/ 0 h 924402"/>
                <a:gd name="connsiteX260" fmla="*/ 2232096 w 4603109"/>
                <a:gd name="connsiteY260" fmla="*/ 0 h 924402"/>
                <a:gd name="connsiteX261" fmla="*/ 2232220 w 4603109"/>
                <a:gd name="connsiteY261" fmla="*/ 0 h 924402"/>
                <a:gd name="connsiteX262" fmla="*/ 2233118 w 4603109"/>
                <a:gd name="connsiteY262" fmla="*/ 0 h 924402"/>
                <a:gd name="connsiteX263" fmla="*/ 2233165 w 4603109"/>
                <a:gd name="connsiteY263" fmla="*/ 0 h 924402"/>
                <a:gd name="connsiteX264" fmla="*/ 2256725 w 4603109"/>
                <a:gd name="connsiteY264" fmla="*/ 0 h 924402"/>
                <a:gd name="connsiteX265" fmla="*/ 2257283 w 4603109"/>
                <a:gd name="connsiteY265" fmla="*/ 0 h 924402"/>
                <a:gd name="connsiteX266" fmla="*/ 2262285 w 4603109"/>
                <a:gd name="connsiteY266" fmla="*/ 0 h 924402"/>
                <a:gd name="connsiteX267" fmla="*/ 2284366 w 4603109"/>
                <a:gd name="connsiteY267" fmla="*/ 0 h 924402"/>
                <a:gd name="connsiteX268" fmla="*/ 2289402 w 4603109"/>
                <a:gd name="connsiteY268" fmla="*/ 0 h 924402"/>
                <a:gd name="connsiteX269" fmla="*/ 2292052 w 4603109"/>
                <a:gd name="connsiteY269" fmla="*/ 0 h 924402"/>
                <a:gd name="connsiteX270" fmla="*/ 2299271 w 4603109"/>
                <a:gd name="connsiteY270" fmla="*/ 0 h 924402"/>
                <a:gd name="connsiteX271" fmla="*/ 2308721 w 4603109"/>
                <a:gd name="connsiteY271" fmla="*/ 0 h 924402"/>
                <a:gd name="connsiteX272" fmla="*/ 2309927 w 4603109"/>
                <a:gd name="connsiteY272" fmla="*/ 0 h 924402"/>
                <a:gd name="connsiteX273" fmla="*/ 2316435 w 4603109"/>
                <a:gd name="connsiteY273" fmla="*/ 0 h 924402"/>
                <a:gd name="connsiteX274" fmla="*/ 2316703 w 4603109"/>
                <a:gd name="connsiteY274" fmla="*/ 0 h 924402"/>
                <a:gd name="connsiteX275" fmla="*/ 2319466 w 4603109"/>
                <a:gd name="connsiteY275" fmla="*/ 0 h 924402"/>
                <a:gd name="connsiteX276" fmla="*/ 2322840 w 4603109"/>
                <a:gd name="connsiteY276" fmla="*/ 0 h 924402"/>
                <a:gd name="connsiteX277" fmla="*/ 2329528 w 4603109"/>
                <a:gd name="connsiteY277" fmla="*/ 0 h 924402"/>
                <a:gd name="connsiteX278" fmla="*/ 2330869 w 4603109"/>
                <a:gd name="connsiteY278" fmla="*/ 0 h 924402"/>
                <a:gd name="connsiteX279" fmla="*/ 2332328 w 4603109"/>
                <a:gd name="connsiteY279" fmla="*/ 0 h 924402"/>
                <a:gd name="connsiteX280" fmla="*/ 2332360 w 4603109"/>
                <a:gd name="connsiteY280" fmla="*/ 0 h 924402"/>
                <a:gd name="connsiteX281" fmla="*/ 2335803 w 4603109"/>
                <a:gd name="connsiteY281" fmla="*/ 0 h 924402"/>
                <a:gd name="connsiteX282" fmla="*/ 2343312 w 4603109"/>
                <a:gd name="connsiteY282" fmla="*/ 0 h 924402"/>
                <a:gd name="connsiteX283" fmla="*/ 2344804 w 4603109"/>
                <a:gd name="connsiteY283" fmla="*/ 0 h 924402"/>
                <a:gd name="connsiteX284" fmla="*/ 2346768 w 4603109"/>
                <a:gd name="connsiteY284" fmla="*/ 0 h 924402"/>
                <a:gd name="connsiteX285" fmla="*/ 2347827 w 4603109"/>
                <a:gd name="connsiteY285" fmla="*/ 0 h 924402"/>
                <a:gd name="connsiteX286" fmla="*/ 2352274 w 4603109"/>
                <a:gd name="connsiteY286" fmla="*/ 0 h 924402"/>
                <a:gd name="connsiteX287" fmla="*/ 2359443 w 4603109"/>
                <a:gd name="connsiteY287" fmla="*/ 0 h 924402"/>
                <a:gd name="connsiteX288" fmla="*/ 2359865 w 4603109"/>
                <a:gd name="connsiteY288" fmla="*/ 0 h 924402"/>
                <a:gd name="connsiteX289" fmla="*/ 2359989 w 4603109"/>
                <a:gd name="connsiteY289" fmla="*/ 0 h 924402"/>
                <a:gd name="connsiteX290" fmla="*/ 2360887 w 4603109"/>
                <a:gd name="connsiteY290" fmla="*/ 0 h 924402"/>
                <a:gd name="connsiteX291" fmla="*/ 2360934 w 4603109"/>
                <a:gd name="connsiteY291" fmla="*/ 0 h 924402"/>
                <a:gd name="connsiteX292" fmla="*/ 2371886 w 4603109"/>
                <a:gd name="connsiteY292" fmla="*/ 0 h 924402"/>
                <a:gd name="connsiteX293" fmla="*/ 2373377 w 4603109"/>
                <a:gd name="connsiteY293" fmla="*/ 0 h 924402"/>
                <a:gd name="connsiteX294" fmla="*/ 2377892 w 4603109"/>
                <a:gd name="connsiteY294" fmla="*/ 0 h 924402"/>
                <a:gd name="connsiteX295" fmla="*/ 2382339 w 4603109"/>
                <a:gd name="connsiteY295" fmla="*/ 0 h 924402"/>
                <a:gd name="connsiteX296" fmla="*/ 2390054 w 4603109"/>
                <a:gd name="connsiteY296" fmla="*/ 0 h 924402"/>
                <a:gd name="connsiteX297" fmla="*/ 2419821 w 4603109"/>
                <a:gd name="connsiteY297" fmla="*/ 0 h 924402"/>
                <a:gd name="connsiteX298" fmla="*/ 2427040 w 4603109"/>
                <a:gd name="connsiteY298" fmla="*/ 0 h 924402"/>
                <a:gd name="connsiteX299" fmla="*/ 2436490 w 4603109"/>
                <a:gd name="connsiteY299" fmla="*/ 0 h 924402"/>
                <a:gd name="connsiteX300" fmla="*/ 2444472 w 4603109"/>
                <a:gd name="connsiteY300" fmla="*/ 0 h 924402"/>
                <a:gd name="connsiteX301" fmla="*/ 2448678 w 4603109"/>
                <a:gd name="connsiteY301" fmla="*/ 0 h 924402"/>
                <a:gd name="connsiteX302" fmla="*/ 2450171 w 4603109"/>
                <a:gd name="connsiteY302" fmla="*/ 0 h 924402"/>
                <a:gd name="connsiteX303" fmla="*/ 2450609 w 4603109"/>
                <a:gd name="connsiteY303" fmla="*/ 0 h 924402"/>
                <a:gd name="connsiteX304" fmla="*/ 2463572 w 4603109"/>
                <a:gd name="connsiteY304" fmla="*/ 0 h 924402"/>
                <a:gd name="connsiteX305" fmla="*/ 2471081 w 4603109"/>
                <a:gd name="connsiteY305" fmla="*/ 0 h 924402"/>
                <a:gd name="connsiteX306" fmla="*/ 2472573 w 4603109"/>
                <a:gd name="connsiteY306" fmla="*/ 0 h 924402"/>
                <a:gd name="connsiteX307" fmla="*/ 2474537 w 4603109"/>
                <a:gd name="connsiteY307" fmla="*/ 0 h 924402"/>
                <a:gd name="connsiteX308" fmla="*/ 2475596 w 4603109"/>
                <a:gd name="connsiteY308" fmla="*/ 0 h 924402"/>
                <a:gd name="connsiteX309" fmla="*/ 2477252 w 4603109"/>
                <a:gd name="connsiteY309" fmla="*/ 0 h 924402"/>
                <a:gd name="connsiteX310" fmla="*/ 2478712 w 4603109"/>
                <a:gd name="connsiteY310" fmla="*/ 0 h 924402"/>
                <a:gd name="connsiteX311" fmla="*/ 2478743 w 4603109"/>
                <a:gd name="connsiteY311" fmla="*/ 0 h 924402"/>
                <a:gd name="connsiteX312" fmla="*/ 2480043 w 4603109"/>
                <a:gd name="connsiteY312" fmla="*/ 0 h 924402"/>
                <a:gd name="connsiteX313" fmla="*/ 2499655 w 4603109"/>
                <a:gd name="connsiteY313" fmla="*/ 0 h 924402"/>
                <a:gd name="connsiteX314" fmla="*/ 2501146 w 4603109"/>
                <a:gd name="connsiteY314" fmla="*/ 0 h 924402"/>
                <a:gd name="connsiteX315" fmla="*/ 2505661 w 4603109"/>
                <a:gd name="connsiteY315" fmla="*/ 0 h 924402"/>
                <a:gd name="connsiteX316" fmla="*/ 2508776 w 4603109"/>
                <a:gd name="connsiteY316" fmla="*/ 0 h 924402"/>
                <a:gd name="connsiteX317" fmla="*/ 2510108 w 4603109"/>
                <a:gd name="connsiteY317" fmla="*/ 0 h 924402"/>
                <a:gd name="connsiteX318" fmla="*/ 2524178 w 4603109"/>
                <a:gd name="connsiteY318" fmla="*/ 0 h 924402"/>
                <a:gd name="connsiteX319" fmla="*/ 2525248 w 4603109"/>
                <a:gd name="connsiteY319" fmla="*/ 0 h 924402"/>
                <a:gd name="connsiteX320" fmla="*/ 2525669 w 4603109"/>
                <a:gd name="connsiteY320" fmla="*/ 0 h 924402"/>
                <a:gd name="connsiteX321" fmla="*/ 2552329 w 4603109"/>
                <a:gd name="connsiteY321" fmla="*/ 0 h 924402"/>
                <a:gd name="connsiteX322" fmla="*/ 2552751 w 4603109"/>
                <a:gd name="connsiteY322" fmla="*/ 0 h 924402"/>
                <a:gd name="connsiteX323" fmla="*/ 2554242 w 4603109"/>
                <a:gd name="connsiteY323" fmla="*/ 0 h 924402"/>
                <a:gd name="connsiteX324" fmla="*/ 2574787 w 4603109"/>
                <a:gd name="connsiteY324" fmla="*/ 0 h 924402"/>
                <a:gd name="connsiteX325" fmla="*/ 2576279 w 4603109"/>
                <a:gd name="connsiteY325" fmla="*/ 0 h 924402"/>
                <a:gd name="connsiteX326" fmla="*/ 2576447 w 4603109"/>
                <a:gd name="connsiteY326" fmla="*/ 0 h 924402"/>
                <a:gd name="connsiteX327" fmla="*/ 2577940 w 4603109"/>
                <a:gd name="connsiteY327" fmla="*/ 0 h 924402"/>
                <a:gd name="connsiteX328" fmla="*/ 2603360 w 4603109"/>
                <a:gd name="connsiteY328" fmla="*/ 0 h 924402"/>
                <a:gd name="connsiteX329" fmla="*/ 2604852 w 4603109"/>
                <a:gd name="connsiteY329" fmla="*/ 0 h 924402"/>
                <a:gd name="connsiteX330" fmla="*/ 2605021 w 4603109"/>
                <a:gd name="connsiteY330" fmla="*/ 0 h 924402"/>
                <a:gd name="connsiteX331" fmla="*/ 2605484 w 4603109"/>
                <a:gd name="connsiteY331" fmla="*/ 0 h 924402"/>
                <a:gd name="connsiteX332" fmla="*/ 2606481 w 4603109"/>
                <a:gd name="connsiteY332" fmla="*/ 0 h 924402"/>
                <a:gd name="connsiteX333" fmla="*/ 2606512 w 4603109"/>
                <a:gd name="connsiteY333" fmla="*/ 0 h 924402"/>
                <a:gd name="connsiteX334" fmla="*/ 2606976 w 4603109"/>
                <a:gd name="connsiteY334" fmla="*/ 0 h 924402"/>
                <a:gd name="connsiteX335" fmla="*/ 2618923 w 4603109"/>
                <a:gd name="connsiteY335" fmla="*/ 0 h 924402"/>
                <a:gd name="connsiteX336" fmla="*/ 2621248 w 4603109"/>
                <a:gd name="connsiteY336" fmla="*/ 0 h 924402"/>
                <a:gd name="connsiteX337" fmla="*/ 2622740 w 4603109"/>
                <a:gd name="connsiteY337" fmla="*/ 0 h 924402"/>
                <a:gd name="connsiteX338" fmla="*/ 2627885 w 4603109"/>
                <a:gd name="connsiteY338" fmla="*/ 0 h 924402"/>
                <a:gd name="connsiteX339" fmla="*/ 2629377 w 4603109"/>
                <a:gd name="connsiteY339" fmla="*/ 0 h 924402"/>
                <a:gd name="connsiteX340" fmla="*/ 2634058 w 4603109"/>
                <a:gd name="connsiteY340" fmla="*/ 0 h 924402"/>
                <a:gd name="connsiteX341" fmla="*/ 2635549 w 4603109"/>
                <a:gd name="connsiteY341" fmla="*/ 0 h 924402"/>
                <a:gd name="connsiteX342" fmla="*/ 2636545 w 4603109"/>
                <a:gd name="connsiteY342" fmla="*/ 0 h 924402"/>
                <a:gd name="connsiteX343" fmla="*/ 2648987 w 4603109"/>
                <a:gd name="connsiteY343" fmla="*/ 0 h 924402"/>
                <a:gd name="connsiteX344" fmla="*/ 2649821 w 4603109"/>
                <a:gd name="connsiteY344" fmla="*/ 0 h 924402"/>
                <a:gd name="connsiteX345" fmla="*/ 2651313 w 4603109"/>
                <a:gd name="connsiteY345" fmla="*/ 0 h 924402"/>
                <a:gd name="connsiteX346" fmla="*/ 2651947 w 4603109"/>
                <a:gd name="connsiteY346" fmla="*/ 0 h 924402"/>
                <a:gd name="connsiteX347" fmla="*/ 2653017 w 4603109"/>
                <a:gd name="connsiteY347" fmla="*/ 0 h 924402"/>
                <a:gd name="connsiteX348" fmla="*/ 2653438 w 4603109"/>
                <a:gd name="connsiteY348" fmla="*/ 0 h 924402"/>
                <a:gd name="connsiteX349" fmla="*/ 2656459 w 4603109"/>
                <a:gd name="connsiteY349" fmla="*/ 0 h 924402"/>
                <a:gd name="connsiteX350" fmla="*/ 2657950 w 4603109"/>
                <a:gd name="connsiteY350" fmla="*/ 0 h 924402"/>
                <a:gd name="connsiteX351" fmla="*/ 2665460 w 4603109"/>
                <a:gd name="connsiteY351" fmla="*/ 0 h 924402"/>
                <a:gd name="connsiteX352" fmla="*/ 2680098 w 4603109"/>
                <a:gd name="connsiteY352" fmla="*/ 0 h 924402"/>
                <a:gd name="connsiteX353" fmla="*/ 2680520 w 4603109"/>
                <a:gd name="connsiteY353" fmla="*/ 0 h 924402"/>
                <a:gd name="connsiteX354" fmla="*/ 2682011 w 4603109"/>
                <a:gd name="connsiteY354" fmla="*/ 0 h 924402"/>
                <a:gd name="connsiteX355" fmla="*/ 2692542 w 4603109"/>
                <a:gd name="connsiteY355" fmla="*/ 0 h 924402"/>
                <a:gd name="connsiteX356" fmla="*/ 2702556 w 4603109"/>
                <a:gd name="connsiteY356" fmla="*/ 0 h 924402"/>
                <a:gd name="connsiteX357" fmla="*/ 2704048 w 4603109"/>
                <a:gd name="connsiteY357" fmla="*/ 0 h 924402"/>
                <a:gd name="connsiteX358" fmla="*/ 2724289 w 4603109"/>
                <a:gd name="connsiteY358" fmla="*/ 0 h 924402"/>
                <a:gd name="connsiteX359" fmla="*/ 2731129 w 4603109"/>
                <a:gd name="connsiteY359" fmla="*/ 0 h 924402"/>
                <a:gd name="connsiteX360" fmla="*/ 2732621 w 4603109"/>
                <a:gd name="connsiteY360" fmla="*/ 0 h 924402"/>
                <a:gd name="connsiteX361" fmla="*/ 2733253 w 4603109"/>
                <a:gd name="connsiteY361" fmla="*/ 0 h 924402"/>
                <a:gd name="connsiteX362" fmla="*/ 2734745 w 4603109"/>
                <a:gd name="connsiteY362" fmla="*/ 0 h 924402"/>
                <a:gd name="connsiteX363" fmla="*/ 2746692 w 4603109"/>
                <a:gd name="connsiteY363" fmla="*/ 0 h 924402"/>
                <a:gd name="connsiteX364" fmla="*/ 2749017 w 4603109"/>
                <a:gd name="connsiteY364" fmla="*/ 0 h 924402"/>
                <a:gd name="connsiteX365" fmla="*/ 2750509 w 4603109"/>
                <a:gd name="connsiteY365" fmla="*/ 0 h 924402"/>
                <a:gd name="connsiteX366" fmla="*/ 2754354 w 4603109"/>
                <a:gd name="connsiteY366" fmla="*/ 0 h 924402"/>
                <a:gd name="connsiteX367" fmla="*/ 2755654 w 4603109"/>
                <a:gd name="connsiteY367" fmla="*/ 0 h 924402"/>
                <a:gd name="connsiteX368" fmla="*/ 2757146 w 4603109"/>
                <a:gd name="connsiteY368" fmla="*/ 0 h 924402"/>
                <a:gd name="connsiteX369" fmla="*/ 2761827 w 4603109"/>
                <a:gd name="connsiteY369" fmla="*/ 0 h 924402"/>
                <a:gd name="connsiteX370" fmla="*/ 2763318 w 4603109"/>
                <a:gd name="connsiteY370" fmla="*/ 0 h 924402"/>
                <a:gd name="connsiteX371" fmla="*/ 2776756 w 4603109"/>
                <a:gd name="connsiteY371" fmla="*/ 0 h 924402"/>
                <a:gd name="connsiteX372" fmla="*/ 2777590 w 4603109"/>
                <a:gd name="connsiteY372" fmla="*/ 0 h 924402"/>
                <a:gd name="connsiteX373" fmla="*/ 2779082 w 4603109"/>
                <a:gd name="connsiteY373" fmla="*/ 0 h 924402"/>
                <a:gd name="connsiteX374" fmla="*/ 2783442 w 4603109"/>
                <a:gd name="connsiteY374" fmla="*/ 0 h 924402"/>
                <a:gd name="connsiteX375" fmla="*/ 2784228 w 4603109"/>
                <a:gd name="connsiteY375" fmla="*/ 0 h 924402"/>
                <a:gd name="connsiteX376" fmla="*/ 2785719 w 4603109"/>
                <a:gd name="connsiteY376" fmla="*/ 0 h 924402"/>
                <a:gd name="connsiteX377" fmla="*/ 2786473 w 4603109"/>
                <a:gd name="connsiteY377" fmla="*/ 0 h 924402"/>
                <a:gd name="connsiteX378" fmla="*/ 2793229 w 4603109"/>
                <a:gd name="connsiteY378" fmla="*/ 0 h 924402"/>
                <a:gd name="connsiteX379" fmla="*/ 2799367 w 4603109"/>
                <a:gd name="connsiteY379" fmla="*/ 0 h 924402"/>
                <a:gd name="connsiteX380" fmla="*/ 2813506 w 4603109"/>
                <a:gd name="connsiteY380" fmla="*/ 0 h 924402"/>
                <a:gd name="connsiteX381" fmla="*/ 2820311 w 4603109"/>
                <a:gd name="connsiteY381" fmla="*/ 0 h 924402"/>
                <a:gd name="connsiteX382" fmla="*/ 2827893 w 4603109"/>
                <a:gd name="connsiteY382" fmla="*/ 0 h 924402"/>
                <a:gd name="connsiteX383" fmla="*/ 2827940 w 4603109"/>
                <a:gd name="connsiteY383" fmla="*/ 0 h 924402"/>
                <a:gd name="connsiteX384" fmla="*/ 2829431 w 4603109"/>
                <a:gd name="connsiteY384" fmla="*/ 0 h 924402"/>
                <a:gd name="connsiteX385" fmla="*/ 2829978 w 4603109"/>
                <a:gd name="connsiteY385" fmla="*/ 0 h 924402"/>
                <a:gd name="connsiteX386" fmla="*/ 2852058 w 4603109"/>
                <a:gd name="connsiteY386" fmla="*/ 0 h 924402"/>
                <a:gd name="connsiteX387" fmla="*/ 2857060 w 4603109"/>
                <a:gd name="connsiteY387" fmla="*/ 0 h 924402"/>
                <a:gd name="connsiteX388" fmla="*/ 2857958 w 4603109"/>
                <a:gd name="connsiteY388" fmla="*/ 0 h 924402"/>
                <a:gd name="connsiteX389" fmla="*/ 2871601 w 4603109"/>
                <a:gd name="connsiteY389" fmla="*/ 0 h 924402"/>
                <a:gd name="connsiteX390" fmla="*/ 2882123 w 4603109"/>
                <a:gd name="connsiteY390" fmla="*/ 0 h 924402"/>
                <a:gd name="connsiteX391" fmla="*/ 2894046 w 4603109"/>
                <a:gd name="connsiteY391" fmla="*/ 0 h 924402"/>
                <a:gd name="connsiteX392" fmla="*/ 2903496 w 4603109"/>
                <a:gd name="connsiteY392" fmla="*/ 0 h 924402"/>
                <a:gd name="connsiteX393" fmla="*/ 2911211 w 4603109"/>
                <a:gd name="connsiteY393" fmla="*/ 0 h 924402"/>
                <a:gd name="connsiteX394" fmla="*/ 2914242 w 4603109"/>
                <a:gd name="connsiteY394" fmla="*/ 0 h 924402"/>
                <a:gd name="connsiteX395" fmla="*/ 2914461 w 4603109"/>
                <a:gd name="connsiteY395" fmla="*/ 0 h 924402"/>
                <a:gd name="connsiteX396" fmla="*/ 2924111 w 4603109"/>
                <a:gd name="connsiteY396" fmla="*/ 0 h 924402"/>
                <a:gd name="connsiteX397" fmla="*/ 2927136 w 4603109"/>
                <a:gd name="connsiteY397" fmla="*/ 0 h 924402"/>
                <a:gd name="connsiteX398" fmla="*/ 2933561 w 4603109"/>
                <a:gd name="connsiteY398" fmla="*/ 0 h 924402"/>
                <a:gd name="connsiteX399" fmla="*/ 2939580 w 4603109"/>
                <a:gd name="connsiteY399" fmla="*/ 0 h 924402"/>
                <a:gd name="connsiteX400" fmla="*/ 2941275 w 4603109"/>
                <a:gd name="connsiteY400" fmla="*/ 0 h 924402"/>
                <a:gd name="connsiteX401" fmla="*/ 2941543 w 4603109"/>
                <a:gd name="connsiteY401" fmla="*/ 0 h 924402"/>
                <a:gd name="connsiteX402" fmla="*/ 2945586 w 4603109"/>
                <a:gd name="connsiteY402" fmla="*/ 0 h 924402"/>
                <a:gd name="connsiteX403" fmla="*/ 2950032 w 4603109"/>
                <a:gd name="connsiteY403" fmla="*/ 0 h 924402"/>
                <a:gd name="connsiteX404" fmla="*/ 2955662 w 4603109"/>
                <a:gd name="connsiteY404" fmla="*/ 0 h 924402"/>
                <a:gd name="connsiteX405" fmla="*/ 2955709 w 4603109"/>
                <a:gd name="connsiteY405" fmla="*/ 0 h 924402"/>
                <a:gd name="connsiteX406" fmla="*/ 2957200 w 4603109"/>
                <a:gd name="connsiteY406" fmla="*/ 0 h 924402"/>
                <a:gd name="connsiteX407" fmla="*/ 2957747 w 4603109"/>
                <a:gd name="connsiteY407" fmla="*/ 0 h 924402"/>
                <a:gd name="connsiteX408" fmla="*/ 2968152 w 4603109"/>
                <a:gd name="connsiteY408" fmla="*/ 0 h 924402"/>
                <a:gd name="connsiteX409" fmla="*/ 2969644 w 4603109"/>
                <a:gd name="connsiteY409" fmla="*/ 0 h 924402"/>
                <a:gd name="connsiteX410" fmla="*/ 2972667 w 4603109"/>
                <a:gd name="connsiteY410" fmla="*/ 0 h 924402"/>
                <a:gd name="connsiteX411" fmla="*/ 2977114 w 4603109"/>
                <a:gd name="connsiteY411" fmla="*/ 0 h 924402"/>
                <a:gd name="connsiteX412" fmla="*/ 2984829 w 4603109"/>
                <a:gd name="connsiteY412" fmla="*/ 0 h 924402"/>
                <a:gd name="connsiteX413" fmla="*/ 2985727 w 4603109"/>
                <a:gd name="connsiteY413" fmla="*/ 0 h 924402"/>
                <a:gd name="connsiteX414" fmla="*/ 2999370 w 4603109"/>
                <a:gd name="connsiteY414" fmla="*/ 0 h 924402"/>
                <a:gd name="connsiteX415" fmla="*/ 3021815 w 4603109"/>
                <a:gd name="connsiteY415" fmla="*/ 0 h 924402"/>
                <a:gd name="connsiteX416" fmla="*/ 3031265 w 4603109"/>
                <a:gd name="connsiteY416" fmla="*/ 0 h 924402"/>
                <a:gd name="connsiteX417" fmla="*/ 3042230 w 4603109"/>
                <a:gd name="connsiteY417" fmla="*/ 0 h 924402"/>
                <a:gd name="connsiteX418" fmla="*/ 3044946 w 4603109"/>
                <a:gd name="connsiteY418" fmla="*/ 0 h 924402"/>
                <a:gd name="connsiteX419" fmla="*/ 3051880 w 4603109"/>
                <a:gd name="connsiteY419" fmla="*/ 0 h 924402"/>
                <a:gd name="connsiteX420" fmla="*/ 3061330 w 4603109"/>
                <a:gd name="connsiteY420" fmla="*/ 0 h 924402"/>
                <a:gd name="connsiteX421" fmla="*/ 3067349 w 4603109"/>
                <a:gd name="connsiteY421" fmla="*/ 0 h 924402"/>
                <a:gd name="connsiteX422" fmla="*/ 3069312 w 4603109"/>
                <a:gd name="connsiteY422" fmla="*/ 0 h 924402"/>
                <a:gd name="connsiteX423" fmla="*/ 3073355 w 4603109"/>
                <a:gd name="connsiteY423" fmla="*/ 0 h 924402"/>
                <a:gd name="connsiteX424" fmla="*/ 3073518 w 4603109"/>
                <a:gd name="connsiteY424" fmla="*/ 0 h 924402"/>
                <a:gd name="connsiteX425" fmla="*/ 3075011 w 4603109"/>
                <a:gd name="connsiteY425" fmla="*/ 0 h 924402"/>
                <a:gd name="connsiteX426" fmla="*/ 3077801 w 4603109"/>
                <a:gd name="connsiteY426" fmla="*/ 0 h 924402"/>
                <a:gd name="connsiteX427" fmla="*/ 3095921 w 4603109"/>
                <a:gd name="connsiteY427" fmla="*/ 0 h 924402"/>
                <a:gd name="connsiteX428" fmla="*/ 3097413 w 4603109"/>
                <a:gd name="connsiteY428" fmla="*/ 0 h 924402"/>
                <a:gd name="connsiteX429" fmla="*/ 3100436 w 4603109"/>
                <a:gd name="connsiteY429" fmla="*/ 0 h 924402"/>
                <a:gd name="connsiteX430" fmla="*/ 3103552 w 4603109"/>
                <a:gd name="connsiteY430" fmla="*/ 0 h 924402"/>
                <a:gd name="connsiteX431" fmla="*/ 3104883 w 4603109"/>
                <a:gd name="connsiteY431" fmla="*/ 0 h 924402"/>
                <a:gd name="connsiteX432" fmla="*/ 3120023 w 4603109"/>
                <a:gd name="connsiteY432" fmla="*/ 0 h 924402"/>
                <a:gd name="connsiteX433" fmla="*/ 3120445 w 4603109"/>
                <a:gd name="connsiteY433" fmla="*/ 0 h 924402"/>
                <a:gd name="connsiteX434" fmla="*/ 3149018 w 4603109"/>
                <a:gd name="connsiteY434" fmla="*/ 0 h 924402"/>
                <a:gd name="connsiteX435" fmla="*/ 3150088 w 4603109"/>
                <a:gd name="connsiteY435" fmla="*/ 0 h 924402"/>
                <a:gd name="connsiteX436" fmla="*/ 3150509 w 4603109"/>
                <a:gd name="connsiteY436" fmla="*/ 0 h 924402"/>
                <a:gd name="connsiteX437" fmla="*/ 3171054 w 4603109"/>
                <a:gd name="connsiteY437" fmla="*/ 0 h 924402"/>
                <a:gd name="connsiteX438" fmla="*/ 3172715 w 4603109"/>
                <a:gd name="connsiteY438" fmla="*/ 0 h 924402"/>
                <a:gd name="connsiteX439" fmla="*/ 3199627 w 4603109"/>
                <a:gd name="connsiteY439" fmla="*/ 0 h 924402"/>
                <a:gd name="connsiteX440" fmla="*/ 3201119 w 4603109"/>
                <a:gd name="connsiteY440" fmla="*/ 0 h 924402"/>
                <a:gd name="connsiteX441" fmla="*/ 3201287 w 4603109"/>
                <a:gd name="connsiteY441" fmla="*/ 0 h 924402"/>
                <a:gd name="connsiteX442" fmla="*/ 3201751 w 4603109"/>
                <a:gd name="connsiteY442" fmla="*/ 0 h 924402"/>
                <a:gd name="connsiteX443" fmla="*/ 3202780 w 4603109"/>
                <a:gd name="connsiteY443" fmla="*/ 0 h 924402"/>
                <a:gd name="connsiteX444" fmla="*/ 3217515 w 4603109"/>
                <a:gd name="connsiteY444" fmla="*/ 0 h 924402"/>
                <a:gd name="connsiteX445" fmla="*/ 3224152 w 4603109"/>
                <a:gd name="connsiteY445" fmla="*/ 0 h 924402"/>
                <a:gd name="connsiteX446" fmla="*/ 3230324 w 4603109"/>
                <a:gd name="connsiteY446" fmla="*/ 0 h 924402"/>
                <a:gd name="connsiteX447" fmla="*/ 3231321 w 4603109"/>
                <a:gd name="connsiteY447" fmla="*/ 0 h 924402"/>
                <a:gd name="connsiteX448" fmla="*/ 3231816 w 4603109"/>
                <a:gd name="connsiteY448" fmla="*/ 0 h 924402"/>
                <a:gd name="connsiteX449" fmla="*/ 3243763 w 4603109"/>
                <a:gd name="connsiteY449" fmla="*/ 0 h 924402"/>
                <a:gd name="connsiteX450" fmla="*/ 3246088 w 4603109"/>
                <a:gd name="connsiteY450" fmla="*/ 0 h 924402"/>
                <a:gd name="connsiteX451" fmla="*/ 3247580 w 4603109"/>
                <a:gd name="connsiteY451" fmla="*/ 0 h 924402"/>
                <a:gd name="connsiteX452" fmla="*/ 3247792 w 4603109"/>
                <a:gd name="connsiteY452" fmla="*/ 0 h 924402"/>
                <a:gd name="connsiteX453" fmla="*/ 3248214 w 4603109"/>
                <a:gd name="connsiteY453" fmla="*/ 0 h 924402"/>
                <a:gd name="connsiteX454" fmla="*/ 3252725 w 4603109"/>
                <a:gd name="connsiteY454" fmla="*/ 0 h 924402"/>
                <a:gd name="connsiteX455" fmla="*/ 3254217 w 4603109"/>
                <a:gd name="connsiteY455" fmla="*/ 0 h 924402"/>
                <a:gd name="connsiteX456" fmla="*/ 3260235 w 4603109"/>
                <a:gd name="connsiteY456" fmla="*/ 0 h 924402"/>
                <a:gd name="connsiteX457" fmla="*/ 3276787 w 4603109"/>
                <a:gd name="connsiteY457" fmla="*/ 0 h 924402"/>
                <a:gd name="connsiteX458" fmla="*/ 3277857 w 4603109"/>
                <a:gd name="connsiteY458" fmla="*/ 0 h 924402"/>
                <a:gd name="connsiteX459" fmla="*/ 3278278 w 4603109"/>
                <a:gd name="connsiteY459" fmla="*/ 0 h 924402"/>
                <a:gd name="connsiteX460" fmla="*/ 3290300 w 4603109"/>
                <a:gd name="connsiteY460" fmla="*/ 0 h 924402"/>
                <a:gd name="connsiteX461" fmla="*/ 3298823 w 4603109"/>
                <a:gd name="connsiteY461" fmla="*/ 0 h 924402"/>
                <a:gd name="connsiteX462" fmla="*/ 3327396 w 4603109"/>
                <a:gd name="connsiteY462" fmla="*/ 0 h 924402"/>
                <a:gd name="connsiteX463" fmla="*/ 3328888 w 4603109"/>
                <a:gd name="connsiteY463" fmla="*/ 0 h 924402"/>
                <a:gd name="connsiteX464" fmla="*/ 3329520 w 4603109"/>
                <a:gd name="connsiteY464" fmla="*/ 0 h 924402"/>
                <a:gd name="connsiteX465" fmla="*/ 3345284 w 4603109"/>
                <a:gd name="connsiteY465" fmla="*/ 0 h 924402"/>
                <a:gd name="connsiteX466" fmla="*/ 3349129 w 4603109"/>
                <a:gd name="connsiteY466" fmla="*/ 0 h 924402"/>
                <a:gd name="connsiteX467" fmla="*/ 3351921 w 4603109"/>
                <a:gd name="connsiteY467" fmla="*/ 0 h 924402"/>
                <a:gd name="connsiteX468" fmla="*/ 3358093 w 4603109"/>
                <a:gd name="connsiteY468" fmla="*/ 0 h 924402"/>
                <a:gd name="connsiteX469" fmla="*/ 3359585 w 4603109"/>
                <a:gd name="connsiteY469" fmla="*/ 0 h 924402"/>
                <a:gd name="connsiteX470" fmla="*/ 3371532 w 4603109"/>
                <a:gd name="connsiteY470" fmla="*/ 0 h 924402"/>
                <a:gd name="connsiteX471" fmla="*/ 3373857 w 4603109"/>
                <a:gd name="connsiteY471" fmla="*/ 0 h 924402"/>
                <a:gd name="connsiteX472" fmla="*/ 3375349 w 4603109"/>
                <a:gd name="connsiteY472" fmla="*/ 0 h 924402"/>
                <a:gd name="connsiteX473" fmla="*/ 3380494 w 4603109"/>
                <a:gd name="connsiteY473" fmla="*/ 0 h 924402"/>
                <a:gd name="connsiteX474" fmla="*/ 3381986 w 4603109"/>
                <a:gd name="connsiteY474" fmla="*/ 0 h 924402"/>
                <a:gd name="connsiteX475" fmla="*/ 3388004 w 4603109"/>
                <a:gd name="connsiteY475" fmla="*/ 0 h 924402"/>
                <a:gd name="connsiteX476" fmla="*/ 3408282 w 4603109"/>
                <a:gd name="connsiteY476" fmla="*/ 0 h 924402"/>
                <a:gd name="connsiteX477" fmla="*/ 3418069 w 4603109"/>
                <a:gd name="connsiteY477" fmla="*/ 0 h 924402"/>
                <a:gd name="connsiteX478" fmla="*/ 3424207 w 4603109"/>
                <a:gd name="connsiteY478" fmla="*/ 0 h 924402"/>
                <a:gd name="connsiteX479" fmla="*/ 3424753 w 4603109"/>
                <a:gd name="connsiteY479" fmla="*/ 0 h 924402"/>
                <a:gd name="connsiteX480" fmla="*/ 3452733 w 4603109"/>
                <a:gd name="connsiteY480" fmla="*/ 0 h 924402"/>
                <a:gd name="connsiteX481" fmla="*/ 3454818 w 4603109"/>
                <a:gd name="connsiteY481" fmla="*/ 0 h 924402"/>
                <a:gd name="connsiteX482" fmla="*/ 3476898 w 4603109"/>
                <a:gd name="connsiteY482" fmla="*/ 0 h 924402"/>
                <a:gd name="connsiteX483" fmla="*/ 3496441 w 4603109"/>
                <a:gd name="connsiteY483" fmla="*/ 0 h 924402"/>
                <a:gd name="connsiteX484" fmla="*/ 3509236 w 4603109"/>
                <a:gd name="connsiteY484" fmla="*/ 0 h 924402"/>
                <a:gd name="connsiteX485" fmla="*/ 3518886 w 4603109"/>
                <a:gd name="connsiteY485" fmla="*/ 0 h 924402"/>
                <a:gd name="connsiteX486" fmla="*/ 3528336 w 4603109"/>
                <a:gd name="connsiteY486" fmla="*/ 0 h 924402"/>
                <a:gd name="connsiteX487" fmla="*/ 3536051 w 4603109"/>
                <a:gd name="connsiteY487" fmla="*/ 0 h 924402"/>
                <a:gd name="connsiteX488" fmla="*/ 3539301 w 4603109"/>
                <a:gd name="connsiteY488" fmla="*/ 0 h 924402"/>
                <a:gd name="connsiteX489" fmla="*/ 3540361 w 4603109"/>
                <a:gd name="connsiteY489" fmla="*/ 0 h 924402"/>
                <a:gd name="connsiteX490" fmla="*/ 3544807 w 4603109"/>
                <a:gd name="connsiteY490" fmla="*/ 0 h 924402"/>
                <a:gd name="connsiteX491" fmla="*/ 3551976 w 4603109"/>
                <a:gd name="connsiteY491" fmla="*/ 0 h 924402"/>
                <a:gd name="connsiteX492" fmla="*/ 3552522 w 4603109"/>
                <a:gd name="connsiteY492" fmla="*/ 0 h 924402"/>
                <a:gd name="connsiteX493" fmla="*/ 3564420 w 4603109"/>
                <a:gd name="connsiteY493" fmla="*/ 0 h 924402"/>
                <a:gd name="connsiteX494" fmla="*/ 3570426 w 4603109"/>
                <a:gd name="connsiteY494" fmla="*/ 0 h 924402"/>
                <a:gd name="connsiteX495" fmla="*/ 3574872 w 4603109"/>
                <a:gd name="connsiteY495" fmla="*/ 0 h 924402"/>
                <a:gd name="connsiteX496" fmla="*/ 3580502 w 4603109"/>
                <a:gd name="connsiteY496" fmla="*/ 0 h 924402"/>
                <a:gd name="connsiteX497" fmla="*/ 3582587 w 4603109"/>
                <a:gd name="connsiteY497" fmla="*/ 0 h 924402"/>
                <a:gd name="connsiteX498" fmla="*/ 3624210 w 4603109"/>
                <a:gd name="connsiteY498" fmla="*/ 0 h 924402"/>
                <a:gd name="connsiteX499" fmla="*/ 3637005 w 4603109"/>
                <a:gd name="connsiteY499" fmla="*/ 0 h 924402"/>
                <a:gd name="connsiteX500" fmla="*/ 3646655 w 4603109"/>
                <a:gd name="connsiteY500" fmla="*/ 0 h 924402"/>
                <a:gd name="connsiteX501" fmla="*/ 3656105 w 4603109"/>
                <a:gd name="connsiteY501" fmla="*/ 0 h 924402"/>
                <a:gd name="connsiteX502" fmla="*/ 3667070 w 4603109"/>
                <a:gd name="connsiteY502" fmla="*/ 0 h 924402"/>
                <a:gd name="connsiteX503" fmla="*/ 3668130 w 4603109"/>
                <a:gd name="connsiteY503" fmla="*/ 0 h 924402"/>
                <a:gd name="connsiteX504" fmla="*/ 3669786 w 4603109"/>
                <a:gd name="connsiteY504" fmla="*/ 0 h 924402"/>
                <a:gd name="connsiteX505" fmla="*/ 3672576 w 4603109"/>
                <a:gd name="connsiteY505" fmla="*/ 0 h 924402"/>
                <a:gd name="connsiteX506" fmla="*/ 3692189 w 4603109"/>
                <a:gd name="connsiteY506" fmla="*/ 0 h 924402"/>
                <a:gd name="connsiteX507" fmla="*/ 3698195 w 4603109"/>
                <a:gd name="connsiteY507" fmla="*/ 0 h 924402"/>
                <a:gd name="connsiteX508" fmla="*/ 3702641 w 4603109"/>
                <a:gd name="connsiteY508" fmla="*/ 0 h 924402"/>
                <a:gd name="connsiteX509" fmla="*/ 3744863 w 4603109"/>
                <a:gd name="connsiteY509" fmla="*/ 0 h 924402"/>
                <a:gd name="connsiteX510" fmla="*/ 3745285 w 4603109"/>
                <a:gd name="connsiteY510" fmla="*/ 0 h 924402"/>
                <a:gd name="connsiteX511" fmla="*/ 3795894 w 4603109"/>
                <a:gd name="connsiteY511" fmla="*/ 0 h 924402"/>
                <a:gd name="connsiteX512" fmla="*/ 3797555 w 4603109"/>
                <a:gd name="connsiteY512" fmla="*/ 0 h 924402"/>
                <a:gd name="connsiteX513" fmla="*/ 3826591 w 4603109"/>
                <a:gd name="connsiteY513" fmla="*/ 0 h 924402"/>
                <a:gd name="connsiteX514" fmla="*/ 3842355 w 4603109"/>
                <a:gd name="connsiteY514" fmla="*/ 0 h 924402"/>
                <a:gd name="connsiteX515" fmla="*/ 3848992 w 4603109"/>
                <a:gd name="connsiteY515" fmla="*/ 0 h 924402"/>
                <a:gd name="connsiteX516" fmla="*/ 3872632 w 4603109"/>
                <a:gd name="connsiteY516" fmla="*/ 0 h 924402"/>
                <a:gd name="connsiteX517" fmla="*/ 3873054 w 4603109"/>
                <a:gd name="connsiteY517" fmla="*/ 0 h 924402"/>
                <a:gd name="connsiteX518" fmla="*/ 3885075 w 4603109"/>
                <a:gd name="connsiteY518" fmla="*/ 0 h 924402"/>
                <a:gd name="connsiteX519" fmla="*/ 3923663 w 4603109"/>
                <a:gd name="connsiteY519" fmla="*/ 0 h 924402"/>
                <a:gd name="connsiteX520" fmla="*/ 3954360 w 4603109"/>
                <a:gd name="connsiteY520" fmla="*/ 0 h 924402"/>
                <a:gd name="connsiteX521" fmla="*/ 3970124 w 4603109"/>
                <a:gd name="connsiteY521" fmla="*/ 0 h 924402"/>
                <a:gd name="connsiteX522" fmla="*/ 3976761 w 4603109"/>
                <a:gd name="connsiteY522" fmla="*/ 0 h 924402"/>
                <a:gd name="connsiteX523" fmla="*/ 4012844 w 4603109"/>
                <a:gd name="connsiteY523" fmla="*/ 0 h 924402"/>
                <a:gd name="connsiteX524" fmla="*/ 4049593 w 4603109"/>
                <a:gd name="connsiteY524" fmla="*/ 0 h 924402"/>
                <a:gd name="connsiteX525" fmla="*/ 4169647 w 4603109"/>
                <a:gd name="connsiteY525" fmla="*/ 0 h 924402"/>
                <a:gd name="connsiteX526" fmla="*/ 4177362 w 4603109"/>
                <a:gd name="connsiteY526" fmla="*/ 0 h 924402"/>
                <a:gd name="connsiteX527" fmla="*/ 4297416 w 4603109"/>
                <a:gd name="connsiteY527" fmla="*/ 0 h 924402"/>
                <a:gd name="connsiteX528" fmla="*/ 4379339 w 4603109"/>
                <a:gd name="connsiteY528" fmla="*/ 47054 h 924402"/>
                <a:gd name="connsiteX529" fmla="*/ 4591731 w 4603109"/>
                <a:gd name="connsiteY529" fmla="*/ 415146 h 924402"/>
                <a:gd name="connsiteX530" fmla="*/ 4591731 w 4603109"/>
                <a:gd name="connsiteY530" fmla="*/ 509257 h 924402"/>
                <a:gd name="connsiteX531" fmla="*/ 4379339 w 4603109"/>
                <a:gd name="connsiteY531" fmla="*/ 877348 h 924402"/>
                <a:gd name="connsiteX532" fmla="*/ 4297416 w 4603109"/>
                <a:gd name="connsiteY532" fmla="*/ 924402 h 924402"/>
                <a:gd name="connsiteX533" fmla="*/ 4169647 w 4603109"/>
                <a:gd name="connsiteY533" fmla="*/ 924402 h 924402"/>
                <a:gd name="connsiteX534" fmla="*/ 3976761 w 4603109"/>
                <a:gd name="connsiteY534" fmla="*/ 924402 h 924402"/>
                <a:gd name="connsiteX535" fmla="*/ 3872632 w 4603109"/>
                <a:gd name="connsiteY535" fmla="*/ 924402 h 924402"/>
                <a:gd name="connsiteX536" fmla="*/ 3848992 w 4603109"/>
                <a:gd name="connsiteY536" fmla="*/ 924402 h 924402"/>
                <a:gd name="connsiteX537" fmla="*/ 3744863 w 4603109"/>
                <a:gd name="connsiteY537" fmla="*/ 924402 h 924402"/>
                <a:gd name="connsiteX538" fmla="*/ 3702641 w 4603109"/>
                <a:gd name="connsiteY538" fmla="*/ 924402 h 924402"/>
                <a:gd name="connsiteX539" fmla="*/ 3672576 w 4603109"/>
                <a:gd name="connsiteY539" fmla="*/ 924402 h 924402"/>
                <a:gd name="connsiteX540" fmla="*/ 3656105 w 4603109"/>
                <a:gd name="connsiteY540" fmla="*/ 924402 h 924402"/>
                <a:gd name="connsiteX541" fmla="*/ 3574872 w 4603109"/>
                <a:gd name="connsiteY541" fmla="*/ 924402 h 924402"/>
                <a:gd name="connsiteX542" fmla="*/ 3551976 w 4603109"/>
                <a:gd name="connsiteY542" fmla="*/ 924402 h 924402"/>
                <a:gd name="connsiteX543" fmla="*/ 3544807 w 4603109"/>
                <a:gd name="connsiteY543" fmla="*/ 924402 h 924402"/>
                <a:gd name="connsiteX544" fmla="*/ 3528336 w 4603109"/>
                <a:gd name="connsiteY544" fmla="*/ 924402 h 924402"/>
                <a:gd name="connsiteX545" fmla="*/ 3424207 w 4603109"/>
                <a:gd name="connsiteY545" fmla="*/ 924402 h 924402"/>
                <a:gd name="connsiteX546" fmla="*/ 3381986 w 4603109"/>
                <a:gd name="connsiteY546" fmla="*/ 924402 h 924402"/>
                <a:gd name="connsiteX547" fmla="*/ 3380494 w 4603109"/>
                <a:gd name="connsiteY547" fmla="*/ 924402 h 924402"/>
                <a:gd name="connsiteX548" fmla="*/ 3351921 w 4603109"/>
                <a:gd name="connsiteY548" fmla="*/ 924402 h 924402"/>
                <a:gd name="connsiteX549" fmla="*/ 3277857 w 4603109"/>
                <a:gd name="connsiteY549" fmla="*/ 924402 h 924402"/>
                <a:gd name="connsiteX550" fmla="*/ 3254217 w 4603109"/>
                <a:gd name="connsiteY550" fmla="*/ 924402 h 924402"/>
                <a:gd name="connsiteX551" fmla="*/ 3252725 w 4603109"/>
                <a:gd name="connsiteY551" fmla="*/ 924402 h 924402"/>
                <a:gd name="connsiteX552" fmla="*/ 3247792 w 4603109"/>
                <a:gd name="connsiteY552" fmla="*/ 924402 h 924402"/>
                <a:gd name="connsiteX553" fmla="*/ 3231321 w 4603109"/>
                <a:gd name="connsiteY553" fmla="*/ 924402 h 924402"/>
                <a:gd name="connsiteX554" fmla="*/ 3224152 w 4603109"/>
                <a:gd name="connsiteY554" fmla="*/ 924402 h 924402"/>
                <a:gd name="connsiteX555" fmla="*/ 3150088 w 4603109"/>
                <a:gd name="connsiteY555" fmla="*/ 924402 h 924402"/>
                <a:gd name="connsiteX556" fmla="*/ 3120023 w 4603109"/>
                <a:gd name="connsiteY556" fmla="*/ 924402 h 924402"/>
                <a:gd name="connsiteX557" fmla="*/ 3104883 w 4603109"/>
                <a:gd name="connsiteY557" fmla="*/ 924402 h 924402"/>
                <a:gd name="connsiteX558" fmla="*/ 3103552 w 4603109"/>
                <a:gd name="connsiteY558" fmla="*/ 924402 h 924402"/>
                <a:gd name="connsiteX559" fmla="*/ 3077801 w 4603109"/>
                <a:gd name="connsiteY559" fmla="*/ 924402 h 924402"/>
                <a:gd name="connsiteX560" fmla="*/ 3061330 w 4603109"/>
                <a:gd name="connsiteY560" fmla="*/ 924402 h 924402"/>
                <a:gd name="connsiteX561" fmla="*/ 3031265 w 4603109"/>
                <a:gd name="connsiteY561" fmla="*/ 924402 h 924402"/>
                <a:gd name="connsiteX562" fmla="*/ 2977114 w 4603109"/>
                <a:gd name="connsiteY562" fmla="*/ 924402 h 924402"/>
                <a:gd name="connsiteX563" fmla="*/ 2957200 w 4603109"/>
                <a:gd name="connsiteY563" fmla="*/ 924402 h 924402"/>
                <a:gd name="connsiteX564" fmla="*/ 2955709 w 4603109"/>
                <a:gd name="connsiteY564" fmla="*/ 924402 h 924402"/>
                <a:gd name="connsiteX565" fmla="*/ 2950032 w 4603109"/>
                <a:gd name="connsiteY565" fmla="*/ 924402 h 924402"/>
                <a:gd name="connsiteX566" fmla="*/ 2933561 w 4603109"/>
                <a:gd name="connsiteY566" fmla="*/ 924402 h 924402"/>
                <a:gd name="connsiteX567" fmla="*/ 2927136 w 4603109"/>
                <a:gd name="connsiteY567" fmla="*/ 924402 h 924402"/>
                <a:gd name="connsiteX568" fmla="*/ 2903496 w 4603109"/>
                <a:gd name="connsiteY568" fmla="*/ 924402 h 924402"/>
                <a:gd name="connsiteX569" fmla="*/ 2829431 w 4603109"/>
                <a:gd name="connsiteY569" fmla="*/ 924402 h 924402"/>
                <a:gd name="connsiteX570" fmla="*/ 2827940 w 4603109"/>
                <a:gd name="connsiteY570" fmla="*/ 924402 h 924402"/>
                <a:gd name="connsiteX571" fmla="*/ 2799367 w 4603109"/>
                <a:gd name="connsiteY571" fmla="*/ 924402 h 924402"/>
                <a:gd name="connsiteX572" fmla="*/ 2785719 w 4603109"/>
                <a:gd name="connsiteY572" fmla="*/ 924402 h 924402"/>
                <a:gd name="connsiteX573" fmla="*/ 2784228 w 4603109"/>
                <a:gd name="connsiteY573" fmla="*/ 924402 h 924402"/>
                <a:gd name="connsiteX574" fmla="*/ 2757146 w 4603109"/>
                <a:gd name="connsiteY574" fmla="*/ 924402 h 924402"/>
                <a:gd name="connsiteX575" fmla="*/ 2755654 w 4603109"/>
                <a:gd name="connsiteY575" fmla="*/ 924402 h 924402"/>
                <a:gd name="connsiteX576" fmla="*/ 2680098 w 4603109"/>
                <a:gd name="connsiteY576" fmla="*/ 924402 h 924402"/>
                <a:gd name="connsiteX577" fmla="*/ 2657950 w 4603109"/>
                <a:gd name="connsiteY577" fmla="*/ 924402 h 924402"/>
                <a:gd name="connsiteX578" fmla="*/ 2656459 w 4603109"/>
                <a:gd name="connsiteY578" fmla="*/ 924402 h 924402"/>
                <a:gd name="connsiteX579" fmla="*/ 2653017 w 4603109"/>
                <a:gd name="connsiteY579" fmla="*/ 924402 h 924402"/>
                <a:gd name="connsiteX580" fmla="*/ 2636545 w 4603109"/>
                <a:gd name="connsiteY580" fmla="*/ 924402 h 924402"/>
                <a:gd name="connsiteX581" fmla="*/ 2629377 w 4603109"/>
                <a:gd name="connsiteY581" fmla="*/ 924402 h 924402"/>
                <a:gd name="connsiteX582" fmla="*/ 2627885 w 4603109"/>
                <a:gd name="connsiteY582" fmla="*/ 924402 h 924402"/>
                <a:gd name="connsiteX583" fmla="*/ 2606481 w 4603109"/>
                <a:gd name="connsiteY583" fmla="*/ 924402 h 924402"/>
                <a:gd name="connsiteX584" fmla="*/ 2552329 w 4603109"/>
                <a:gd name="connsiteY584" fmla="*/ 924402 h 924402"/>
                <a:gd name="connsiteX585" fmla="*/ 2525248 w 4603109"/>
                <a:gd name="connsiteY585" fmla="*/ 924402 h 924402"/>
                <a:gd name="connsiteX586" fmla="*/ 2510108 w 4603109"/>
                <a:gd name="connsiteY586" fmla="*/ 924402 h 924402"/>
                <a:gd name="connsiteX587" fmla="*/ 2508776 w 4603109"/>
                <a:gd name="connsiteY587" fmla="*/ 924402 h 924402"/>
                <a:gd name="connsiteX588" fmla="*/ 2480043 w 4603109"/>
                <a:gd name="connsiteY588" fmla="*/ 924402 h 924402"/>
                <a:gd name="connsiteX589" fmla="*/ 2478712 w 4603109"/>
                <a:gd name="connsiteY589" fmla="*/ 924402 h 924402"/>
                <a:gd name="connsiteX590" fmla="*/ 2463572 w 4603109"/>
                <a:gd name="connsiteY590" fmla="*/ 924402 h 924402"/>
                <a:gd name="connsiteX591" fmla="*/ 2436490 w 4603109"/>
                <a:gd name="connsiteY591" fmla="*/ 924402 h 924402"/>
                <a:gd name="connsiteX592" fmla="*/ 2382339 w 4603109"/>
                <a:gd name="connsiteY592" fmla="*/ 924402 h 924402"/>
                <a:gd name="connsiteX593" fmla="*/ 2360934 w 4603109"/>
                <a:gd name="connsiteY593" fmla="*/ 924402 h 924402"/>
                <a:gd name="connsiteX594" fmla="*/ 2359443 w 4603109"/>
                <a:gd name="connsiteY594" fmla="*/ 924402 h 924402"/>
                <a:gd name="connsiteX595" fmla="*/ 2352274 w 4603109"/>
                <a:gd name="connsiteY595" fmla="*/ 924402 h 924402"/>
                <a:gd name="connsiteX596" fmla="*/ 2335803 w 4603109"/>
                <a:gd name="connsiteY596" fmla="*/ 924402 h 924402"/>
                <a:gd name="connsiteX597" fmla="*/ 2332360 w 4603109"/>
                <a:gd name="connsiteY597" fmla="*/ 924402 h 924402"/>
                <a:gd name="connsiteX598" fmla="*/ 2332328 w 4603109"/>
                <a:gd name="connsiteY598" fmla="*/ 924402 h 924402"/>
                <a:gd name="connsiteX599" fmla="*/ 2330869 w 4603109"/>
                <a:gd name="connsiteY599" fmla="*/ 924402 h 924402"/>
                <a:gd name="connsiteX600" fmla="*/ 2308721 w 4603109"/>
                <a:gd name="connsiteY600" fmla="*/ 924402 h 924402"/>
                <a:gd name="connsiteX601" fmla="*/ 2233165 w 4603109"/>
                <a:gd name="connsiteY601" fmla="*/ 924402 h 924402"/>
                <a:gd name="connsiteX602" fmla="*/ 2231674 w 4603109"/>
                <a:gd name="connsiteY602" fmla="*/ 924402 h 924402"/>
                <a:gd name="connsiteX603" fmla="*/ 2204591 w 4603109"/>
                <a:gd name="connsiteY603" fmla="*/ 924402 h 924402"/>
                <a:gd name="connsiteX604" fmla="*/ 2204559 w 4603109"/>
                <a:gd name="connsiteY604" fmla="*/ 924402 h 924402"/>
                <a:gd name="connsiteX605" fmla="*/ 2203100 w 4603109"/>
                <a:gd name="connsiteY605" fmla="*/ 924402 h 924402"/>
                <a:gd name="connsiteX606" fmla="*/ 2189452 w 4603109"/>
                <a:gd name="connsiteY606" fmla="*/ 924402 h 924402"/>
                <a:gd name="connsiteX607" fmla="*/ 2160879 w 4603109"/>
                <a:gd name="connsiteY607" fmla="*/ 924402 h 924402"/>
                <a:gd name="connsiteX608" fmla="*/ 2159388 w 4603109"/>
                <a:gd name="connsiteY608" fmla="*/ 924402 h 924402"/>
                <a:gd name="connsiteX609" fmla="*/ 2085323 w 4603109"/>
                <a:gd name="connsiteY609" fmla="*/ 924402 h 924402"/>
                <a:gd name="connsiteX610" fmla="*/ 2077294 w 4603109"/>
                <a:gd name="connsiteY610" fmla="*/ 924402 h 924402"/>
                <a:gd name="connsiteX611" fmla="*/ 2061683 w 4603109"/>
                <a:gd name="connsiteY611" fmla="*/ 924402 h 924402"/>
                <a:gd name="connsiteX612" fmla="*/ 2055258 w 4603109"/>
                <a:gd name="connsiteY612" fmla="*/ 924402 h 924402"/>
                <a:gd name="connsiteX613" fmla="*/ 2038787 w 4603109"/>
                <a:gd name="connsiteY613" fmla="*/ 924402 h 924402"/>
                <a:gd name="connsiteX614" fmla="*/ 2033110 w 4603109"/>
                <a:gd name="connsiteY614" fmla="*/ 924402 h 924402"/>
                <a:gd name="connsiteX615" fmla="*/ 2031619 w 4603109"/>
                <a:gd name="connsiteY615" fmla="*/ 924402 h 924402"/>
                <a:gd name="connsiteX616" fmla="*/ 2011705 w 4603109"/>
                <a:gd name="connsiteY616" fmla="*/ 924402 h 924402"/>
                <a:gd name="connsiteX617" fmla="*/ 1957554 w 4603109"/>
                <a:gd name="connsiteY617" fmla="*/ 924402 h 924402"/>
                <a:gd name="connsiteX618" fmla="*/ 1949525 w 4603109"/>
                <a:gd name="connsiteY618" fmla="*/ 924402 h 924402"/>
                <a:gd name="connsiteX619" fmla="*/ 1927489 w 4603109"/>
                <a:gd name="connsiteY619" fmla="*/ 924402 h 924402"/>
                <a:gd name="connsiteX620" fmla="*/ 1911018 w 4603109"/>
                <a:gd name="connsiteY620" fmla="*/ 924402 h 924402"/>
                <a:gd name="connsiteX621" fmla="*/ 1907543 w 4603109"/>
                <a:gd name="connsiteY621" fmla="*/ 924402 h 924402"/>
                <a:gd name="connsiteX622" fmla="*/ 1885268 w 4603109"/>
                <a:gd name="connsiteY622" fmla="*/ 924402 h 924402"/>
                <a:gd name="connsiteX623" fmla="*/ 1883936 w 4603109"/>
                <a:gd name="connsiteY623" fmla="*/ 924402 h 924402"/>
                <a:gd name="connsiteX624" fmla="*/ 1868796 w 4603109"/>
                <a:gd name="connsiteY624" fmla="*/ 924402 h 924402"/>
                <a:gd name="connsiteX625" fmla="*/ 1838732 w 4603109"/>
                <a:gd name="connsiteY625" fmla="*/ 924402 h 924402"/>
                <a:gd name="connsiteX626" fmla="*/ 1779774 w 4603109"/>
                <a:gd name="connsiteY626" fmla="*/ 924402 h 924402"/>
                <a:gd name="connsiteX627" fmla="*/ 1764668 w 4603109"/>
                <a:gd name="connsiteY627" fmla="*/ 924402 h 924402"/>
                <a:gd name="connsiteX628" fmla="*/ 1757499 w 4603109"/>
                <a:gd name="connsiteY628" fmla="*/ 924402 h 924402"/>
                <a:gd name="connsiteX629" fmla="*/ 1741027 w 4603109"/>
                <a:gd name="connsiteY629" fmla="*/ 924402 h 924402"/>
                <a:gd name="connsiteX630" fmla="*/ 1737552 w 4603109"/>
                <a:gd name="connsiteY630" fmla="*/ 924402 h 924402"/>
                <a:gd name="connsiteX631" fmla="*/ 1736094 w 4603109"/>
                <a:gd name="connsiteY631" fmla="*/ 924402 h 924402"/>
                <a:gd name="connsiteX632" fmla="*/ 1734603 w 4603109"/>
                <a:gd name="connsiteY632" fmla="*/ 924402 h 924402"/>
                <a:gd name="connsiteX633" fmla="*/ 1710963 w 4603109"/>
                <a:gd name="connsiteY633" fmla="*/ 924402 h 924402"/>
                <a:gd name="connsiteX634" fmla="*/ 1707488 w 4603109"/>
                <a:gd name="connsiteY634" fmla="*/ 924402 h 924402"/>
                <a:gd name="connsiteX635" fmla="*/ 1652509 w 4603109"/>
                <a:gd name="connsiteY635" fmla="*/ 924402 h 924402"/>
                <a:gd name="connsiteX636" fmla="*/ 1636899 w 4603109"/>
                <a:gd name="connsiteY636" fmla="*/ 924402 h 924402"/>
                <a:gd name="connsiteX637" fmla="*/ 1609783 w 4603109"/>
                <a:gd name="connsiteY637" fmla="*/ 924402 h 924402"/>
                <a:gd name="connsiteX638" fmla="*/ 1608325 w 4603109"/>
                <a:gd name="connsiteY638" fmla="*/ 924402 h 924402"/>
                <a:gd name="connsiteX639" fmla="*/ 1606834 w 4603109"/>
                <a:gd name="connsiteY639" fmla="*/ 924402 h 924402"/>
                <a:gd name="connsiteX640" fmla="*/ 1579719 w 4603109"/>
                <a:gd name="connsiteY640" fmla="*/ 924402 h 924402"/>
                <a:gd name="connsiteX641" fmla="*/ 1564612 w 4603109"/>
                <a:gd name="connsiteY641" fmla="*/ 924402 h 924402"/>
                <a:gd name="connsiteX642" fmla="*/ 1524740 w 4603109"/>
                <a:gd name="connsiteY642" fmla="*/ 924402 h 924402"/>
                <a:gd name="connsiteX643" fmla="*/ 1482518 w 4603109"/>
                <a:gd name="connsiteY643" fmla="*/ 924402 h 924402"/>
                <a:gd name="connsiteX644" fmla="*/ 1460483 w 4603109"/>
                <a:gd name="connsiteY644" fmla="*/ 924402 h 924402"/>
                <a:gd name="connsiteX645" fmla="*/ 1452454 w 4603109"/>
                <a:gd name="connsiteY645" fmla="*/ 924402 h 924402"/>
                <a:gd name="connsiteX646" fmla="*/ 1444011 w 4603109"/>
                <a:gd name="connsiteY646" fmla="*/ 924402 h 924402"/>
                <a:gd name="connsiteX647" fmla="*/ 1436843 w 4603109"/>
                <a:gd name="connsiteY647" fmla="*/ 924402 h 924402"/>
                <a:gd name="connsiteX648" fmla="*/ 1413947 w 4603109"/>
                <a:gd name="connsiteY648" fmla="*/ 924402 h 924402"/>
                <a:gd name="connsiteX649" fmla="*/ 1354749 w 4603109"/>
                <a:gd name="connsiteY649" fmla="*/ 924402 h 924402"/>
                <a:gd name="connsiteX650" fmla="*/ 1332714 w 4603109"/>
                <a:gd name="connsiteY650" fmla="*/ 924402 h 924402"/>
                <a:gd name="connsiteX651" fmla="*/ 1324685 w 4603109"/>
                <a:gd name="connsiteY651" fmla="*/ 924402 h 924402"/>
                <a:gd name="connsiteX652" fmla="*/ 1316242 w 4603109"/>
                <a:gd name="connsiteY652" fmla="*/ 924402 h 924402"/>
                <a:gd name="connsiteX653" fmla="*/ 1312767 w 4603109"/>
                <a:gd name="connsiteY653" fmla="*/ 924402 h 924402"/>
                <a:gd name="connsiteX654" fmla="*/ 1286178 w 4603109"/>
                <a:gd name="connsiteY654" fmla="*/ 924402 h 924402"/>
                <a:gd name="connsiteX655" fmla="*/ 1282703 w 4603109"/>
                <a:gd name="connsiteY655" fmla="*/ 924402 h 924402"/>
                <a:gd name="connsiteX656" fmla="*/ 1243956 w 4603109"/>
                <a:gd name="connsiteY656" fmla="*/ 924402 h 924402"/>
                <a:gd name="connsiteX657" fmla="*/ 1184998 w 4603109"/>
                <a:gd name="connsiteY657" fmla="*/ 924402 h 924402"/>
                <a:gd name="connsiteX658" fmla="*/ 1154934 w 4603109"/>
                <a:gd name="connsiteY658" fmla="*/ 924402 h 924402"/>
                <a:gd name="connsiteX659" fmla="*/ 1139828 w 4603109"/>
                <a:gd name="connsiteY659" fmla="*/ 924402 h 924402"/>
                <a:gd name="connsiteX660" fmla="*/ 1116187 w 4603109"/>
                <a:gd name="connsiteY660" fmla="*/ 924402 h 924402"/>
                <a:gd name="connsiteX661" fmla="*/ 1112712 w 4603109"/>
                <a:gd name="connsiteY661" fmla="*/ 924402 h 924402"/>
                <a:gd name="connsiteX662" fmla="*/ 1057734 w 4603109"/>
                <a:gd name="connsiteY662" fmla="*/ 924402 h 924402"/>
                <a:gd name="connsiteX663" fmla="*/ 1027669 w 4603109"/>
                <a:gd name="connsiteY663" fmla="*/ 924402 h 924402"/>
                <a:gd name="connsiteX664" fmla="*/ 1012059 w 4603109"/>
                <a:gd name="connsiteY664" fmla="*/ 924402 h 924402"/>
                <a:gd name="connsiteX665" fmla="*/ 984943 w 4603109"/>
                <a:gd name="connsiteY665" fmla="*/ 924402 h 924402"/>
                <a:gd name="connsiteX666" fmla="*/ 929965 w 4603109"/>
                <a:gd name="connsiteY666" fmla="*/ 924402 h 924402"/>
                <a:gd name="connsiteX667" fmla="*/ 899900 w 4603109"/>
                <a:gd name="connsiteY667" fmla="*/ 924402 h 924402"/>
                <a:gd name="connsiteX668" fmla="*/ 857678 w 4603109"/>
                <a:gd name="connsiteY668" fmla="*/ 924402 h 924402"/>
                <a:gd name="connsiteX669" fmla="*/ 819171 w 4603109"/>
                <a:gd name="connsiteY669" fmla="*/ 924402 h 924402"/>
                <a:gd name="connsiteX670" fmla="*/ 729909 w 4603109"/>
                <a:gd name="connsiteY670" fmla="*/ 924402 h 924402"/>
                <a:gd name="connsiteX671" fmla="*/ 691402 w 4603109"/>
                <a:gd name="connsiteY671" fmla="*/ 924402 h 924402"/>
                <a:gd name="connsiteX672" fmla="*/ 687927 w 4603109"/>
                <a:gd name="connsiteY672" fmla="*/ 924402 h 924402"/>
                <a:gd name="connsiteX673" fmla="*/ 560158 w 4603109"/>
                <a:gd name="connsiteY673" fmla="*/ 924402 h 924402"/>
                <a:gd name="connsiteX674" fmla="*/ 432894 w 4603109"/>
                <a:gd name="connsiteY674" fmla="*/ 924402 h 924402"/>
                <a:gd name="connsiteX675" fmla="*/ 305125 w 4603109"/>
                <a:gd name="connsiteY675" fmla="*/ 924402 h 924402"/>
                <a:gd name="connsiteX676" fmla="*/ 223202 w 4603109"/>
                <a:gd name="connsiteY676" fmla="*/ 877348 h 924402"/>
                <a:gd name="connsiteX677" fmla="*/ 10809 w 4603109"/>
                <a:gd name="connsiteY677" fmla="*/ 509257 h 924402"/>
                <a:gd name="connsiteX678" fmla="*/ 10809 w 4603109"/>
                <a:gd name="connsiteY678" fmla="*/ 415146 h 924402"/>
                <a:gd name="connsiteX679" fmla="*/ 223202 w 4603109"/>
                <a:gd name="connsiteY679" fmla="*/ 47054 h 924402"/>
                <a:gd name="connsiteX680" fmla="*/ 305125 w 4603109"/>
                <a:gd name="connsiteY680" fmla="*/ 0 h 92440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</a:cxnLst>
              <a:rect l="l" t="t" r="r" b="b"/>
              <a:pathLst>
                <a:path w="4603109" h="924402">
                  <a:moveTo>
                    <a:pt x="305125" y="0"/>
                  </a:moveTo>
                  <a:lnTo>
                    <a:pt x="432894" y="0"/>
                  </a:lnTo>
                  <a:lnTo>
                    <a:pt x="445336" y="0"/>
                  </a:lnTo>
                  <a:cubicBezTo>
                    <a:pt x="485989" y="0"/>
                    <a:pt x="520835" y="0"/>
                    <a:pt x="550703" y="0"/>
                  </a:cubicBezTo>
                  <a:lnTo>
                    <a:pt x="560158" y="0"/>
                  </a:lnTo>
                  <a:lnTo>
                    <a:pt x="573105" y="0"/>
                  </a:lnTo>
                  <a:lnTo>
                    <a:pt x="626202" y="0"/>
                  </a:lnTo>
                  <a:cubicBezTo>
                    <a:pt x="646943" y="0"/>
                    <a:pt x="663537" y="0"/>
                    <a:pt x="676811" y="0"/>
                  </a:cubicBezTo>
                  <a:lnTo>
                    <a:pt x="678472" y="0"/>
                  </a:lnTo>
                  <a:lnTo>
                    <a:pt x="687927" y="0"/>
                  </a:lnTo>
                  <a:lnTo>
                    <a:pt x="691402" y="0"/>
                  </a:lnTo>
                  <a:lnTo>
                    <a:pt x="700371" y="0"/>
                  </a:lnTo>
                  <a:lnTo>
                    <a:pt x="707508" y="0"/>
                  </a:lnTo>
                  <a:cubicBezTo>
                    <a:pt x="729909" y="0"/>
                    <a:pt x="729909" y="0"/>
                    <a:pt x="729909" y="0"/>
                  </a:cubicBezTo>
                  <a:lnTo>
                    <a:pt x="753971" y="0"/>
                  </a:lnTo>
                  <a:lnTo>
                    <a:pt x="804580" y="0"/>
                  </a:lnTo>
                  <a:lnTo>
                    <a:pt x="805737" y="0"/>
                  </a:lnTo>
                  <a:lnTo>
                    <a:pt x="819171" y="0"/>
                  </a:lnTo>
                  <a:lnTo>
                    <a:pt x="828140" y="0"/>
                  </a:lnTo>
                  <a:lnTo>
                    <a:pt x="831615" y="0"/>
                  </a:lnTo>
                  <a:lnTo>
                    <a:pt x="835277" y="0"/>
                  </a:lnTo>
                  <a:lnTo>
                    <a:pt x="857678" y="0"/>
                  </a:lnTo>
                  <a:lnTo>
                    <a:pt x="864889" y="0"/>
                  </a:lnTo>
                  <a:lnTo>
                    <a:pt x="899900" y="0"/>
                  </a:lnTo>
                  <a:lnTo>
                    <a:pt x="909341" y="0"/>
                  </a:lnTo>
                  <a:lnTo>
                    <a:pt x="929965" y="0"/>
                  </a:lnTo>
                  <a:lnTo>
                    <a:pt x="933506" y="0"/>
                  </a:lnTo>
                  <a:lnTo>
                    <a:pt x="936982" y="0"/>
                  </a:lnTo>
                  <a:lnTo>
                    <a:pt x="959384" y="0"/>
                  </a:lnTo>
                  <a:lnTo>
                    <a:pt x="962542" y="0"/>
                  </a:lnTo>
                  <a:lnTo>
                    <a:pt x="984943" y="0"/>
                  </a:lnTo>
                  <a:lnTo>
                    <a:pt x="992658" y="0"/>
                  </a:lnTo>
                  <a:lnTo>
                    <a:pt x="1012059" y="0"/>
                  </a:lnTo>
                  <a:lnTo>
                    <a:pt x="1012480" y="0"/>
                  </a:lnTo>
                  <a:lnTo>
                    <a:pt x="1027669" y="0"/>
                  </a:lnTo>
                  <a:lnTo>
                    <a:pt x="1037110" y="0"/>
                  </a:lnTo>
                  <a:lnTo>
                    <a:pt x="1040112" y="0"/>
                  </a:lnTo>
                  <a:lnTo>
                    <a:pt x="1057734" y="0"/>
                  </a:lnTo>
                  <a:lnTo>
                    <a:pt x="1064751" y="0"/>
                  </a:lnTo>
                  <a:lnTo>
                    <a:pt x="1070177" y="0"/>
                  </a:lnTo>
                  <a:lnTo>
                    <a:pt x="1072436" y="0"/>
                  </a:lnTo>
                  <a:lnTo>
                    <a:pt x="1090311" y="0"/>
                  </a:lnTo>
                  <a:lnTo>
                    <a:pt x="1110718" y="0"/>
                  </a:lnTo>
                  <a:lnTo>
                    <a:pt x="1112712" y="0"/>
                  </a:lnTo>
                  <a:lnTo>
                    <a:pt x="1116187" y="0"/>
                  </a:lnTo>
                  <a:lnTo>
                    <a:pt x="1139828" y="0"/>
                  </a:lnTo>
                  <a:lnTo>
                    <a:pt x="1140249" y="0"/>
                  </a:lnTo>
                  <a:lnTo>
                    <a:pt x="1145480" y="0"/>
                  </a:lnTo>
                  <a:lnTo>
                    <a:pt x="1152270" y="0"/>
                  </a:lnTo>
                  <a:lnTo>
                    <a:pt x="1154934" y="0"/>
                  </a:lnTo>
                  <a:lnTo>
                    <a:pt x="1167881" y="0"/>
                  </a:lnTo>
                  <a:lnTo>
                    <a:pt x="1175544" y="0"/>
                  </a:lnTo>
                  <a:lnTo>
                    <a:pt x="1184998" y="0"/>
                  </a:lnTo>
                  <a:lnTo>
                    <a:pt x="1197946" y="0"/>
                  </a:lnTo>
                  <a:lnTo>
                    <a:pt x="1200205" y="0"/>
                  </a:lnTo>
                  <a:lnTo>
                    <a:pt x="1220978" y="0"/>
                  </a:lnTo>
                  <a:lnTo>
                    <a:pt x="1238487" y="0"/>
                  </a:lnTo>
                  <a:lnTo>
                    <a:pt x="1243956" y="0"/>
                  </a:lnTo>
                  <a:lnTo>
                    <a:pt x="1251042" y="0"/>
                  </a:lnTo>
                  <a:lnTo>
                    <a:pt x="1257637" y="0"/>
                  </a:lnTo>
                  <a:lnTo>
                    <a:pt x="1271587" y="0"/>
                  </a:lnTo>
                  <a:lnTo>
                    <a:pt x="1273249" y="0"/>
                  </a:lnTo>
                  <a:lnTo>
                    <a:pt x="1280039" y="0"/>
                  </a:lnTo>
                  <a:lnTo>
                    <a:pt x="1282703" y="0"/>
                  </a:lnTo>
                  <a:lnTo>
                    <a:pt x="1286178" y="0"/>
                  </a:lnTo>
                  <a:lnTo>
                    <a:pt x="1295146" y="0"/>
                  </a:lnTo>
                  <a:lnTo>
                    <a:pt x="1301651" y="0"/>
                  </a:lnTo>
                  <a:lnTo>
                    <a:pt x="1302284" y="0"/>
                  </a:lnTo>
                  <a:lnTo>
                    <a:pt x="1303313" y="0"/>
                  </a:lnTo>
                  <a:lnTo>
                    <a:pt x="1312767" y="0"/>
                  </a:lnTo>
                  <a:lnTo>
                    <a:pt x="1316242" y="0"/>
                  </a:lnTo>
                  <a:lnTo>
                    <a:pt x="1321886" y="0"/>
                  </a:lnTo>
                  <a:lnTo>
                    <a:pt x="1324685" y="0"/>
                  </a:lnTo>
                  <a:lnTo>
                    <a:pt x="1325211" y="0"/>
                  </a:lnTo>
                  <a:lnTo>
                    <a:pt x="1332348" y="0"/>
                  </a:lnTo>
                  <a:lnTo>
                    <a:pt x="1332714" y="0"/>
                  </a:lnTo>
                  <a:lnTo>
                    <a:pt x="1333135" y="0"/>
                  </a:lnTo>
                  <a:lnTo>
                    <a:pt x="1348747" y="0"/>
                  </a:lnTo>
                  <a:lnTo>
                    <a:pt x="1354749" y="0"/>
                  </a:lnTo>
                  <a:lnTo>
                    <a:pt x="1378811" y="0"/>
                  </a:lnTo>
                  <a:lnTo>
                    <a:pt x="1383745" y="0"/>
                  </a:lnTo>
                  <a:lnTo>
                    <a:pt x="1385406" y="0"/>
                  </a:lnTo>
                  <a:lnTo>
                    <a:pt x="1399356" y="0"/>
                  </a:lnTo>
                  <a:lnTo>
                    <a:pt x="1400513" y="0"/>
                  </a:lnTo>
                  <a:lnTo>
                    <a:pt x="1413947" y="0"/>
                  </a:lnTo>
                  <a:lnTo>
                    <a:pt x="1414442" y="0"/>
                  </a:lnTo>
                  <a:lnTo>
                    <a:pt x="1422915" y="0"/>
                  </a:lnTo>
                  <a:lnTo>
                    <a:pt x="1426390" y="0"/>
                  </a:lnTo>
                  <a:lnTo>
                    <a:pt x="1429420" y="0"/>
                  </a:lnTo>
                  <a:lnTo>
                    <a:pt x="1430053" y="0"/>
                  </a:lnTo>
                  <a:lnTo>
                    <a:pt x="1430206" y="0"/>
                  </a:lnTo>
                  <a:lnTo>
                    <a:pt x="1430577" y="0"/>
                  </a:lnTo>
                  <a:lnTo>
                    <a:pt x="1436843" y="0"/>
                  </a:lnTo>
                  <a:lnTo>
                    <a:pt x="1444011" y="0"/>
                  </a:lnTo>
                  <a:lnTo>
                    <a:pt x="1449655" y="0"/>
                  </a:lnTo>
                  <a:lnTo>
                    <a:pt x="1452454" y="0"/>
                  </a:lnTo>
                  <a:lnTo>
                    <a:pt x="1452980" y="0"/>
                  </a:lnTo>
                  <a:lnTo>
                    <a:pt x="1456455" y="0"/>
                  </a:lnTo>
                  <a:lnTo>
                    <a:pt x="1459664" y="0"/>
                  </a:lnTo>
                  <a:lnTo>
                    <a:pt x="1460117" y="0"/>
                  </a:lnTo>
                  <a:lnTo>
                    <a:pt x="1460483" y="0"/>
                  </a:lnTo>
                  <a:lnTo>
                    <a:pt x="1460904" y="0"/>
                  </a:lnTo>
                  <a:lnTo>
                    <a:pt x="1472926" y="0"/>
                  </a:lnTo>
                  <a:lnTo>
                    <a:pt x="1482518" y="0"/>
                  </a:lnTo>
                  <a:lnTo>
                    <a:pt x="1489729" y="0"/>
                  </a:lnTo>
                  <a:lnTo>
                    <a:pt x="1504116" y="0"/>
                  </a:lnTo>
                  <a:lnTo>
                    <a:pt x="1511514" y="0"/>
                  </a:lnTo>
                  <a:lnTo>
                    <a:pt x="1524740" y="0"/>
                  </a:lnTo>
                  <a:lnTo>
                    <a:pt x="1528282" y="0"/>
                  </a:lnTo>
                  <a:lnTo>
                    <a:pt x="1531757" y="0"/>
                  </a:lnTo>
                  <a:lnTo>
                    <a:pt x="1534181" y="0"/>
                  </a:lnTo>
                  <a:lnTo>
                    <a:pt x="1542211" y="0"/>
                  </a:lnTo>
                  <a:lnTo>
                    <a:pt x="1554159" y="0"/>
                  </a:lnTo>
                  <a:lnTo>
                    <a:pt x="1557318" y="0"/>
                  </a:lnTo>
                  <a:lnTo>
                    <a:pt x="1557975" y="0"/>
                  </a:lnTo>
                  <a:lnTo>
                    <a:pt x="1558346" y="0"/>
                  </a:lnTo>
                  <a:lnTo>
                    <a:pt x="1561822" y="0"/>
                  </a:lnTo>
                  <a:lnTo>
                    <a:pt x="1564612" y="0"/>
                  </a:lnTo>
                  <a:lnTo>
                    <a:pt x="1566857" y="0"/>
                  </a:lnTo>
                  <a:lnTo>
                    <a:pt x="1576919" y="0"/>
                  </a:lnTo>
                  <a:lnTo>
                    <a:pt x="1579719" y="0"/>
                  </a:lnTo>
                  <a:lnTo>
                    <a:pt x="1584224" y="0"/>
                  </a:lnTo>
                  <a:lnTo>
                    <a:pt x="1587382" y="0"/>
                  </a:lnTo>
                  <a:lnTo>
                    <a:pt x="1587433" y="0"/>
                  </a:lnTo>
                  <a:lnTo>
                    <a:pt x="1600695" y="0"/>
                  </a:lnTo>
                  <a:lnTo>
                    <a:pt x="1606834" y="0"/>
                  </a:lnTo>
                  <a:lnTo>
                    <a:pt x="1607256" y="0"/>
                  </a:lnTo>
                  <a:lnTo>
                    <a:pt x="1608325" y="0"/>
                  </a:lnTo>
                  <a:lnTo>
                    <a:pt x="1609783" y="0"/>
                  </a:lnTo>
                  <a:lnTo>
                    <a:pt x="1617498" y="0"/>
                  </a:lnTo>
                  <a:lnTo>
                    <a:pt x="1631885" y="0"/>
                  </a:lnTo>
                  <a:lnTo>
                    <a:pt x="1636899" y="0"/>
                  </a:lnTo>
                  <a:lnTo>
                    <a:pt x="1637320" y="0"/>
                  </a:lnTo>
                  <a:lnTo>
                    <a:pt x="1637445" y="0"/>
                  </a:lnTo>
                  <a:lnTo>
                    <a:pt x="1652509" y="0"/>
                  </a:lnTo>
                  <a:lnTo>
                    <a:pt x="1659526" y="0"/>
                  </a:lnTo>
                  <a:lnTo>
                    <a:pt x="1661950" y="0"/>
                  </a:lnTo>
                  <a:lnTo>
                    <a:pt x="1664952" y="0"/>
                  </a:lnTo>
                  <a:lnTo>
                    <a:pt x="1667212" y="0"/>
                  </a:lnTo>
                  <a:lnTo>
                    <a:pt x="1685087" y="0"/>
                  </a:lnTo>
                  <a:lnTo>
                    <a:pt x="1689591" y="0"/>
                  </a:lnTo>
                  <a:lnTo>
                    <a:pt x="1694626" y="0"/>
                  </a:lnTo>
                  <a:lnTo>
                    <a:pt x="1697276" y="0"/>
                  </a:lnTo>
                  <a:lnTo>
                    <a:pt x="1698000" y="0"/>
                  </a:lnTo>
                  <a:lnTo>
                    <a:pt x="1704688" y="0"/>
                  </a:lnTo>
                  <a:lnTo>
                    <a:pt x="1707488" y="0"/>
                  </a:lnTo>
                  <a:lnTo>
                    <a:pt x="1710963" y="0"/>
                  </a:lnTo>
                  <a:lnTo>
                    <a:pt x="1715151" y="0"/>
                  </a:lnTo>
                  <a:lnTo>
                    <a:pt x="1721928" y="0"/>
                  </a:lnTo>
                  <a:lnTo>
                    <a:pt x="1734603" y="0"/>
                  </a:lnTo>
                  <a:lnTo>
                    <a:pt x="1735025" y="0"/>
                  </a:lnTo>
                  <a:lnTo>
                    <a:pt x="1735558" y="0"/>
                  </a:lnTo>
                  <a:lnTo>
                    <a:pt x="1736094" y="0"/>
                  </a:lnTo>
                  <a:lnTo>
                    <a:pt x="1737552" y="0"/>
                  </a:lnTo>
                  <a:lnTo>
                    <a:pt x="1741027" y="0"/>
                  </a:lnTo>
                  <a:lnTo>
                    <a:pt x="1747046" y="0"/>
                  </a:lnTo>
                  <a:lnTo>
                    <a:pt x="1748537" y="0"/>
                  </a:lnTo>
                  <a:lnTo>
                    <a:pt x="1753052" y="0"/>
                  </a:lnTo>
                  <a:lnTo>
                    <a:pt x="1757499" y="0"/>
                  </a:lnTo>
                  <a:lnTo>
                    <a:pt x="1764668" y="0"/>
                  </a:lnTo>
                  <a:lnTo>
                    <a:pt x="1765089" y="0"/>
                  </a:lnTo>
                  <a:lnTo>
                    <a:pt x="1765214" y="0"/>
                  </a:lnTo>
                  <a:lnTo>
                    <a:pt x="1770320" y="0"/>
                  </a:lnTo>
                  <a:lnTo>
                    <a:pt x="1777110" y="0"/>
                  </a:lnTo>
                  <a:lnTo>
                    <a:pt x="1779774" y="0"/>
                  </a:lnTo>
                  <a:lnTo>
                    <a:pt x="1792721" y="0"/>
                  </a:lnTo>
                  <a:lnTo>
                    <a:pt x="1794981" y="0"/>
                  </a:lnTo>
                  <a:lnTo>
                    <a:pt x="1825045" y="0"/>
                  </a:lnTo>
                  <a:lnTo>
                    <a:pt x="1825769" y="0"/>
                  </a:lnTo>
                  <a:lnTo>
                    <a:pt x="1838732" y="0"/>
                  </a:lnTo>
                  <a:lnTo>
                    <a:pt x="1845818" y="0"/>
                  </a:lnTo>
                  <a:lnTo>
                    <a:pt x="1849697" y="0"/>
                  </a:lnTo>
                  <a:lnTo>
                    <a:pt x="1852412" y="0"/>
                  </a:lnTo>
                  <a:lnTo>
                    <a:pt x="1853903" y="0"/>
                  </a:lnTo>
                  <a:lnTo>
                    <a:pt x="1863327" y="0"/>
                  </a:lnTo>
                  <a:lnTo>
                    <a:pt x="1868796" y="0"/>
                  </a:lnTo>
                  <a:lnTo>
                    <a:pt x="1874815" y="0"/>
                  </a:lnTo>
                  <a:lnTo>
                    <a:pt x="1876306" y="0"/>
                  </a:lnTo>
                  <a:lnTo>
                    <a:pt x="1880821" y="0"/>
                  </a:lnTo>
                  <a:lnTo>
                    <a:pt x="1882477" y="0"/>
                  </a:lnTo>
                  <a:lnTo>
                    <a:pt x="1883936" y="0"/>
                  </a:lnTo>
                  <a:lnTo>
                    <a:pt x="1885268" y="0"/>
                  </a:lnTo>
                  <a:lnTo>
                    <a:pt x="1896427" y="0"/>
                  </a:lnTo>
                  <a:lnTo>
                    <a:pt x="1898089" y="0"/>
                  </a:lnTo>
                  <a:lnTo>
                    <a:pt x="1904879" y="0"/>
                  </a:lnTo>
                  <a:lnTo>
                    <a:pt x="1907543" y="0"/>
                  </a:lnTo>
                  <a:lnTo>
                    <a:pt x="1911018" y="0"/>
                  </a:lnTo>
                  <a:lnTo>
                    <a:pt x="1919986" y="0"/>
                  </a:lnTo>
                  <a:lnTo>
                    <a:pt x="1927124" y="0"/>
                  </a:lnTo>
                  <a:lnTo>
                    <a:pt x="1927489" y="0"/>
                  </a:lnTo>
                  <a:lnTo>
                    <a:pt x="1927911" y="0"/>
                  </a:lnTo>
                  <a:lnTo>
                    <a:pt x="1929402" y="0"/>
                  </a:lnTo>
                  <a:lnTo>
                    <a:pt x="1946726" y="0"/>
                  </a:lnTo>
                  <a:lnTo>
                    <a:pt x="1949525" y="0"/>
                  </a:lnTo>
                  <a:lnTo>
                    <a:pt x="1957554" y="0"/>
                  </a:lnTo>
                  <a:lnTo>
                    <a:pt x="1957975" y="0"/>
                  </a:lnTo>
                  <a:lnTo>
                    <a:pt x="1973587" y="0"/>
                  </a:lnTo>
                  <a:lnTo>
                    <a:pt x="1978520" y="0"/>
                  </a:lnTo>
                  <a:lnTo>
                    <a:pt x="1980012" y="0"/>
                  </a:lnTo>
                  <a:lnTo>
                    <a:pt x="1980181" y="0"/>
                  </a:lnTo>
                  <a:lnTo>
                    <a:pt x="1981672" y="0"/>
                  </a:lnTo>
                  <a:lnTo>
                    <a:pt x="2008585" y="0"/>
                  </a:lnTo>
                  <a:lnTo>
                    <a:pt x="2009218" y="0"/>
                  </a:lnTo>
                  <a:lnTo>
                    <a:pt x="2010246" y="0"/>
                  </a:lnTo>
                  <a:lnTo>
                    <a:pt x="2010709" y="0"/>
                  </a:lnTo>
                  <a:lnTo>
                    <a:pt x="2011705" y="0"/>
                  </a:lnTo>
                  <a:lnTo>
                    <a:pt x="2024147" y="0"/>
                  </a:lnTo>
                  <a:lnTo>
                    <a:pt x="2024196" y="0"/>
                  </a:lnTo>
                  <a:lnTo>
                    <a:pt x="2024981" y="0"/>
                  </a:lnTo>
                  <a:lnTo>
                    <a:pt x="2025353" y="0"/>
                  </a:lnTo>
                  <a:lnTo>
                    <a:pt x="2026473" y="0"/>
                  </a:lnTo>
                  <a:lnTo>
                    <a:pt x="2031619" y="0"/>
                  </a:lnTo>
                  <a:lnTo>
                    <a:pt x="2033110" y="0"/>
                  </a:lnTo>
                  <a:lnTo>
                    <a:pt x="2038787" y="0"/>
                  </a:lnTo>
                  <a:lnTo>
                    <a:pt x="2039282" y="0"/>
                  </a:lnTo>
                  <a:lnTo>
                    <a:pt x="2047755" y="0"/>
                  </a:lnTo>
                  <a:lnTo>
                    <a:pt x="2051230" y="0"/>
                  </a:lnTo>
                  <a:lnTo>
                    <a:pt x="2054893" y="0"/>
                  </a:lnTo>
                  <a:lnTo>
                    <a:pt x="2055046" y="0"/>
                  </a:lnTo>
                  <a:lnTo>
                    <a:pt x="2055258" y="0"/>
                  </a:lnTo>
                  <a:lnTo>
                    <a:pt x="2055680" y="0"/>
                  </a:lnTo>
                  <a:lnTo>
                    <a:pt x="2057171" y="0"/>
                  </a:lnTo>
                  <a:lnTo>
                    <a:pt x="2061683" y="0"/>
                  </a:lnTo>
                  <a:lnTo>
                    <a:pt x="2067702" y="0"/>
                  </a:lnTo>
                  <a:lnTo>
                    <a:pt x="2074495" y="0"/>
                  </a:lnTo>
                  <a:lnTo>
                    <a:pt x="2077294" y="0"/>
                  </a:lnTo>
                  <a:lnTo>
                    <a:pt x="2084504" y="0"/>
                  </a:lnTo>
                  <a:lnTo>
                    <a:pt x="2085323" y="0"/>
                  </a:lnTo>
                  <a:lnTo>
                    <a:pt x="2085744" y="0"/>
                  </a:lnTo>
                  <a:lnTo>
                    <a:pt x="2097766" y="0"/>
                  </a:lnTo>
                  <a:lnTo>
                    <a:pt x="2106289" y="0"/>
                  </a:lnTo>
                  <a:lnTo>
                    <a:pt x="2107781" y="0"/>
                  </a:lnTo>
                  <a:lnTo>
                    <a:pt x="2128956" y="0"/>
                  </a:lnTo>
                  <a:lnTo>
                    <a:pt x="2129514" y="0"/>
                  </a:lnTo>
                  <a:lnTo>
                    <a:pt x="2136354" y="0"/>
                  </a:lnTo>
                  <a:lnTo>
                    <a:pt x="2136987" y="0"/>
                  </a:lnTo>
                  <a:lnTo>
                    <a:pt x="2138478" y="0"/>
                  </a:lnTo>
                  <a:lnTo>
                    <a:pt x="2151916" y="0"/>
                  </a:lnTo>
                  <a:lnTo>
                    <a:pt x="2152750" y="0"/>
                  </a:lnTo>
                  <a:lnTo>
                    <a:pt x="2153122" y="0"/>
                  </a:lnTo>
                  <a:lnTo>
                    <a:pt x="2154242" y="0"/>
                  </a:lnTo>
                  <a:lnTo>
                    <a:pt x="2156597" y="0"/>
                  </a:lnTo>
                  <a:lnTo>
                    <a:pt x="2159388" y="0"/>
                  </a:lnTo>
                  <a:lnTo>
                    <a:pt x="2160879" y="0"/>
                  </a:lnTo>
                  <a:lnTo>
                    <a:pt x="2161633" y="0"/>
                  </a:lnTo>
                  <a:lnTo>
                    <a:pt x="2167051" y="0"/>
                  </a:lnTo>
                  <a:lnTo>
                    <a:pt x="2178999" y="0"/>
                  </a:lnTo>
                  <a:lnTo>
                    <a:pt x="2182158" y="0"/>
                  </a:lnTo>
                  <a:lnTo>
                    <a:pt x="2182815" y="0"/>
                  </a:lnTo>
                  <a:lnTo>
                    <a:pt x="2188666" y="0"/>
                  </a:lnTo>
                  <a:lnTo>
                    <a:pt x="2189452" y="0"/>
                  </a:lnTo>
                  <a:lnTo>
                    <a:pt x="2191697" y="0"/>
                  </a:lnTo>
                  <a:lnTo>
                    <a:pt x="2195471" y="0"/>
                  </a:lnTo>
                  <a:lnTo>
                    <a:pt x="2201759" y="0"/>
                  </a:lnTo>
                  <a:lnTo>
                    <a:pt x="2203100" y="0"/>
                  </a:lnTo>
                  <a:lnTo>
                    <a:pt x="2204559" y="0"/>
                  </a:lnTo>
                  <a:lnTo>
                    <a:pt x="2204591" y="0"/>
                  </a:lnTo>
                  <a:lnTo>
                    <a:pt x="2212273" y="0"/>
                  </a:lnTo>
                  <a:lnTo>
                    <a:pt x="2225535" y="0"/>
                  </a:lnTo>
                  <a:lnTo>
                    <a:pt x="2231674" y="0"/>
                  </a:lnTo>
                  <a:lnTo>
                    <a:pt x="2232096" y="0"/>
                  </a:lnTo>
                  <a:lnTo>
                    <a:pt x="2232220" y="0"/>
                  </a:lnTo>
                  <a:lnTo>
                    <a:pt x="2233118" y="0"/>
                  </a:lnTo>
                  <a:lnTo>
                    <a:pt x="2233165" y="0"/>
                  </a:lnTo>
                  <a:lnTo>
                    <a:pt x="2256725" y="0"/>
                  </a:lnTo>
                  <a:lnTo>
                    <a:pt x="2257283" y="0"/>
                  </a:lnTo>
                  <a:lnTo>
                    <a:pt x="2262285" y="0"/>
                  </a:lnTo>
                  <a:lnTo>
                    <a:pt x="2284366" y="0"/>
                  </a:lnTo>
                  <a:lnTo>
                    <a:pt x="2289402" y="0"/>
                  </a:lnTo>
                  <a:lnTo>
                    <a:pt x="2292052" y="0"/>
                  </a:lnTo>
                  <a:lnTo>
                    <a:pt x="2299271" y="0"/>
                  </a:lnTo>
                  <a:lnTo>
                    <a:pt x="2308721" y="0"/>
                  </a:lnTo>
                  <a:lnTo>
                    <a:pt x="2309927" y="0"/>
                  </a:lnTo>
                  <a:lnTo>
                    <a:pt x="2316435" y="0"/>
                  </a:lnTo>
                  <a:lnTo>
                    <a:pt x="2316703" y="0"/>
                  </a:lnTo>
                  <a:lnTo>
                    <a:pt x="2319466" y="0"/>
                  </a:lnTo>
                  <a:lnTo>
                    <a:pt x="2322840" y="0"/>
                  </a:lnTo>
                  <a:lnTo>
                    <a:pt x="2329528" y="0"/>
                  </a:lnTo>
                  <a:lnTo>
                    <a:pt x="2330869" y="0"/>
                  </a:lnTo>
                  <a:lnTo>
                    <a:pt x="2332328" y="0"/>
                  </a:lnTo>
                  <a:lnTo>
                    <a:pt x="2332360" y="0"/>
                  </a:lnTo>
                  <a:lnTo>
                    <a:pt x="2335803" y="0"/>
                  </a:lnTo>
                  <a:lnTo>
                    <a:pt x="2343312" y="0"/>
                  </a:lnTo>
                  <a:lnTo>
                    <a:pt x="2344804" y="0"/>
                  </a:lnTo>
                  <a:lnTo>
                    <a:pt x="2346768" y="0"/>
                  </a:lnTo>
                  <a:lnTo>
                    <a:pt x="2347827" y="0"/>
                  </a:lnTo>
                  <a:lnTo>
                    <a:pt x="2352274" y="0"/>
                  </a:lnTo>
                  <a:lnTo>
                    <a:pt x="2359443" y="0"/>
                  </a:lnTo>
                  <a:lnTo>
                    <a:pt x="2359865" y="0"/>
                  </a:lnTo>
                  <a:lnTo>
                    <a:pt x="2359989" y="0"/>
                  </a:lnTo>
                  <a:lnTo>
                    <a:pt x="2360887" y="0"/>
                  </a:lnTo>
                  <a:lnTo>
                    <a:pt x="2360934" y="0"/>
                  </a:lnTo>
                  <a:lnTo>
                    <a:pt x="2371886" y="0"/>
                  </a:lnTo>
                  <a:lnTo>
                    <a:pt x="2373377" y="0"/>
                  </a:lnTo>
                  <a:lnTo>
                    <a:pt x="2377892" y="0"/>
                  </a:lnTo>
                  <a:cubicBezTo>
                    <a:pt x="2382339" y="0"/>
                    <a:pt x="2382339" y="0"/>
                    <a:pt x="2382339" y="0"/>
                  </a:cubicBezTo>
                  <a:lnTo>
                    <a:pt x="2390054" y="0"/>
                  </a:lnTo>
                  <a:lnTo>
                    <a:pt x="2419821" y="0"/>
                  </a:lnTo>
                  <a:lnTo>
                    <a:pt x="2427040" y="0"/>
                  </a:lnTo>
                  <a:lnTo>
                    <a:pt x="2436490" y="0"/>
                  </a:lnTo>
                  <a:lnTo>
                    <a:pt x="2444472" y="0"/>
                  </a:lnTo>
                  <a:lnTo>
                    <a:pt x="2448678" y="0"/>
                  </a:lnTo>
                  <a:lnTo>
                    <a:pt x="2450171" y="0"/>
                  </a:lnTo>
                  <a:lnTo>
                    <a:pt x="2450609" y="0"/>
                  </a:lnTo>
                  <a:lnTo>
                    <a:pt x="2463572" y="0"/>
                  </a:lnTo>
                  <a:lnTo>
                    <a:pt x="2471081" y="0"/>
                  </a:lnTo>
                  <a:lnTo>
                    <a:pt x="2472573" y="0"/>
                  </a:lnTo>
                  <a:lnTo>
                    <a:pt x="2474537" y="0"/>
                  </a:lnTo>
                  <a:lnTo>
                    <a:pt x="2475596" y="0"/>
                  </a:lnTo>
                  <a:lnTo>
                    <a:pt x="2477252" y="0"/>
                  </a:lnTo>
                  <a:lnTo>
                    <a:pt x="2478712" y="0"/>
                  </a:lnTo>
                  <a:lnTo>
                    <a:pt x="2478743" y="0"/>
                  </a:lnTo>
                  <a:lnTo>
                    <a:pt x="2480043" y="0"/>
                  </a:lnTo>
                  <a:lnTo>
                    <a:pt x="2499655" y="0"/>
                  </a:lnTo>
                  <a:lnTo>
                    <a:pt x="2501146" y="0"/>
                  </a:lnTo>
                  <a:lnTo>
                    <a:pt x="2505661" y="0"/>
                  </a:lnTo>
                  <a:lnTo>
                    <a:pt x="2508776" y="0"/>
                  </a:lnTo>
                  <a:lnTo>
                    <a:pt x="2510108" y="0"/>
                  </a:lnTo>
                  <a:lnTo>
                    <a:pt x="2524178" y="0"/>
                  </a:lnTo>
                  <a:lnTo>
                    <a:pt x="2525248" y="0"/>
                  </a:lnTo>
                  <a:lnTo>
                    <a:pt x="2525669" y="0"/>
                  </a:lnTo>
                  <a:lnTo>
                    <a:pt x="2552329" y="0"/>
                  </a:lnTo>
                  <a:lnTo>
                    <a:pt x="2552751" y="0"/>
                  </a:lnTo>
                  <a:lnTo>
                    <a:pt x="2554242" y="0"/>
                  </a:lnTo>
                  <a:lnTo>
                    <a:pt x="2574787" y="0"/>
                  </a:lnTo>
                  <a:lnTo>
                    <a:pt x="2576279" y="0"/>
                  </a:lnTo>
                  <a:lnTo>
                    <a:pt x="2576447" y="0"/>
                  </a:lnTo>
                  <a:lnTo>
                    <a:pt x="2577940" y="0"/>
                  </a:lnTo>
                  <a:lnTo>
                    <a:pt x="2603360" y="0"/>
                  </a:lnTo>
                  <a:lnTo>
                    <a:pt x="2604852" y="0"/>
                  </a:lnTo>
                  <a:lnTo>
                    <a:pt x="2605021" y="0"/>
                  </a:lnTo>
                  <a:lnTo>
                    <a:pt x="2605484" y="0"/>
                  </a:lnTo>
                  <a:lnTo>
                    <a:pt x="2606481" y="0"/>
                  </a:lnTo>
                  <a:lnTo>
                    <a:pt x="2606512" y="0"/>
                  </a:lnTo>
                  <a:lnTo>
                    <a:pt x="2606976" y="0"/>
                  </a:lnTo>
                  <a:lnTo>
                    <a:pt x="2618923" y="0"/>
                  </a:lnTo>
                  <a:lnTo>
                    <a:pt x="2621248" y="0"/>
                  </a:lnTo>
                  <a:lnTo>
                    <a:pt x="2622740" y="0"/>
                  </a:lnTo>
                  <a:lnTo>
                    <a:pt x="2627885" y="0"/>
                  </a:lnTo>
                  <a:lnTo>
                    <a:pt x="2629377" y="0"/>
                  </a:lnTo>
                  <a:lnTo>
                    <a:pt x="2634058" y="0"/>
                  </a:lnTo>
                  <a:lnTo>
                    <a:pt x="2635549" y="0"/>
                  </a:lnTo>
                  <a:lnTo>
                    <a:pt x="2636545" y="0"/>
                  </a:lnTo>
                  <a:lnTo>
                    <a:pt x="2648987" y="0"/>
                  </a:lnTo>
                  <a:lnTo>
                    <a:pt x="2649821" y="0"/>
                  </a:lnTo>
                  <a:lnTo>
                    <a:pt x="2651313" y="0"/>
                  </a:lnTo>
                  <a:lnTo>
                    <a:pt x="2651947" y="0"/>
                  </a:lnTo>
                  <a:lnTo>
                    <a:pt x="2653017" y="0"/>
                  </a:lnTo>
                  <a:lnTo>
                    <a:pt x="2653438" y="0"/>
                  </a:lnTo>
                  <a:lnTo>
                    <a:pt x="2656459" y="0"/>
                  </a:lnTo>
                  <a:lnTo>
                    <a:pt x="2657950" y="0"/>
                  </a:lnTo>
                  <a:lnTo>
                    <a:pt x="2665460" y="0"/>
                  </a:lnTo>
                  <a:lnTo>
                    <a:pt x="2680098" y="0"/>
                  </a:lnTo>
                  <a:lnTo>
                    <a:pt x="2680520" y="0"/>
                  </a:lnTo>
                  <a:lnTo>
                    <a:pt x="2682011" y="0"/>
                  </a:lnTo>
                  <a:lnTo>
                    <a:pt x="2692542" y="0"/>
                  </a:lnTo>
                  <a:lnTo>
                    <a:pt x="2702556" y="0"/>
                  </a:lnTo>
                  <a:lnTo>
                    <a:pt x="2704048" y="0"/>
                  </a:lnTo>
                  <a:lnTo>
                    <a:pt x="2724289" y="0"/>
                  </a:lnTo>
                  <a:lnTo>
                    <a:pt x="2731129" y="0"/>
                  </a:lnTo>
                  <a:lnTo>
                    <a:pt x="2732621" y="0"/>
                  </a:lnTo>
                  <a:lnTo>
                    <a:pt x="2733253" y="0"/>
                  </a:lnTo>
                  <a:lnTo>
                    <a:pt x="2734745" y="0"/>
                  </a:lnTo>
                  <a:lnTo>
                    <a:pt x="2746692" y="0"/>
                  </a:lnTo>
                  <a:lnTo>
                    <a:pt x="2749017" y="0"/>
                  </a:lnTo>
                  <a:lnTo>
                    <a:pt x="2750509" y="0"/>
                  </a:lnTo>
                  <a:lnTo>
                    <a:pt x="2754354" y="0"/>
                  </a:lnTo>
                  <a:lnTo>
                    <a:pt x="2755654" y="0"/>
                  </a:lnTo>
                  <a:lnTo>
                    <a:pt x="2757146" y="0"/>
                  </a:lnTo>
                  <a:lnTo>
                    <a:pt x="2761827" y="0"/>
                  </a:lnTo>
                  <a:lnTo>
                    <a:pt x="2763318" y="0"/>
                  </a:lnTo>
                  <a:lnTo>
                    <a:pt x="2776756" y="0"/>
                  </a:lnTo>
                  <a:lnTo>
                    <a:pt x="2777590" y="0"/>
                  </a:lnTo>
                  <a:lnTo>
                    <a:pt x="2779082" y="0"/>
                  </a:lnTo>
                  <a:lnTo>
                    <a:pt x="2783442" y="0"/>
                  </a:lnTo>
                  <a:lnTo>
                    <a:pt x="2784228" y="0"/>
                  </a:lnTo>
                  <a:lnTo>
                    <a:pt x="2785719" y="0"/>
                  </a:lnTo>
                  <a:lnTo>
                    <a:pt x="2786473" y="0"/>
                  </a:lnTo>
                  <a:lnTo>
                    <a:pt x="2793229" y="0"/>
                  </a:lnTo>
                  <a:lnTo>
                    <a:pt x="2799367" y="0"/>
                  </a:lnTo>
                  <a:lnTo>
                    <a:pt x="2813506" y="0"/>
                  </a:lnTo>
                  <a:lnTo>
                    <a:pt x="2820311" y="0"/>
                  </a:lnTo>
                  <a:lnTo>
                    <a:pt x="2827893" y="0"/>
                  </a:lnTo>
                  <a:lnTo>
                    <a:pt x="2827940" y="0"/>
                  </a:lnTo>
                  <a:lnTo>
                    <a:pt x="2829431" y="0"/>
                  </a:lnTo>
                  <a:lnTo>
                    <a:pt x="2829978" y="0"/>
                  </a:lnTo>
                  <a:lnTo>
                    <a:pt x="2852058" y="0"/>
                  </a:lnTo>
                  <a:lnTo>
                    <a:pt x="2857060" y="0"/>
                  </a:lnTo>
                  <a:lnTo>
                    <a:pt x="2857958" y="0"/>
                  </a:lnTo>
                  <a:lnTo>
                    <a:pt x="2871601" y="0"/>
                  </a:lnTo>
                  <a:lnTo>
                    <a:pt x="2882123" y="0"/>
                  </a:lnTo>
                  <a:lnTo>
                    <a:pt x="2894046" y="0"/>
                  </a:lnTo>
                  <a:lnTo>
                    <a:pt x="2903496" y="0"/>
                  </a:lnTo>
                  <a:lnTo>
                    <a:pt x="2911211" y="0"/>
                  </a:lnTo>
                  <a:lnTo>
                    <a:pt x="2914242" y="0"/>
                  </a:lnTo>
                  <a:lnTo>
                    <a:pt x="2914461" y="0"/>
                  </a:lnTo>
                  <a:lnTo>
                    <a:pt x="2924111" y="0"/>
                  </a:lnTo>
                  <a:lnTo>
                    <a:pt x="2927136" y="0"/>
                  </a:lnTo>
                  <a:lnTo>
                    <a:pt x="2933561" y="0"/>
                  </a:lnTo>
                  <a:lnTo>
                    <a:pt x="2939580" y="0"/>
                  </a:lnTo>
                  <a:lnTo>
                    <a:pt x="2941275" y="0"/>
                  </a:lnTo>
                  <a:lnTo>
                    <a:pt x="2941543" y="0"/>
                  </a:lnTo>
                  <a:lnTo>
                    <a:pt x="2945586" y="0"/>
                  </a:lnTo>
                  <a:lnTo>
                    <a:pt x="2950032" y="0"/>
                  </a:lnTo>
                  <a:lnTo>
                    <a:pt x="2955662" y="0"/>
                  </a:lnTo>
                  <a:lnTo>
                    <a:pt x="2955709" y="0"/>
                  </a:lnTo>
                  <a:lnTo>
                    <a:pt x="2957200" y="0"/>
                  </a:lnTo>
                  <a:lnTo>
                    <a:pt x="2957747" y="0"/>
                  </a:lnTo>
                  <a:lnTo>
                    <a:pt x="2968152" y="0"/>
                  </a:lnTo>
                  <a:lnTo>
                    <a:pt x="2969644" y="0"/>
                  </a:lnTo>
                  <a:lnTo>
                    <a:pt x="2972667" y="0"/>
                  </a:lnTo>
                  <a:lnTo>
                    <a:pt x="2977114" y="0"/>
                  </a:lnTo>
                  <a:lnTo>
                    <a:pt x="2984829" y="0"/>
                  </a:lnTo>
                  <a:lnTo>
                    <a:pt x="2985727" y="0"/>
                  </a:lnTo>
                  <a:lnTo>
                    <a:pt x="2999370" y="0"/>
                  </a:lnTo>
                  <a:lnTo>
                    <a:pt x="3021815" y="0"/>
                  </a:lnTo>
                  <a:lnTo>
                    <a:pt x="3031265" y="0"/>
                  </a:lnTo>
                  <a:lnTo>
                    <a:pt x="3042230" y="0"/>
                  </a:lnTo>
                  <a:lnTo>
                    <a:pt x="3044946" y="0"/>
                  </a:lnTo>
                  <a:lnTo>
                    <a:pt x="3051880" y="0"/>
                  </a:lnTo>
                  <a:lnTo>
                    <a:pt x="3061330" y="0"/>
                  </a:lnTo>
                  <a:lnTo>
                    <a:pt x="3067349" y="0"/>
                  </a:lnTo>
                  <a:lnTo>
                    <a:pt x="3069312" y="0"/>
                  </a:lnTo>
                  <a:lnTo>
                    <a:pt x="3073355" y="0"/>
                  </a:lnTo>
                  <a:lnTo>
                    <a:pt x="3073518" y="0"/>
                  </a:lnTo>
                  <a:lnTo>
                    <a:pt x="3075011" y="0"/>
                  </a:lnTo>
                  <a:lnTo>
                    <a:pt x="3077801" y="0"/>
                  </a:lnTo>
                  <a:lnTo>
                    <a:pt x="3095921" y="0"/>
                  </a:lnTo>
                  <a:lnTo>
                    <a:pt x="3097413" y="0"/>
                  </a:lnTo>
                  <a:lnTo>
                    <a:pt x="3100436" y="0"/>
                  </a:lnTo>
                  <a:lnTo>
                    <a:pt x="3103552" y="0"/>
                  </a:lnTo>
                  <a:lnTo>
                    <a:pt x="3104883" y="0"/>
                  </a:lnTo>
                  <a:lnTo>
                    <a:pt x="3120023" y="0"/>
                  </a:lnTo>
                  <a:lnTo>
                    <a:pt x="3120445" y="0"/>
                  </a:lnTo>
                  <a:lnTo>
                    <a:pt x="3149018" y="0"/>
                  </a:lnTo>
                  <a:lnTo>
                    <a:pt x="3150088" y="0"/>
                  </a:lnTo>
                  <a:lnTo>
                    <a:pt x="3150509" y="0"/>
                  </a:lnTo>
                  <a:lnTo>
                    <a:pt x="3171054" y="0"/>
                  </a:lnTo>
                  <a:lnTo>
                    <a:pt x="3172715" y="0"/>
                  </a:lnTo>
                  <a:lnTo>
                    <a:pt x="3199627" y="0"/>
                  </a:lnTo>
                  <a:lnTo>
                    <a:pt x="3201119" y="0"/>
                  </a:lnTo>
                  <a:lnTo>
                    <a:pt x="3201287" y="0"/>
                  </a:lnTo>
                  <a:lnTo>
                    <a:pt x="3201751" y="0"/>
                  </a:lnTo>
                  <a:lnTo>
                    <a:pt x="3202780" y="0"/>
                  </a:lnTo>
                  <a:lnTo>
                    <a:pt x="3217515" y="0"/>
                  </a:lnTo>
                  <a:lnTo>
                    <a:pt x="3224152" y="0"/>
                  </a:lnTo>
                  <a:lnTo>
                    <a:pt x="3230324" y="0"/>
                  </a:lnTo>
                  <a:lnTo>
                    <a:pt x="3231321" y="0"/>
                  </a:lnTo>
                  <a:lnTo>
                    <a:pt x="3231816" y="0"/>
                  </a:lnTo>
                  <a:lnTo>
                    <a:pt x="3243763" y="0"/>
                  </a:lnTo>
                  <a:lnTo>
                    <a:pt x="3246088" y="0"/>
                  </a:lnTo>
                  <a:lnTo>
                    <a:pt x="3247580" y="0"/>
                  </a:lnTo>
                  <a:lnTo>
                    <a:pt x="3247792" y="0"/>
                  </a:lnTo>
                  <a:lnTo>
                    <a:pt x="3248214" y="0"/>
                  </a:lnTo>
                  <a:lnTo>
                    <a:pt x="3252725" y="0"/>
                  </a:lnTo>
                  <a:lnTo>
                    <a:pt x="3254217" y="0"/>
                  </a:lnTo>
                  <a:lnTo>
                    <a:pt x="3260235" y="0"/>
                  </a:lnTo>
                  <a:lnTo>
                    <a:pt x="3276787" y="0"/>
                  </a:lnTo>
                  <a:lnTo>
                    <a:pt x="3277857" y="0"/>
                  </a:lnTo>
                  <a:lnTo>
                    <a:pt x="3278278" y="0"/>
                  </a:lnTo>
                  <a:lnTo>
                    <a:pt x="3290300" y="0"/>
                  </a:lnTo>
                  <a:lnTo>
                    <a:pt x="3298823" y="0"/>
                  </a:lnTo>
                  <a:lnTo>
                    <a:pt x="3327396" y="0"/>
                  </a:lnTo>
                  <a:lnTo>
                    <a:pt x="3328888" y="0"/>
                  </a:lnTo>
                  <a:lnTo>
                    <a:pt x="3329520" y="0"/>
                  </a:lnTo>
                  <a:lnTo>
                    <a:pt x="3345284" y="0"/>
                  </a:lnTo>
                  <a:lnTo>
                    <a:pt x="3349129" y="0"/>
                  </a:lnTo>
                  <a:lnTo>
                    <a:pt x="3351921" y="0"/>
                  </a:lnTo>
                  <a:lnTo>
                    <a:pt x="3358093" y="0"/>
                  </a:lnTo>
                  <a:lnTo>
                    <a:pt x="3359585" y="0"/>
                  </a:lnTo>
                  <a:lnTo>
                    <a:pt x="3371532" y="0"/>
                  </a:lnTo>
                  <a:lnTo>
                    <a:pt x="3373857" y="0"/>
                  </a:lnTo>
                  <a:lnTo>
                    <a:pt x="3375349" y="0"/>
                  </a:lnTo>
                  <a:lnTo>
                    <a:pt x="3380494" y="0"/>
                  </a:lnTo>
                  <a:lnTo>
                    <a:pt x="3381986" y="0"/>
                  </a:lnTo>
                  <a:lnTo>
                    <a:pt x="3388004" y="0"/>
                  </a:lnTo>
                  <a:lnTo>
                    <a:pt x="3408282" y="0"/>
                  </a:lnTo>
                  <a:lnTo>
                    <a:pt x="3418069" y="0"/>
                  </a:lnTo>
                  <a:lnTo>
                    <a:pt x="3424207" y="0"/>
                  </a:lnTo>
                  <a:lnTo>
                    <a:pt x="3424753" y="0"/>
                  </a:lnTo>
                  <a:lnTo>
                    <a:pt x="3452733" y="0"/>
                  </a:lnTo>
                  <a:lnTo>
                    <a:pt x="3454818" y="0"/>
                  </a:lnTo>
                  <a:lnTo>
                    <a:pt x="3476898" y="0"/>
                  </a:lnTo>
                  <a:lnTo>
                    <a:pt x="3496441" y="0"/>
                  </a:lnTo>
                  <a:lnTo>
                    <a:pt x="3509236" y="0"/>
                  </a:lnTo>
                  <a:lnTo>
                    <a:pt x="3518886" y="0"/>
                  </a:lnTo>
                  <a:lnTo>
                    <a:pt x="3528336" y="0"/>
                  </a:lnTo>
                  <a:lnTo>
                    <a:pt x="3536051" y="0"/>
                  </a:lnTo>
                  <a:lnTo>
                    <a:pt x="3539301" y="0"/>
                  </a:lnTo>
                  <a:lnTo>
                    <a:pt x="3540361" y="0"/>
                  </a:lnTo>
                  <a:lnTo>
                    <a:pt x="3544807" y="0"/>
                  </a:lnTo>
                  <a:lnTo>
                    <a:pt x="3551976" y="0"/>
                  </a:lnTo>
                  <a:lnTo>
                    <a:pt x="3552522" y="0"/>
                  </a:lnTo>
                  <a:lnTo>
                    <a:pt x="3564420" y="0"/>
                  </a:lnTo>
                  <a:lnTo>
                    <a:pt x="3570426" y="0"/>
                  </a:lnTo>
                  <a:cubicBezTo>
                    <a:pt x="3574872" y="0"/>
                    <a:pt x="3574872" y="0"/>
                    <a:pt x="3574872" y="0"/>
                  </a:cubicBezTo>
                  <a:lnTo>
                    <a:pt x="3580502" y="0"/>
                  </a:lnTo>
                  <a:lnTo>
                    <a:pt x="3582587" y="0"/>
                  </a:lnTo>
                  <a:lnTo>
                    <a:pt x="3624210" y="0"/>
                  </a:lnTo>
                  <a:lnTo>
                    <a:pt x="3637005" y="0"/>
                  </a:lnTo>
                  <a:lnTo>
                    <a:pt x="3646655" y="0"/>
                  </a:lnTo>
                  <a:lnTo>
                    <a:pt x="3656105" y="0"/>
                  </a:lnTo>
                  <a:lnTo>
                    <a:pt x="3667070" y="0"/>
                  </a:lnTo>
                  <a:lnTo>
                    <a:pt x="3668130" y="0"/>
                  </a:lnTo>
                  <a:lnTo>
                    <a:pt x="3669786" y="0"/>
                  </a:lnTo>
                  <a:lnTo>
                    <a:pt x="3672576" y="0"/>
                  </a:lnTo>
                  <a:lnTo>
                    <a:pt x="3692189" y="0"/>
                  </a:lnTo>
                  <a:lnTo>
                    <a:pt x="3698195" y="0"/>
                  </a:lnTo>
                  <a:lnTo>
                    <a:pt x="3702641" y="0"/>
                  </a:lnTo>
                  <a:lnTo>
                    <a:pt x="3744863" y="0"/>
                  </a:lnTo>
                  <a:lnTo>
                    <a:pt x="3745285" y="0"/>
                  </a:lnTo>
                  <a:lnTo>
                    <a:pt x="3795894" y="0"/>
                  </a:lnTo>
                  <a:lnTo>
                    <a:pt x="3797555" y="0"/>
                  </a:lnTo>
                  <a:lnTo>
                    <a:pt x="3826591" y="0"/>
                  </a:lnTo>
                  <a:lnTo>
                    <a:pt x="3842355" y="0"/>
                  </a:lnTo>
                  <a:lnTo>
                    <a:pt x="3848992" y="0"/>
                  </a:lnTo>
                  <a:lnTo>
                    <a:pt x="3872632" y="0"/>
                  </a:lnTo>
                  <a:lnTo>
                    <a:pt x="3873054" y="0"/>
                  </a:lnTo>
                  <a:lnTo>
                    <a:pt x="3885075" y="0"/>
                  </a:lnTo>
                  <a:lnTo>
                    <a:pt x="3923663" y="0"/>
                  </a:lnTo>
                  <a:lnTo>
                    <a:pt x="3954360" y="0"/>
                  </a:lnTo>
                  <a:lnTo>
                    <a:pt x="3970124" y="0"/>
                  </a:lnTo>
                  <a:lnTo>
                    <a:pt x="3976761" y="0"/>
                  </a:lnTo>
                  <a:lnTo>
                    <a:pt x="4012844" y="0"/>
                  </a:lnTo>
                  <a:lnTo>
                    <a:pt x="4049593" y="0"/>
                  </a:lnTo>
                  <a:cubicBezTo>
                    <a:pt x="4169647" y="0"/>
                    <a:pt x="4169647" y="0"/>
                    <a:pt x="4169647" y="0"/>
                  </a:cubicBezTo>
                  <a:lnTo>
                    <a:pt x="4177362" y="0"/>
                  </a:lnTo>
                  <a:cubicBezTo>
                    <a:pt x="4297416" y="0"/>
                    <a:pt x="4297416" y="0"/>
                    <a:pt x="4297416" y="0"/>
                  </a:cubicBezTo>
                  <a:cubicBezTo>
                    <a:pt x="4327758" y="0"/>
                    <a:pt x="4364168" y="21251"/>
                    <a:pt x="4379339" y="47054"/>
                  </a:cubicBezTo>
                  <a:cubicBezTo>
                    <a:pt x="4591731" y="415146"/>
                    <a:pt x="4591731" y="415146"/>
                    <a:pt x="4591731" y="415146"/>
                  </a:cubicBezTo>
                  <a:cubicBezTo>
                    <a:pt x="4606902" y="440951"/>
                    <a:pt x="4606902" y="483452"/>
                    <a:pt x="4591731" y="509257"/>
                  </a:cubicBezTo>
                  <a:cubicBezTo>
                    <a:pt x="4379339" y="877348"/>
                    <a:pt x="4379339" y="877348"/>
                    <a:pt x="4379339" y="877348"/>
                  </a:cubicBezTo>
                  <a:cubicBezTo>
                    <a:pt x="4364168" y="903151"/>
                    <a:pt x="4327758" y="924402"/>
                    <a:pt x="4297416" y="924402"/>
                  </a:cubicBezTo>
                  <a:lnTo>
                    <a:pt x="4169647" y="924402"/>
                  </a:lnTo>
                  <a:lnTo>
                    <a:pt x="3976761" y="924402"/>
                  </a:lnTo>
                  <a:lnTo>
                    <a:pt x="3872632" y="924402"/>
                  </a:lnTo>
                  <a:lnTo>
                    <a:pt x="3848992" y="924402"/>
                  </a:lnTo>
                  <a:lnTo>
                    <a:pt x="3744863" y="924402"/>
                  </a:lnTo>
                  <a:lnTo>
                    <a:pt x="3702641" y="924402"/>
                  </a:lnTo>
                  <a:lnTo>
                    <a:pt x="3672576" y="924402"/>
                  </a:lnTo>
                  <a:lnTo>
                    <a:pt x="3656105" y="924402"/>
                  </a:lnTo>
                  <a:lnTo>
                    <a:pt x="3574872" y="924402"/>
                  </a:lnTo>
                  <a:lnTo>
                    <a:pt x="3551976" y="924402"/>
                  </a:lnTo>
                  <a:lnTo>
                    <a:pt x="3544807" y="924402"/>
                  </a:lnTo>
                  <a:lnTo>
                    <a:pt x="3528336" y="924402"/>
                  </a:lnTo>
                  <a:lnTo>
                    <a:pt x="3424207" y="924402"/>
                  </a:lnTo>
                  <a:lnTo>
                    <a:pt x="3381986" y="924402"/>
                  </a:lnTo>
                  <a:lnTo>
                    <a:pt x="3380494" y="924402"/>
                  </a:lnTo>
                  <a:lnTo>
                    <a:pt x="3351921" y="924402"/>
                  </a:lnTo>
                  <a:lnTo>
                    <a:pt x="3277857" y="924402"/>
                  </a:lnTo>
                  <a:lnTo>
                    <a:pt x="3254217" y="924402"/>
                  </a:lnTo>
                  <a:lnTo>
                    <a:pt x="3252725" y="924402"/>
                  </a:lnTo>
                  <a:lnTo>
                    <a:pt x="3247792" y="924402"/>
                  </a:lnTo>
                  <a:lnTo>
                    <a:pt x="3231321" y="924402"/>
                  </a:lnTo>
                  <a:lnTo>
                    <a:pt x="3224152" y="924402"/>
                  </a:lnTo>
                  <a:lnTo>
                    <a:pt x="3150088" y="924402"/>
                  </a:lnTo>
                  <a:lnTo>
                    <a:pt x="3120023" y="924402"/>
                  </a:lnTo>
                  <a:lnTo>
                    <a:pt x="3104883" y="924402"/>
                  </a:lnTo>
                  <a:lnTo>
                    <a:pt x="3103552" y="924402"/>
                  </a:lnTo>
                  <a:lnTo>
                    <a:pt x="3077801" y="924402"/>
                  </a:lnTo>
                  <a:lnTo>
                    <a:pt x="3061330" y="924402"/>
                  </a:lnTo>
                  <a:lnTo>
                    <a:pt x="3031265" y="924402"/>
                  </a:lnTo>
                  <a:lnTo>
                    <a:pt x="2977114" y="924402"/>
                  </a:lnTo>
                  <a:lnTo>
                    <a:pt x="2957200" y="924402"/>
                  </a:lnTo>
                  <a:lnTo>
                    <a:pt x="2955709" y="924402"/>
                  </a:lnTo>
                  <a:lnTo>
                    <a:pt x="2950032" y="924402"/>
                  </a:lnTo>
                  <a:lnTo>
                    <a:pt x="2933561" y="924402"/>
                  </a:lnTo>
                  <a:lnTo>
                    <a:pt x="2927136" y="924402"/>
                  </a:lnTo>
                  <a:lnTo>
                    <a:pt x="2903496" y="924402"/>
                  </a:lnTo>
                  <a:lnTo>
                    <a:pt x="2829431" y="924402"/>
                  </a:lnTo>
                  <a:lnTo>
                    <a:pt x="2827940" y="924402"/>
                  </a:lnTo>
                  <a:lnTo>
                    <a:pt x="2799367" y="924402"/>
                  </a:lnTo>
                  <a:lnTo>
                    <a:pt x="2785719" y="924402"/>
                  </a:lnTo>
                  <a:lnTo>
                    <a:pt x="2784228" y="924402"/>
                  </a:lnTo>
                  <a:lnTo>
                    <a:pt x="2757146" y="924402"/>
                  </a:lnTo>
                  <a:lnTo>
                    <a:pt x="2755654" y="924402"/>
                  </a:lnTo>
                  <a:lnTo>
                    <a:pt x="2680098" y="924402"/>
                  </a:lnTo>
                  <a:lnTo>
                    <a:pt x="2657950" y="924402"/>
                  </a:lnTo>
                  <a:lnTo>
                    <a:pt x="2656459" y="924402"/>
                  </a:lnTo>
                  <a:lnTo>
                    <a:pt x="2653017" y="924402"/>
                  </a:lnTo>
                  <a:lnTo>
                    <a:pt x="2636545" y="924402"/>
                  </a:lnTo>
                  <a:lnTo>
                    <a:pt x="2629377" y="924402"/>
                  </a:lnTo>
                  <a:lnTo>
                    <a:pt x="2627885" y="924402"/>
                  </a:lnTo>
                  <a:lnTo>
                    <a:pt x="2606481" y="924402"/>
                  </a:lnTo>
                  <a:lnTo>
                    <a:pt x="2552329" y="924402"/>
                  </a:lnTo>
                  <a:lnTo>
                    <a:pt x="2525248" y="924402"/>
                  </a:lnTo>
                  <a:lnTo>
                    <a:pt x="2510108" y="924402"/>
                  </a:lnTo>
                  <a:lnTo>
                    <a:pt x="2508776" y="924402"/>
                  </a:lnTo>
                  <a:lnTo>
                    <a:pt x="2480043" y="924402"/>
                  </a:lnTo>
                  <a:lnTo>
                    <a:pt x="2478712" y="924402"/>
                  </a:lnTo>
                  <a:lnTo>
                    <a:pt x="2463572" y="924402"/>
                  </a:lnTo>
                  <a:lnTo>
                    <a:pt x="2436490" y="924402"/>
                  </a:lnTo>
                  <a:lnTo>
                    <a:pt x="2382339" y="924402"/>
                  </a:lnTo>
                  <a:lnTo>
                    <a:pt x="2360934" y="924402"/>
                  </a:lnTo>
                  <a:lnTo>
                    <a:pt x="2359443" y="924402"/>
                  </a:lnTo>
                  <a:lnTo>
                    <a:pt x="2352274" y="924402"/>
                  </a:lnTo>
                  <a:lnTo>
                    <a:pt x="2335803" y="924402"/>
                  </a:lnTo>
                  <a:lnTo>
                    <a:pt x="2332360" y="924402"/>
                  </a:lnTo>
                  <a:lnTo>
                    <a:pt x="2332328" y="924402"/>
                  </a:lnTo>
                  <a:lnTo>
                    <a:pt x="2330869" y="924402"/>
                  </a:lnTo>
                  <a:lnTo>
                    <a:pt x="2308721" y="924402"/>
                  </a:lnTo>
                  <a:lnTo>
                    <a:pt x="2233165" y="924402"/>
                  </a:lnTo>
                  <a:lnTo>
                    <a:pt x="2231674" y="924402"/>
                  </a:lnTo>
                  <a:lnTo>
                    <a:pt x="2204591" y="924402"/>
                  </a:lnTo>
                  <a:lnTo>
                    <a:pt x="2204559" y="924402"/>
                  </a:lnTo>
                  <a:lnTo>
                    <a:pt x="2203100" y="924402"/>
                  </a:lnTo>
                  <a:lnTo>
                    <a:pt x="2189452" y="924402"/>
                  </a:lnTo>
                  <a:lnTo>
                    <a:pt x="2160879" y="924402"/>
                  </a:lnTo>
                  <a:lnTo>
                    <a:pt x="2159388" y="924402"/>
                  </a:lnTo>
                  <a:lnTo>
                    <a:pt x="2085323" y="924402"/>
                  </a:lnTo>
                  <a:lnTo>
                    <a:pt x="2077294" y="924402"/>
                  </a:lnTo>
                  <a:lnTo>
                    <a:pt x="2061683" y="924402"/>
                  </a:lnTo>
                  <a:lnTo>
                    <a:pt x="2055258" y="924402"/>
                  </a:lnTo>
                  <a:lnTo>
                    <a:pt x="2038787" y="924402"/>
                  </a:lnTo>
                  <a:lnTo>
                    <a:pt x="2033110" y="924402"/>
                  </a:lnTo>
                  <a:lnTo>
                    <a:pt x="2031619" y="924402"/>
                  </a:lnTo>
                  <a:lnTo>
                    <a:pt x="2011705" y="924402"/>
                  </a:lnTo>
                  <a:lnTo>
                    <a:pt x="1957554" y="924402"/>
                  </a:lnTo>
                  <a:lnTo>
                    <a:pt x="1949525" y="924402"/>
                  </a:lnTo>
                  <a:lnTo>
                    <a:pt x="1927489" y="924402"/>
                  </a:lnTo>
                  <a:lnTo>
                    <a:pt x="1911018" y="924402"/>
                  </a:lnTo>
                  <a:lnTo>
                    <a:pt x="1907543" y="924402"/>
                  </a:lnTo>
                  <a:lnTo>
                    <a:pt x="1885268" y="924402"/>
                  </a:lnTo>
                  <a:lnTo>
                    <a:pt x="1883936" y="924402"/>
                  </a:lnTo>
                  <a:lnTo>
                    <a:pt x="1868796" y="924402"/>
                  </a:lnTo>
                  <a:lnTo>
                    <a:pt x="1838732" y="924402"/>
                  </a:lnTo>
                  <a:lnTo>
                    <a:pt x="1779774" y="924402"/>
                  </a:lnTo>
                  <a:lnTo>
                    <a:pt x="1764668" y="924402"/>
                  </a:lnTo>
                  <a:lnTo>
                    <a:pt x="1757499" y="924402"/>
                  </a:lnTo>
                  <a:lnTo>
                    <a:pt x="1741027" y="924402"/>
                  </a:lnTo>
                  <a:lnTo>
                    <a:pt x="1737552" y="924402"/>
                  </a:lnTo>
                  <a:lnTo>
                    <a:pt x="1736094" y="924402"/>
                  </a:lnTo>
                  <a:lnTo>
                    <a:pt x="1734603" y="924402"/>
                  </a:lnTo>
                  <a:lnTo>
                    <a:pt x="1710963" y="924402"/>
                  </a:lnTo>
                  <a:lnTo>
                    <a:pt x="1707488" y="924402"/>
                  </a:lnTo>
                  <a:lnTo>
                    <a:pt x="1652509" y="924402"/>
                  </a:lnTo>
                  <a:lnTo>
                    <a:pt x="1636899" y="924402"/>
                  </a:lnTo>
                  <a:lnTo>
                    <a:pt x="1609783" y="924402"/>
                  </a:lnTo>
                  <a:lnTo>
                    <a:pt x="1608325" y="924402"/>
                  </a:lnTo>
                  <a:lnTo>
                    <a:pt x="1606834" y="924402"/>
                  </a:lnTo>
                  <a:lnTo>
                    <a:pt x="1579719" y="924402"/>
                  </a:lnTo>
                  <a:lnTo>
                    <a:pt x="1564612" y="924402"/>
                  </a:lnTo>
                  <a:lnTo>
                    <a:pt x="1524740" y="924402"/>
                  </a:lnTo>
                  <a:lnTo>
                    <a:pt x="1482518" y="924402"/>
                  </a:lnTo>
                  <a:lnTo>
                    <a:pt x="1460483" y="924402"/>
                  </a:lnTo>
                  <a:lnTo>
                    <a:pt x="1452454" y="924402"/>
                  </a:lnTo>
                  <a:lnTo>
                    <a:pt x="1444011" y="924402"/>
                  </a:lnTo>
                  <a:lnTo>
                    <a:pt x="1436843" y="924402"/>
                  </a:lnTo>
                  <a:lnTo>
                    <a:pt x="1413947" y="924402"/>
                  </a:lnTo>
                  <a:lnTo>
                    <a:pt x="1354749" y="924402"/>
                  </a:lnTo>
                  <a:lnTo>
                    <a:pt x="1332714" y="924402"/>
                  </a:lnTo>
                  <a:lnTo>
                    <a:pt x="1324685" y="924402"/>
                  </a:lnTo>
                  <a:lnTo>
                    <a:pt x="1316242" y="924402"/>
                  </a:lnTo>
                  <a:lnTo>
                    <a:pt x="1312767" y="924402"/>
                  </a:lnTo>
                  <a:lnTo>
                    <a:pt x="1286178" y="924402"/>
                  </a:lnTo>
                  <a:lnTo>
                    <a:pt x="1282703" y="924402"/>
                  </a:lnTo>
                  <a:lnTo>
                    <a:pt x="1243956" y="924402"/>
                  </a:lnTo>
                  <a:lnTo>
                    <a:pt x="1184998" y="924402"/>
                  </a:lnTo>
                  <a:lnTo>
                    <a:pt x="1154934" y="924402"/>
                  </a:lnTo>
                  <a:lnTo>
                    <a:pt x="1139828" y="924402"/>
                  </a:lnTo>
                  <a:lnTo>
                    <a:pt x="1116187" y="924402"/>
                  </a:lnTo>
                  <a:lnTo>
                    <a:pt x="1112712" y="924402"/>
                  </a:lnTo>
                  <a:lnTo>
                    <a:pt x="1057734" y="924402"/>
                  </a:lnTo>
                  <a:lnTo>
                    <a:pt x="1027669" y="924402"/>
                  </a:lnTo>
                  <a:lnTo>
                    <a:pt x="1012059" y="924402"/>
                  </a:lnTo>
                  <a:lnTo>
                    <a:pt x="984943" y="924402"/>
                  </a:lnTo>
                  <a:lnTo>
                    <a:pt x="929965" y="924402"/>
                  </a:lnTo>
                  <a:lnTo>
                    <a:pt x="899900" y="924402"/>
                  </a:lnTo>
                  <a:lnTo>
                    <a:pt x="857678" y="924402"/>
                  </a:lnTo>
                  <a:lnTo>
                    <a:pt x="819171" y="924402"/>
                  </a:lnTo>
                  <a:lnTo>
                    <a:pt x="729909" y="924402"/>
                  </a:lnTo>
                  <a:lnTo>
                    <a:pt x="691402" y="924402"/>
                  </a:lnTo>
                  <a:lnTo>
                    <a:pt x="687927" y="924402"/>
                  </a:lnTo>
                  <a:lnTo>
                    <a:pt x="560158" y="924402"/>
                  </a:lnTo>
                  <a:lnTo>
                    <a:pt x="432894" y="924402"/>
                  </a:lnTo>
                  <a:lnTo>
                    <a:pt x="305125" y="924402"/>
                  </a:lnTo>
                  <a:cubicBezTo>
                    <a:pt x="275541" y="924402"/>
                    <a:pt x="238373" y="903151"/>
                    <a:pt x="223202" y="877348"/>
                  </a:cubicBezTo>
                  <a:cubicBezTo>
                    <a:pt x="10809" y="509257"/>
                    <a:pt x="10809" y="509257"/>
                    <a:pt x="10809" y="509257"/>
                  </a:cubicBezTo>
                  <a:cubicBezTo>
                    <a:pt x="-3603" y="483452"/>
                    <a:pt x="-3603" y="440951"/>
                    <a:pt x="10809" y="415146"/>
                  </a:cubicBezTo>
                  <a:cubicBezTo>
                    <a:pt x="223202" y="47054"/>
                    <a:pt x="223202" y="47054"/>
                    <a:pt x="223202" y="47054"/>
                  </a:cubicBezTo>
                  <a:cubicBezTo>
                    <a:pt x="238373" y="21251"/>
                    <a:pt x="275541" y="0"/>
                    <a:pt x="305125" y="0"/>
                  </a:cubicBezTo>
                  <a:close/>
                </a:path>
              </a:pathLst>
            </a:custGeom>
            <a:solidFill>
              <a:srgbClr val="609801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r>
                <a:rPr lang="zh-CN" altLang="en-US" smtClean="0">
                  <a:solidFill>
                    <a:prstClr val="black"/>
                  </a:solidFill>
                  <a:latin typeface="微软雅黑" panose="020b0503020204020204" charset="-122"/>
                </a:rPr>
                <a:t>    </a:t>
              </a:r>
              <a:r>
                <a:rPr lang="zh-CN" altLang="en-US" sz="2000" b="1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51520" y="1484784"/>
            <a:ext cx="85811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、三角形的内角和</a:t>
            </a:r>
            <a:endParaRPr lang="en-US" altLang="zh-CN" sz="2800" b="1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1372" y="2299738"/>
            <a:ext cx="85811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、三角形内角和性质</a:t>
            </a:r>
            <a:endParaRPr lang="en-US" altLang="zh-CN" sz="2800" b="1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403" y="3194392"/>
            <a:ext cx="85811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800" b="1" smtClean="0">
                <a:latin typeface="微软雅黑" panose="020b0503020204020204" charset="-122"/>
                <a:ea typeface="微软雅黑" panose="020b0503020204020204" charset="-122"/>
              </a:rPr>
              <a:t>、三角形的判断</a:t>
            </a:r>
            <a:endParaRPr lang="en-US" altLang="zh-CN" sz="2800" b="1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 descr="u=3924452179,3283086285&amp;fm=26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2495" y="4360545"/>
            <a:ext cx="3048000" cy="2286000"/>
          </a:xfrm>
          <a:prstGeom prst="rect">
            <a:avLst/>
          </a:prstGeom>
        </p:spPr>
      </p:pic>
      <p:pic>
        <p:nvPicPr>
          <p:cNvPr id="2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452100" y="125349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4050,&quot;width&quot;:3000}"/>
</p:tagLst>
</file>

<file path=ppt/tags/tag2.xml><?xml version="1.0" encoding="utf-8"?>
<p:tagLst xmlns:p="http://schemas.openxmlformats.org/presentationml/2006/main">
  <p:tag name="KSO_WM_UNIT_PLACING_PICTURE_USER_VIEWPORT" val="{&quot;height&quot;:1965,&quot;width&quot;:2355}"/>
</p:tagLst>
</file>

<file path=ppt/tags/tag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jpeg" /></Relationships>
</file>

<file path=ppt/theme/theme1.xml><?xml version="1.0" encoding="utf-8"?>
<a:theme xmlns:r="http://schemas.openxmlformats.org/officeDocument/2006/relationships"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Arial"/>
        <a:cs typeface="Arial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Arial"/>
        <a:cs typeface="Arial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159</Paragraphs>
  <Slides>25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5">
      <vt:lpstr>Arial</vt:lpstr>
      <vt:lpstr>Franklin Gothic Medium</vt:lpstr>
      <vt:lpstr>Franklin Gothic Book</vt:lpstr>
      <vt:lpstr>Wingdings 2</vt:lpstr>
      <vt:lpstr>微软雅黑</vt:lpstr>
      <vt:lpstr>黑体</vt:lpstr>
      <vt:lpstr>Verdana</vt:lpstr>
      <vt:lpstr>Wingdings</vt:lpstr>
      <vt:lpstr>Times New Roman</vt:lpstr>
      <vt:lpstr>暗香扑面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2021-09-13T10:31:58.983</cp:lastPrinted>
  <dcterms:created xsi:type="dcterms:W3CDTF">2021-09-13T10:31:58Z</dcterms:created>
  <dcterms:modified xsi:type="dcterms:W3CDTF">2021-09-13T02:31:59Z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