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60" r:id="rId1"/>
    <p:sldMasterId id="2147483671" r:id="rId2"/>
    <p:sldMasterId id="2147483730" r:id="rId3"/>
  </p:sldMasterIdLst>
  <p:notesMasterIdLst>
    <p:notesMasterId r:id="rId4"/>
  </p:notesMasterIdLst>
  <p:sldIdLst>
    <p:sldId id="301" r:id="rId5"/>
    <p:sldId id="299" r:id="rId6"/>
    <p:sldId id="533"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71" r:id="rId26"/>
    <p:sldId id="572" r:id="rId27"/>
    <p:sldId id="573" r:id="rId28"/>
    <p:sldId id="570" r:id="rId29"/>
    <p:sldId id="321" r:id="rId30"/>
  </p:sldIdLst>
  <p:sldSz cx="12192000" cy="6858000"/>
  <p:notesSz cx="6858000" cy="9144000"/>
  <p:custDataLst>
    <p:tags r:id="rId31"/>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2172" userDrawn="1">
          <p15:clr>
            <a:srgbClr val="A4A3A4"/>
          </p15:clr>
        </p15:guide>
        <p15:guide id="2" pos="3751" userDrawn="1">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359" autoAdjust="0"/>
  </p:normalViewPr>
  <p:slideViewPr>
    <p:cSldViewPr>
      <p:cViewPr varScale="1">
        <p:scale>
          <a:sx n="73" d="100"/>
          <a:sy n="73" d="100"/>
        </p:scale>
        <p:origin x="-120" y="-552"/>
      </p:cViewPr>
      <p:guideLst>
        <p:guide orient="horz" pos="2172"/>
        <p:guide pos="3751"/>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3.xml" /><Relationship Id="rId30" Type="http://schemas.openxmlformats.org/officeDocument/2006/relationships/slide" Target="slides/slide26.xml" /><Relationship Id="rId31" Type="http://schemas.openxmlformats.org/officeDocument/2006/relationships/tags" Target="tags/tag7.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4.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4.w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18.wmf" /><Relationship Id="rId2" Type="http://schemas.openxmlformats.org/officeDocument/2006/relationships/image" Target="../media/image19.wmf" /><Relationship Id="rId3" Type="http://schemas.openxmlformats.org/officeDocument/2006/relationships/image" Target="../media/image20.w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21.wmf" /><Relationship Id="rId2" Type="http://schemas.openxmlformats.org/officeDocument/2006/relationships/image" Target="../media/image22.wmf" /><Relationship Id="rId3" Type="http://schemas.openxmlformats.org/officeDocument/2006/relationships/image" Target="../media/image23.w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24.wmf" /><Relationship Id="rId2" Type="http://schemas.openxmlformats.org/officeDocument/2006/relationships/image" Target="../media/image25.w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26.wmf" /><Relationship Id="rId2" Type="http://schemas.openxmlformats.org/officeDocument/2006/relationships/image" Target="../media/image27.wmf" /><Relationship Id="rId3" Type="http://schemas.openxmlformats.org/officeDocument/2006/relationships/image" Target="../media/image28.wmf" /><Relationship Id="rId4" Type="http://schemas.openxmlformats.org/officeDocument/2006/relationships/image" Target="../media/image29.wmf" /><Relationship Id="rId5" Type="http://schemas.openxmlformats.org/officeDocument/2006/relationships/image" Target="../media/image30.wmf" /><Relationship Id="rId6" Type="http://schemas.openxmlformats.org/officeDocument/2006/relationships/image" Target="../media/image31.w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37.wmf" /></Relationships>
</file>

<file path=ppt/drawings/_rels/vmlDrawing8.vml.rels>&#65279;<?xml version="1.0" encoding="utf-8" standalone="yes"?><Relationships xmlns="http://schemas.openxmlformats.org/package/2006/relationships"><Relationship Id="rId1" Type="http://schemas.openxmlformats.org/officeDocument/2006/relationships/image" Target="../media/image38.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5362" name="Rectangle 2">
            <a:extLst>
              <a:ext uri="{FF2B5EF4-FFF2-40B4-BE49-F238E27FC236}">
                <a16:creationId xmlns="" xmlns:a16="http://schemas.microsoft.com/office/drawing/2014/main" id="{1E30C226-F924-4144-A1D6-791C30EF030F}"/>
              </a:ext>
            </a:extLst>
          </p:cNvPr>
          <p:cNvSpPr>
            <a:spLocks noGrp="1" noRot="1" noChangeAspect="1" noChangeArrowheads="1"/>
          </p:cNvSpPr>
          <p:nvPr>
            <p:ph type="sldImg" idx="4294967295"/>
          </p:nvPr>
        </p:nvSpPr>
        <p:spPr bwMode="auto">
          <a:xfrm>
            <a:off x="409575" y="754063"/>
            <a:ext cx="5854700"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5363" name="Rectangle 3">
            <a:extLst>
              <a:ext uri="{FF2B5EF4-FFF2-40B4-BE49-F238E27FC236}">
                <a16:creationId xmlns="" xmlns:a16="http://schemas.microsoft.com/office/drawing/2014/main" id="{975FC560-8E18-4269-BA58-479BE08E93FF}"/>
              </a:ext>
            </a:extLst>
          </p:cNvPr>
          <p:cNvSpPr>
            <a:spLocks noGrp="1" noChangeArrowheads="1"/>
          </p:cNvSpPr>
          <p:nvPr>
            <p:ph type="body" sz="quarter" idx="6"/>
          </p:nvPr>
        </p:nvSpPr>
        <p:spPr bwMode="auto">
          <a:xfrm>
            <a:off x="538163" y="4387850"/>
            <a:ext cx="57800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
第二级
第三级
第四级
第五级</a:t>
            </a:r>
          </a:p>
        </p:txBody>
      </p:sp>
      <p:sp>
        <p:nvSpPr>
          <p:cNvPr id="2052" name="Rectangle 4">
            <a:extLst>
              <a:ext uri="{FF2B5EF4-FFF2-40B4-BE49-F238E27FC236}">
                <a16:creationId xmlns="" xmlns:a16="http://schemas.microsoft.com/office/drawing/2014/main" id="{13D03563-3F86-47C9-B51C-3CDA3CA629FB}"/>
              </a:ext>
            </a:extLst>
          </p:cNvPr>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3" name="Rectangle 5">
            <a:extLst>
              <a:ext uri="{FF2B5EF4-FFF2-40B4-BE49-F238E27FC236}">
                <a16:creationId xmlns="" xmlns:a16="http://schemas.microsoft.com/office/drawing/2014/main" id="{28F27E94-FB6A-4D06-A25F-AEF2E1755B32}"/>
              </a:ext>
            </a:extLst>
          </p:cNvPr>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4" name="Rectangle 6">
            <a:extLst>
              <a:ext uri="{FF2B5EF4-FFF2-40B4-BE49-F238E27FC236}">
                <a16:creationId xmlns="" xmlns:a16="http://schemas.microsoft.com/office/drawing/2014/main" id="{F9DEE55F-5386-4DAD-9092-9EEE8FCFF522}"/>
              </a:ext>
            </a:extLst>
          </p:cNvPr>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5" name="Rectangle 7">
            <a:extLst>
              <a:ext uri="{FF2B5EF4-FFF2-40B4-BE49-F238E27FC236}">
                <a16:creationId xmlns="" xmlns:a16="http://schemas.microsoft.com/office/drawing/2014/main" id="{1977629B-85B1-47D9-BBD8-F1690FF8584F}"/>
              </a:ext>
            </a:extLst>
          </p:cNvPr>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rstTxWarp prst="textNoShape">
              <a:avLst/>
            </a:prstTxWarp>
          </a:bodyPr>
          <a:lstStyle>
            <a:lvl1pPr algn="r">
              <a:defRPr sz="1200"/>
            </a:lvl1pPr>
          </a:lstStyle>
          <a:p>
            <a:fld id="{F074D11B-FAC1-42A6-A02D-E49EA2FA47E3}" type="slidenum">
              <a:rPr lang="zh-CN" altLang="en-US"/>
              <a:t>‹#›</a:t>
            </a:fld>
            <a:endParaRPr lang="zh-CN" altLang="en-US"/>
          </a:p>
        </p:txBody>
      </p:sp>
    </p:spTree>
    <p:extLst>
      <p:ext uri="{BB962C8B-B14F-4D97-AF65-F5344CB8AC3E}">
        <p14:creationId xmlns:p14="http://schemas.microsoft.com/office/powerpoint/2010/main" val="37390361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a:p>
        </p:txBody>
      </p:sp>
      <p:sp>
        <p:nvSpPr>
          <p:cNvPr id="4" name="灯片编号占位符 3"/>
          <p:cNvSpPr>
            <a:spLocks noGrp="1"/>
          </p:cNvSpPr>
          <p:nvPr>
            <p:ph type="sldNum" sz="quarter" idx="10"/>
          </p:nvPr>
        </p:nvSpPr>
        <p:spPr/>
        <p:txBody>
          <a:bodyPr/>
          <a:lstStyle/>
          <a:p>
            <a:fld id="{7FF157B9-FAE4-4D7E-98DB-217F8B54A3E4}" type="slidenum">
              <a:rPr lang="zh-CN" altLang="en-US" smtClean="0"/>
              <a:t>2</a:t>
            </a:fld>
            <a:endParaRPr lang="zh-CN" altLang="en-US"/>
          </a:p>
        </p:txBody>
      </p:sp>
    </p:spTree>
    <p:extLst>
      <p:ext uri="{BB962C8B-B14F-4D97-AF65-F5344CB8AC3E}">
        <p14:creationId xmlns:p14="http://schemas.microsoft.com/office/powerpoint/2010/main" val="3190513502"/>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3.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3.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任意多边形 30">
            <a:extLst>
              <a:ext uri="{FF2B5EF4-FFF2-40B4-BE49-F238E27FC236}">
                <a16:creationId xmlns="" xmlns:a16="http://schemas.microsoft.com/office/drawing/2014/main" id="{20F72C0A-EE6F-48E9-94ED-632971DC361D}"/>
              </a:ext>
            </a:extLst>
          </p:cNvPr>
          <p:cNvSpPr/>
          <p:nvPr/>
        </p:nvSpPr>
        <p:spPr>
          <a:xfrm rot="20700000" flipH="1">
            <a:off x="8568267" y="636589"/>
            <a:ext cx="1195917"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a:extLst>
              <a:ext uri="{FF2B5EF4-FFF2-40B4-BE49-F238E27FC236}">
                <a16:creationId xmlns="" xmlns:a16="http://schemas.microsoft.com/office/drawing/2014/main" id="{0CBBA07A-8C1A-4EF0-AEAB-533A650CC52D}"/>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 xmlns:a16="http://schemas.microsoft.com/office/drawing/2014/main" id="{612AEA38-E089-48C2-8640-1D63063C6150}"/>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72633471-91E5-4CB4-9045-E0286CFFF9DD}"/>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 xmlns:a16="http://schemas.microsoft.com/office/drawing/2014/main" id="{C19C4281-5D2B-4B92-A61B-31F2734099FD}"/>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a:extLst>
              <a:ext uri="{FF2B5EF4-FFF2-40B4-BE49-F238E27FC236}">
                <a16:creationId xmlns="" xmlns:a16="http://schemas.microsoft.com/office/drawing/2014/main" id="{699B18DA-7BD8-4C40-90DB-289E8D053877}"/>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 xmlns:a16="http://schemas.microsoft.com/office/drawing/2014/main" id="{B0494666-5654-499D-BC8A-970951DC0EFC}"/>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a:extLst>
                <a:ext uri="{FF2B5EF4-FFF2-40B4-BE49-F238E27FC236}">
                  <a16:creationId xmlns="" xmlns:a16="http://schemas.microsoft.com/office/drawing/2014/main" id="{981240A7-82BA-482C-8292-9768948A4786}"/>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 xmlns:a16="http://schemas.microsoft.com/office/drawing/2014/main" id="{A8DC421E-CB55-4BFF-B137-37AAF5773E7E}"/>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 xmlns:a16="http://schemas.microsoft.com/office/drawing/2014/main" id="{92ECB3B7-8E04-45DA-BB64-31C5C6C31C0E}"/>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 xmlns:a16="http://schemas.microsoft.com/office/drawing/2014/main" id="{34F86C29-70D4-4C27-9357-7C9FFBAA044D}"/>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 xmlns:a16="http://schemas.microsoft.com/office/drawing/2014/main" id="{21023F10-9469-4A4C-B89D-2C522E1FF825}"/>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16" name="日期占位符 3">
            <a:extLst>
              <a:ext uri="{FF2B5EF4-FFF2-40B4-BE49-F238E27FC236}">
                <a16:creationId xmlns="" xmlns:a16="http://schemas.microsoft.com/office/drawing/2014/main" id="{432ADC64-68FF-4AE2-86B8-036F45BD0658}"/>
              </a:ext>
            </a:extLst>
          </p:cNvPr>
          <p:cNvSpPr>
            <a:spLocks noGrp="1"/>
          </p:cNvSpPr>
          <p:nvPr>
            <p:ph type="dt" sz="half" idx="10"/>
          </p:nvPr>
        </p:nvSpPr>
        <p:spPr/>
        <p:txBody>
          <a:bodyPr/>
          <a:lstStyle>
            <a:lvl1pPr>
              <a:defRPr sz="1200"/>
            </a:lvl1pPr>
          </a:lstStyle>
          <a:p>
            <a:pPr>
              <a:defRPr/>
            </a:pPr>
            <a:endParaRPr lang="zh-CN" altLang="zh-CN"/>
          </a:p>
        </p:txBody>
      </p:sp>
      <p:sp>
        <p:nvSpPr>
          <p:cNvPr id="17" name="页脚占位符 4">
            <a:extLst>
              <a:ext uri="{FF2B5EF4-FFF2-40B4-BE49-F238E27FC236}">
                <a16:creationId xmlns="" xmlns:a16="http://schemas.microsoft.com/office/drawing/2014/main" id="{F202EEF4-1F08-4C52-826E-E6C318FE8947}"/>
              </a:ext>
            </a:extLst>
          </p:cNvPr>
          <p:cNvSpPr>
            <a:spLocks noGrp="1"/>
          </p:cNvSpPr>
          <p:nvPr>
            <p:ph type="ftr" sz="quarter" idx="11"/>
          </p:nvPr>
        </p:nvSpPr>
        <p:spPr/>
        <p:txBody>
          <a:bodyPr/>
          <a:lstStyle>
            <a:lvl1pPr>
              <a:defRPr sz="1200"/>
            </a:lvl1pPr>
          </a:lstStyle>
          <a:p>
            <a:pPr>
              <a:defRPr/>
            </a:pPr>
            <a:endParaRPr lang="zh-CN" altLang="zh-CN"/>
          </a:p>
        </p:txBody>
      </p:sp>
      <p:sp>
        <p:nvSpPr>
          <p:cNvPr id="18" name="灯片编号占位符 5">
            <a:extLst>
              <a:ext uri="{FF2B5EF4-FFF2-40B4-BE49-F238E27FC236}">
                <a16:creationId xmlns="" xmlns:a16="http://schemas.microsoft.com/office/drawing/2014/main" id="{6AB8E07A-3C21-403D-B78A-F3A6411CAB17}"/>
              </a:ext>
            </a:extLst>
          </p:cNvPr>
          <p:cNvSpPr>
            <a:spLocks noGrp="1"/>
          </p:cNvSpPr>
          <p:nvPr>
            <p:ph type="sldNum" sz="quarter" idx="12"/>
          </p:nvPr>
        </p:nvSpPr>
        <p:spPr/>
        <p:txBody>
          <a:bodyPr/>
          <a:lstStyle>
            <a:lvl1pPr>
              <a:defRPr/>
            </a:lvl1pPr>
          </a:lstStyle>
          <a:p>
            <a:fld id="{BEDD5332-EDC8-442F-AB8B-DDACF32B97A0}" type="slidenum">
              <a:rPr lang="zh-CN" altLang="zh-CN"/>
              <a:t>‹#›</a:t>
            </a:fld>
            <a:endParaRPr lang="zh-CN" altLang="zh-CN"/>
          </a:p>
        </p:txBody>
      </p:sp>
    </p:spTree>
    <p:extLst>
      <p:ext uri="{BB962C8B-B14F-4D97-AF65-F5344CB8AC3E}">
        <p14:creationId xmlns:p14="http://schemas.microsoft.com/office/powerpoint/2010/main" val="3949654635"/>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1EF65871-AC7D-41D4-916C-4AF3AB1C664C}"/>
              </a:ext>
            </a:extLst>
          </p:cNvPr>
          <p:cNvSpPr>
            <a:spLocks noGrp="1"/>
          </p:cNvSpPr>
          <p:nvPr>
            <p:ph type="dt" sz="half" idx="10"/>
          </p:nvPr>
        </p:nvSpPr>
        <p:spPr/>
        <p:txBody>
          <a:bodyPr/>
          <a:lstStyle>
            <a:lvl1pPr>
              <a:defRPr/>
            </a:lvl1pPr>
          </a:lstStyle>
          <a:p>
            <a:pPr>
              <a:defRPr/>
            </a:pPr>
            <a:endParaRPr lang="zh-CN" altLang="zh-CN"/>
          </a:p>
        </p:txBody>
      </p:sp>
      <p:sp>
        <p:nvSpPr>
          <p:cNvPr id="5" name="页脚占位符 4">
            <a:extLst>
              <a:ext uri="{FF2B5EF4-FFF2-40B4-BE49-F238E27FC236}">
                <a16:creationId xmlns="" xmlns:a16="http://schemas.microsoft.com/office/drawing/2014/main" id="{ADDE099F-CFDF-40A6-8F80-55AC85658F49}"/>
              </a:ext>
            </a:extLst>
          </p:cNvPr>
          <p:cNvSpPr>
            <a:spLocks noGrp="1"/>
          </p:cNvSpPr>
          <p:nvPr>
            <p:ph type="ftr" sz="quarter" idx="11"/>
          </p:nvPr>
        </p:nvSpPr>
        <p:spPr/>
        <p:txBody>
          <a:bodyPr/>
          <a:lstStyle>
            <a:lvl1pPr>
              <a:defRPr/>
            </a:lvl1pPr>
          </a:lstStyle>
          <a:p>
            <a:pPr>
              <a:defRPr/>
            </a:pPr>
            <a:endParaRPr lang="zh-CN" altLang="zh-CN"/>
          </a:p>
        </p:txBody>
      </p:sp>
      <p:sp>
        <p:nvSpPr>
          <p:cNvPr id="6" name="灯片编号占位符 5">
            <a:extLst>
              <a:ext uri="{FF2B5EF4-FFF2-40B4-BE49-F238E27FC236}">
                <a16:creationId xmlns="" xmlns:a16="http://schemas.microsoft.com/office/drawing/2014/main" id="{58CA42D6-988A-41E2-988C-F5CED6D950E5}"/>
              </a:ext>
            </a:extLst>
          </p:cNvPr>
          <p:cNvSpPr>
            <a:spLocks noGrp="1"/>
          </p:cNvSpPr>
          <p:nvPr>
            <p:ph type="sldNum" sz="quarter" idx="12"/>
          </p:nvPr>
        </p:nvSpPr>
        <p:spPr/>
        <p:txBody>
          <a:bodyPr/>
          <a:lstStyle>
            <a:lvl1pPr>
              <a:defRPr/>
            </a:lvl1pPr>
          </a:lstStyle>
          <a:p>
            <a:fld id="{B73D49AB-6FD5-4E96-B072-56CCFF5F9751}" type="slidenum">
              <a:rPr lang="zh-CN" altLang="zh-CN"/>
              <a:t>‹#›</a:t>
            </a:fld>
            <a:endParaRPr lang="zh-CN" altLang="zh-CN"/>
          </a:p>
        </p:txBody>
      </p:sp>
    </p:spTree>
    <p:extLst>
      <p:ext uri="{BB962C8B-B14F-4D97-AF65-F5344CB8AC3E}">
        <p14:creationId xmlns:p14="http://schemas.microsoft.com/office/powerpoint/2010/main" val="1265046560"/>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cxnSp>
        <p:nvCxnSpPr>
          <p:cNvPr id="4" name="直接连接符 3">
            <a:extLst>
              <a:ext uri="{FF2B5EF4-FFF2-40B4-BE49-F238E27FC236}">
                <a16:creationId xmlns="" xmlns:a16="http://schemas.microsoft.com/office/drawing/2014/main" id="{D4160B0A-AB6A-4CD4-AD79-267191C29901}"/>
              </a:ext>
            </a:extLst>
          </p:cNvPr>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a:extLst>
              <a:ext uri="{FF2B5EF4-FFF2-40B4-BE49-F238E27FC236}">
                <a16:creationId xmlns="" xmlns:a16="http://schemas.microsoft.com/office/drawing/2014/main" id="{58800E06-F1CA-481C-93C1-6D93FB7E2708}"/>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 xmlns:a16="http://schemas.microsoft.com/office/drawing/2014/main" id="{1082E18C-3784-4ECC-ACC0-ACB89DC59E9B}"/>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7D222CDE-160D-4D84-9D3E-0E3C1B268EA9}"/>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 xmlns:a16="http://schemas.microsoft.com/office/drawing/2014/main" id="{DEDF48F5-86AB-4D6C-ADDF-C9BD3AE1D7C0}"/>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a:extLst>
              <a:ext uri="{FF2B5EF4-FFF2-40B4-BE49-F238E27FC236}">
                <a16:creationId xmlns="" xmlns:a16="http://schemas.microsoft.com/office/drawing/2014/main" id="{8C54CF04-4BF5-4A84-A3D4-42B8422763D2}"/>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 xmlns:a16="http://schemas.microsoft.com/office/drawing/2014/main" id="{9901C497-E834-4ECD-BC4B-7AF1909929C0}"/>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 xmlns:a16="http://schemas.microsoft.com/office/drawing/2014/main" id="{06E4FE9A-01D1-440A-8634-1013EB33501B}"/>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 xmlns:a16="http://schemas.microsoft.com/office/drawing/2014/main" id="{0BDA6BF7-7858-437C-99EB-B0910DB0B473}"/>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 xmlns:a16="http://schemas.microsoft.com/office/drawing/2014/main" id="{81FF0584-39C8-44FD-AA65-2C605054FDAD}"/>
              </a:ext>
            </a:extLst>
          </p:cNvPr>
          <p:cNvSpPr/>
          <p:nvPr/>
        </p:nvSpPr>
        <p:spPr>
          <a:xfrm>
            <a:off x="0" y="4883150"/>
            <a:ext cx="12192000" cy="1974850"/>
          </a:xfrm>
          <a:custGeom>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 xmlns:a16="http://schemas.microsoft.com/office/drawing/2014/main" id="{08510DDA-32D0-48E5-A1BA-7478480DC8CC}"/>
              </a:ext>
            </a:extLst>
          </p:cNvPr>
          <p:cNvSpPr/>
          <p:nvPr/>
        </p:nvSpPr>
        <p:spPr>
          <a:xfrm>
            <a:off x="0" y="5413376"/>
            <a:ext cx="12192000" cy="1444625"/>
          </a:xfrm>
          <a:custGeom>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 xmlns:a16="http://schemas.microsoft.com/office/drawing/2014/main" id="{BEE68BB9-AD8F-4A6D-924A-E5575DFBB8EC}"/>
              </a:ext>
            </a:extLst>
          </p:cNvPr>
          <p:cNvSpPr/>
          <p:nvPr/>
        </p:nvSpPr>
        <p:spPr>
          <a:xfrm>
            <a:off x="0" y="5724526"/>
            <a:ext cx="12192000" cy="1133475"/>
          </a:xfrm>
          <a:custGeom>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a:extLst>
              <a:ext uri="{FF2B5EF4-FFF2-40B4-BE49-F238E27FC236}">
                <a16:creationId xmlns="" xmlns:a16="http://schemas.microsoft.com/office/drawing/2014/main" id="{7413FA89-207A-4624-A6FA-43C7C25AFB46}"/>
              </a:ext>
            </a:extLst>
          </p:cNvPr>
          <p:cNvSpPr/>
          <p:nvPr/>
        </p:nvSpPr>
        <p:spPr>
          <a:xfrm rot="20700000" flipH="1">
            <a:off x="7818968" y="727075"/>
            <a:ext cx="1183217" cy="61277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17" name="日期占位符 3">
            <a:extLst>
              <a:ext uri="{FF2B5EF4-FFF2-40B4-BE49-F238E27FC236}">
                <a16:creationId xmlns="" xmlns:a16="http://schemas.microsoft.com/office/drawing/2014/main" id="{750461C9-C983-4802-A875-382EDEF53DBA}"/>
              </a:ext>
            </a:extLst>
          </p:cNvPr>
          <p:cNvSpPr>
            <a:spLocks noGrp="1"/>
          </p:cNvSpPr>
          <p:nvPr>
            <p:ph type="dt" sz="half" idx="10"/>
          </p:nvPr>
        </p:nvSpPr>
        <p:spPr/>
        <p:txBody>
          <a:bodyPr/>
          <a:lstStyle>
            <a:lvl1pPr>
              <a:defRPr sz="1200"/>
            </a:lvl1pPr>
          </a:lstStyle>
          <a:p>
            <a:pPr>
              <a:defRPr/>
            </a:pPr>
            <a:endParaRPr lang="zh-CN" altLang="zh-CN"/>
          </a:p>
        </p:txBody>
      </p:sp>
      <p:sp>
        <p:nvSpPr>
          <p:cNvPr id="18" name="页脚占位符 4">
            <a:extLst>
              <a:ext uri="{FF2B5EF4-FFF2-40B4-BE49-F238E27FC236}">
                <a16:creationId xmlns="" xmlns:a16="http://schemas.microsoft.com/office/drawing/2014/main" id="{0AFF9F40-38BD-4D1F-BB28-DC147995DF76}"/>
              </a:ext>
            </a:extLst>
          </p:cNvPr>
          <p:cNvSpPr>
            <a:spLocks noGrp="1"/>
          </p:cNvSpPr>
          <p:nvPr>
            <p:ph type="ftr" sz="quarter" idx="11"/>
          </p:nvPr>
        </p:nvSpPr>
        <p:spPr/>
        <p:txBody>
          <a:bodyPr/>
          <a:lstStyle>
            <a:lvl1pPr>
              <a:defRPr sz="1200"/>
            </a:lvl1pPr>
          </a:lstStyle>
          <a:p>
            <a:pPr>
              <a:defRPr/>
            </a:pPr>
            <a:endParaRPr lang="zh-CN" altLang="zh-CN"/>
          </a:p>
        </p:txBody>
      </p:sp>
      <p:sp>
        <p:nvSpPr>
          <p:cNvPr id="19" name="灯片编号占位符 5">
            <a:extLst>
              <a:ext uri="{FF2B5EF4-FFF2-40B4-BE49-F238E27FC236}">
                <a16:creationId xmlns="" xmlns:a16="http://schemas.microsoft.com/office/drawing/2014/main" id="{AB815B7D-92A1-4581-8164-A7BDB07374B6}"/>
              </a:ext>
            </a:extLst>
          </p:cNvPr>
          <p:cNvSpPr>
            <a:spLocks noGrp="1"/>
          </p:cNvSpPr>
          <p:nvPr>
            <p:ph type="sldNum" sz="quarter" idx="12"/>
          </p:nvPr>
        </p:nvSpPr>
        <p:spPr/>
        <p:txBody>
          <a:bodyPr/>
          <a:lstStyle>
            <a:lvl1pPr>
              <a:defRPr/>
            </a:lvl1pPr>
          </a:lstStyle>
          <a:p>
            <a:fld id="{04B00492-0B01-43D3-AB82-DFC3FD0A8D9B}" type="slidenum">
              <a:rPr lang="zh-CN" altLang="zh-CN"/>
              <a:t>‹#›</a:t>
            </a:fld>
            <a:endParaRPr lang="zh-CN" altLang="zh-CN"/>
          </a:p>
        </p:txBody>
      </p:sp>
    </p:spTree>
    <p:extLst>
      <p:ext uri="{BB962C8B-B14F-4D97-AF65-F5344CB8AC3E}">
        <p14:creationId xmlns:p14="http://schemas.microsoft.com/office/powerpoint/2010/main" val="162121548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 xmlns:a16="http://schemas.microsoft.com/office/drawing/2014/main" id="{C8DCBC6E-1E35-4E2F-86CD-27F198E00E78}"/>
              </a:ext>
            </a:extLst>
          </p:cNvPr>
          <p:cNvSpPr>
            <a:spLocks noGrp="1"/>
          </p:cNvSpPr>
          <p:nvPr>
            <p:ph type="dt" sz="half" idx="10"/>
          </p:nvPr>
        </p:nvSpPr>
        <p:spPr/>
        <p:txBody>
          <a:bodyPr/>
          <a:lstStyle>
            <a:lvl1pPr>
              <a:defRPr/>
            </a:lvl1pPr>
          </a:lstStyle>
          <a:p>
            <a:pPr>
              <a:defRPr/>
            </a:pPr>
            <a:endParaRPr lang="zh-CN" altLang="zh-CN"/>
          </a:p>
        </p:txBody>
      </p:sp>
      <p:sp>
        <p:nvSpPr>
          <p:cNvPr id="6" name="页脚占位符 4">
            <a:extLst>
              <a:ext uri="{FF2B5EF4-FFF2-40B4-BE49-F238E27FC236}">
                <a16:creationId xmlns="" xmlns:a16="http://schemas.microsoft.com/office/drawing/2014/main" id="{A3304A06-0D04-47BD-8058-33B2EB81B7AA}"/>
              </a:ext>
            </a:extLst>
          </p:cNvPr>
          <p:cNvSpPr>
            <a:spLocks noGrp="1"/>
          </p:cNvSpPr>
          <p:nvPr>
            <p:ph type="ftr" sz="quarter" idx="11"/>
          </p:nvPr>
        </p:nvSpPr>
        <p:spPr/>
        <p:txBody>
          <a:bodyPr/>
          <a:lstStyle>
            <a:lvl1pPr>
              <a:defRPr/>
            </a:lvl1pPr>
          </a:lstStyle>
          <a:p>
            <a:pPr>
              <a:defRPr/>
            </a:pPr>
            <a:endParaRPr lang="zh-CN" altLang="zh-CN"/>
          </a:p>
        </p:txBody>
      </p:sp>
      <p:sp>
        <p:nvSpPr>
          <p:cNvPr id="7" name="灯片编号占位符 5">
            <a:extLst>
              <a:ext uri="{FF2B5EF4-FFF2-40B4-BE49-F238E27FC236}">
                <a16:creationId xmlns="" xmlns:a16="http://schemas.microsoft.com/office/drawing/2014/main" id="{AA378E25-403A-4BE3-9823-7101B05976A3}"/>
              </a:ext>
            </a:extLst>
          </p:cNvPr>
          <p:cNvSpPr>
            <a:spLocks noGrp="1"/>
          </p:cNvSpPr>
          <p:nvPr>
            <p:ph type="sldNum" sz="quarter" idx="12"/>
          </p:nvPr>
        </p:nvSpPr>
        <p:spPr/>
        <p:txBody>
          <a:bodyPr/>
          <a:lstStyle>
            <a:lvl1pPr>
              <a:defRPr/>
            </a:lvl1pPr>
          </a:lstStyle>
          <a:p>
            <a:fld id="{1A222A02-0403-4CB5-A026-4302BEE156EA}" type="slidenum">
              <a:rPr lang="zh-CN" altLang="zh-CN"/>
              <a:t>‹#›</a:t>
            </a:fld>
            <a:endParaRPr lang="zh-CN" altLang="zh-CN"/>
          </a:p>
        </p:txBody>
      </p:sp>
    </p:spTree>
    <p:extLst>
      <p:ext uri="{BB962C8B-B14F-4D97-AF65-F5344CB8AC3E}">
        <p14:creationId xmlns:p14="http://schemas.microsoft.com/office/powerpoint/2010/main" val="2442108600"/>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 xmlns:a16="http://schemas.microsoft.com/office/drawing/2014/main" id="{612AB7F7-C6F5-40B7-855D-E2658FC96052}"/>
              </a:ext>
            </a:extLst>
          </p:cNvPr>
          <p:cNvSpPr>
            <a:spLocks noGrp="1"/>
          </p:cNvSpPr>
          <p:nvPr>
            <p:ph type="dt" sz="half" idx="10"/>
          </p:nvPr>
        </p:nvSpPr>
        <p:spPr/>
        <p:txBody>
          <a:bodyPr/>
          <a:lstStyle>
            <a:lvl1pPr>
              <a:defRPr/>
            </a:lvl1pPr>
          </a:lstStyle>
          <a:p>
            <a:pPr>
              <a:defRPr/>
            </a:pPr>
            <a:endParaRPr lang="zh-CN" altLang="zh-CN"/>
          </a:p>
        </p:txBody>
      </p:sp>
      <p:sp>
        <p:nvSpPr>
          <p:cNvPr id="8" name="页脚占位符 4">
            <a:extLst>
              <a:ext uri="{FF2B5EF4-FFF2-40B4-BE49-F238E27FC236}">
                <a16:creationId xmlns="" xmlns:a16="http://schemas.microsoft.com/office/drawing/2014/main" id="{3E3A0F67-5DEF-4B40-B52D-240118315021}"/>
              </a:ext>
            </a:extLst>
          </p:cNvPr>
          <p:cNvSpPr>
            <a:spLocks noGrp="1"/>
          </p:cNvSpPr>
          <p:nvPr>
            <p:ph type="ftr" sz="quarter" idx="11"/>
          </p:nvPr>
        </p:nvSpPr>
        <p:spPr/>
        <p:txBody>
          <a:bodyPr/>
          <a:lstStyle>
            <a:lvl1pPr>
              <a:defRPr/>
            </a:lvl1pPr>
          </a:lstStyle>
          <a:p>
            <a:pPr>
              <a:defRPr/>
            </a:pPr>
            <a:endParaRPr lang="zh-CN" altLang="zh-CN"/>
          </a:p>
        </p:txBody>
      </p:sp>
      <p:sp>
        <p:nvSpPr>
          <p:cNvPr id="9" name="灯片编号占位符 5">
            <a:extLst>
              <a:ext uri="{FF2B5EF4-FFF2-40B4-BE49-F238E27FC236}">
                <a16:creationId xmlns="" xmlns:a16="http://schemas.microsoft.com/office/drawing/2014/main" id="{B901C230-87E2-4DDA-9483-DC6CB5337038}"/>
              </a:ext>
            </a:extLst>
          </p:cNvPr>
          <p:cNvSpPr>
            <a:spLocks noGrp="1"/>
          </p:cNvSpPr>
          <p:nvPr>
            <p:ph type="sldNum" sz="quarter" idx="12"/>
          </p:nvPr>
        </p:nvSpPr>
        <p:spPr/>
        <p:txBody>
          <a:bodyPr/>
          <a:lstStyle>
            <a:lvl1pPr>
              <a:defRPr/>
            </a:lvl1pPr>
          </a:lstStyle>
          <a:p>
            <a:fld id="{C35208CB-52FE-450D-93BA-E9FB8D57E5FB}" type="slidenum">
              <a:rPr lang="zh-CN" altLang="zh-CN"/>
              <a:t>‹#›</a:t>
            </a:fld>
            <a:endParaRPr lang="zh-CN" altLang="zh-CN"/>
          </a:p>
        </p:txBody>
      </p:sp>
    </p:spTree>
    <p:extLst>
      <p:ext uri="{BB962C8B-B14F-4D97-AF65-F5344CB8AC3E}">
        <p14:creationId xmlns:p14="http://schemas.microsoft.com/office/powerpoint/2010/main" val="15302841"/>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仅标题">
    <p:spTree>
      <p:nvGrpSpPr>
        <p:cNvPr id="1" name=""/>
        <p:cNvGrpSpPr/>
        <p:nvPr/>
      </p:nvGrpSpPr>
      <p:grpSpPr>
        <a:xfrm>
          <a:off x="0" y="0"/>
          <a:ext cx="0" cy="0"/>
        </a:xfrm>
      </p:grpSpPr>
      <p:grpSp>
        <p:nvGrpSpPr>
          <p:cNvPr id="4" name="组合 5">
            <a:extLst>
              <a:ext uri="{FF2B5EF4-FFF2-40B4-BE49-F238E27FC236}">
                <a16:creationId xmlns="" xmlns:a16="http://schemas.microsoft.com/office/drawing/2014/main" id="{0C16E540-E224-44C0-A49B-A7EF9B14597C}"/>
              </a:ext>
            </a:extLst>
          </p:cNvPr>
          <p:cNvGrpSpPr/>
          <p:nvPr/>
        </p:nvGrpSpPr>
        <p:grpSpPr>
          <a:xfrm>
            <a:off x="1524001" y="3287714"/>
            <a:ext cx="1564217" cy="268287"/>
            <a:chOff x="580290" y="3288314"/>
            <a:chExt cx="1172059" cy="267237"/>
          </a:xfrm>
        </p:grpSpPr>
        <p:sp>
          <p:nvSpPr>
            <p:cNvPr id="5" name="椭圆 4">
              <a:extLst>
                <a:ext uri="{FF2B5EF4-FFF2-40B4-BE49-F238E27FC236}">
                  <a16:creationId xmlns="" xmlns:a16="http://schemas.microsoft.com/office/drawing/2014/main" id="{1CF09C75-5C8B-4574-ABF5-4F6ED00F97E1}"/>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a:extLst>
                <a:ext uri="{FF2B5EF4-FFF2-40B4-BE49-F238E27FC236}">
                  <a16:creationId xmlns="" xmlns:a16="http://schemas.microsoft.com/office/drawing/2014/main" id="{E8F70DF7-CF0A-4050-BB98-B123C5037F7C}"/>
                </a:ext>
              </a:extLst>
            </p:cNvPr>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62C2D8DB-2DB1-4BD5-988A-C562E6F09503}"/>
                </a:ext>
              </a:extLst>
            </p:cNvPr>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a:extLst>
              <a:ext uri="{FF2B5EF4-FFF2-40B4-BE49-F238E27FC236}">
                <a16:creationId xmlns="" xmlns:a16="http://schemas.microsoft.com/office/drawing/2014/main" id="{979C82CF-0EBD-42A7-A317-BA9F172036C2}"/>
              </a:ext>
            </a:extLst>
          </p:cNvPr>
          <p:cNvGrpSpPr/>
          <p:nvPr/>
        </p:nvGrpSpPr>
        <p:grpSpPr>
          <a:xfrm flipH="1">
            <a:off x="9086851" y="3295650"/>
            <a:ext cx="1562100" cy="266700"/>
            <a:chOff x="580290" y="3288314"/>
            <a:chExt cx="1172059" cy="267237"/>
          </a:xfrm>
        </p:grpSpPr>
        <p:sp>
          <p:nvSpPr>
            <p:cNvPr id="9" name="椭圆 8">
              <a:extLst>
                <a:ext uri="{FF2B5EF4-FFF2-40B4-BE49-F238E27FC236}">
                  <a16:creationId xmlns="" xmlns:a16="http://schemas.microsoft.com/office/drawing/2014/main" id="{A13948CE-328B-4F60-9DE8-955C70F15D32}"/>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a:extLst>
                <a:ext uri="{FF2B5EF4-FFF2-40B4-BE49-F238E27FC236}">
                  <a16:creationId xmlns="" xmlns:a16="http://schemas.microsoft.com/office/drawing/2014/main" id="{60B82876-62F2-498B-BA27-B7497A9A0797}"/>
                </a:ext>
              </a:extLst>
            </p:cNvPr>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 xmlns:a16="http://schemas.microsoft.com/office/drawing/2014/main" id="{7279F318-8E30-4FFD-9E4A-4CE1F8936E03}"/>
                </a:ext>
              </a:extLst>
            </p:cNvPr>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a:extLst>
              <a:ext uri="{FF2B5EF4-FFF2-40B4-BE49-F238E27FC236}">
                <a16:creationId xmlns="" xmlns:a16="http://schemas.microsoft.com/office/drawing/2014/main" id="{4CE6251E-49DD-46A5-870B-B020443577BB}"/>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a:extLst>
              <a:ext uri="{FF2B5EF4-FFF2-40B4-BE49-F238E27FC236}">
                <a16:creationId xmlns="" xmlns:a16="http://schemas.microsoft.com/office/drawing/2014/main" id="{239F12DC-0224-4F71-B11B-BBA8D52843E4}"/>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a:extLst>
              <a:ext uri="{FF2B5EF4-FFF2-40B4-BE49-F238E27FC236}">
                <a16:creationId xmlns="" xmlns:a16="http://schemas.microsoft.com/office/drawing/2014/main" id="{D2F1BB13-2922-40AF-9F57-2201D0A9C001}"/>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a:extLst>
              <a:ext uri="{FF2B5EF4-FFF2-40B4-BE49-F238E27FC236}">
                <a16:creationId xmlns="" xmlns:a16="http://schemas.microsoft.com/office/drawing/2014/main" id="{82174E47-06B8-45AB-88AD-89F64F8EB194}"/>
              </a:ext>
            </a:extLst>
          </p:cNvPr>
          <p:cNvSpPr/>
          <p:nvPr/>
        </p:nvSpPr>
        <p:spPr>
          <a:xfrm rot="20700000" flipH="1">
            <a:off x="5499100" y="1689101"/>
            <a:ext cx="1193800"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p>
        </p:txBody>
      </p:sp>
      <p:sp>
        <p:nvSpPr>
          <p:cNvPr id="16" name="日期占位符 2">
            <a:extLst>
              <a:ext uri="{FF2B5EF4-FFF2-40B4-BE49-F238E27FC236}">
                <a16:creationId xmlns="" xmlns:a16="http://schemas.microsoft.com/office/drawing/2014/main" id="{8BB6F46A-CF84-49C6-8840-F62DD68277EC}"/>
              </a:ext>
            </a:extLst>
          </p:cNvPr>
          <p:cNvSpPr>
            <a:spLocks noGrp="1"/>
          </p:cNvSpPr>
          <p:nvPr>
            <p:ph type="dt" sz="half" idx="14"/>
          </p:nvPr>
        </p:nvSpPr>
        <p:spPr/>
        <p:txBody>
          <a:bodyPr/>
          <a:lstStyle>
            <a:lvl1pPr>
              <a:defRPr sz="1200"/>
            </a:lvl1pPr>
          </a:lstStyle>
          <a:p>
            <a:pPr>
              <a:defRPr/>
            </a:pPr>
            <a:endParaRPr lang="zh-CN" altLang="zh-CN"/>
          </a:p>
        </p:txBody>
      </p:sp>
      <p:sp>
        <p:nvSpPr>
          <p:cNvPr id="17" name="页脚占位符 3">
            <a:extLst>
              <a:ext uri="{FF2B5EF4-FFF2-40B4-BE49-F238E27FC236}">
                <a16:creationId xmlns="" xmlns:a16="http://schemas.microsoft.com/office/drawing/2014/main" id="{4344B6E7-1BBB-48BE-A00F-E446F894FDE5}"/>
              </a:ext>
            </a:extLst>
          </p:cNvPr>
          <p:cNvSpPr>
            <a:spLocks noGrp="1"/>
          </p:cNvSpPr>
          <p:nvPr>
            <p:ph type="ftr" sz="quarter" idx="15"/>
          </p:nvPr>
        </p:nvSpPr>
        <p:spPr/>
        <p:txBody>
          <a:bodyPr/>
          <a:lstStyle>
            <a:lvl1pPr>
              <a:defRPr sz="1200"/>
            </a:lvl1pPr>
          </a:lstStyle>
          <a:p>
            <a:pPr>
              <a:defRPr/>
            </a:pPr>
            <a:endParaRPr lang="zh-CN" altLang="zh-CN"/>
          </a:p>
        </p:txBody>
      </p:sp>
      <p:sp>
        <p:nvSpPr>
          <p:cNvPr id="19" name="灯片编号占位符 4">
            <a:extLst>
              <a:ext uri="{FF2B5EF4-FFF2-40B4-BE49-F238E27FC236}">
                <a16:creationId xmlns="" xmlns:a16="http://schemas.microsoft.com/office/drawing/2014/main" id="{FCA5D2C1-4441-497A-95FB-E052A67F3D7E}"/>
              </a:ext>
            </a:extLst>
          </p:cNvPr>
          <p:cNvSpPr>
            <a:spLocks noGrp="1"/>
          </p:cNvSpPr>
          <p:nvPr>
            <p:ph type="sldNum" sz="quarter" idx="16"/>
          </p:nvPr>
        </p:nvSpPr>
        <p:spPr/>
        <p:txBody>
          <a:bodyPr/>
          <a:lstStyle>
            <a:lvl1pPr>
              <a:defRPr/>
            </a:lvl1pPr>
          </a:lstStyle>
          <a:p>
            <a:fld id="{6BDBDECF-9D68-4B5B-8447-CF306A9A1C68}" type="slidenum">
              <a:rPr lang="zh-CN" altLang="zh-CN"/>
              <a:t>‹#›</a:t>
            </a:fld>
            <a:endParaRPr lang="zh-CN" altLang="zh-CN"/>
          </a:p>
        </p:txBody>
      </p:sp>
    </p:spTree>
    <p:extLst>
      <p:ext uri="{BB962C8B-B14F-4D97-AF65-F5344CB8AC3E}">
        <p14:creationId xmlns:p14="http://schemas.microsoft.com/office/powerpoint/2010/main" val="380044965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 xmlns:a16="http://schemas.microsoft.com/office/drawing/2014/main" id="{E83DA5B9-F48D-4D21-9F99-625A49B14CB4}"/>
              </a:ext>
            </a:extLst>
          </p:cNvPr>
          <p:cNvSpPr>
            <a:spLocks noGrp="1"/>
          </p:cNvSpPr>
          <p:nvPr>
            <p:ph type="dt" sz="half" idx="10"/>
          </p:nvPr>
        </p:nvSpPr>
        <p:spPr/>
        <p:txBody>
          <a:bodyPr/>
          <a:lstStyle>
            <a:lvl1pPr>
              <a:defRPr/>
            </a:lvl1pPr>
          </a:lstStyle>
          <a:p>
            <a:pPr>
              <a:defRPr/>
            </a:pPr>
            <a:endParaRPr lang="zh-CN" altLang="zh-CN"/>
          </a:p>
        </p:txBody>
      </p:sp>
      <p:sp>
        <p:nvSpPr>
          <p:cNvPr id="3" name="页脚占位符 4">
            <a:extLst>
              <a:ext uri="{FF2B5EF4-FFF2-40B4-BE49-F238E27FC236}">
                <a16:creationId xmlns="" xmlns:a16="http://schemas.microsoft.com/office/drawing/2014/main" id="{19B8F398-FFC6-4F67-A3FD-D66DB81526FE}"/>
              </a:ext>
            </a:extLst>
          </p:cNvPr>
          <p:cNvSpPr>
            <a:spLocks noGrp="1"/>
          </p:cNvSpPr>
          <p:nvPr>
            <p:ph type="ftr" sz="quarter" idx="11"/>
          </p:nvPr>
        </p:nvSpPr>
        <p:spPr/>
        <p:txBody>
          <a:bodyPr/>
          <a:lstStyle>
            <a:lvl1pPr>
              <a:defRPr/>
            </a:lvl1pPr>
          </a:lstStyle>
          <a:p>
            <a:pPr>
              <a:defRPr/>
            </a:pPr>
            <a:endParaRPr lang="zh-CN" altLang="zh-CN"/>
          </a:p>
        </p:txBody>
      </p:sp>
      <p:sp>
        <p:nvSpPr>
          <p:cNvPr id="4" name="灯片编号占位符 5">
            <a:extLst>
              <a:ext uri="{FF2B5EF4-FFF2-40B4-BE49-F238E27FC236}">
                <a16:creationId xmlns="" xmlns:a16="http://schemas.microsoft.com/office/drawing/2014/main" id="{D2819CCD-6745-4F16-8EB0-159FADE0F397}"/>
              </a:ext>
            </a:extLst>
          </p:cNvPr>
          <p:cNvSpPr>
            <a:spLocks noGrp="1"/>
          </p:cNvSpPr>
          <p:nvPr>
            <p:ph type="sldNum" sz="quarter" idx="12"/>
          </p:nvPr>
        </p:nvSpPr>
        <p:spPr/>
        <p:txBody>
          <a:bodyPr/>
          <a:lstStyle>
            <a:lvl1pPr>
              <a:defRPr/>
            </a:lvl1pPr>
          </a:lstStyle>
          <a:p>
            <a:fld id="{F31B7B90-E198-4C3C-BAB3-10DBAB29FEFA}" type="slidenum">
              <a:rPr lang="zh-CN" altLang="zh-CN"/>
              <a:t>‹#›</a:t>
            </a:fld>
            <a:endParaRPr lang="zh-CN" altLang="zh-CN"/>
          </a:p>
        </p:txBody>
      </p:sp>
    </p:spTree>
    <p:extLst>
      <p:ext uri="{BB962C8B-B14F-4D97-AF65-F5344CB8AC3E}">
        <p14:creationId xmlns:p14="http://schemas.microsoft.com/office/powerpoint/2010/main" val="1804770152"/>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a:extLst>
              <a:ext uri="{FF2B5EF4-FFF2-40B4-BE49-F238E27FC236}">
                <a16:creationId xmlns="" xmlns:a16="http://schemas.microsoft.com/office/drawing/2014/main" id="{AB296374-E4C1-4E0D-9A75-9E2855C2020B}"/>
              </a:ext>
            </a:extLst>
          </p:cNvPr>
          <p:cNvSpPr>
            <a:spLocks noGrp="1"/>
          </p:cNvSpPr>
          <p:nvPr>
            <p:ph type="dt" sz="half" idx="10"/>
          </p:nvPr>
        </p:nvSpPr>
        <p:spPr/>
        <p:txBody>
          <a:bodyPr/>
          <a:lstStyle>
            <a:lvl1pPr>
              <a:defRPr sz="1200"/>
            </a:lvl1pPr>
          </a:lstStyle>
          <a:p>
            <a:pPr>
              <a:defRPr/>
            </a:pPr>
            <a:endParaRPr lang="zh-CN" altLang="zh-CN"/>
          </a:p>
        </p:txBody>
      </p:sp>
      <p:sp>
        <p:nvSpPr>
          <p:cNvPr id="6" name="页脚占位符 5">
            <a:extLst>
              <a:ext uri="{FF2B5EF4-FFF2-40B4-BE49-F238E27FC236}">
                <a16:creationId xmlns="" xmlns:a16="http://schemas.microsoft.com/office/drawing/2014/main" id="{6C13372D-748A-46E6-94A4-CF028206F521}"/>
              </a:ext>
            </a:extLst>
          </p:cNvPr>
          <p:cNvSpPr>
            <a:spLocks noGrp="1"/>
          </p:cNvSpPr>
          <p:nvPr>
            <p:ph type="ftr" sz="quarter" idx="11"/>
          </p:nvPr>
        </p:nvSpPr>
        <p:spPr/>
        <p:txBody>
          <a:bodyPr/>
          <a:lstStyle>
            <a:lvl1pPr>
              <a:defRPr sz="1200"/>
            </a:lvl1pPr>
          </a:lstStyle>
          <a:p>
            <a:pPr>
              <a:defRPr/>
            </a:pPr>
            <a:endParaRPr lang="zh-CN" altLang="zh-CN"/>
          </a:p>
        </p:txBody>
      </p:sp>
      <p:sp>
        <p:nvSpPr>
          <p:cNvPr id="7" name="灯片编号占位符 6">
            <a:extLst>
              <a:ext uri="{FF2B5EF4-FFF2-40B4-BE49-F238E27FC236}">
                <a16:creationId xmlns="" xmlns:a16="http://schemas.microsoft.com/office/drawing/2014/main" id="{08BBE70E-1F66-49C9-8729-3E918EE1D341}"/>
              </a:ext>
            </a:extLst>
          </p:cNvPr>
          <p:cNvSpPr>
            <a:spLocks noGrp="1"/>
          </p:cNvSpPr>
          <p:nvPr>
            <p:ph type="sldNum" sz="quarter" idx="12"/>
          </p:nvPr>
        </p:nvSpPr>
        <p:spPr/>
        <p:txBody>
          <a:bodyPr/>
          <a:lstStyle>
            <a:lvl1pPr>
              <a:defRPr/>
            </a:lvl1pPr>
          </a:lstStyle>
          <a:p>
            <a:fld id="{E5277FA1-21C9-418C-83F6-BF0A76C6850C}" type="slidenum">
              <a:rPr lang="zh-CN" altLang="zh-CN"/>
              <a:t>‹#›</a:t>
            </a:fld>
            <a:endParaRPr lang="zh-CN" altLang="zh-CN"/>
          </a:p>
        </p:txBody>
      </p:sp>
    </p:spTree>
    <p:extLst>
      <p:ext uri="{BB962C8B-B14F-4D97-AF65-F5344CB8AC3E}">
        <p14:creationId xmlns:p14="http://schemas.microsoft.com/office/powerpoint/2010/main" val="9672030"/>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FDBC7C7A-91FA-4ABB-821D-30F830FC8CFA}"/>
              </a:ext>
            </a:extLst>
          </p:cNvPr>
          <p:cNvSpPr>
            <a:spLocks noGrp="1"/>
          </p:cNvSpPr>
          <p:nvPr>
            <p:ph type="dt" sz="half" idx="10"/>
          </p:nvPr>
        </p:nvSpPr>
        <p:spPr/>
        <p:txBody>
          <a:bodyPr/>
          <a:lstStyle>
            <a:lvl1pPr>
              <a:defRPr sz="1200"/>
            </a:lvl1pPr>
          </a:lstStyle>
          <a:p>
            <a:pPr>
              <a:defRPr/>
            </a:pPr>
            <a:endParaRPr lang="zh-CN" altLang="zh-CN"/>
          </a:p>
        </p:txBody>
      </p:sp>
      <p:sp>
        <p:nvSpPr>
          <p:cNvPr id="5" name="页脚占位符 4">
            <a:extLst>
              <a:ext uri="{FF2B5EF4-FFF2-40B4-BE49-F238E27FC236}">
                <a16:creationId xmlns="" xmlns:a16="http://schemas.microsoft.com/office/drawing/2014/main" id="{69565F00-1947-4821-983A-A25ACC805E28}"/>
              </a:ext>
            </a:extLst>
          </p:cNvPr>
          <p:cNvSpPr>
            <a:spLocks noGrp="1"/>
          </p:cNvSpPr>
          <p:nvPr>
            <p:ph type="ftr" sz="quarter" idx="11"/>
          </p:nvPr>
        </p:nvSpPr>
        <p:spPr/>
        <p:txBody>
          <a:bodyPr/>
          <a:lstStyle>
            <a:lvl1pPr>
              <a:defRPr sz="1200"/>
            </a:lvl1pPr>
          </a:lstStyle>
          <a:p>
            <a:pPr>
              <a:defRPr/>
            </a:pPr>
            <a:endParaRPr lang="zh-CN" altLang="zh-CN"/>
          </a:p>
        </p:txBody>
      </p:sp>
      <p:sp>
        <p:nvSpPr>
          <p:cNvPr id="6" name="灯片编号占位符 5">
            <a:extLst>
              <a:ext uri="{FF2B5EF4-FFF2-40B4-BE49-F238E27FC236}">
                <a16:creationId xmlns="" xmlns:a16="http://schemas.microsoft.com/office/drawing/2014/main" id="{F3236807-2D32-4136-A13A-34D5A71C789D}"/>
              </a:ext>
            </a:extLst>
          </p:cNvPr>
          <p:cNvSpPr>
            <a:spLocks noGrp="1"/>
          </p:cNvSpPr>
          <p:nvPr>
            <p:ph type="sldNum" sz="quarter" idx="12"/>
          </p:nvPr>
        </p:nvSpPr>
        <p:spPr/>
        <p:txBody>
          <a:bodyPr/>
          <a:lstStyle>
            <a:lvl1pPr>
              <a:defRPr/>
            </a:lvl1pPr>
          </a:lstStyle>
          <a:p>
            <a:fld id="{74959C91-4785-4F6D-AA91-7B8DC1A18306}" type="slidenum">
              <a:rPr lang="zh-CN" altLang="zh-CN"/>
              <a:t>‹#›</a:t>
            </a:fld>
            <a:endParaRPr lang="zh-CN" altLang="zh-CN"/>
          </a:p>
        </p:txBody>
      </p:sp>
    </p:spTree>
    <p:extLst>
      <p:ext uri="{BB962C8B-B14F-4D97-AF65-F5344CB8AC3E}">
        <p14:creationId xmlns:p14="http://schemas.microsoft.com/office/powerpoint/2010/main" val="3166041601"/>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p:cSld name="内容">
    <p:spTree>
      <p:nvGrpSpPr>
        <p:cNvPr id="1" name=""/>
        <p:cNvGrpSpPr/>
        <p:nvPr/>
      </p:nvGrpSpPr>
      <p:grpSpPr>
        <a:xfrm>
          <a:off x="0" y="0"/>
          <a: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a:extLst>
              <a:ext uri="{FF2B5EF4-FFF2-40B4-BE49-F238E27FC236}">
                <a16:creationId xmlns="" xmlns:a16="http://schemas.microsoft.com/office/drawing/2014/main" id="{3C5C200B-3A85-4ADC-9B9B-E576FD90CBDC}"/>
              </a:ext>
            </a:extLst>
          </p:cNvPr>
          <p:cNvSpPr>
            <a:spLocks noGrp="1"/>
          </p:cNvSpPr>
          <p:nvPr>
            <p:ph type="dt" sz="half" idx="14"/>
          </p:nvPr>
        </p:nvSpPr>
        <p:spPr/>
        <p:txBody>
          <a:bodyPr/>
          <a:lstStyle>
            <a:lvl1pPr>
              <a:defRPr sz="1200"/>
            </a:lvl1pPr>
          </a:lstStyle>
          <a:p>
            <a:pPr>
              <a:defRPr/>
            </a:pPr>
            <a:endParaRPr lang="zh-CN" altLang="zh-CN"/>
          </a:p>
        </p:txBody>
      </p:sp>
      <p:sp>
        <p:nvSpPr>
          <p:cNvPr id="4" name="页脚占位符 3">
            <a:extLst>
              <a:ext uri="{FF2B5EF4-FFF2-40B4-BE49-F238E27FC236}">
                <a16:creationId xmlns="" xmlns:a16="http://schemas.microsoft.com/office/drawing/2014/main" id="{E5944246-14BE-414A-97E7-2C33CC287912}"/>
              </a:ext>
            </a:extLst>
          </p:cNvPr>
          <p:cNvSpPr>
            <a:spLocks noGrp="1"/>
          </p:cNvSpPr>
          <p:nvPr>
            <p:ph type="ftr" sz="quarter" idx="15"/>
          </p:nvPr>
        </p:nvSpPr>
        <p:spPr/>
        <p:txBody>
          <a:bodyPr/>
          <a:lstStyle>
            <a:lvl1pPr>
              <a:defRPr sz="1200"/>
            </a:lvl1pPr>
          </a:lstStyle>
          <a:p>
            <a:pPr>
              <a:defRPr/>
            </a:pPr>
            <a:endParaRPr lang="zh-CN" altLang="zh-CN"/>
          </a:p>
        </p:txBody>
      </p:sp>
      <p:sp>
        <p:nvSpPr>
          <p:cNvPr id="5" name="灯片编号占位符 4">
            <a:extLst>
              <a:ext uri="{FF2B5EF4-FFF2-40B4-BE49-F238E27FC236}">
                <a16:creationId xmlns="" xmlns:a16="http://schemas.microsoft.com/office/drawing/2014/main" id="{70A81AD6-5B9C-4A45-BE03-E38AB8D0EA37}"/>
              </a:ext>
            </a:extLst>
          </p:cNvPr>
          <p:cNvSpPr>
            <a:spLocks noGrp="1"/>
          </p:cNvSpPr>
          <p:nvPr>
            <p:ph type="sldNum" sz="quarter" idx="16"/>
          </p:nvPr>
        </p:nvSpPr>
        <p:spPr/>
        <p:txBody>
          <a:bodyPr/>
          <a:lstStyle>
            <a:lvl1pPr>
              <a:defRPr/>
            </a:lvl1pPr>
          </a:lstStyle>
          <a:p>
            <a:fld id="{5EF90A23-DAE6-4898-A183-6FF3A2FF0962}" type="slidenum">
              <a:rPr lang="zh-CN" altLang="zh-CN"/>
              <a:t>‹#›</a:t>
            </a:fld>
            <a:endParaRPr lang="zh-CN" altLang="zh-CN"/>
          </a:p>
        </p:txBody>
      </p:sp>
    </p:spTree>
    <p:extLst>
      <p:ext uri="{BB962C8B-B14F-4D97-AF65-F5344CB8AC3E}">
        <p14:creationId xmlns:p14="http://schemas.microsoft.com/office/powerpoint/2010/main" val="2036400656"/>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任意多边形 30">
            <a:extLst>
              <a:ext uri="{FF2B5EF4-FFF2-40B4-BE49-F238E27FC236}">
                <a16:creationId xmlns="" xmlns:a16="http://schemas.microsoft.com/office/drawing/2014/main" id="{49EF3681-0394-467D-BF78-4B322C4D1B88}"/>
              </a:ext>
            </a:extLst>
          </p:cNvPr>
          <p:cNvSpPr/>
          <p:nvPr/>
        </p:nvSpPr>
        <p:spPr>
          <a:xfrm rot="20700000" flipH="1">
            <a:off x="8568267" y="636589"/>
            <a:ext cx="1195917"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a:extLst>
              <a:ext uri="{FF2B5EF4-FFF2-40B4-BE49-F238E27FC236}">
                <a16:creationId xmlns="" xmlns:a16="http://schemas.microsoft.com/office/drawing/2014/main" id="{5FC7BA45-492E-40E3-A99B-E94103196F9B}"/>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 xmlns:a16="http://schemas.microsoft.com/office/drawing/2014/main" id="{9A03B852-7B74-44D5-8069-17F68A174192}"/>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68452B94-674C-4FB6-A244-A472513416CB}"/>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 xmlns:a16="http://schemas.microsoft.com/office/drawing/2014/main" id="{2A1871E7-D747-4984-868B-47D3AEEFB181}"/>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a:extLst>
              <a:ext uri="{FF2B5EF4-FFF2-40B4-BE49-F238E27FC236}">
                <a16:creationId xmlns="" xmlns:a16="http://schemas.microsoft.com/office/drawing/2014/main" id="{3C2DC081-D714-4D12-8C18-B2BC41CEC72F}"/>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 xmlns:a16="http://schemas.microsoft.com/office/drawing/2014/main" id="{79D11D46-2F5B-4A6B-AF72-BE2B92E0F456}"/>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a:extLst>
                <a:ext uri="{FF2B5EF4-FFF2-40B4-BE49-F238E27FC236}">
                  <a16:creationId xmlns="" xmlns:a16="http://schemas.microsoft.com/office/drawing/2014/main" id="{2D52EFCC-2069-4FB6-AE11-7760F5DE8BBD}"/>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 xmlns:a16="http://schemas.microsoft.com/office/drawing/2014/main" id="{DE8A181B-CA77-4820-85E1-96C87297A96B}"/>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 xmlns:a16="http://schemas.microsoft.com/office/drawing/2014/main" id="{4992CD80-1E96-4784-83BE-6E59919208C8}"/>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 xmlns:a16="http://schemas.microsoft.com/office/drawing/2014/main" id="{53E5644C-4E46-4091-9F65-7926AAF253BF}"/>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 xmlns:a16="http://schemas.microsoft.com/office/drawing/2014/main" id="{D7999BED-B1EE-42C1-B40E-A1386EF20719}"/>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16" name="日期占位符 3">
            <a:extLst>
              <a:ext uri="{FF2B5EF4-FFF2-40B4-BE49-F238E27FC236}">
                <a16:creationId xmlns="" xmlns:a16="http://schemas.microsoft.com/office/drawing/2014/main" id="{CA64DF46-5733-4852-B14E-5E8113C4318C}"/>
              </a:ext>
            </a:extLst>
          </p:cNvPr>
          <p:cNvSpPr>
            <a:spLocks noGrp="1"/>
          </p:cNvSpPr>
          <p:nvPr>
            <p:ph type="dt" sz="half" idx="10"/>
          </p:nvPr>
        </p:nvSpPr>
        <p:spPr/>
        <p:txBody>
          <a:bodyPr/>
          <a:lstStyle>
            <a:lvl1pPr>
              <a:defRPr sz="1200"/>
            </a:lvl1pPr>
          </a:lstStyle>
          <a:p>
            <a:pPr>
              <a:defRPr/>
            </a:pPr>
            <a:endParaRPr lang="zh-CN" altLang="zh-CN"/>
          </a:p>
        </p:txBody>
      </p:sp>
      <p:sp>
        <p:nvSpPr>
          <p:cNvPr id="17" name="页脚占位符 4">
            <a:extLst>
              <a:ext uri="{FF2B5EF4-FFF2-40B4-BE49-F238E27FC236}">
                <a16:creationId xmlns="" xmlns:a16="http://schemas.microsoft.com/office/drawing/2014/main" id="{2092E2F1-5B9B-4547-8337-4C9CA20F3386}"/>
              </a:ext>
            </a:extLst>
          </p:cNvPr>
          <p:cNvSpPr>
            <a:spLocks noGrp="1"/>
          </p:cNvSpPr>
          <p:nvPr>
            <p:ph type="ftr" sz="quarter" idx="11"/>
          </p:nvPr>
        </p:nvSpPr>
        <p:spPr/>
        <p:txBody>
          <a:bodyPr/>
          <a:lstStyle>
            <a:lvl1pPr>
              <a:defRPr sz="1200"/>
            </a:lvl1pPr>
          </a:lstStyle>
          <a:p>
            <a:pPr>
              <a:defRPr/>
            </a:pPr>
            <a:endParaRPr lang="zh-CN" altLang="zh-CN"/>
          </a:p>
        </p:txBody>
      </p:sp>
      <p:sp>
        <p:nvSpPr>
          <p:cNvPr id="18" name="灯片编号占位符 5">
            <a:extLst>
              <a:ext uri="{FF2B5EF4-FFF2-40B4-BE49-F238E27FC236}">
                <a16:creationId xmlns="" xmlns:a16="http://schemas.microsoft.com/office/drawing/2014/main" id="{00D45DBA-4C31-424F-AE1B-F3E0C0A74066}"/>
              </a:ext>
            </a:extLst>
          </p:cNvPr>
          <p:cNvSpPr>
            <a:spLocks noGrp="1"/>
          </p:cNvSpPr>
          <p:nvPr>
            <p:ph type="sldNum" sz="quarter" idx="12"/>
          </p:nvPr>
        </p:nvSpPr>
        <p:spPr/>
        <p:txBody>
          <a:bodyPr/>
          <a:lstStyle>
            <a:lvl1pPr>
              <a:defRPr/>
            </a:lvl1pPr>
          </a:lstStyle>
          <a:p>
            <a:fld id="{7C021EEC-B04C-4B39-AC74-5E4AF422BDA5}" type="slidenum">
              <a:rPr lang="zh-CN" altLang="zh-CN"/>
              <a:t>‹#›</a:t>
            </a:fld>
            <a:endParaRPr lang="zh-CN" altLang="zh-CN"/>
          </a:p>
        </p:txBody>
      </p:sp>
    </p:spTree>
    <p:extLst>
      <p:ext uri="{BB962C8B-B14F-4D97-AF65-F5344CB8AC3E}">
        <p14:creationId xmlns:p14="http://schemas.microsoft.com/office/powerpoint/2010/main" val="3999560795"/>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D7A27C69-6FB1-4CBC-B680-BF737564F143}"/>
              </a:ext>
            </a:extLst>
          </p:cNvPr>
          <p:cNvSpPr>
            <a:spLocks noGrp="1"/>
          </p:cNvSpPr>
          <p:nvPr>
            <p:ph type="dt" sz="half" idx="10"/>
          </p:nvPr>
        </p:nvSpPr>
        <p:spPr/>
        <p:txBody>
          <a:bodyPr/>
          <a:lstStyle>
            <a:lvl1pPr>
              <a:defRPr/>
            </a:lvl1pPr>
          </a:lstStyle>
          <a:p>
            <a:pPr>
              <a:defRPr/>
            </a:pPr>
            <a:endParaRPr lang="zh-CN" altLang="zh-CN"/>
          </a:p>
        </p:txBody>
      </p:sp>
      <p:sp>
        <p:nvSpPr>
          <p:cNvPr id="5" name="页脚占位符 4">
            <a:extLst>
              <a:ext uri="{FF2B5EF4-FFF2-40B4-BE49-F238E27FC236}">
                <a16:creationId xmlns="" xmlns:a16="http://schemas.microsoft.com/office/drawing/2014/main" id="{7007EAA2-09D1-41D0-AA4B-73A05BF2EE35}"/>
              </a:ext>
            </a:extLst>
          </p:cNvPr>
          <p:cNvSpPr>
            <a:spLocks noGrp="1"/>
          </p:cNvSpPr>
          <p:nvPr>
            <p:ph type="ftr" sz="quarter" idx="11"/>
          </p:nvPr>
        </p:nvSpPr>
        <p:spPr/>
        <p:txBody>
          <a:bodyPr/>
          <a:lstStyle>
            <a:lvl1pPr>
              <a:defRPr/>
            </a:lvl1pPr>
          </a:lstStyle>
          <a:p>
            <a:pPr>
              <a:defRPr/>
            </a:pPr>
            <a:endParaRPr lang="zh-CN" altLang="zh-CN"/>
          </a:p>
        </p:txBody>
      </p:sp>
      <p:sp>
        <p:nvSpPr>
          <p:cNvPr id="6" name="灯片编号占位符 5">
            <a:extLst>
              <a:ext uri="{FF2B5EF4-FFF2-40B4-BE49-F238E27FC236}">
                <a16:creationId xmlns="" xmlns:a16="http://schemas.microsoft.com/office/drawing/2014/main" id="{98C8000F-15F8-4189-B73B-A4DCDBFD667B}"/>
              </a:ext>
            </a:extLst>
          </p:cNvPr>
          <p:cNvSpPr>
            <a:spLocks noGrp="1"/>
          </p:cNvSpPr>
          <p:nvPr>
            <p:ph type="sldNum" sz="quarter" idx="12"/>
          </p:nvPr>
        </p:nvSpPr>
        <p:spPr/>
        <p:txBody>
          <a:bodyPr/>
          <a:lstStyle>
            <a:lvl1pPr>
              <a:defRPr/>
            </a:lvl1pPr>
          </a:lstStyle>
          <a:p>
            <a:fld id="{A914B57D-96FB-49D3-9D3D-29F3C5FA0010}" type="slidenum">
              <a:rPr lang="zh-CN" altLang="zh-CN"/>
              <a:t>‹#›</a:t>
            </a:fld>
            <a:endParaRPr lang="zh-CN" altLang="zh-CN"/>
          </a:p>
        </p:txBody>
      </p:sp>
    </p:spTree>
    <p:extLst>
      <p:ext uri="{BB962C8B-B14F-4D97-AF65-F5344CB8AC3E}">
        <p14:creationId xmlns:p14="http://schemas.microsoft.com/office/powerpoint/2010/main" val="2999457403"/>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cxnSp>
        <p:nvCxnSpPr>
          <p:cNvPr id="4" name="直接连接符 3">
            <a:extLst>
              <a:ext uri="{FF2B5EF4-FFF2-40B4-BE49-F238E27FC236}">
                <a16:creationId xmlns="" xmlns:a16="http://schemas.microsoft.com/office/drawing/2014/main" id="{5D0EA020-F109-41FA-9749-B7EF6893F12C}"/>
              </a:ext>
            </a:extLst>
          </p:cNvPr>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a:extLst>
              <a:ext uri="{FF2B5EF4-FFF2-40B4-BE49-F238E27FC236}">
                <a16:creationId xmlns="" xmlns:a16="http://schemas.microsoft.com/office/drawing/2014/main" id="{987C230B-D977-4DEE-AD2F-BE755974FB33}"/>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 xmlns:a16="http://schemas.microsoft.com/office/drawing/2014/main" id="{64E501C1-AC6C-4D37-8FF3-B316CF6EE4AA}"/>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52A1EFA1-DC2A-4792-A337-200B5F5BD979}"/>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 xmlns:a16="http://schemas.microsoft.com/office/drawing/2014/main" id="{E470447C-87AE-4037-BFFC-6CBEDC4D4F63}"/>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a:extLst>
              <a:ext uri="{FF2B5EF4-FFF2-40B4-BE49-F238E27FC236}">
                <a16:creationId xmlns="" xmlns:a16="http://schemas.microsoft.com/office/drawing/2014/main" id="{6E621ADC-C03E-4137-A315-9AA9CA097B7D}"/>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 xmlns:a16="http://schemas.microsoft.com/office/drawing/2014/main" id="{E917EB43-27A3-4F86-AC5F-30DF921303FE}"/>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 xmlns:a16="http://schemas.microsoft.com/office/drawing/2014/main" id="{C0B8B13A-8D97-45AC-811A-21E41B2C9B81}"/>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 xmlns:a16="http://schemas.microsoft.com/office/drawing/2014/main" id="{F470C20F-32A2-45D9-9845-215C5DDFC60F}"/>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 xmlns:a16="http://schemas.microsoft.com/office/drawing/2014/main" id="{7790F4B0-98BF-4F89-990D-1C6A65A22F18}"/>
              </a:ext>
            </a:extLst>
          </p:cNvPr>
          <p:cNvSpPr/>
          <p:nvPr/>
        </p:nvSpPr>
        <p:spPr>
          <a:xfrm>
            <a:off x="0" y="4883150"/>
            <a:ext cx="12192000" cy="1974850"/>
          </a:xfrm>
          <a:custGeom>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 xmlns:a16="http://schemas.microsoft.com/office/drawing/2014/main" id="{8D32C1C0-00E5-4E45-B51B-6DCC45C09938}"/>
              </a:ext>
            </a:extLst>
          </p:cNvPr>
          <p:cNvSpPr/>
          <p:nvPr/>
        </p:nvSpPr>
        <p:spPr>
          <a:xfrm>
            <a:off x="0" y="5413376"/>
            <a:ext cx="12192000" cy="1444625"/>
          </a:xfrm>
          <a:custGeom>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 xmlns:a16="http://schemas.microsoft.com/office/drawing/2014/main" id="{1EEBDB0B-516D-4121-A8D3-36A278E54517}"/>
              </a:ext>
            </a:extLst>
          </p:cNvPr>
          <p:cNvSpPr/>
          <p:nvPr/>
        </p:nvSpPr>
        <p:spPr>
          <a:xfrm>
            <a:off x="0" y="5724526"/>
            <a:ext cx="12192000" cy="1133475"/>
          </a:xfrm>
          <a:custGeom>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a:extLst>
              <a:ext uri="{FF2B5EF4-FFF2-40B4-BE49-F238E27FC236}">
                <a16:creationId xmlns="" xmlns:a16="http://schemas.microsoft.com/office/drawing/2014/main" id="{29362DB8-4EC0-4E4D-ACA7-D0E549B64074}"/>
              </a:ext>
            </a:extLst>
          </p:cNvPr>
          <p:cNvSpPr/>
          <p:nvPr/>
        </p:nvSpPr>
        <p:spPr>
          <a:xfrm rot="20700000" flipH="1">
            <a:off x="7818968" y="727075"/>
            <a:ext cx="1183217" cy="61277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17" name="日期占位符 3">
            <a:extLst>
              <a:ext uri="{FF2B5EF4-FFF2-40B4-BE49-F238E27FC236}">
                <a16:creationId xmlns="" xmlns:a16="http://schemas.microsoft.com/office/drawing/2014/main" id="{537E657F-A8F4-4156-ADD2-430550ED7061}"/>
              </a:ext>
            </a:extLst>
          </p:cNvPr>
          <p:cNvSpPr>
            <a:spLocks noGrp="1"/>
          </p:cNvSpPr>
          <p:nvPr>
            <p:ph type="dt" sz="half" idx="10"/>
          </p:nvPr>
        </p:nvSpPr>
        <p:spPr/>
        <p:txBody>
          <a:bodyPr/>
          <a:lstStyle>
            <a:lvl1pPr>
              <a:defRPr sz="1200"/>
            </a:lvl1pPr>
          </a:lstStyle>
          <a:p>
            <a:pPr>
              <a:defRPr/>
            </a:pPr>
            <a:endParaRPr lang="zh-CN" altLang="zh-CN"/>
          </a:p>
        </p:txBody>
      </p:sp>
      <p:sp>
        <p:nvSpPr>
          <p:cNvPr id="18" name="页脚占位符 4">
            <a:extLst>
              <a:ext uri="{FF2B5EF4-FFF2-40B4-BE49-F238E27FC236}">
                <a16:creationId xmlns="" xmlns:a16="http://schemas.microsoft.com/office/drawing/2014/main" id="{AFDC3903-B82D-404B-B25B-7C3F109E01E4}"/>
              </a:ext>
            </a:extLst>
          </p:cNvPr>
          <p:cNvSpPr>
            <a:spLocks noGrp="1"/>
          </p:cNvSpPr>
          <p:nvPr>
            <p:ph type="ftr" sz="quarter" idx="11"/>
          </p:nvPr>
        </p:nvSpPr>
        <p:spPr/>
        <p:txBody>
          <a:bodyPr/>
          <a:lstStyle>
            <a:lvl1pPr>
              <a:defRPr sz="1200"/>
            </a:lvl1pPr>
          </a:lstStyle>
          <a:p>
            <a:pPr>
              <a:defRPr/>
            </a:pPr>
            <a:endParaRPr lang="zh-CN" altLang="zh-CN"/>
          </a:p>
        </p:txBody>
      </p:sp>
      <p:sp>
        <p:nvSpPr>
          <p:cNvPr id="19" name="灯片编号占位符 5">
            <a:extLst>
              <a:ext uri="{FF2B5EF4-FFF2-40B4-BE49-F238E27FC236}">
                <a16:creationId xmlns="" xmlns:a16="http://schemas.microsoft.com/office/drawing/2014/main" id="{C7603FEF-B213-46CF-81E7-6E9B30D3F0A2}"/>
              </a:ext>
            </a:extLst>
          </p:cNvPr>
          <p:cNvSpPr>
            <a:spLocks noGrp="1"/>
          </p:cNvSpPr>
          <p:nvPr>
            <p:ph type="sldNum" sz="quarter" idx="12"/>
          </p:nvPr>
        </p:nvSpPr>
        <p:spPr/>
        <p:txBody>
          <a:bodyPr/>
          <a:lstStyle>
            <a:lvl1pPr>
              <a:defRPr/>
            </a:lvl1pPr>
          </a:lstStyle>
          <a:p>
            <a:fld id="{E6BBB20C-A023-4C11-A8A8-56BDF66366E2}" type="slidenum">
              <a:rPr lang="zh-CN" altLang="zh-CN"/>
              <a:t>‹#›</a:t>
            </a:fld>
            <a:endParaRPr lang="zh-CN" altLang="zh-CN"/>
          </a:p>
        </p:txBody>
      </p:sp>
    </p:spTree>
    <p:extLst>
      <p:ext uri="{BB962C8B-B14F-4D97-AF65-F5344CB8AC3E}">
        <p14:creationId xmlns:p14="http://schemas.microsoft.com/office/powerpoint/2010/main" val="523959297"/>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 xmlns:a16="http://schemas.microsoft.com/office/drawing/2014/main" id="{F63C8ED6-50B1-47F1-883A-14348ED8820E}"/>
              </a:ext>
            </a:extLst>
          </p:cNvPr>
          <p:cNvSpPr>
            <a:spLocks noGrp="1"/>
          </p:cNvSpPr>
          <p:nvPr>
            <p:ph type="dt" sz="half" idx="10"/>
          </p:nvPr>
        </p:nvSpPr>
        <p:spPr/>
        <p:txBody>
          <a:bodyPr/>
          <a:lstStyle>
            <a:lvl1pPr>
              <a:defRPr/>
            </a:lvl1pPr>
          </a:lstStyle>
          <a:p>
            <a:pPr>
              <a:defRPr/>
            </a:pPr>
            <a:endParaRPr lang="zh-CN" altLang="zh-CN"/>
          </a:p>
        </p:txBody>
      </p:sp>
      <p:sp>
        <p:nvSpPr>
          <p:cNvPr id="6" name="页脚占位符 4">
            <a:extLst>
              <a:ext uri="{FF2B5EF4-FFF2-40B4-BE49-F238E27FC236}">
                <a16:creationId xmlns="" xmlns:a16="http://schemas.microsoft.com/office/drawing/2014/main" id="{E1ED1B8E-1CD2-4377-B440-540245FE2472}"/>
              </a:ext>
            </a:extLst>
          </p:cNvPr>
          <p:cNvSpPr>
            <a:spLocks noGrp="1"/>
          </p:cNvSpPr>
          <p:nvPr>
            <p:ph type="ftr" sz="quarter" idx="11"/>
          </p:nvPr>
        </p:nvSpPr>
        <p:spPr/>
        <p:txBody>
          <a:bodyPr/>
          <a:lstStyle>
            <a:lvl1pPr>
              <a:defRPr/>
            </a:lvl1pPr>
          </a:lstStyle>
          <a:p>
            <a:pPr>
              <a:defRPr/>
            </a:pPr>
            <a:endParaRPr lang="zh-CN" altLang="zh-CN"/>
          </a:p>
        </p:txBody>
      </p:sp>
      <p:sp>
        <p:nvSpPr>
          <p:cNvPr id="7" name="灯片编号占位符 5">
            <a:extLst>
              <a:ext uri="{FF2B5EF4-FFF2-40B4-BE49-F238E27FC236}">
                <a16:creationId xmlns="" xmlns:a16="http://schemas.microsoft.com/office/drawing/2014/main" id="{863A8E4E-69A1-46B6-9A47-56312BE25EDB}"/>
              </a:ext>
            </a:extLst>
          </p:cNvPr>
          <p:cNvSpPr>
            <a:spLocks noGrp="1"/>
          </p:cNvSpPr>
          <p:nvPr>
            <p:ph type="sldNum" sz="quarter" idx="12"/>
          </p:nvPr>
        </p:nvSpPr>
        <p:spPr/>
        <p:txBody>
          <a:bodyPr/>
          <a:lstStyle>
            <a:lvl1pPr>
              <a:defRPr/>
            </a:lvl1pPr>
          </a:lstStyle>
          <a:p>
            <a:fld id="{1614E99E-47D6-4077-B938-CF04DDF0DF03}" type="slidenum">
              <a:rPr lang="zh-CN" altLang="zh-CN"/>
              <a:t>‹#›</a:t>
            </a:fld>
            <a:endParaRPr lang="zh-CN" altLang="zh-CN"/>
          </a:p>
        </p:txBody>
      </p:sp>
    </p:spTree>
    <p:extLst>
      <p:ext uri="{BB962C8B-B14F-4D97-AF65-F5344CB8AC3E}">
        <p14:creationId xmlns:p14="http://schemas.microsoft.com/office/powerpoint/2010/main" val="2102481314"/>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 xmlns:a16="http://schemas.microsoft.com/office/drawing/2014/main" id="{5A2734BF-B775-4644-A995-22B21D78E8C1}"/>
              </a:ext>
            </a:extLst>
          </p:cNvPr>
          <p:cNvSpPr>
            <a:spLocks noGrp="1"/>
          </p:cNvSpPr>
          <p:nvPr>
            <p:ph type="dt" sz="half" idx="10"/>
          </p:nvPr>
        </p:nvSpPr>
        <p:spPr/>
        <p:txBody>
          <a:bodyPr/>
          <a:lstStyle>
            <a:lvl1pPr>
              <a:defRPr/>
            </a:lvl1pPr>
          </a:lstStyle>
          <a:p>
            <a:pPr>
              <a:defRPr/>
            </a:pPr>
            <a:endParaRPr lang="zh-CN" altLang="zh-CN"/>
          </a:p>
        </p:txBody>
      </p:sp>
      <p:sp>
        <p:nvSpPr>
          <p:cNvPr id="8" name="页脚占位符 4">
            <a:extLst>
              <a:ext uri="{FF2B5EF4-FFF2-40B4-BE49-F238E27FC236}">
                <a16:creationId xmlns="" xmlns:a16="http://schemas.microsoft.com/office/drawing/2014/main" id="{7BB86C9F-849C-4ADB-9A4B-B41899ABA08F}"/>
              </a:ext>
            </a:extLst>
          </p:cNvPr>
          <p:cNvSpPr>
            <a:spLocks noGrp="1"/>
          </p:cNvSpPr>
          <p:nvPr>
            <p:ph type="ftr" sz="quarter" idx="11"/>
          </p:nvPr>
        </p:nvSpPr>
        <p:spPr/>
        <p:txBody>
          <a:bodyPr/>
          <a:lstStyle>
            <a:lvl1pPr>
              <a:defRPr/>
            </a:lvl1pPr>
          </a:lstStyle>
          <a:p>
            <a:pPr>
              <a:defRPr/>
            </a:pPr>
            <a:endParaRPr lang="zh-CN" altLang="zh-CN"/>
          </a:p>
        </p:txBody>
      </p:sp>
      <p:sp>
        <p:nvSpPr>
          <p:cNvPr id="9" name="灯片编号占位符 5">
            <a:extLst>
              <a:ext uri="{FF2B5EF4-FFF2-40B4-BE49-F238E27FC236}">
                <a16:creationId xmlns="" xmlns:a16="http://schemas.microsoft.com/office/drawing/2014/main" id="{8FCECD49-3C08-45D8-B447-A1CE48A6E709}"/>
              </a:ext>
            </a:extLst>
          </p:cNvPr>
          <p:cNvSpPr>
            <a:spLocks noGrp="1"/>
          </p:cNvSpPr>
          <p:nvPr>
            <p:ph type="sldNum" sz="quarter" idx="12"/>
          </p:nvPr>
        </p:nvSpPr>
        <p:spPr/>
        <p:txBody>
          <a:bodyPr/>
          <a:lstStyle>
            <a:lvl1pPr>
              <a:defRPr/>
            </a:lvl1pPr>
          </a:lstStyle>
          <a:p>
            <a:fld id="{4EDC7901-3E02-43D6-B4BE-3F1AC7884820}" type="slidenum">
              <a:rPr lang="zh-CN" altLang="zh-CN"/>
              <a:t>‹#›</a:t>
            </a:fld>
            <a:endParaRPr lang="zh-CN" altLang="zh-CN"/>
          </a:p>
        </p:txBody>
      </p:sp>
    </p:spTree>
    <p:extLst>
      <p:ext uri="{BB962C8B-B14F-4D97-AF65-F5344CB8AC3E}">
        <p14:creationId xmlns:p14="http://schemas.microsoft.com/office/powerpoint/2010/main" val="2556943455"/>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仅标题">
    <p:spTree>
      <p:nvGrpSpPr>
        <p:cNvPr id="1" name=""/>
        <p:cNvGrpSpPr/>
        <p:nvPr/>
      </p:nvGrpSpPr>
      <p:grpSpPr>
        <a:xfrm>
          <a:off x="0" y="0"/>
          <a:ext cx="0" cy="0"/>
        </a:xfrm>
      </p:grpSpPr>
      <p:grpSp>
        <p:nvGrpSpPr>
          <p:cNvPr id="4" name="组合 5">
            <a:extLst>
              <a:ext uri="{FF2B5EF4-FFF2-40B4-BE49-F238E27FC236}">
                <a16:creationId xmlns="" xmlns:a16="http://schemas.microsoft.com/office/drawing/2014/main" id="{3B158E8F-C6B3-44B6-BB76-4F3895589446}"/>
              </a:ext>
            </a:extLst>
          </p:cNvPr>
          <p:cNvGrpSpPr/>
          <p:nvPr/>
        </p:nvGrpSpPr>
        <p:grpSpPr>
          <a:xfrm>
            <a:off x="1524001" y="3287714"/>
            <a:ext cx="1564217" cy="268287"/>
            <a:chOff x="580290" y="3288314"/>
            <a:chExt cx="1172059" cy="267237"/>
          </a:xfrm>
        </p:grpSpPr>
        <p:sp>
          <p:nvSpPr>
            <p:cNvPr id="5" name="椭圆 4">
              <a:extLst>
                <a:ext uri="{FF2B5EF4-FFF2-40B4-BE49-F238E27FC236}">
                  <a16:creationId xmlns="" xmlns:a16="http://schemas.microsoft.com/office/drawing/2014/main" id="{528B1154-30A9-4036-A902-D312D60599D8}"/>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a:extLst>
                <a:ext uri="{FF2B5EF4-FFF2-40B4-BE49-F238E27FC236}">
                  <a16:creationId xmlns="" xmlns:a16="http://schemas.microsoft.com/office/drawing/2014/main" id="{6A151DA8-E7B8-4F2F-8B94-C414F819F331}"/>
                </a:ext>
              </a:extLst>
            </p:cNvPr>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 xmlns:a16="http://schemas.microsoft.com/office/drawing/2014/main" id="{2C8DC034-6D4C-4599-8C92-9C8A7193B555}"/>
                </a:ext>
              </a:extLst>
            </p:cNvPr>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a:extLst>
              <a:ext uri="{FF2B5EF4-FFF2-40B4-BE49-F238E27FC236}">
                <a16:creationId xmlns="" xmlns:a16="http://schemas.microsoft.com/office/drawing/2014/main" id="{EFCC180E-06E1-44F1-ADF5-35AD6326752A}"/>
              </a:ext>
            </a:extLst>
          </p:cNvPr>
          <p:cNvGrpSpPr/>
          <p:nvPr/>
        </p:nvGrpSpPr>
        <p:grpSpPr>
          <a:xfrm flipH="1">
            <a:off x="9086851" y="3295650"/>
            <a:ext cx="1562100" cy="266700"/>
            <a:chOff x="580290" y="3288314"/>
            <a:chExt cx="1172059" cy="267237"/>
          </a:xfrm>
        </p:grpSpPr>
        <p:sp>
          <p:nvSpPr>
            <p:cNvPr id="9" name="椭圆 8">
              <a:extLst>
                <a:ext uri="{FF2B5EF4-FFF2-40B4-BE49-F238E27FC236}">
                  <a16:creationId xmlns="" xmlns:a16="http://schemas.microsoft.com/office/drawing/2014/main" id="{E17EF467-A5C5-409A-B5A9-BE3E13B80E91}"/>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a:extLst>
                <a:ext uri="{FF2B5EF4-FFF2-40B4-BE49-F238E27FC236}">
                  <a16:creationId xmlns="" xmlns:a16="http://schemas.microsoft.com/office/drawing/2014/main" id="{5DF2641B-AA60-4334-91FF-B94436E8322A}"/>
                </a:ext>
              </a:extLst>
            </p:cNvPr>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 xmlns:a16="http://schemas.microsoft.com/office/drawing/2014/main" id="{2C8372F6-F930-4DBC-A361-28F5EB514462}"/>
                </a:ext>
              </a:extLst>
            </p:cNvPr>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a:extLst>
              <a:ext uri="{FF2B5EF4-FFF2-40B4-BE49-F238E27FC236}">
                <a16:creationId xmlns="" xmlns:a16="http://schemas.microsoft.com/office/drawing/2014/main" id="{5D36C081-5B0F-42A3-9A99-E59F6A815715}"/>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a:extLst>
              <a:ext uri="{FF2B5EF4-FFF2-40B4-BE49-F238E27FC236}">
                <a16:creationId xmlns="" xmlns:a16="http://schemas.microsoft.com/office/drawing/2014/main" id="{268C7C2F-FCC9-4628-9849-180A2A7E8A29}"/>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a:extLst>
              <a:ext uri="{FF2B5EF4-FFF2-40B4-BE49-F238E27FC236}">
                <a16:creationId xmlns="" xmlns:a16="http://schemas.microsoft.com/office/drawing/2014/main" id="{7D078A23-EF51-4EB2-A4D3-539473B6BF26}"/>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a:extLst>
              <a:ext uri="{FF2B5EF4-FFF2-40B4-BE49-F238E27FC236}">
                <a16:creationId xmlns="" xmlns:a16="http://schemas.microsoft.com/office/drawing/2014/main" id="{DC448E7A-D069-45C7-8E4D-63198B756C5F}"/>
              </a:ext>
            </a:extLst>
          </p:cNvPr>
          <p:cNvSpPr/>
          <p:nvPr/>
        </p:nvSpPr>
        <p:spPr>
          <a:xfrm rot="20700000" flipH="1">
            <a:off x="5499100" y="1689101"/>
            <a:ext cx="1193800"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p>
        </p:txBody>
      </p:sp>
      <p:sp>
        <p:nvSpPr>
          <p:cNvPr id="16" name="日期占位符 2">
            <a:extLst>
              <a:ext uri="{FF2B5EF4-FFF2-40B4-BE49-F238E27FC236}">
                <a16:creationId xmlns="" xmlns:a16="http://schemas.microsoft.com/office/drawing/2014/main" id="{7651B2AB-0AE0-490E-8165-5C828D9C1B01}"/>
              </a:ext>
            </a:extLst>
          </p:cNvPr>
          <p:cNvSpPr>
            <a:spLocks noGrp="1"/>
          </p:cNvSpPr>
          <p:nvPr>
            <p:ph type="dt" sz="half" idx="14"/>
          </p:nvPr>
        </p:nvSpPr>
        <p:spPr/>
        <p:txBody>
          <a:bodyPr/>
          <a:lstStyle>
            <a:lvl1pPr>
              <a:defRPr sz="1200"/>
            </a:lvl1pPr>
          </a:lstStyle>
          <a:p>
            <a:pPr>
              <a:defRPr/>
            </a:pPr>
            <a:endParaRPr lang="zh-CN" altLang="zh-CN"/>
          </a:p>
        </p:txBody>
      </p:sp>
      <p:sp>
        <p:nvSpPr>
          <p:cNvPr id="17" name="页脚占位符 3">
            <a:extLst>
              <a:ext uri="{FF2B5EF4-FFF2-40B4-BE49-F238E27FC236}">
                <a16:creationId xmlns="" xmlns:a16="http://schemas.microsoft.com/office/drawing/2014/main" id="{1F778843-E5B0-4C39-B53A-C937134E486D}"/>
              </a:ext>
            </a:extLst>
          </p:cNvPr>
          <p:cNvSpPr>
            <a:spLocks noGrp="1"/>
          </p:cNvSpPr>
          <p:nvPr>
            <p:ph type="ftr" sz="quarter" idx="15"/>
          </p:nvPr>
        </p:nvSpPr>
        <p:spPr/>
        <p:txBody>
          <a:bodyPr/>
          <a:lstStyle>
            <a:lvl1pPr>
              <a:defRPr sz="1200"/>
            </a:lvl1pPr>
          </a:lstStyle>
          <a:p>
            <a:pPr>
              <a:defRPr/>
            </a:pPr>
            <a:endParaRPr lang="zh-CN" altLang="zh-CN"/>
          </a:p>
        </p:txBody>
      </p:sp>
      <p:sp>
        <p:nvSpPr>
          <p:cNvPr id="19" name="灯片编号占位符 4">
            <a:extLst>
              <a:ext uri="{FF2B5EF4-FFF2-40B4-BE49-F238E27FC236}">
                <a16:creationId xmlns="" xmlns:a16="http://schemas.microsoft.com/office/drawing/2014/main" id="{340BDF8F-4EBD-49F2-9C55-D06D8F9EC23E}"/>
              </a:ext>
            </a:extLst>
          </p:cNvPr>
          <p:cNvSpPr>
            <a:spLocks noGrp="1"/>
          </p:cNvSpPr>
          <p:nvPr>
            <p:ph type="sldNum" sz="quarter" idx="16"/>
          </p:nvPr>
        </p:nvSpPr>
        <p:spPr/>
        <p:txBody>
          <a:bodyPr/>
          <a:lstStyle>
            <a:lvl1pPr>
              <a:defRPr/>
            </a:lvl1pPr>
          </a:lstStyle>
          <a:p>
            <a:fld id="{F22994EA-447B-49EE-BCC2-ED18B475A1D1}" type="slidenum">
              <a:rPr lang="zh-CN" altLang="zh-CN"/>
              <a:t>‹#›</a:t>
            </a:fld>
            <a:endParaRPr lang="zh-CN" altLang="zh-CN"/>
          </a:p>
        </p:txBody>
      </p:sp>
    </p:spTree>
    <p:extLst>
      <p:ext uri="{BB962C8B-B14F-4D97-AF65-F5344CB8AC3E}">
        <p14:creationId xmlns:p14="http://schemas.microsoft.com/office/powerpoint/2010/main" val="4131119743"/>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 xmlns:a16="http://schemas.microsoft.com/office/drawing/2014/main" id="{DA6FFA93-01C7-47B5-9D8F-9C26EFF7A147}"/>
              </a:ext>
            </a:extLst>
          </p:cNvPr>
          <p:cNvSpPr>
            <a:spLocks noGrp="1"/>
          </p:cNvSpPr>
          <p:nvPr>
            <p:ph type="dt" sz="half" idx="10"/>
          </p:nvPr>
        </p:nvSpPr>
        <p:spPr/>
        <p:txBody>
          <a:bodyPr/>
          <a:lstStyle>
            <a:lvl1pPr>
              <a:defRPr/>
            </a:lvl1pPr>
          </a:lstStyle>
          <a:p>
            <a:pPr>
              <a:defRPr/>
            </a:pPr>
            <a:endParaRPr lang="zh-CN" altLang="zh-CN"/>
          </a:p>
        </p:txBody>
      </p:sp>
      <p:sp>
        <p:nvSpPr>
          <p:cNvPr id="3" name="页脚占位符 4">
            <a:extLst>
              <a:ext uri="{FF2B5EF4-FFF2-40B4-BE49-F238E27FC236}">
                <a16:creationId xmlns="" xmlns:a16="http://schemas.microsoft.com/office/drawing/2014/main" id="{2EBAD1A9-0785-4FBF-8E36-DD645E5B415B}"/>
              </a:ext>
            </a:extLst>
          </p:cNvPr>
          <p:cNvSpPr>
            <a:spLocks noGrp="1"/>
          </p:cNvSpPr>
          <p:nvPr>
            <p:ph type="ftr" sz="quarter" idx="11"/>
          </p:nvPr>
        </p:nvSpPr>
        <p:spPr/>
        <p:txBody>
          <a:bodyPr/>
          <a:lstStyle>
            <a:lvl1pPr>
              <a:defRPr/>
            </a:lvl1pPr>
          </a:lstStyle>
          <a:p>
            <a:pPr>
              <a:defRPr/>
            </a:pPr>
            <a:endParaRPr lang="zh-CN" altLang="zh-CN"/>
          </a:p>
        </p:txBody>
      </p:sp>
      <p:sp>
        <p:nvSpPr>
          <p:cNvPr id="4" name="灯片编号占位符 5">
            <a:extLst>
              <a:ext uri="{FF2B5EF4-FFF2-40B4-BE49-F238E27FC236}">
                <a16:creationId xmlns="" xmlns:a16="http://schemas.microsoft.com/office/drawing/2014/main" id="{D7F69DE1-E626-4443-8DCE-0FC5FC078F6F}"/>
              </a:ext>
            </a:extLst>
          </p:cNvPr>
          <p:cNvSpPr>
            <a:spLocks noGrp="1"/>
          </p:cNvSpPr>
          <p:nvPr>
            <p:ph type="sldNum" sz="quarter" idx="12"/>
          </p:nvPr>
        </p:nvSpPr>
        <p:spPr/>
        <p:txBody>
          <a:bodyPr/>
          <a:lstStyle>
            <a:lvl1pPr>
              <a:defRPr/>
            </a:lvl1pPr>
          </a:lstStyle>
          <a:p>
            <a:fld id="{F8BA9216-75FB-40C5-86E5-C94B176961CD}" type="slidenum">
              <a:rPr lang="zh-CN" altLang="zh-CN"/>
              <a:t>‹#›</a:t>
            </a:fld>
            <a:endParaRPr lang="zh-CN" altLang="zh-CN"/>
          </a:p>
        </p:txBody>
      </p:sp>
    </p:spTree>
    <p:extLst>
      <p:ext uri="{BB962C8B-B14F-4D97-AF65-F5344CB8AC3E}">
        <p14:creationId xmlns:p14="http://schemas.microsoft.com/office/powerpoint/2010/main" val="4031979032"/>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a:extLst>
              <a:ext uri="{FF2B5EF4-FFF2-40B4-BE49-F238E27FC236}">
                <a16:creationId xmlns="" xmlns:a16="http://schemas.microsoft.com/office/drawing/2014/main" id="{1597500F-67A8-4AD2-8856-25D3D871AAE5}"/>
              </a:ext>
            </a:extLst>
          </p:cNvPr>
          <p:cNvSpPr>
            <a:spLocks noGrp="1"/>
          </p:cNvSpPr>
          <p:nvPr>
            <p:ph type="dt" sz="half" idx="10"/>
          </p:nvPr>
        </p:nvSpPr>
        <p:spPr/>
        <p:txBody>
          <a:bodyPr/>
          <a:lstStyle>
            <a:lvl1pPr>
              <a:defRPr sz="1200"/>
            </a:lvl1pPr>
          </a:lstStyle>
          <a:p>
            <a:pPr>
              <a:defRPr/>
            </a:pPr>
            <a:endParaRPr lang="zh-CN" altLang="zh-CN"/>
          </a:p>
        </p:txBody>
      </p:sp>
      <p:sp>
        <p:nvSpPr>
          <p:cNvPr id="6" name="页脚占位符 5">
            <a:extLst>
              <a:ext uri="{FF2B5EF4-FFF2-40B4-BE49-F238E27FC236}">
                <a16:creationId xmlns="" xmlns:a16="http://schemas.microsoft.com/office/drawing/2014/main" id="{942F623B-1470-4B87-AD7F-F8E60BA48C0F}"/>
              </a:ext>
            </a:extLst>
          </p:cNvPr>
          <p:cNvSpPr>
            <a:spLocks noGrp="1"/>
          </p:cNvSpPr>
          <p:nvPr>
            <p:ph type="ftr" sz="quarter" idx="11"/>
          </p:nvPr>
        </p:nvSpPr>
        <p:spPr/>
        <p:txBody>
          <a:bodyPr/>
          <a:lstStyle>
            <a:lvl1pPr>
              <a:defRPr sz="1200"/>
            </a:lvl1pPr>
          </a:lstStyle>
          <a:p>
            <a:pPr>
              <a:defRPr/>
            </a:pPr>
            <a:endParaRPr lang="zh-CN" altLang="zh-CN"/>
          </a:p>
        </p:txBody>
      </p:sp>
      <p:sp>
        <p:nvSpPr>
          <p:cNvPr id="7" name="灯片编号占位符 6">
            <a:extLst>
              <a:ext uri="{FF2B5EF4-FFF2-40B4-BE49-F238E27FC236}">
                <a16:creationId xmlns="" xmlns:a16="http://schemas.microsoft.com/office/drawing/2014/main" id="{F52E06B5-3640-4013-B7C7-29B9E985B711}"/>
              </a:ext>
            </a:extLst>
          </p:cNvPr>
          <p:cNvSpPr>
            <a:spLocks noGrp="1"/>
          </p:cNvSpPr>
          <p:nvPr>
            <p:ph type="sldNum" sz="quarter" idx="12"/>
          </p:nvPr>
        </p:nvSpPr>
        <p:spPr/>
        <p:txBody>
          <a:bodyPr/>
          <a:lstStyle>
            <a:lvl1pPr>
              <a:defRPr/>
            </a:lvl1pPr>
          </a:lstStyle>
          <a:p>
            <a:fld id="{CB94A6AC-8198-4398-90E8-F753645C14F5}" type="slidenum">
              <a:rPr lang="zh-CN" altLang="zh-CN"/>
              <a:t>‹#›</a:t>
            </a:fld>
            <a:endParaRPr lang="zh-CN" altLang="zh-CN"/>
          </a:p>
        </p:txBody>
      </p:sp>
    </p:spTree>
    <p:extLst>
      <p:ext uri="{BB962C8B-B14F-4D97-AF65-F5344CB8AC3E}">
        <p14:creationId xmlns:p14="http://schemas.microsoft.com/office/powerpoint/2010/main" val="1400151093"/>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7EFE5474-14A1-4A3C-B17F-5064299A9834}"/>
              </a:ext>
            </a:extLst>
          </p:cNvPr>
          <p:cNvSpPr>
            <a:spLocks noGrp="1"/>
          </p:cNvSpPr>
          <p:nvPr>
            <p:ph type="dt" sz="half" idx="10"/>
          </p:nvPr>
        </p:nvSpPr>
        <p:spPr/>
        <p:txBody>
          <a:bodyPr/>
          <a:lstStyle>
            <a:lvl1pPr>
              <a:defRPr sz="1200"/>
            </a:lvl1pPr>
          </a:lstStyle>
          <a:p>
            <a:pPr>
              <a:defRPr/>
            </a:pPr>
            <a:endParaRPr lang="zh-CN" altLang="zh-CN"/>
          </a:p>
        </p:txBody>
      </p:sp>
      <p:sp>
        <p:nvSpPr>
          <p:cNvPr id="5" name="页脚占位符 4">
            <a:extLst>
              <a:ext uri="{FF2B5EF4-FFF2-40B4-BE49-F238E27FC236}">
                <a16:creationId xmlns="" xmlns:a16="http://schemas.microsoft.com/office/drawing/2014/main" id="{78F725A4-7B53-4105-9F18-52095C7E5E6F}"/>
              </a:ext>
            </a:extLst>
          </p:cNvPr>
          <p:cNvSpPr>
            <a:spLocks noGrp="1"/>
          </p:cNvSpPr>
          <p:nvPr>
            <p:ph type="ftr" sz="quarter" idx="11"/>
          </p:nvPr>
        </p:nvSpPr>
        <p:spPr/>
        <p:txBody>
          <a:bodyPr/>
          <a:lstStyle>
            <a:lvl1pPr>
              <a:defRPr sz="1200"/>
            </a:lvl1pPr>
          </a:lstStyle>
          <a:p>
            <a:pPr>
              <a:defRPr/>
            </a:pPr>
            <a:endParaRPr lang="zh-CN" altLang="zh-CN"/>
          </a:p>
        </p:txBody>
      </p:sp>
      <p:sp>
        <p:nvSpPr>
          <p:cNvPr id="6" name="灯片编号占位符 5">
            <a:extLst>
              <a:ext uri="{FF2B5EF4-FFF2-40B4-BE49-F238E27FC236}">
                <a16:creationId xmlns="" xmlns:a16="http://schemas.microsoft.com/office/drawing/2014/main" id="{199A6198-8DB8-4E01-B1D7-0352BE9A56C0}"/>
              </a:ext>
            </a:extLst>
          </p:cNvPr>
          <p:cNvSpPr>
            <a:spLocks noGrp="1"/>
          </p:cNvSpPr>
          <p:nvPr>
            <p:ph type="sldNum" sz="quarter" idx="12"/>
          </p:nvPr>
        </p:nvSpPr>
        <p:spPr/>
        <p:txBody>
          <a:bodyPr/>
          <a:lstStyle>
            <a:lvl1pPr>
              <a:defRPr/>
            </a:lvl1pPr>
          </a:lstStyle>
          <a:p>
            <a:fld id="{A7AECD7F-3172-48FC-A9AC-56F947937AE9}" type="slidenum">
              <a:rPr lang="zh-CN" altLang="zh-CN"/>
              <a:t>‹#›</a:t>
            </a:fld>
            <a:endParaRPr lang="zh-CN" altLang="zh-CN"/>
          </a:p>
        </p:txBody>
      </p:sp>
    </p:spTree>
    <p:extLst>
      <p:ext uri="{BB962C8B-B14F-4D97-AF65-F5344CB8AC3E}">
        <p14:creationId xmlns:p14="http://schemas.microsoft.com/office/powerpoint/2010/main" val="4139149236"/>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p:cSld name="内容">
    <p:spTree>
      <p:nvGrpSpPr>
        <p:cNvPr id="1" name=""/>
        <p:cNvGrpSpPr/>
        <p:nvPr/>
      </p:nvGrpSpPr>
      <p:grpSpPr>
        <a:xfrm>
          <a:off x="0" y="0"/>
          <a: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a:extLst>
              <a:ext uri="{FF2B5EF4-FFF2-40B4-BE49-F238E27FC236}">
                <a16:creationId xmlns="" xmlns:a16="http://schemas.microsoft.com/office/drawing/2014/main" id="{3EBE43C9-8AA4-48F0-BB0D-6C06A844F74D}"/>
              </a:ext>
            </a:extLst>
          </p:cNvPr>
          <p:cNvSpPr>
            <a:spLocks noGrp="1"/>
          </p:cNvSpPr>
          <p:nvPr>
            <p:ph type="dt" sz="half" idx="14"/>
          </p:nvPr>
        </p:nvSpPr>
        <p:spPr/>
        <p:txBody>
          <a:bodyPr/>
          <a:lstStyle>
            <a:lvl1pPr>
              <a:defRPr sz="1200"/>
            </a:lvl1pPr>
          </a:lstStyle>
          <a:p>
            <a:pPr>
              <a:defRPr/>
            </a:pPr>
            <a:endParaRPr lang="zh-CN" altLang="zh-CN"/>
          </a:p>
        </p:txBody>
      </p:sp>
      <p:sp>
        <p:nvSpPr>
          <p:cNvPr id="4" name="页脚占位符 3">
            <a:extLst>
              <a:ext uri="{FF2B5EF4-FFF2-40B4-BE49-F238E27FC236}">
                <a16:creationId xmlns="" xmlns:a16="http://schemas.microsoft.com/office/drawing/2014/main" id="{78207689-AFB5-41DE-AE5F-F15C389E7F9F}"/>
              </a:ext>
            </a:extLst>
          </p:cNvPr>
          <p:cNvSpPr>
            <a:spLocks noGrp="1"/>
          </p:cNvSpPr>
          <p:nvPr>
            <p:ph type="ftr" sz="quarter" idx="15"/>
          </p:nvPr>
        </p:nvSpPr>
        <p:spPr/>
        <p:txBody>
          <a:bodyPr/>
          <a:lstStyle>
            <a:lvl1pPr>
              <a:defRPr sz="1200"/>
            </a:lvl1pPr>
          </a:lstStyle>
          <a:p>
            <a:pPr>
              <a:defRPr/>
            </a:pPr>
            <a:endParaRPr lang="zh-CN" altLang="zh-CN"/>
          </a:p>
        </p:txBody>
      </p:sp>
      <p:sp>
        <p:nvSpPr>
          <p:cNvPr id="5" name="灯片编号占位符 4">
            <a:extLst>
              <a:ext uri="{FF2B5EF4-FFF2-40B4-BE49-F238E27FC236}">
                <a16:creationId xmlns="" xmlns:a16="http://schemas.microsoft.com/office/drawing/2014/main" id="{36789E51-977E-4A2A-98C4-547D5373CAAB}"/>
              </a:ext>
            </a:extLst>
          </p:cNvPr>
          <p:cNvSpPr>
            <a:spLocks noGrp="1"/>
          </p:cNvSpPr>
          <p:nvPr>
            <p:ph type="sldNum" sz="quarter" idx="16"/>
          </p:nvPr>
        </p:nvSpPr>
        <p:spPr/>
        <p:txBody>
          <a:bodyPr/>
          <a:lstStyle>
            <a:lvl1pPr>
              <a:defRPr/>
            </a:lvl1pPr>
          </a:lstStyle>
          <a:p>
            <a:fld id="{91D5BA81-2575-4F9C-BC82-A320B4DFF90E}" type="slidenum">
              <a:rPr lang="zh-CN" altLang="zh-CN"/>
              <a:t>‹#›</a:t>
            </a:fld>
            <a:endParaRPr lang="zh-CN" altLang="zh-CN"/>
          </a:p>
        </p:txBody>
      </p:sp>
    </p:spTree>
    <p:extLst>
      <p:ext uri="{BB962C8B-B14F-4D97-AF65-F5344CB8AC3E}">
        <p14:creationId xmlns:p14="http://schemas.microsoft.com/office/powerpoint/2010/main" val="1376298787"/>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a:extLst>
              <a:ext uri="{FF2B5EF4-FFF2-40B4-BE49-F238E27FC236}">
                <a16:creationId xmlns="" xmlns:a16="http://schemas.microsoft.com/office/drawing/2014/main" id="{A64AC671-4549-40E1-B105-89E82523EF0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a:extLst>
              <a:ext uri="{FF2B5EF4-FFF2-40B4-BE49-F238E27FC236}">
                <a16:creationId xmlns="" xmlns:a16="http://schemas.microsoft.com/office/drawing/2014/main" id="{B45B7D31-5355-44F8-9AE2-44FD37043BE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a:extLst>
              <a:ext uri="{FF2B5EF4-FFF2-40B4-BE49-F238E27FC236}">
                <a16:creationId xmlns="" xmlns:a16="http://schemas.microsoft.com/office/drawing/2014/main" id="{DCC07F4A-E074-4E8B-85C8-2B7FAD232D2B}"/>
              </a:ext>
            </a:extLst>
          </p:cNvPr>
          <p:cNvSpPr>
            <a:spLocks noGrp="1"/>
          </p:cNvSpPr>
          <p:nvPr>
            <p:ph type="dt" sz="half" idx="10"/>
          </p:nvPr>
        </p:nvSpPr>
        <p:spPr>
          <a:xfrm>
            <a:off x="838200" y="6356350"/>
            <a:ext cx="2743200" cy="365125"/>
          </a:xfrm>
          <a:prstGeom prst="rect">
            <a:avLst/>
          </a:prstGeom>
        </p:spPr>
        <p:txBody>
          <a:bodyPr/>
          <a:lstStyle/>
          <a:p>
            <a:pPr>
              <a:defRPr/>
            </a:pPr>
            <a:endParaRPr lang="zh-CN" altLang="zh-CN"/>
          </a:p>
        </p:txBody>
      </p:sp>
      <p:sp>
        <p:nvSpPr>
          <p:cNvPr id="5" name="页脚占位符 4">
            <a:extLst>
              <a:ext uri="{FF2B5EF4-FFF2-40B4-BE49-F238E27FC236}">
                <a16:creationId xmlns="" xmlns:a16="http://schemas.microsoft.com/office/drawing/2014/main" id="{C8C7E2CB-AE5E-4908-915B-7874E7198BDF}"/>
              </a:ext>
            </a:extLst>
          </p:cNvPr>
          <p:cNvSpPr>
            <a:spLocks noGrp="1"/>
          </p:cNvSpPr>
          <p:nvPr>
            <p:ph type="ftr" sz="quarter" idx="11"/>
          </p:nvPr>
        </p:nvSpPr>
        <p:spPr>
          <a:xfrm>
            <a:off x="4038600" y="6356350"/>
            <a:ext cx="4114800" cy="365125"/>
          </a:xfrm>
          <a:prstGeom prst="rect">
            <a:avLst/>
          </a:prstGeom>
        </p:spPr>
        <p:txBody>
          <a:bodyPr/>
          <a:lstStyle/>
          <a:p>
            <a:pPr>
              <a:defRPr/>
            </a:pPr>
            <a:endParaRPr lang="zh-CN" altLang="zh-CN"/>
          </a:p>
        </p:txBody>
      </p:sp>
      <p:sp>
        <p:nvSpPr>
          <p:cNvPr id="6" name="灯片编号占位符 5">
            <a:extLst>
              <a:ext uri="{FF2B5EF4-FFF2-40B4-BE49-F238E27FC236}">
                <a16:creationId xmlns="" xmlns:a16="http://schemas.microsoft.com/office/drawing/2014/main" id="{3B25F5CF-34F0-45BD-86F0-60A3A3819181}"/>
              </a:ext>
            </a:extLst>
          </p:cNvPr>
          <p:cNvSpPr>
            <a:spLocks noGrp="1"/>
          </p:cNvSpPr>
          <p:nvPr>
            <p:ph type="sldNum" sz="quarter" idx="12"/>
          </p:nvPr>
        </p:nvSpPr>
        <p:spPr>
          <a:xfrm>
            <a:off x="8610600" y="6356350"/>
            <a:ext cx="2743200" cy="365125"/>
          </a:xfrm>
          <a:prstGeom prst="rect">
            <a:avLst/>
          </a:prstGeom>
        </p:spPr>
        <p:txBody>
          <a:bodyPr/>
          <a:lstStyle/>
          <a:p>
            <a:fld id="{7C021EEC-B04C-4B39-AC74-5E4AF422BDA5}" type="slidenum">
              <a:rPr lang="zh-CN" altLang="zh-CN" smtClean="0"/>
              <a:t>‹#›</a:t>
            </a:fld>
            <a:endParaRPr lang="zh-CN" altLang="zh-CN"/>
          </a:p>
        </p:txBody>
      </p:sp>
      <p:grpSp>
        <p:nvGrpSpPr>
          <p:cNvPr id="7" name="组合 6">
            <a:extLst>
              <a:ext uri="{FF2B5EF4-FFF2-40B4-BE49-F238E27FC236}">
                <a16:creationId xmlns="" xmlns:a16="http://schemas.microsoft.com/office/drawing/2014/main" id="{A10157F6-9D5D-4E7C-8570-D8458FC77113}"/>
              </a:ext>
            </a:extLst>
          </p:cNvPr>
          <p:cNvGrpSpPr/>
          <p:nvPr/>
        </p:nvGrpSpPr>
        <p:grpSpPr>
          <a:xfrm>
            <a:off x="0" y="6136"/>
            <a:ext cx="12192000" cy="6845728"/>
            <a:chOff x="0" y="6136"/>
            <a:chExt cx="12192000" cy="6845728"/>
          </a:xfrm>
        </p:grpSpPr>
        <p:pic>
          <p:nvPicPr>
            <p:cNvPr id="8" name="图片 7">
              <a:extLst>
                <a:ext uri="{FF2B5EF4-FFF2-40B4-BE49-F238E27FC236}">
                  <a16:creationId xmlns="" xmlns:a16="http://schemas.microsoft.com/office/drawing/2014/main" id="{95B56CD7-A965-4E5E-BA15-C51A7CB43210}"/>
                </a:ext>
              </a:extLst>
            </p:cNvPr>
            <p:cNvPicPr>
              <a:picLocks noChangeAspect="1"/>
            </p:cNvPicPr>
            <p:nvPr/>
          </p:nvPicPr>
          <p:blipFill>
            <a:blip r:embed="rId1"/>
            <a:stretch>
              <a:fillRect/>
            </a:stretch>
          </p:blipFill>
          <p:spPr>
            <a:xfrm>
              <a:off x="0" y="6136"/>
              <a:ext cx="12192000" cy="6845728"/>
            </a:xfrm>
            <a:prstGeom prst="rect">
              <a:avLst/>
            </a:prstGeom>
          </p:spPr>
        </p:pic>
        <p:pic>
          <p:nvPicPr>
            <p:cNvPr id="9" name="图片 8">
              <a:extLst>
                <a:ext uri="{FF2B5EF4-FFF2-40B4-BE49-F238E27FC236}">
                  <a16:creationId xmlns="" xmlns:a16="http://schemas.microsoft.com/office/drawing/2014/main" id="{B3A5AEC3-A1AA-42E8-AB5A-A242E7FBA597}"/>
                </a:ext>
              </a:extLst>
            </p:cNvPr>
            <p:cNvPicPr>
              <a:picLocks noChangeAspect="1"/>
            </p:cNvPicPr>
            <p:nvPr/>
          </p:nvPicPr>
          <p:blipFill>
            <a:blip r:embed="rId2"/>
            <a:stretch>
              <a:fillRect/>
            </a:stretch>
          </p:blipFill>
          <p:spPr>
            <a:xfrm>
              <a:off x="2355971" y="1170842"/>
              <a:ext cx="7231374" cy="3640062"/>
            </a:xfrm>
            <a:prstGeom prst="rect">
              <a:avLst/>
            </a:prstGeom>
          </p:spPr>
        </p:pic>
      </p:grpSp>
      <p:sp>
        <p:nvSpPr>
          <p:cNvPr id="10" name="文本框 9">
            <a:extLst>
              <a:ext uri="{FF2B5EF4-FFF2-40B4-BE49-F238E27FC236}">
                <a16:creationId xmlns="" xmlns:a16="http://schemas.microsoft.com/office/drawing/2014/main" id="{E9B65C26-C35E-41E2-9533-F746FC40F9A8}"/>
              </a:ext>
            </a:extLst>
          </p:cNvPr>
          <p:cNvSpPr txBox="1"/>
          <p:nvPr/>
        </p:nvSpPr>
        <p:spPr>
          <a:xfrm>
            <a:off x="8250382" y="245631"/>
            <a:ext cx="3810659" cy="461665"/>
          </a:xfrm>
          <a:prstGeom prst="rect">
            <a:avLst/>
          </a:prstGeom>
          <a:noFill/>
        </p:spPr>
        <p:txBody>
          <a:bodyPr wrap="none" rtlCol="0">
            <a:spAutoFit/>
          </a:bodyPr>
          <a:lstStyle/>
          <a:p>
            <a:r>
              <a:rPr kumimoji="1" lang="zh-CN" altLang="en-US" sz="2400" b="1" u="sng">
                <a:solidFill>
                  <a:schemeClr val="bg1">
                    <a:lumMod val="95000"/>
                  </a:schemeClr>
                </a:solidFill>
                <a:latin typeface="微软雅黑" panose="020b0503020204020204" pitchFamily="34" charset="-122"/>
                <a:ea typeface="微软雅黑" panose="020b0503020204020204" pitchFamily="34" charset="-122"/>
                <a:sym typeface="+mn-lt"/>
              </a:rPr>
              <a:t>人教版  数学  九年级  上册</a:t>
            </a:r>
          </a:p>
        </p:txBody>
      </p:sp>
    </p:spTree>
    <p:extLst>
      <p:ext uri="{BB962C8B-B14F-4D97-AF65-F5344CB8AC3E}">
        <p14:creationId xmlns:p14="http://schemas.microsoft.com/office/powerpoint/2010/main" val="2127431392"/>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内容">
    <p:spTree>
      <p:nvGrpSpPr>
        <p:cNvPr id="1" name=""/>
        <p:cNvGrpSpPr/>
        <p:nvPr/>
      </p:nvGrpSpPr>
      <p:grpSpPr>
        <a:xfrm>
          <a:off x="0" y="0"/>
          <a:ext cx="0" cy="0"/>
        </a:xfrm>
      </p:grpSpPr>
    </p:spTree>
    <p:extLst>
      <p:ext uri="{BB962C8B-B14F-4D97-AF65-F5344CB8AC3E}">
        <p14:creationId xmlns:p14="http://schemas.microsoft.com/office/powerpoint/2010/main" val="4177160449"/>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竖排标题与文本">
    <p:spTree>
      <p:nvGrpSpPr>
        <p:cNvPr id="1" name=""/>
        <p:cNvGrpSpPr/>
        <p:nvPr/>
      </p:nvGrpSpPr>
      <p:grpSpPr>
        <a:xfrm>
          <a:off x="0" y="0"/>
          <a:ext cx="0" cy="0"/>
        </a:xfrm>
      </p:grpSpPr>
      <p:grpSp>
        <p:nvGrpSpPr>
          <p:cNvPr id="7" name="组合 6">
            <a:extLst>
              <a:ext uri="{FF2B5EF4-FFF2-40B4-BE49-F238E27FC236}">
                <a16:creationId xmlns="" xmlns:a16="http://schemas.microsoft.com/office/drawing/2014/main" id="{CAF41CC3-DD5B-41DD-93EE-F3128844535C}"/>
              </a:ext>
            </a:extLst>
          </p:cNvPr>
          <p:cNvGrpSpPr/>
          <p:nvPr/>
        </p:nvGrpSpPr>
        <p:grpSpPr>
          <a:xfrm>
            <a:off x="0" y="6136"/>
            <a:ext cx="12192000" cy="6845728"/>
            <a:chOff x="0" y="6136"/>
            <a:chExt cx="12192000" cy="6845728"/>
          </a:xfrm>
        </p:grpSpPr>
        <p:pic>
          <p:nvPicPr>
            <p:cNvPr id="8" name="图片 7">
              <a:extLst>
                <a:ext uri="{FF2B5EF4-FFF2-40B4-BE49-F238E27FC236}">
                  <a16:creationId xmlns="" xmlns:a16="http://schemas.microsoft.com/office/drawing/2014/main" id="{157D3104-C2DE-4D3A-A9E4-65591B650D1A}"/>
                </a:ext>
              </a:extLst>
            </p:cNvPr>
            <p:cNvPicPr>
              <a:picLocks noChangeAspect="1"/>
            </p:cNvPicPr>
            <p:nvPr/>
          </p:nvPicPr>
          <p:blipFill>
            <a:blip r:embed="rId1"/>
            <a:stretch>
              <a:fillRect/>
            </a:stretch>
          </p:blipFill>
          <p:spPr>
            <a:xfrm>
              <a:off x="0" y="6136"/>
              <a:ext cx="12192000" cy="6845728"/>
            </a:xfrm>
            <a:prstGeom prst="rect">
              <a:avLst/>
            </a:prstGeom>
          </p:spPr>
        </p:pic>
        <p:pic>
          <p:nvPicPr>
            <p:cNvPr id="9" name="图片 8">
              <a:extLst>
                <a:ext uri="{FF2B5EF4-FFF2-40B4-BE49-F238E27FC236}">
                  <a16:creationId xmlns="" xmlns:a16="http://schemas.microsoft.com/office/drawing/2014/main" id="{8B7DAACB-80C0-440C-9C37-217F890EE7D7}"/>
                </a:ext>
              </a:extLst>
            </p:cNvPr>
            <p:cNvPicPr>
              <a:picLocks noChangeAspect="1"/>
            </p:cNvPicPr>
            <p:nvPr/>
          </p:nvPicPr>
          <p:blipFill>
            <a:blip r:embed="rId2"/>
            <a:stretch>
              <a:fillRect/>
            </a:stretch>
          </p:blipFill>
          <p:spPr>
            <a:xfrm>
              <a:off x="2355971" y="1170842"/>
              <a:ext cx="7231374" cy="3640062"/>
            </a:xfrm>
            <a:prstGeom prst="rect">
              <a:avLst/>
            </a:prstGeom>
          </p:spPr>
        </p:pic>
      </p:grpSp>
      <p:sp>
        <p:nvSpPr>
          <p:cNvPr id="10" name="矩形 9">
            <a:extLst>
              <a:ext uri="{FF2B5EF4-FFF2-40B4-BE49-F238E27FC236}">
                <a16:creationId xmlns="" xmlns:a16="http://schemas.microsoft.com/office/drawing/2014/main" id="{8424713E-0AF6-42AB-958E-E67D7C97A390}"/>
              </a:ext>
            </a:extLst>
          </p:cNvPr>
          <p:cNvSpPr/>
          <p:nvPr/>
        </p:nvSpPr>
        <p:spPr>
          <a:xfrm>
            <a:off x="3431765" y="2090121"/>
            <a:ext cx="5827236" cy="1446550"/>
          </a:xfrm>
          <a:prstGeom prst="rect">
            <a:avLst/>
          </a:prstGeom>
          <a:noFill/>
        </p:spPr>
        <p:txBody>
          <a:bodyPr wrap="none" lIns="91440" tIns="45720" rIns="91440" bIns="45720">
            <a:spAutoFit/>
          </a:bodyPr>
          <a:lstStyle/>
          <a:p>
            <a:pPr algn="ctr"/>
            <a:r>
              <a:rPr lang="zh-CN" altLang="en-US" sz="8800" b="1" cap="none" spc="0">
                <a:ln w="13462">
                  <a:solidFill>
                    <a:schemeClr val="tx1"/>
                  </a:solidFill>
                  <a:prstDash val="solid"/>
                </a:ln>
                <a:solidFill>
                  <a:srgbClr val="FFFF00"/>
                </a:solidFill>
                <a:effectLst>
                  <a:outerShdw dist="38100" dir="2700000" algn="bl" rotWithShape="0">
                    <a:schemeClr val="accent5"/>
                  </a:outerShdw>
                </a:effectLst>
                <a:latin typeface="华文琥珀" panose="02010800040101010101" pitchFamily="2" charset="-122"/>
                <a:ea typeface="华文琥珀" panose="02010800040101010101" pitchFamily="2" charset="-122"/>
              </a:rPr>
              <a:t>谢谢观看！</a:t>
            </a:r>
          </a:p>
        </p:txBody>
      </p:sp>
    </p:spTree>
    <p:extLst>
      <p:ext uri="{BB962C8B-B14F-4D97-AF65-F5344CB8AC3E}">
        <p14:creationId xmlns:p14="http://schemas.microsoft.com/office/powerpoint/2010/main" val="1619198933"/>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节标题">
    <p:spTree>
      <p:nvGrpSpPr>
        <p:cNvPr id="1" name=""/>
        <p:cNvGrpSpPr/>
        <p:nvPr/>
      </p:nvGrpSpPr>
      <p:grpSpPr>
        <a:xfrm>
          <a:off x="0" y="0"/>
          <a:ext cx="0" cy="0"/>
        </a:xfrm>
      </p:grpSpPr>
    </p:spTree>
    <p:extLst>
      <p:ext uri="{BB962C8B-B14F-4D97-AF65-F5344CB8AC3E}">
        <p14:creationId xmlns:p14="http://schemas.microsoft.com/office/powerpoint/2010/main" val="233017879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ags" Target="../tags/tag1.xml" /><Relationship Id="rId12" Type="http://schemas.openxmlformats.org/officeDocument/2006/relationships/tags" Target="../tags/tag2.xml" /><Relationship Id="rId13" Type="http://schemas.openxmlformats.org/officeDocument/2006/relationships/tags" Target="../tags/tag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slideLayout" Target="../slideLayouts/slideLayout20.xml" /><Relationship Id="rId11" Type="http://schemas.openxmlformats.org/officeDocument/2006/relationships/tags" Target="../tags/tag4.xml" /><Relationship Id="rId12" Type="http://schemas.openxmlformats.org/officeDocument/2006/relationships/tags" Target="../tags/tag5.xml" /><Relationship Id="rId13" Type="http://schemas.openxmlformats.org/officeDocument/2006/relationships/tags" Target="../tags/tag6.xml" /><Relationship Id="rId14"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slideLayout" Target="../slideLayouts/slideLayout22.xml" /><Relationship Id="rId3" Type="http://schemas.openxmlformats.org/officeDocument/2006/relationships/slideLayout" Target="../slideLayouts/slideLayout23.xml" /><Relationship Id="rId4" Type="http://schemas.openxmlformats.org/officeDocument/2006/relationships/slideLayout" Target="../slideLayouts/slideLayout24.xml" /><Relationship Id="rId5" Type="http://schemas.openxmlformats.org/officeDocument/2006/relationships/theme" Target="../theme/theme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1026" name="组合 14">
            <a:extLst>
              <a:ext uri="{FF2B5EF4-FFF2-40B4-BE49-F238E27FC236}">
                <a16:creationId xmlns="" xmlns:a16="http://schemas.microsoft.com/office/drawing/2014/main" id="{D6637389-20A2-4E45-99EB-A60840DAE170}"/>
              </a:ext>
            </a:extLst>
          </p:cNvPr>
          <p:cNvGrpSpPr/>
          <p:nvPr/>
        </p:nvGrpSpPr>
        <p:grpSpPr>
          <a:xfrm>
            <a:off x="774701" y="919164"/>
            <a:ext cx="1375833" cy="268287"/>
            <a:chOff x="580813" y="919766"/>
            <a:chExt cx="1032708" cy="267237"/>
          </a:xfrm>
        </p:grpSpPr>
        <p:sp>
          <p:nvSpPr>
            <p:cNvPr id="12" name="椭圆 11">
              <a:extLst>
                <a:ext uri="{FF2B5EF4-FFF2-40B4-BE49-F238E27FC236}">
                  <a16:creationId xmlns="" xmlns:a16="http://schemas.microsoft.com/office/drawing/2014/main" id="{7521E9D9-47A6-409A-9DB3-EC8213708585}"/>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a:extLst>
                <a:ext uri="{FF2B5EF4-FFF2-40B4-BE49-F238E27FC236}">
                  <a16:creationId xmlns="" xmlns:a16="http://schemas.microsoft.com/office/drawing/2014/main" id="{5E11D7C6-9D45-4826-B54E-AD909D7BB730}"/>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a:extLst>
                <a:ext uri="{FF2B5EF4-FFF2-40B4-BE49-F238E27FC236}">
                  <a16:creationId xmlns="" xmlns:a16="http://schemas.microsoft.com/office/drawing/2014/main" id="{E3382EA2-2B15-4270-B4AE-C3B0298B84DE}"/>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1030" name="组合 15">
            <a:extLst>
              <a:ext uri="{FF2B5EF4-FFF2-40B4-BE49-F238E27FC236}">
                <a16:creationId xmlns="" xmlns:a16="http://schemas.microsoft.com/office/drawing/2014/main" id="{351527A6-933D-4BFD-99CB-A3C46E3639FF}"/>
              </a:ext>
            </a:extLst>
          </p:cNvPr>
          <p:cNvGrpSpPr/>
          <p:nvPr/>
        </p:nvGrpSpPr>
        <p:grpSpPr>
          <a:xfrm flipH="1">
            <a:off x="10083801" y="919164"/>
            <a:ext cx="1375833" cy="268287"/>
            <a:chOff x="580813" y="919766"/>
            <a:chExt cx="1032708" cy="267237"/>
          </a:xfrm>
        </p:grpSpPr>
        <p:sp>
          <p:nvSpPr>
            <p:cNvPr id="17" name="椭圆 16">
              <a:extLst>
                <a:ext uri="{FF2B5EF4-FFF2-40B4-BE49-F238E27FC236}">
                  <a16:creationId xmlns="" xmlns:a16="http://schemas.microsoft.com/office/drawing/2014/main" id="{E9712218-FCE7-4E6C-A296-0B3DBB0BA2D9}"/>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a:extLst>
                <a:ext uri="{FF2B5EF4-FFF2-40B4-BE49-F238E27FC236}">
                  <a16:creationId xmlns="" xmlns:a16="http://schemas.microsoft.com/office/drawing/2014/main" id="{A2B00290-1071-413B-A8C6-D7F4E9CA31B2}"/>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a:extLst>
                <a:ext uri="{FF2B5EF4-FFF2-40B4-BE49-F238E27FC236}">
                  <a16:creationId xmlns="" xmlns:a16="http://schemas.microsoft.com/office/drawing/2014/main" id="{E68682A5-5AF1-4E4C-B5BD-A07E210BD43F}"/>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034" name="标题占位符 1">
            <a:extLst>
              <a:ext uri="{FF2B5EF4-FFF2-40B4-BE49-F238E27FC236}">
                <a16:creationId xmlns="" xmlns:a16="http://schemas.microsoft.com/office/drawing/2014/main" id="{429C0D4C-E9C8-4FED-A167-56D18B977A84}"/>
              </a:ext>
            </a:extLst>
          </p:cNvPr>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35" name="文本占位符 2">
            <a:extLst>
              <a:ext uri="{FF2B5EF4-FFF2-40B4-BE49-F238E27FC236}">
                <a16:creationId xmlns="" xmlns:a16="http://schemas.microsoft.com/office/drawing/2014/main" id="{43E9F06F-E0C5-47B3-AB0B-165D06F7E26A}"/>
              </a:ext>
            </a:extLst>
          </p:cNvPr>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A3E12FC-05A2-4D55-B059-D4639B53708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a:extLst>
              <a:ext uri="{FF2B5EF4-FFF2-40B4-BE49-F238E27FC236}">
                <a16:creationId xmlns="" xmlns:a16="http://schemas.microsoft.com/office/drawing/2014/main" id="{432B9DF0-E8A3-47A2-80EC-BC07262F97B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a:extLst>
              <a:ext uri="{FF2B5EF4-FFF2-40B4-BE49-F238E27FC236}">
                <a16:creationId xmlns="" xmlns:a16="http://schemas.microsoft.com/office/drawing/2014/main" id="{858134E9-EA57-4F1F-B8AE-721A3DE28EEC}"/>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lnSpc>
                <a:spcPct val="120000"/>
              </a:lnSpc>
              <a:defRPr sz="1200">
                <a:solidFill>
                  <a:srgbClr val="7F7F7F"/>
                </a:solidFill>
              </a:defRPr>
            </a:lvl1pPr>
          </a:lstStyle>
          <a:p>
            <a:fld id="{65AE8A55-20CF-492A-8B76-21515ABFABA7}" type="slidenum">
              <a:rPr lang="zh-CN" altLang="zh-CN"/>
              <a:t>‹#›</a:t>
            </a:fld>
            <a:endParaRPr lang="zh-CN" altLang="zh-CN"/>
          </a:p>
        </p:txBody>
      </p:sp>
      <p:sp>
        <p:nvSpPr>
          <p:cNvPr id="20" name="KSO_TEMPLATE" hidden="1">
            <a:extLst>
              <a:ext uri="{FF2B5EF4-FFF2-40B4-BE49-F238E27FC236}">
                <a16:creationId xmlns="" xmlns:a16="http://schemas.microsoft.com/office/drawing/2014/main" id="{0D88FF7F-BD38-48DA-90E2-4C04FBE02B37}"/>
              </a:ext>
            </a:extLst>
          </p:cNvPr>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cSld>
  <p:clrMap bg1="lt1" tx1="dk1" bg2="lt2" tx2="dk2" accent1="accent1" accent2="accent2" accent3="accent3" accent4="accent4" accent5="accent5" accent6="accent6" hlink="hlink" folHlink="folHlink"/>
  <p:sldLayoutIdLst>
    <p:sldLayoutId id="2147483700" r:id="rId1"/>
    <p:sldLayoutId id="2147483695" r:id="rId2"/>
    <p:sldLayoutId id="2147483701" r:id="rId3"/>
    <p:sldLayoutId id="2147483694" r:id="rId4"/>
    <p:sldLayoutId id="2147483693" r:id="rId5"/>
    <p:sldLayoutId id="2147483702" r:id="rId6"/>
    <p:sldLayoutId id="2147483692" r:id="rId7"/>
    <p:sldLayoutId id="2147483703" r:id="rId8"/>
    <p:sldLayoutId id="2147483704" r:id="rId9"/>
    <p:sldLayoutId id="2147483705" r:id="rId10"/>
  </p:sldLayoutIdLst>
  <p:transition/>
  <p:timing/>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2050" name="组合 14">
            <a:extLst>
              <a:ext uri="{FF2B5EF4-FFF2-40B4-BE49-F238E27FC236}">
                <a16:creationId xmlns="" xmlns:a16="http://schemas.microsoft.com/office/drawing/2014/main" id="{F9AA94F0-B970-45B2-9380-0EE9C5B30598}"/>
              </a:ext>
            </a:extLst>
          </p:cNvPr>
          <p:cNvGrpSpPr/>
          <p:nvPr/>
        </p:nvGrpSpPr>
        <p:grpSpPr>
          <a:xfrm>
            <a:off x="774701" y="919164"/>
            <a:ext cx="1375833" cy="268287"/>
            <a:chOff x="580813" y="919766"/>
            <a:chExt cx="1032708" cy="267237"/>
          </a:xfrm>
        </p:grpSpPr>
        <p:sp>
          <p:nvSpPr>
            <p:cNvPr id="12" name="椭圆 11">
              <a:extLst>
                <a:ext uri="{FF2B5EF4-FFF2-40B4-BE49-F238E27FC236}">
                  <a16:creationId xmlns="" xmlns:a16="http://schemas.microsoft.com/office/drawing/2014/main" id="{75B4C688-5E4F-411D-A205-E4C778D3D14A}"/>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a:extLst>
                <a:ext uri="{FF2B5EF4-FFF2-40B4-BE49-F238E27FC236}">
                  <a16:creationId xmlns="" xmlns:a16="http://schemas.microsoft.com/office/drawing/2014/main" id="{66F000EC-0CD8-42C0-A86C-B6B20C3EF3BD}"/>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a:extLst>
                <a:ext uri="{FF2B5EF4-FFF2-40B4-BE49-F238E27FC236}">
                  <a16:creationId xmlns="" xmlns:a16="http://schemas.microsoft.com/office/drawing/2014/main" id="{AA7BAA93-7352-4730-82D7-641E251A2FC5}"/>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2054" name="组合 15">
            <a:extLst>
              <a:ext uri="{FF2B5EF4-FFF2-40B4-BE49-F238E27FC236}">
                <a16:creationId xmlns="" xmlns:a16="http://schemas.microsoft.com/office/drawing/2014/main" id="{29FE53FB-7AF5-4153-ABBF-A5A42E61B11F}"/>
              </a:ext>
            </a:extLst>
          </p:cNvPr>
          <p:cNvGrpSpPr/>
          <p:nvPr/>
        </p:nvGrpSpPr>
        <p:grpSpPr>
          <a:xfrm flipH="1">
            <a:off x="10083801" y="919164"/>
            <a:ext cx="1375833" cy="268287"/>
            <a:chOff x="580813" y="919766"/>
            <a:chExt cx="1032708" cy="267237"/>
          </a:xfrm>
        </p:grpSpPr>
        <p:sp>
          <p:nvSpPr>
            <p:cNvPr id="17" name="椭圆 16">
              <a:extLst>
                <a:ext uri="{FF2B5EF4-FFF2-40B4-BE49-F238E27FC236}">
                  <a16:creationId xmlns="" xmlns:a16="http://schemas.microsoft.com/office/drawing/2014/main" id="{3FFD3D3A-E174-4629-B63D-1832983614DB}"/>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a:extLst>
                <a:ext uri="{FF2B5EF4-FFF2-40B4-BE49-F238E27FC236}">
                  <a16:creationId xmlns="" xmlns:a16="http://schemas.microsoft.com/office/drawing/2014/main" id="{F9F29337-4F44-4D15-B72D-BD208C78C13D}"/>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a:extLst>
                <a:ext uri="{FF2B5EF4-FFF2-40B4-BE49-F238E27FC236}">
                  <a16:creationId xmlns="" xmlns:a16="http://schemas.microsoft.com/office/drawing/2014/main" id="{62C615F0-8B6F-445B-920D-C673C57CD452}"/>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2058" name="标题占位符 1">
            <a:extLst>
              <a:ext uri="{FF2B5EF4-FFF2-40B4-BE49-F238E27FC236}">
                <a16:creationId xmlns="" xmlns:a16="http://schemas.microsoft.com/office/drawing/2014/main" id="{55D33967-1B69-4C55-A65F-89515709B66A}"/>
              </a:ext>
            </a:extLst>
          </p:cNvPr>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9" name="文本占位符 2">
            <a:extLst>
              <a:ext uri="{FF2B5EF4-FFF2-40B4-BE49-F238E27FC236}">
                <a16:creationId xmlns="" xmlns:a16="http://schemas.microsoft.com/office/drawing/2014/main" id="{BED992AA-4185-4CF0-AD5E-3D2846E612DC}"/>
              </a:ext>
            </a:extLst>
          </p:cNvPr>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2AA8EFA-5796-4E28-915C-99060D8FBB2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a:extLst>
              <a:ext uri="{FF2B5EF4-FFF2-40B4-BE49-F238E27FC236}">
                <a16:creationId xmlns="" xmlns:a16="http://schemas.microsoft.com/office/drawing/2014/main" id="{55C838CA-3D28-44D9-BFC5-0DE89A49B4F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a:extLst>
              <a:ext uri="{FF2B5EF4-FFF2-40B4-BE49-F238E27FC236}">
                <a16:creationId xmlns="" xmlns:a16="http://schemas.microsoft.com/office/drawing/2014/main" id="{FCAF4A8C-67B7-4D7D-9AAD-67B9E71B4284}"/>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lnSpc>
                <a:spcPct val="120000"/>
              </a:lnSpc>
              <a:defRPr sz="1200">
                <a:solidFill>
                  <a:srgbClr val="7F7F7F"/>
                </a:solidFill>
              </a:defRPr>
            </a:lvl1pPr>
          </a:lstStyle>
          <a:p>
            <a:fld id="{7A276EA6-5270-4D23-AFF9-5AF15A2682F5}" type="slidenum">
              <a:rPr lang="zh-CN" altLang="zh-CN"/>
              <a:t>‹#›</a:t>
            </a:fld>
            <a:endParaRPr lang="zh-CN" altLang="zh-CN"/>
          </a:p>
        </p:txBody>
      </p:sp>
      <p:sp>
        <p:nvSpPr>
          <p:cNvPr id="20" name="KSO_TEMPLATE" hidden="1">
            <a:extLst>
              <a:ext uri="{FF2B5EF4-FFF2-40B4-BE49-F238E27FC236}">
                <a16:creationId xmlns="" xmlns:a16="http://schemas.microsoft.com/office/drawing/2014/main" id="{75BA265E-C718-4A46-BAF0-9523CAA1BCD2}"/>
              </a:ext>
            </a:extLst>
          </p:cNvPr>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cSld>
  <p:clrMap bg1="lt1" tx1="dk1" bg2="lt2" tx2="dk2" accent1="accent1" accent2="accent2" accent3="accent3" accent4="accent4" accent5="accent5" accent6="accent6" hlink="hlink" folHlink="folHlink"/>
  <p:sldLayoutIdLst>
    <p:sldLayoutId id="2147483706" r:id="rId1"/>
    <p:sldLayoutId id="2147483699" r:id="rId2"/>
    <p:sldLayoutId id="2147483707" r:id="rId3"/>
    <p:sldLayoutId id="2147483698" r:id="rId4"/>
    <p:sldLayoutId id="2147483697" r:id="rId5"/>
    <p:sldLayoutId id="2147483708" r:id="rId6"/>
    <p:sldLayoutId id="2147483696" r:id="rId7"/>
    <p:sldLayoutId id="2147483709" r:id="rId8"/>
    <p:sldLayoutId id="2147483710" r:id="rId9"/>
    <p:sldLayoutId id="2147483711" r:id="rId10"/>
  </p:sldLayoutIdLst>
  <p:transition/>
  <p:timing/>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10" name="矩形 9">
            <a:extLst>
              <a:ext uri="{FF2B5EF4-FFF2-40B4-BE49-F238E27FC236}">
                <a16:creationId xmlns="" xmlns:a16="http://schemas.microsoft.com/office/drawing/2014/main" id="{31B8120B-71E7-4BCA-8C9B-0332B3C79BF5}"/>
              </a:ext>
            </a:extLst>
          </p:cNvPr>
          <p:cNvSpPr/>
          <p:nvPr/>
        </p:nvSpPr>
        <p:spPr>
          <a:xfrm>
            <a:off x="0" y="0"/>
            <a:ext cx="12192000" cy="831273"/>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F1ABBC2C-7FD8-4350-A1DA-307E1027ED25}"/>
              </a:ext>
            </a:extLst>
          </p:cNvPr>
          <p:cNvSpPr/>
          <p:nvPr/>
        </p:nvSpPr>
        <p:spPr>
          <a:xfrm>
            <a:off x="0" y="6747164"/>
            <a:ext cx="12192000" cy="110836"/>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8461095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notesSlide" Target="../notesSlides/notesSlide1.xml" /><Relationship Id="rId3" Type="http://schemas.openxmlformats.org/officeDocument/2006/relationships/image" Target="../media/image4.png" /><Relationship Id="rId4" Type="http://schemas.microsoft.com/office/2007/relationships/hdphoto" Target="../media/image5.wdp" /><Relationship Id="rId5" Type="http://schemas.microsoft.com/office/2007/relationships/hdphoto" Target="../media/image6.wdp" /><Relationship Id="rId6" Type="http://schemas.microsoft.com/office/2007/relationships/hdphoto" Target="../media/image7.wdp" /><Relationship Id="rId7" Type="http://schemas.openxmlformats.org/officeDocument/2006/relationships/image" Target="../media/image8.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9.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0.png" /><Relationship Id="rId3" Type="http://schemas.openxmlformats.org/officeDocument/2006/relationships/image" Target="../media/image11.png" /><Relationship Id="rId4" Type="http://schemas.openxmlformats.org/officeDocument/2006/relationships/image" Target="../media/image1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3.png" /><Relationship Id="rId3" Type="http://schemas.openxmlformats.org/officeDocument/2006/relationships/oleObject" Target="../embeddings/oleObject1.bin" TargetMode="Internal" /><Relationship Id="rId4" Type="http://schemas.openxmlformats.org/officeDocument/2006/relationships/image" Target="../media/image14.wmf" /><Relationship Id="rId5" Type="http://schemas.openxmlformats.org/officeDocument/2006/relationships/vmlDrawing" Target="../drawings/vmlDrawing1.v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5.png" /><Relationship Id="rId3" Type="http://schemas.openxmlformats.org/officeDocument/2006/relationships/oleObject" Target="../embeddings/oleObject2.bin" TargetMode="Internal" /><Relationship Id="rId4" Type="http://schemas.openxmlformats.org/officeDocument/2006/relationships/image" Target="../media/image14.wmf" /><Relationship Id="rId5" Type="http://schemas.openxmlformats.org/officeDocument/2006/relationships/vmlDrawing" Target="../drawings/vmlDrawing2.v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oleObject" Target="../embeddings/oleObject3.bin" TargetMode="Internal" /><Relationship Id="rId3" Type="http://schemas.openxmlformats.org/officeDocument/2006/relationships/image" Target="../media/image18.wmf" /><Relationship Id="rId4" Type="http://schemas.openxmlformats.org/officeDocument/2006/relationships/oleObject" Target="../embeddings/oleObject4.bin" TargetMode="Internal" /><Relationship Id="rId5" Type="http://schemas.openxmlformats.org/officeDocument/2006/relationships/image" Target="../media/image19.wmf" /><Relationship Id="rId6" Type="http://schemas.openxmlformats.org/officeDocument/2006/relationships/oleObject" Target="../embeddings/oleObject5.bin" TargetMode="Internal" /><Relationship Id="rId7" Type="http://schemas.openxmlformats.org/officeDocument/2006/relationships/image" Target="../media/image20.wmf" /><Relationship Id="rId8" Type="http://schemas.openxmlformats.org/officeDocument/2006/relationships/vmlDrawing" Target="../drawings/vmlDrawing3.v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oleObject" Target="../embeddings/oleObject6.bin" TargetMode="Internal" /><Relationship Id="rId3" Type="http://schemas.openxmlformats.org/officeDocument/2006/relationships/image" Target="../media/image21.wmf" /><Relationship Id="rId4" Type="http://schemas.openxmlformats.org/officeDocument/2006/relationships/oleObject" Target="../embeddings/oleObject7.bin" TargetMode="Internal" /><Relationship Id="rId5" Type="http://schemas.openxmlformats.org/officeDocument/2006/relationships/image" Target="../media/image22.wmf" /><Relationship Id="rId6" Type="http://schemas.openxmlformats.org/officeDocument/2006/relationships/oleObject" Target="../embeddings/oleObject8.bin" TargetMode="Internal" /><Relationship Id="rId7" Type="http://schemas.openxmlformats.org/officeDocument/2006/relationships/image" Target="../media/image23.wmf" /><Relationship Id="rId8" Type="http://schemas.openxmlformats.org/officeDocument/2006/relationships/vmlDrawing" Target="../drawings/vmlDrawing4.v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16.png" /><Relationship Id="rId3" Type="http://schemas.openxmlformats.org/officeDocument/2006/relationships/oleObject" Target="../embeddings/oleObject9.bin" TargetMode="Internal" /><Relationship Id="rId4" Type="http://schemas.openxmlformats.org/officeDocument/2006/relationships/image" Target="../media/image24.wmf" /><Relationship Id="rId5" Type="http://schemas.openxmlformats.org/officeDocument/2006/relationships/oleObject" Target="../embeddings/oleObject10.bin" TargetMode="Internal" /><Relationship Id="rId6" Type="http://schemas.openxmlformats.org/officeDocument/2006/relationships/image" Target="../media/image25.wmf" /><Relationship Id="rId7" Type="http://schemas.openxmlformats.org/officeDocument/2006/relationships/vmlDrawing" Target="../drawings/vmlDrawing5.v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oleObject" Target="../embeddings/oleObject15.bin" TargetMode="Internal" /><Relationship Id="rId11" Type="http://schemas.openxmlformats.org/officeDocument/2006/relationships/image" Target="../media/image30.wmf" /><Relationship Id="rId12" Type="http://schemas.openxmlformats.org/officeDocument/2006/relationships/oleObject" Target="../embeddings/oleObject16.bin" TargetMode="Internal" /><Relationship Id="rId13" Type="http://schemas.openxmlformats.org/officeDocument/2006/relationships/image" Target="../media/image31.wmf" /><Relationship Id="rId14" Type="http://schemas.openxmlformats.org/officeDocument/2006/relationships/vmlDrawing" Target="../drawings/vmlDrawing6.vml" /><Relationship Id="rId2" Type="http://schemas.openxmlformats.org/officeDocument/2006/relationships/oleObject" Target="../embeddings/oleObject11.bin" TargetMode="Internal" /><Relationship Id="rId3" Type="http://schemas.openxmlformats.org/officeDocument/2006/relationships/image" Target="../media/image26.wmf" /><Relationship Id="rId4" Type="http://schemas.openxmlformats.org/officeDocument/2006/relationships/oleObject" Target="../embeddings/oleObject12.bin" TargetMode="Internal" /><Relationship Id="rId5" Type="http://schemas.openxmlformats.org/officeDocument/2006/relationships/image" Target="../media/image27.wmf" /><Relationship Id="rId6" Type="http://schemas.openxmlformats.org/officeDocument/2006/relationships/oleObject" Target="../embeddings/oleObject13.bin" TargetMode="Internal" /><Relationship Id="rId7" Type="http://schemas.openxmlformats.org/officeDocument/2006/relationships/image" Target="../media/image28.wmf" /><Relationship Id="rId8" Type="http://schemas.openxmlformats.org/officeDocument/2006/relationships/oleObject" Target="../embeddings/oleObject14.bin" TargetMode="Internal" /><Relationship Id="rId9" Type="http://schemas.openxmlformats.org/officeDocument/2006/relationships/image" Target="../media/image29.wm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5.png" /><Relationship Id="rId3" Type="http://schemas.openxmlformats.org/officeDocument/2006/relationships/image" Target="../media/image36.png" /><Relationship Id="rId4" Type="http://schemas.openxmlformats.org/officeDocument/2006/relationships/oleObject" Target="../embeddings/oleObject17.bin" TargetMode="Internal" /><Relationship Id="rId5" Type="http://schemas.openxmlformats.org/officeDocument/2006/relationships/image" Target="../media/image37.wmf" /><Relationship Id="rId6" Type="http://schemas.openxmlformats.org/officeDocument/2006/relationships/vmlDrawing" Target="../drawings/vmlDrawing7.v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oleObject" Target="../embeddings/oleObject18.bin" TargetMode="Internal" /><Relationship Id="rId3" Type="http://schemas.openxmlformats.org/officeDocument/2006/relationships/image" Target="../media/image38.wmf" /><Relationship Id="rId4" Type="http://schemas.openxmlformats.org/officeDocument/2006/relationships/image" Target="../media/image35.png" /><Relationship Id="rId5" Type="http://schemas.openxmlformats.org/officeDocument/2006/relationships/image" Target="../media/image36.png" /><Relationship Id="rId6" Type="http://schemas.openxmlformats.org/officeDocument/2006/relationships/vmlDrawing" Target="../drawings/vmlDrawing8.v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9.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audio" Target="../media/audio11.wav" /><Relationship Id="rId3" Type="http://schemas.openxmlformats.org/officeDocument/2006/relationships/audio" Target="../media/audio22.wav" /><Relationship Id="rId4" Type="http://schemas.openxmlformats.org/officeDocument/2006/relationships/audio" Target="../media/audio33.wav"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40.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4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77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3392" y="1556792"/>
            <a:ext cx="10621515" cy="2691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6118259"/>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a:extLst>
              <a:ext uri="{FF2B5EF4-FFF2-40B4-BE49-F238E27FC236}">
                <a16:creationId xmlns="" xmlns:a16="http://schemas.microsoft.com/office/drawing/2014/main" id="{5302FE08-0871-4865-9D41-00420280E63A}"/>
              </a:ext>
            </a:extLst>
          </p:cNvPr>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smtClean="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学习目标</a:t>
            </a:r>
            <a:endPar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pic>
        <p:nvPicPr>
          <p:cNvPr id="8" name="Picture 2">
            <a:extLst>
              <a:ext uri="{FF2B5EF4-FFF2-40B4-BE49-F238E27FC236}">
                <a16:creationId xmlns="" xmlns:a16="http://schemas.microsoft.com/office/drawing/2014/main" id="{8ED41F53-FC96-43E2-8BD1-D40AD3AF6F92}"/>
              </a:ext>
            </a:extLst>
          </p:cNvPr>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sharpenSoften amount="19000"/>
                    </a14:imgEffect>
                  </a14:imgLayer>
                </a14:imgProps>
              </a:ext>
              <a:ext uri="{28A0092B-C50C-407E-A947-70E740481C1C}">
                <a14:useLocalDpi xmlns:a14="http://schemas.microsoft.com/office/drawing/2010/main" val="0"/>
              </a:ext>
            </a:extLst>
          </a:blip>
          <a:stretch>
            <a:fillRect/>
          </a:stretch>
        </p:blipFill>
        <p:spPr bwMode="auto">
          <a:xfrm>
            <a:off x="752474" y="1610936"/>
            <a:ext cx="851900" cy="684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3">
            <a:extLst>
              <a:ext uri="{FF2B5EF4-FFF2-40B4-BE49-F238E27FC236}">
                <a16:creationId xmlns="" xmlns:a16="http://schemas.microsoft.com/office/drawing/2014/main" id="{2A3699B9-CE3F-4877-958B-534FC65BDAE1}"/>
              </a:ext>
            </a:extLst>
          </p:cNvPr>
          <p:cNvSpPr txBox="1"/>
          <p:nvPr/>
        </p:nvSpPr>
        <p:spPr>
          <a:xfrm>
            <a:off x="1554044" y="1563638"/>
            <a:ext cx="10256956" cy="741357"/>
          </a:xfrm>
          <a:prstGeom prst="rect">
            <a:avLst/>
          </a:prstGeom>
          <a:noFill/>
        </p:spPr>
        <p:txBody>
          <a:bodyPr wrap="square" rtlCol="0">
            <a:spAutoFit/>
          </a:bodyPr>
          <a:lstStyle/>
          <a:p>
            <a:pPr>
              <a:lnSpc>
                <a:spcPct val="130000"/>
              </a:lnSpc>
            </a:pPr>
            <a:r>
              <a:rPr lang="zh-CN" altLang="en-US" sz="3600" b="1">
                <a:solidFill>
                  <a:schemeClr val="tx1">
                    <a:lumMod val="50000"/>
                  </a:schemeClr>
                </a:solidFill>
                <a:ea typeface="微软雅黑" panose="020b0503020204020204" pitchFamily="34" charset="-122"/>
              </a:rPr>
              <a:t>理解圆周角的概念，会叙述并证明圆周角定理</a:t>
            </a:r>
            <a:r>
              <a:rPr lang="en-US" altLang="zh-CN" sz="3600" b="1">
                <a:solidFill>
                  <a:schemeClr val="tx1">
                    <a:lumMod val="50000"/>
                  </a:schemeClr>
                </a:solidFill>
                <a:ea typeface="微软雅黑" panose="020b0503020204020204" pitchFamily="34" charset="-122"/>
              </a:rPr>
              <a:t>.</a:t>
            </a:r>
            <a:endParaRPr lang="zh-CN" altLang="en-US" sz="3600" b="1">
              <a:solidFill>
                <a:schemeClr val="tx1">
                  <a:lumMod val="50000"/>
                </a:schemeClr>
              </a:solidFill>
              <a:latin typeface="Arial" pitchFamily="34" charset="0"/>
              <a:ea typeface="微软雅黑" panose="020b0503020204020204" pitchFamily="34" charset="-122"/>
            </a:endParaRPr>
          </a:p>
        </p:txBody>
      </p:sp>
      <p:pic>
        <p:nvPicPr>
          <p:cNvPr id="10" name="Picture 2">
            <a:extLst>
              <a:ext uri="{FF2B5EF4-FFF2-40B4-BE49-F238E27FC236}">
                <a16:creationId xmlns="" xmlns:a16="http://schemas.microsoft.com/office/drawing/2014/main" id="{42967092-4447-4E64-B2A5-15AC726C8314}"/>
              </a:ext>
            </a:extLst>
          </p:cNvPr>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5">
                    <a14:imgEffect>
                      <a14:sharpenSoften amount="19000"/>
                    </a14:imgEffect>
                  </a14:imgLayer>
                </a14:imgProps>
              </a:ext>
              <a:ext uri="{28A0092B-C50C-407E-A947-70E740481C1C}">
                <a14:useLocalDpi xmlns:a14="http://schemas.microsoft.com/office/drawing/2010/main" val="0"/>
              </a:ext>
            </a:extLst>
          </a:blip>
          <a:stretch>
            <a:fillRect/>
          </a:stretch>
        </p:blipFill>
        <p:spPr bwMode="auto">
          <a:xfrm>
            <a:off x="752474" y="2778499"/>
            <a:ext cx="851900" cy="684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8">
            <a:extLst>
              <a:ext uri="{FF2B5EF4-FFF2-40B4-BE49-F238E27FC236}">
                <a16:creationId xmlns="" xmlns:a16="http://schemas.microsoft.com/office/drawing/2014/main" id="{948280AB-02FC-4C5F-8851-B2A6D3F0A0E0}"/>
              </a:ext>
            </a:extLst>
          </p:cNvPr>
          <p:cNvSpPr txBox="1"/>
          <p:nvPr/>
        </p:nvSpPr>
        <p:spPr>
          <a:xfrm>
            <a:off x="1561196" y="2708920"/>
            <a:ext cx="10630804" cy="1461554"/>
          </a:xfrm>
          <a:prstGeom prst="rect">
            <a:avLst/>
          </a:prstGeom>
          <a:noFill/>
        </p:spPr>
        <p:txBody>
          <a:bodyPr wrap="square" rtlCol="0">
            <a:spAutoFit/>
          </a:bodyPr>
          <a:lstStyle/>
          <a:p>
            <a:pPr>
              <a:lnSpc>
                <a:spcPct val="130000"/>
              </a:lnSpc>
            </a:pPr>
            <a:r>
              <a:rPr lang="zh-CN" altLang="en-US" sz="3600" b="1">
                <a:solidFill>
                  <a:schemeClr val="tx1">
                    <a:lumMod val="50000"/>
                  </a:schemeClr>
                </a:solidFill>
                <a:ea typeface="微软雅黑" panose="020b0503020204020204" pitchFamily="34" charset="-122"/>
              </a:rPr>
              <a:t>理解圆周角与圆心角的关系并能运用圆周角定理解决简单的几何问题</a:t>
            </a:r>
            <a:r>
              <a:rPr lang="en-US" altLang="zh-CN" sz="3600" b="1">
                <a:solidFill>
                  <a:schemeClr val="tx1">
                    <a:lumMod val="50000"/>
                  </a:schemeClr>
                </a:solidFill>
                <a:ea typeface="微软雅黑" panose="020b0503020204020204" pitchFamily="34" charset="-122"/>
              </a:rPr>
              <a:t>.</a:t>
            </a:r>
            <a:endParaRPr lang="zh-CN" altLang="en-US" sz="3600" b="1">
              <a:solidFill>
                <a:schemeClr val="tx1">
                  <a:lumMod val="50000"/>
                </a:schemeClr>
              </a:solidFill>
              <a:latin typeface="Arial" panose="020b0604020202020204" pitchFamily="34" charset="0"/>
              <a:ea typeface="微软雅黑" panose="020b0503020204020204" pitchFamily="34" charset="-122"/>
            </a:endParaRPr>
          </a:p>
        </p:txBody>
      </p:sp>
      <p:pic>
        <p:nvPicPr>
          <p:cNvPr id="12" name="Picture 2">
            <a:extLst>
              <a:ext uri="{FF2B5EF4-FFF2-40B4-BE49-F238E27FC236}">
                <a16:creationId xmlns="" xmlns:a16="http://schemas.microsoft.com/office/drawing/2014/main" id="{853CDEBC-9A74-4D7E-8ECC-AC775E186A7E}"/>
              </a:ext>
            </a:extLst>
          </p:cNvPr>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6">
                    <a14:imgEffect>
                      <a14:sharpenSoften amount="19000"/>
                    </a14:imgEffect>
                  </a14:imgLayer>
                </a14:imgProps>
              </a:ext>
              <a:ext uri="{28A0092B-C50C-407E-A947-70E740481C1C}">
                <a14:useLocalDpi xmlns:a14="http://schemas.microsoft.com/office/drawing/2010/main" val="0"/>
              </a:ext>
            </a:extLst>
          </a:blip>
          <a:stretch>
            <a:fillRect/>
          </a:stretch>
        </p:blipFill>
        <p:spPr bwMode="auto">
          <a:xfrm>
            <a:off x="752474" y="4366526"/>
            <a:ext cx="851900" cy="684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8">
            <a:extLst>
              <a:ext uri="{FF2B5EF4-FFF2-40B4-BE49-F238E27FC236}">
                <a16:creationId xmlns="" xmlns:a16="http://schemas.microsoft.com/office/drawing/2014/main" id="{8C9D6B54-761B-46AD-9256-904FFE703B72}"/>
              </a:ext>
            </a:extLst>
          </p:cNvPr>
          <p:cNvSpPr txBox="1"/>
          <p:nvPr/>
        </p:nvSpPr>
        <p:spPr>
          <a:xfrm>
            <a:off x="1561196" y="4296947"/>
            <a:ext cx="10630804" cy="741357"/>
          </a:xfrm>
          <a:prstGeom prst="rect">
            <a:avLst/>
          </a:prstGeom>
          <a:noFill/>
        </p:spPr>
        <p:txBody>
          <a:bodyPr wrap="square" rtlCol="0">
            <a:spAutoFit/>
          </a:bodyPr>
          <a:lstStyle/>
          <a:p>
            <a:pPr>
              <a:lnSpc>
                <a:spcPct val="130000"/>
              </a:lnSpc>
            </a:pPr>
            <a:r>
              <a:rPr lang="zh-CN" altLang="en-US" sz="3600" b="1">
                <a:solidFill>
                  <a:schemeClr val="tx1">
                    <a:lumMod val="50000"/>
                  </a:schemeClr>
                </a:solidFill>
                <a:ea typeface="微软雅黑" panose="020b0503020204020204" pitchFamily="34" charset="-122"/>
              </a:rPr>
              <a:t>理解掌握圆周角定理的推论及其证明过程和运用</a:t>
            </a:r>
            <a:r>
              <a:rPr lang="en-US" altLang="zh-CN" sz="3600" b="1">
                <a:solidFill>
                  <a:schemeClr val="tx1">
                    <a:lumMod val="50000"/>
                  </a:schemeClr>
                </a:solidFill>
                <a:ea typeface="微软雅黑" panose="020b0503020204020204" pitchFamily="34" charset="-122"/>
              </a:rPr>
              <a:t>.</a:t>
            </a:r>
            <a:endParaRPr lang="zh-CN" altLang="en-US" sz="3600" b="1">
              <a:solidFill>
                <a:schemeClr val="tx1">
                  <a:lumMod val="50000"/>
                </a:schemeClr>
              </a:solidFill>
              <a:latin typeface="Arial" panose="020b0604020202020204" pitchFamily="34" charset="0"/>
              <a:ea typeface="微软雅黑" panose="020b0503020204020204" pitchFamily="34" charset="-122"/>
            </a:endParaRPr>
          </a:p>
        </p:txBody>
      </p:sp>
      <p:pic>
        <p:nvPicPr>
          <p:cNvPr id="14" name="图片 13"/>
          <p:cNvPicPr>
            <a:picLocks noChangeAspect="1"/>
          </p:cNvPicPr>
          <p:nvPr/>
        </p:nvPicPr>
        <p:blipFill>
          <a:blip r:embed="rId7">
            <a:clrChange>
              <a:clrFrom>
                <a:srgbClr val="FFFFFF"/>
              </a:clrFrom>
              <a:clrTo>
                <a:srgbClr val="FFFFFF">
                  <a:alpha val="0"/>
                </a:srgbClr>
              </a:clrTo>
            </a:clrChange>
          </a:blip>
          <a:stretch>
            <a:fillRect/>
          </a:stretch>
        </p:blipFill>
        <p:spPr>
          <a:xfrm>
            <a:off x="9768408" y="4667625"/>
            <a:ext cx="2275194" cy="2066338"/>
          </a:xfrm>
          <a:prstGeom prst="rect">
            <a:avLst/>
          </a:prstGeom>
        </p:spPr>
      </p:pic>
    </p:spTree>
    <p:extLst>
      <p:ext uri="{BB962C8B-B14F-4D97-AF65-F5344CB8AC3E}">
        <p14:creationId xmlns:p14="http://schemas.microsoft.com/office/powerpoint/2010/main" val="3231539052"/>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6">
            <a:extLst>
              <a:ext uri="{FF2B5EF4-FFF2-40B4-BE49-F238E27FC236}">
                <a16:creationId xmlns="" xmlns:a16="http://schemas.microsoft.com/office/drawing/2014/main" id="{EADCF0AD-90E6-4E72-B07A-B5E9368AA6E2}"/>
              </a:ext>
            </a:extLst>
          </p:cNvPr>
          <p:cNvSpPr txBox="1">
            <a:spLocks noChangeArrowheads="1"/>
          </p:cNvSpPr>
          <p:nvPr/>
        </p:nvSpPr>
        <p:spPr bwMode="auto">
          <a:xfrm>
            <a:off x="119336" y="995363"/>
            <a:ext cx="7572375" cy="522287"/>
          </a:xfrm>
          <a:prstGeom prst="rect">
            <a:avLst/>
          </a:prstGeom>
          <a:noFill/>
          <a:ln w="9525">
            <a:noFill/>
            <a:miter lim="800000"/>
          </a:ln>
        </p:spPr>
        <p:txBody>
          <a:bodyPr>
            <a:spAutoFit/>
          </a:bodyPr>
          <a:lstStyle/>
          <a:p>
            <a:pPr>
              <a:spcBef>
                <a:spcPct val="50000"/>
              </a:spcBef>
              <a:defRPr/>
            </a:pPr>
            <a:r>
              <a:rPr lang="zh-CN" altLang="en-US" sz="2800" b="1"/>
              <a:t>  </a:t>
            </a:r>
            <a:r>
              <a:rPr lang="zh-CN" altLang="en-US" sz="2800" b="1">
                <a:solidFill>
                  <a:srgbClr val="C00000"/>
                </a:solidFill>
                <a:latin typeface="黑体" panose="02010609060101010101" pitchFamily="49" charset="-122"/>
                <a:ea typeface="黑体" panose="02010609060101010101" pitchFamily="49" charset="-122"/>
              </a:rPr>
              <a:t>问题</a:t>
            </a:r>
            <a:r>
              <a:rPr lang="en-US" altLang="zh-CN" sz="2800" b="1">
                <a:solidFill>
                  <a:srgbClr val="C00000"/>
                </a:solidFill>
                <a:latin typeface="黑体" panose="02010609060101010101" pitchFamily="49" charset="-122"/>
                <a:ea typeface="黑体" panose="02010609060101010101" pitchFamily="49" charset="-122"/>
              </a:rPr>
              <a:t>1</a:t>
            </a:r>
            <a:r>
              <a:rPr lang="zh-CN" altLang="en-US" sz="2800" b="1">
                <a:solidFill>
                  <a:srgbClr val="C00000"/>
                </a:solidFill>
                <a:latin typeface="黑体" panose="02010609060101010101" pitchFamily="49" charset="-122"/>
                <a:ea typeface="黑体" panose="02010609060101010101" pitchFamily="49" charset="-122"/>
              </a:rPr>
              <a:t> </a:t>
            </a:r>
            <a:r>
              <a:rPr lang="zh-CN" altLang="en-US" sz="2800">
                <a:latin typeface="黑体" panose="02010609060101010101" pitchFamily="49" charset="-122"/>
                <a:ea typeface="黑体" panose="02010609060101010101" pitchFamily="49" charset="-122"/>
              </a:rPr>
              <a:t>什么叫圆心角？指出图中的圆心角？</a:t>
            </a:r>
          </a:p>
        </p:txBody>
      </p:sp>
      <p:sp>
        <p:nvSpPr>
          <p:cNvPr id="5" name="Rectangle 3">
            <a:extLst>
              <a:ext uri="{FF2B5EF4-FFF2-40B4-BE49-F238E27FC236}">
                <a16:creationId xmlns="" xmlns:a16="http://schemas.microsoft.com/office/drawing/2014/main" id="{3943FE28-3B63-49C7-95E8-EC6E2741588C}"/>
              </a:ext>
            </a:extLst>
          </p:cNvPr>
          <p:cNvSpPr>
            <a:spLocks noChangeArrowheads="1"/>
          </p:cNvSpPr>
          <p:nvPr/>
        </p:nvSpPr>
        <p:spPr bwMode="auto">
          <a:xfrm>
            <a:off x="183357" y="1776441"/>
            <a:ext cx="5791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zh-CN" altLang="en-US" sz="2800" b="1">
                <a:solidFill>
                  <a:srgbClr val="3333FF"/>
                </a:solidFill>
              </a:rPr>
              <a:t>  </a:t>
            </a:r>
            <a:r>
              <a:rPr lang="zh-CN" altLang="en-US" sz="2800">
                <a:solidFill>
                  <a:srgbClr val="FF0000"/>
                </a:solidFill>
                <a:latin typeface="黑体" panose="02010609060101010101" pitchFamily="49" charset="-122"/>
                <a:ea typeface="黑体" panose="02010609060101010101" pitchFamily="49" charset="-122"/>
              </a:rPr>
              <a:t>顶点在圆心的角叫圆心角</a:t>
            </a:r>
            <a:r>
              <a:rPr lang="en-US" altLang="zh-CN" sz="2800">
                <a:solidFill>
                  <a:srgbClr val="FF0000"/>
                </a:solidFill>
                <a:latin typeface="黑体" panose="02010609060101010101" pitchFamily="49" charset="-122"/>
                <a:ea typeface="黑体" panose="02010609060101010101" pitchFamily="49" charset="-122"/>
              </a:rPr>
              <a:t>,</a:t>
            </a:r>
            <a:r>
              <a:rPr lang="zh-CN" altLang="en-US" sz="2800">
                <a:latin typeface="黑体" panose="02010609060101010101" pitchFamily="49" charset="-122"/>
                <a:ea typeface="黑体" panose="02010609060101010101" pitchFamily="49" charset="-122"/>
              </a:rPr>
              <a:t> </a:t>
            </a:r>
            <a:r>
              <a:rPr lang="zh-CN" altLang="en-US" sz="2800">
                <a:solidFill>
                  <a:srgbClr val="FF0000"/>
                </a:solidFill>
                <a:latin typeface="黑体" panose="02010609060101010101" pitchFamily="49" charset="-122"/>
                <a:ea typeface="黑体" panose="02010609060101010101" pitchFamily="49" charset="-122"/>
              </a:rPr>
              <a:t>∠</a:t>
            </a:r>
            <a:r>
              <a:rPr lang="en-US" altLang="zh-CN" sz="2800" b="1" i="1">
                <a:solidFill>
                  <a:srgbClr val="FF0000"/>
                </a:solidFill>
                <a:latin typeface="Times New Roman" panose="02020603050405020304" pitchFamily="18" charset="0"/>
                <a:ea typeface="黑体" panose="02010609060101010101" pitchFamily="49" charset="-122"/>
              </a:rPr>
              <a:t>BOC.</a:t>
            </a:r>
            <a:endParaRPr lang="zh-CN" altLang="en-US" sz="2800" b="1" i="1">
              <a:solidFill>
                <a:srgbClr val="FF0000"/>
              </a:solidFill>
              <a:latin typeface="Times New Roman" pitchFamily="18" charset="0"/>
              <a:ea typeface="黑体" panose="02010609060101010101" pitchFamily="49" charset="-122"/>
            </a:endParaRPr>
          </a:p>
        </p:txBody>
      </p:sp>
      <p:sp>
        <p:nvSpPr>
          <p:cNvPr id="7" name="Text Box 6">
            <a:extLst>
              <a:ext uri="{FF2B5EF4-FFF2-40B4-BE49-F238E27FC236}">
                <a16:creationId xmlns="" xmlns:a16="http://schemas.microsoft.com/office/drawing/2014/main" id="{0627ED44-A8BD-424C-9FFA-9FE05E036595}"/>
              </a:ext>
            </a:extLst>
          </p:cNvPr>
          <p:cNvSpPr txBox="1">
            <a:spLocks noChangeArrowheads="1"/>
          </p:cNvSpPr>
          <p:nvPr/>
        </p:nvSpPr>
        <p:spPr bwMode="auto">
          <a:xfrm>
            <a:off x="280936" y="2887171"/>
            <a:ext cx="7358062" cy="522287"/>
          </a:xfrm>
          <a:prstGeom prst="rect">
            <a:avLst/>
          </a:prstGeom>
          <a:noFill/>
          <a:ln w="9525">
            <a:noFill/>
            <a:miter lim="800000"/>
          </a:ln>
        </p:spPr>
        <p:txBody>
          <a:bodyPr>
            <a:spAutoFit/>
          </a:bodyPr>
          <a:lstStyle/>
          <a:p>
            <a:pPr>
              <a:spcBef>
                <a:spcPct val="50000"/>
              </a:spcBef>
              <a:defRPr/>
            </a:pPr>
            <a:r>
              <a:rPr lang="zh-CN" altLang="en-US" sz="2800" b="1">
                <a:solidFill>
                  <a:srgbClr val="C00000"/>
                </a:solidFill>
                <a:latin typeface="黑体" panose="02010609060101010101" pitchFamily="49" charset="-122"/>
                <a:ea typeface="黑体" panose="02010609060101010101" pitchFamily="49" charset="-122"/>
              </a:rPr>
              <a:t>问题</a:t>
            </a:r>
            <a:r>
              <a:rPr lang="en-US" altLang="zh-CN" sz="2800" b="1">
                <a:solidFill>
                  <a:srgbClr val="C00000"/>
                </a:solidFill>
                <a:latin typeface="黑体" panose="02010609060101010101" pitchFamily="49" charset="-122"/>
                <a:ea typeface="黑体" panose="02010609060101010101" pitchFamily="49" charset="-122"/>
              </a:rPr>
              <a:t>2</a:t>
            </a:r>
            <a:r>
              <a:rPr lang="zh-CN" altLang="en-US" sz="2800" b="1">
                <a:solidFill>
                  <a:srgbClr val="C00000"/>
                </a:solidFill>
                <a:latin typeface="黑体" panose="02010609060101010101" pitchFamily="49" charset="-122"/>
                <a:ea typeface="黑体" panose="02010609060101010101" pitchFamily="49" charset="-122"/>
              </a:rPr>
              <a:t> </a:t>
            </a:r>
            <a:r>
              <a:rPr lang="zh-CN" altLang="en-US" sz="2800">
                <a:latin typeface="黑体" panose="02010609060101010101" pitchFamily="49" charset="-122"/>
                <a:ea typeface="黑体" panose="02010609060101010101" pitchFamily="49" charset="-122"/>
              </a:rPr>
              <a:t>如图，∠</a:t>
            </a:r>
            <a:r>
              <a:rPr lang="en-US" altLang="zh-CN" sz="2800" b="1" i="1">
                <a:latin typeface="Times New Roman" panose="02020603050405020304" pitchFamily="18" charset="0"/>
                <a:ea typeface="黑体" panose="02010609060101010101" pitchFamily="49" charset="-122"/>
                <a:cs typeface="Times New Roman" panose="02020603050405020304" pitchFamily="18" charset="0"/>
              </a:rPr>
              <a:t>BAC</a:t>
            </a:r>
            <a:r>
              <a:rPr lang="zh-CN" altLang="en-US" sz="2800">
                <a:latin typeface="黑体" panose="02010609060101010101" pitchFamily="49" charset="-122"/>
                <a:ea typeface="黑体" panose="02010609060101010101" pitchFamily="49" charset="-122"/>
              </a:rPr>
              <a:t>的顶点和边有哪些特点</a:t>
            </a:r>
            <a:r>
              <a:rPr lang="en-US" altLang="zh-CN" sz="2800">
                <a:latin typeface="黑体" panose="02010609060101010101" pitchFamily="49" charset="-122"/>
                <a:ea typeface="黑体" panose="02010609060101010101" pitchFamily="49" charset="-122"/>
              </a:rPr>
              <a:t>?</a:t>
            </a:r>
            <a:endParaRPr lang="zh-CN" altLang="en-US" sz="2800">
              <a:latin typeface="黑体" panose="02010609060101010101" pitchFamily="49" charset="-122"/>
              <a:ea typeface="黑体" panose="02010609060101010101" pitchFamily="49" charset="-122"/>
            </a:endParaRPr>
          </a:p>
        </p:txBody>
      </p:sp>
      <p:grpSp>
        <p:nvGrpSpPr>
          <p:cNvPr id="12" name="组合 11">
            <a:extLst>
              <a:ext uri="{FF2B5EF4-FFF2-40B4-BE49-F238E27FC236}">
                <a16:creationId xmlns="" xmlns:a16="http://schemas.microsoft.com/office/drawing/2014/main" id="{51374B2B-0D0D-48CB-BEF7-2C316C215007}"/>
              </a:ext>
            </a:extLst>
          </p:cNvPr>
          <p:cNvGrpSpPr/>
          <p:nvPr/>
        </p:nvGrpSpPr>
        <p:grpSpPr>
          <a:xfrm>
            <a:off x="8832304" y="1256506"/>
            <a:ext cx="2311400" cy="2428875"/>
            <a:chOff x="7927975" y="1436689"/>
            <a:chExt cx="2311400" cy="2428875"/>
          </a:xfrm>
        </p:grpSpPr>
        <p:pic>
          <p:nvPicPr>
            <p:cNvPr id="6" name="Picture 75">
              <a:extLst>
                <a:ext uri="{FF2B5EF4-FFF2-40B4-BE49-F238E27FC236}">
                  <a16:creationId xmlns="" xmlns:a16="http://schemas.microsoft.com/office/drawing/2014/main" id="{58B72E25-CAA9-4BA0-A8B6-A5E31F33C3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27975" y="1733551"/>
              <a:ext cx="2311400" cy="213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Line 11">
              <a:extLst>
                <a:ext uri="{FF2B5EF4-FFF2-40B4-BE49-F238E27FC236}">
                  <a16:creationId xmlns="" xmlns:a16="http://schemas.microsoft.com/office/drawing/2014/main" id="{29BE751C-0129-4A00-A46D-F505A1741AD5}"/>
                </a:ext>
              </a:extLst>
            </p:cNvPr>
            <p:cNvSpPr>
              <a:spLocks noChangeShapeType="1"/>
            </p:cNvSpPr>
            <p:nvPr/>
          </p:nvSpPr>
          <p:spPr bwMode="auto">
            <a:xfrm flipH="1">
              <a:off x="8453439" y="1793875"/>
              <a:ext cx="642937" cy="1714500"/>
            </a:xfrm>
            <a:prstGeom prst="line">
              <a:avLst/>
            </a:prstGeom>
            <a:noFill/>
            <a:ln w="254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9" name="Line 12">
              <a:extLst>
                <a:ext uri="{FF2B5EF4-FFF2-40B4-BE49-F238E27FC236}">
                  <a16:creationId xmlns="" xmlns:a16="http://schemas.microsoft.com/office/drawing/2014/main" id="{D58704ED-4DB7-460F-B0A2-03C8B41EE10B}"/>
                </a:ext>
              </a:extLst>
            </p:cNvPr>
            <p:cNvSpPr>
              <a:spLocks noChangeShapeType="1"/>
            </p:cNvSpPr>
            <p:nvPr/>
          </p:nvSpPr>
          <p:spPr bwMode="auto">
            <a:xfrm>
              <a:off x="9120189" y="1776413"/>
              <a:ext cx="714375" cy="1643062"/>
            </a:xfrm>
            <a:prstGeom prst="line">
              <a:avLst/>
            </a:prstGeom>
            <a:noFill/>
            <a:ln w="254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TextBox 20">
              <a:extLst>
                <a:ext uri="{FF2B5EF4-FFF2-40B4-BE49-F238E27FC236}">
                  <a16:creationId xmlns="" xmlns:a16="http://schemas.microsoft.com/office/drawing/2014/main" id="{2863CF4C-F8B8-4977-8D5B-A0F559FF48C4}"/>
                </a:ext>
              </a:extLst>
            </p:cNvPr>
            <p:cNvSpPr txBox="1">
              <a:spLocks noChangeArrowheads="1"/>
            </p:cNvSpPr>
            <p:nvPr/>
          </p:nvSpPr>
          <p:spPr bwMode="auto">
            <a:xfrm>
              <a:off x="8882063" y="1436689"/>
              <a:ext cx="5000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b="1" i="1">
                  <a:latin typeface="Times New Roman" panose="02020603050405020304" pitchFamily="18" charset="0"/>
                </a:rPr>
                <a:t>A</a:t>
              </a:r>
              <a:endParaRPr lang="en-US" altLang="zh-CN" b="1" i="1">
                <a:latin typeface="Times New Roman" pitchFamily="18" charset="0"/>
                <a:cs typeface="Times New Roman" panose="02020603050405020304" pitchFamily="18" charset="0"/>
              </a:endParaRPr>
            </a:p>
          </p:txBody>
        </p:sp>
      </p:grpSp>
      <p:sp>
        <p:nvSpPr>
          <p:cNvPr id="11" name="Rectangle 3">
            <a:extLst>
              <a:ext uri="{FF2B5EF4-FFF2-40B4-BE49-F238E27FC236}">
                <a16:creationId xmlns="" xmlns:a16="http://schemas.microsoft.com/office/drawing/2014/main" id="{F7F8EF67-D540-4FD4-BBB3-1FF8B383AE9A}"/>
              </a:ext>
            </a:extLst>
          </p:cNvPr>
          <p:cNvSpPr>
            <a:spLocks noChangeArrowheads="1"/>
          </p:cNvSpPr>
          <p:nvPr/>
        </p:nvSpPr>
        <p:spPr bwMode="auto">
          <a:xfrm>
            <a:off x="119336" y="3590406"/>
            <a:ext cx="10513168" cy="1400175"/>
          </a:xfrm>
          <a:prstGeom prst="rect">
            <a:avLst/>
          </a:prstGeom>
          <a:noFill/>
          <a:ln w="9525">
            <a:noFill/>
            <a:miter lim="800000"/>
          </a:ln>
        </p:spPr>
        <p:txBody>
          <a:bodyPr/>
          <a:lstStyle/>
          <a:p>
            <a:pPr marL="342900" indent="-342900">
              <a:lnSpc>
                <a:spcPct val="150000"/>
              </a:lnSpc>
              <a:spcBef>
                <a:spcPct val="0"/>
              </a:spcBef>
              <a:defRPr/>
            </a:pPr>
            <a:r>
              <a:rPr lang="zh-CN" altLang="en-US" sz="2800" b="1">
                <a:solidFill>
                  <a:srgbClr val="3333FF"/>
                </a:solidFill>
              </a:rPr>
              <a:t>  </a:t>
            </a:r>
            <a:r>
              <a:rPr lang="zh-CN" altLang="en-US" sz="2800">
                <a:solidFill>
                  <a:srgbClr val="FF0000"/>
                </a:solidFill>
                <a:latin typeface="黑体" panose="02010609060101010101" pitchFamily="49" charset="-122"/>
                <a:ea typeface="黑体" panose="02010609060101010101" pitchFamily="49" charset="-122"/>
              </a:rPr>
              <a:t>∠</a:t>
            </a:r>
            <a:r>
              <a:rPr lang="en-US" altLang="zh-CN" sz="28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BAC</a:t>
            </a:r>
            <a:r>
              <a:rPr lang="zh-CN" altLang="en-US"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的顶点在</a:t>
            </a:r>
            <a:r>
              <a:rPr lang="zh-CN" altLang="en-US" sz="2800" kern="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800" i="1" kern="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O</a:t>
            </a:r>
            <a:r>
              <a:rPr lang="zh-CN" altLang="en-US"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上，角的两边分别交</a:t>
            </a:r>
            <a:r>
              <a:rPr lang="zh-CN" altLang="en-US" sz="2800" kern="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800" i="1" kern="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O</a:t>
            </a:r>
            <a:r>
              <a:rPr lang="zh-CN" altLang="en-US"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于</a:t>
            </a:r>
            <a:r>
              <a:rPr lang="en-US" altLang="zh-CN" sz="2800"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B</a:t>
            </a:r>
            <a:r>
              <a:rPr lang="zh-CN" altLang="en-US"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800"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C</a:t>
            </a:r>
            <a:r>
              <a:rPr lang="zh-CN" altLang="en-US"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两点</a:t>
            </a:r>
            <a:r>
              <a:rPr lang="en-US" altLang="zh-CN" sz="280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800">
              <a:solidFill>
                <a:srgbClr val="FF0000"/>
              </a:solidFill>
              <a:latin typeface="Times New Roman" pitchFamily="18" charset="0"/>
              <a:ea typeface="黑体" panose="02010609060101010101" pitchFamily="49" charset="-122"/>
              <a:cs typeface="Times New Roman" panose="02020603050405020304" pitchFamily="18" charset="0"/>
            </a:endParaRPr>
          </a:p>
        </p:txBody>
      </p:sp>
      <p:sp>
        <p:nvSpPr>
          <p:cNvPr id="13" name="矩形 12">
            <a:extLst>
              <a:ext uri="{FF2B5EF4-FFF2-40B4-BE49-F238E27FC236}">
                <a16:creationId xmlns="" xmlns:a16="http://schemas.microsoft.com/office/drawing/2014/main" id="{1332C6B4-72F9-4A0E-BBBE-00274B1771B6}"/>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复习回顾</a:t>
            </a:r>
          </a:p>
        </p:txBody>
      </p:sp>
    </p:spTree>
    <p:extLst>
      <p:ext uri="{BB962C8B-B14F-4D97-AF65-F5344CB8AC3E}">
        <p14:creationId xmlns:p14="http://schemas.microsoft.com/office/powerpoint/2010/main" val="27827559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5">
            <a:extLst>
              <a:ext uri="{FF2B5EF4-FFF2-40B4-BE49-F238E27FC236}">
                <a16:creationId xmlns="" xmlns:a16="http://schemas.microsoft.com/office/drawing/2014/main" id="{1DA00C58-424D-4570-AFF3-5341C2FD2547}"/>
              </a:ext>
            </a:extLst>
          </p:cNvPr>
          <p:cNvSpPr>
            <a:spLocks noChangeArrowheads="1"/>
          </p:cNvSpPr>
          <p:nvPr/>
        </p:nvSpPr>
        <p:spPr bwMode="auto">
          <a:xfrm>
            <a:off x="419894" y="1673226"/>
            <a:ext cx="8305800" cy="598487"/>
          </a:xfrm>
          <a:prstGeom prst="rect">
            <a:avLst/>
          </a:prstGeom>
          <a:solidFill>
            <a:schemeClr val="accent3">
              <a:lumMod val="20000"/>
              <a:lumOff val="80000"/>
            </a:schemeClr>
          </a:solidFill>
          <a:ln>
            <a:solidFill>
              <a:schemeClr val="tx1"/>
            </a:solidFill>
          </a:ln>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黑体" panose="02010609060101010101" pitchFamily="49" charset="-122"/>
                <a:ea typeface="黑体" panose="02010609060101010101" pitchFamily="49" charset="-122"/>
              </a:rPr>
              <a:t>顶点在圆上，并且两边都与圆相交的角叫做</a:t>
            </a:r>
            <a:r>
              <a:rPr lang="zh-CN" altLang="en-US" sz="2800">
                <a:solidFill>
                  <a:srgbClr val="0A21CC"/>
                </a:solidFill>
                <a:latin typeface="黑体" panose="02010609060101010101" pitchFamily="49" charset="-122"/>
                <a:ea typeface="黑体" panose="02010609060101010101" pitchFamily="49" charset="-122"/>
              </a:rPr>
              <a:t>圆周角</a:t>
            </a:r>
            <a:r>
              <a:rPr lang="en-US" altLang="zh-CN" sz="2800">
                <a:solidFill>
                  <a:srgbClr val="0A21CC"/>
                </a:solidFill>
                <a:latin typeface="黑体" panose="02010609060101010101" pitchFamily="49" charset="-122"/>
                <a:ea typeface="黑体" panose="02010609060101010101" pitchFamily="49" charset="-122"/>
              </a:rPr>
              <a:t>.</a:t>
            </a:r>
          </a:p>
        </p:txBody>
      </p:sp>
      <p:pic>
        <p:nvPicPr>
          <p:cNvPr id="3" name="Picture 4">
            <a:extLst>
              <a:ext uri="{FF2B5EF4-FFF2-40B4-BE49-F238E27FC236}">
                <a16:creationId xmlns="" xmlns:a16="http://schemas.microsoft.com/office/drawing/2014/main" id="{6EA9B404-289E-4441-B669-D68D2CEBB23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81189" y="3500439"/>
            <a:ext cx="2511425" cy="26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 xmlns:a16="http://schemas.microsoft.com/office/drawing/2014/main" id="{B2ACADAA-79B5-4DE5-A3AF-B546DE14F9F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40905" y="3169444"/>
            <a:ext cx="2536825" cy="307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a:extLst>
              <a:ext uri="{FF2B5EF4-FFF2-40B4-BE49-F238E27FC236}">
                <a16:creationId xmlns="" xmlns:a16="http://schemas.microsoft.com/office/drawing/2014/main" id="{9485EA95-6335-4F3A-93D0-DF8DF7B50BF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184232" y="3009107"/>
            <a:ext cx="2373312"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27">
            <a:extLst>
              <a:ext uri="{FF2B5EF4-FFF2-40B4-BE49-F238E27FC236}">
                <a16:creationId xmlns="" xmlns:a16="http://schemas.microsoft.com/office/drawing/2014/main" id="{E8800F7E-9635-460C-AC76-96C7D2E59994}"/>
              </a:ext>
            </a:extLst>
          </p:cNvPr>
          <p:cNvSpPr txBox="1">
            <a:spLocks noChangeArrowheads="1"/>
          </p:cNvSpPr>
          <p:nvPr/>
        </p:nvSpPr>
        <p:spPr bwMode="auto">
          <a:xfrm>
            <a:off x="1468497" y="2297423"/>
            <a:ext cx="5416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FF0000"/>
                </a:solidFill>
                <a:latin typeface="黑体" panose="02010609060101010101" pitchFamily="49" charset="-122"/>
                <a:ea typeface="黑体" panose="02010609060101010101" pitchFamily="49" charset="-122"/>
              </a:rPr>
              <a:t>（两个条件必须同时具备，缺一不可）</a:t>
            </a:r>
          </a:p>
        </p:txBody>
      </p:sp>
      <p:sp>
        <p:nvSpPr>
          <p:cNvPr id="10" name="文本框 6151">
            <a:extLst>
              <a:ext uri="{FF2B5EF4-FFF2-40B4-BE49-F238E27FC236}">
                <a16:creationId xmlns="" xmlns:a16="http://schemas.microsoft.com/office/drawing/2014/main" id="{2A9A281B-2056-4568-8967-0C60F4FF001E}"/>
              </a:ext>
            </a:extLst>
          </p:cNvPr>
          <p:cNvSpPr txBox="1">
            <a:spLocks noChangeArrowheads="1"/>
          </p:cNvSpPr>
          <p:nvPr/>
        </p:nvSpPr>
        <p:spPr bwMode="auto">
          <a:xfrm>
            <a:off x="263352" y="913672"/>
            <a:ext cx="2338949" cy="523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006666"/>
                </a:solidFill>
                <a:latin typeface="微软雅黑" panose="020b0503020204020204" pitchFamily="34" charset="-122"/>
                <a:ea typeface="微软雅黑" panose="020b0503020204020204" pitchFamily="34" charset="-122"/>
                <a:sym typeface="宋体" panose="02010600030101010101" pitchFamily="2" charset="-122"/>
              </a:rPr>
              <a:t>圆周角的定义</a:t>
            </a:r>
          </a:p>
        </p:txBody>
      </p:sp>
      <p:sp>
        <p:nvSpPr>
          <p:cNvPr id="11" name="矩形 10">
            <a:extLst>
              <a:ext uri="{FF2B5EF4-FFF2-40B4-BE49-F238E27FC236}">
                <a16:creationId xmlns="" xmlns:a16="http://schemas.microsoft.com/office/drawing/2014/main" id="{BD1D8DA4-7069-4B01-990D-C9907D70B28D}"/>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33357155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Oval 4">
            <a:extLst>
              <a:ext uri="{FF2B5EF4-FFF2-40B4-BE49-F238E27FC236}">
                <a16:creationId xmlns="" xmlns:a16="http://schemas.microsoft.com/office/drawing/2014/main" id="{E6ADFCAA-4E81-4C03-9A60-7D03D34A106E}"/>
              </a:ext>
            </a:extLst>
          </p:cNvPr>
          <p:cNvSpPr>
            <a:spLocks noChangeArrowheads="1"/>
          </p:cNvSpPr>
          <p:nvPr/>
        </p:nvSpPr>
        <p:spPr bwMode="auto">
          <a:xfrm>
            <a:off x="7881417" y="4346574"/>
            <a:ext cx="1728787" cy="1728788"/>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3" name="Freeform 5">
            <a:extLst>
              <a:ext uri="{FF2B5EF4-FFF2-40B4-BE49-F238E27FC236}">
                <a16:creationId xmlns="" xmlns:a16="http://schemas.microsoft.com/office/drawing/2014/main" id="{19BFD117-7CFD-4B20-984F-8CE4453BD90C}"/>
              </a:ext>
            </a:extLst>
          </p:cNvPr>
          <p:cNvSpPr/>
          <p:nvPr/>
        </p:nvSpPr>
        <p:spPr bwMode="auto">
          <a:xfrm>
            <a:off x="8111604" y="5643563"/>
            <a:ext cx="1368425" cy="142875"/>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4" name="Text Box 6">
            <a:extLst>
              <a:ext uri="{FF2B5EF4-FFF2-40B4-BE49-F238E27FC236}">
                <a16:creationId xmlns="" xmlns:a16="http://schemas.microsoft.com/office/drawing/2014/main" id="{5FF70DEF-36DD-4034-9ECD-A062F08824BC}"/>
              </a:ext>
            </a:extLst>
          </p:cNvPr>
          <p:cNvSpPr txBox="1">
            <a:spLocks noChangeArrowheads="1"/>
          </p:cNvSpPr>
          <p:nvPr/>
        </p:nvSpPr>
        <p:spPr bwMode="auto">
          <a:xfrm>
            <a:off x="7535342" y="4633912"/>
            <a:ext cx="301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itchFamily="18" charset="0"/>
              <a:cs typeface="Times New Roman" panose="02020603050405020304" pitchFamily="18" charset="0"/>
            </a:endParaRPr>
          </a:p>
        </p:txBody>
      </p:sp>
      <p:sp>
        <p:nvSpPr>
          <p:cNvPr id="5" name="Text Box 7">
            <a:extLst>
              <a:ext uri="{FF2B5EF4-FFF2-40B4-BE49-F238E27FC236}">
                <a16:creationId xmlns="" xmlns:a16="http://schemas.microsoft.com/office/drawing/2014/main" id="{661BCFAA-595F-4294-AA0A-01F35FCE5339}"/>
              </a:ext>
            </a:extLst>
          </p:cNvPr>
          <p:cNvSpPr txBox="1">
            <a:spLocks noChangeArrowheads="1"/>
          </p:cNvSpPr>
          <p:nvPr/>
        </p:nvSpPr>
        <p:spPr bwMode="auto">
          <a:xfrm>
            <a:off x="8616429" y="4778374"/>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6" name="Text Box 8">
            <a:extLst>
              <a:ext uri="{FF2B5EF4-FFF2-40B4-BE49-F238E27FC236}">
                <a16:creationId xmlns="" xmlns:a16="http://schemas.microsoft.com/office/drawing/2014/main" id="{EB0E59A1-08BE-4346-AEA7-1D5C8FFE12D2}"/>
              </a:ext>
            </a:extLst>
          </p:cNvPr>
          <p:cNvSpPr txBox="1">
            <a:spLocks noChangeArrowheads="1"/>
          </p:cNvSpPr>
          <p:nvPr/>
        </p:nvSpPr>
        <p:spPr bwMode="auto">
          <a:xfrm>
            <a:off x="9551467" y="5570537"/>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7" name="Freeform 9">
            <a:extLst>
              <a:ext uri="{FF2B5EF4-FFF2-40B4-BE49-F238E27FC236}">
                <a16:creationId xmlns="" xmlns:a16="http://schemas.microsoft.com/office/drawing/2014/main" id="{1795E6AD-CF79-4AC6-8578-B61AD1C403EE}"/>
              </a:ext>
            </a:extLst>
          </p:cNvPr>
          <p:cNvSpPr/>
          <p:nvPr/>
        </p:nvSpPr>
        <p:spPr bwMode="auto">
          <a:xfrm flipH="1" flipV="1">
            <a:off x="7967142" y="4778374"/>
            <a:ext cx="1512887" cy="865188"/>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8" name="Text Box 10">
            <a:extLst>
              <a:ext uri="{FF2B5EF4-FFF2-40B4-BE49-F238E27FC236}">
                <a16:creationId xmlns="" xmlns:a16="http://schemas.microsoft.com/office/drawing/2014/main" id="{54538555-C6F3-48B0-B89F-E674F6BF16DF}"/>
              </a:ext>
            </a:extLst>
          </p:cNvPr>
          <p:cNvSpPr txBox="1">
            <a:spLocks noChangeArrowheads="1"/>
          </p:cNvSpPr>
          <p:nvPr/>
        </p:nvSpPr>
        <p:spPr bwMode="auto">
          <a:xfrm>
            <a:off x="7824267" y="5786437"/>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9" name="Oval 13">
            <a:extLst>
              <a:ext uri="{FF2B5EF4-FFF2-40B4-BE49-F238E27FC236}">
                <a16:creationId xmlns="" xmlns:a16="http://schemas.microsoft.com/office/drawing/2014/main" id="{DA6A595D-5CF1-4E00-A7AE-9031135EE7AB}"/>
              </a:ext>
            </a:extLst>
          </p:cNvPr>
          <p:cNvSpPr>
            <a:spLocks noChangeArrowheads="1"/>
          </p:cNvSpPr>
          <p:nvPr/>
        </p:nvSpPr>
        <p:spPr bwMode="auto">
          <a:xfrm>
            <a:off x="5158853" y="1700213"/>
            <a:ext cx="1728788" cy="1728787"/>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10" name="Freeform 14">
            <a:extLst>
              <a:ext uri="{FF2B5EF4-FFF2-40B4-BE49-F238E27FC236}">
                <a16:creationId xmlns="" xmlns:a16="http://schemas.microsoft.com/office/drawing/2014/main" id="{9F1BF89B-4877-43CF-B3B8-3F3BC08D30A9}"/>
              </a:ext>
            </a:extLst>
          </p:cNvPr>
          <p:cNvSpPr/>
          <p:nvPr/>
        </p:nvSpPr>
        <p:spPr bwMode="auto">
          <a:xfrm flipV="1">
            <a:off x="5374753" y="1987549"/>
            <a:ext cx="647700" cy="1081088"/>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11" name="Text Box 15">
            <a:extLst>
              <a:ext uri="{FF2B5EF4-FFF2-40B4-BE49-F238E27FC236}">
                <a16:creationId xmlns="" xmlns:a16="http://schemas.microsoft.com/office/drawing/2014/main" id="{4F8AEE0C-09E7-41EC-81BE-A0FF6C14D05F}"/>
              </a:ext>
            </a:extLst>
          </p:cNvPr>
          <p:cNvSpPr txBox="1">
            <a:spLocks noChangeArrowheads="1"/>
          </p:cNvSpPr>
          <p:nvPr/>
        </p:nvSpPr>
        <p:spPr bwMode="auto">
          <a:xfrm>
            <a:off x="6743179" y="1700212"/>
            <a:ext cx="360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12" name="Text Box 16">
            <a:extLst>
              <a:ext uri="{FF2B5EF4-FFF2-40B4-BE49-F238E27FC236}">
                <a16:creationId xmlns="" xmlns:a16="http://schemas.microsoft.com/office/drawing/2014/main" id="{42407BCE-4592-4B55-954F-FCAF302E6BA7}"/>
              </a:ext>
            </a:extLst>
          </p:cNvPr>
          <p:cNvSpPr txBox="1">
            <a:spLocks noChangeArrowheads="1"/>
          </p:cNvSpPr>
          <p:nvPr/>
        </p:nvSpPr>
        <p:spPr bwMode="auto">
          <a:xfrm>
            <a:off x="5663679" y="2259012"/>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13" name="Freeform 17">
            <a:extLst>
              <a:ext uri="{FF2B5EF4-FFF2-40B4-BE49-F238E27FC236}">
                <a16:creationId xmlns="" xmlns:a16="http://schemas.microsoft.com/office/drawing/2014/main" id="{3650CDA5-71B0-476C-8005-C5D3E2AF6AD0}"/>
              </a:ext>
            </a:extLst>
          </p:cNvPr>
          <p:cNvSpPr/>
          <p:nvPr/>
        </p:nvSpPr>
        <p:spPr bwMode="auto">
          <a:xfrm flipH="1">
            <a:off x="6020866" y="1989138"/>
            <a:ext cx="647700" cy="1081087"/>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14" name="Text Box 18">
            <a:extLst>
              <a:ext uri="{FF2B5EF4-FFF2-40B4-BE49-F238E27FC236}">
                <a16:creationId xmlns="" xmlns:a16="http://schemas.microsoft.com/office/drawing/2014/main" id="{4BF9363D-8B33-4901-932F-65EE4433BEED}"/>
              </a:ext>
            </a:extLst>
          </p:cNvPr>
          <p:cNvSpPr txBox="1">
            <a:spLocks noChangeArrowheads="1"/>
          </p:cNvSpPr>
          <p:nvPr/>
        </p:nvSpPr>
        <p:spPr bwMode="auto">
          <a:xfrm>
            <a:off x="4942954" y="1771650"/>
            <a:ext cx="504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15" name="Oval 21">
            <a:extLst>
              <a:ext uri="{FF2B5EF4-FFF2-40B4-BE49-F238E27FC236}">
                <a16:creationId xmlns="" xmlns:a16="http://schemas.microsoft.com/office/drawing/2014/main" id="{1E039889-FB00-4755-9477-4F0EE5F82A55}"/>
              </a:ext>
            </a:extLst>
          </p:cNvPr>
          <p:cNvSpPr>
            <a:spLocks noChangeArrowheads="1"/>
          </p:cNvSpPr>
          <p:nvPr/>
        </p:nvSpPr>
        <p:spPr bwMode="auto">
          <a:xfrm>
            <a:off x="5171553" y="4425949"/>
            <a:ext cx="1728788" cy="1728788"/>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16" name="Freeform 22">
            <a:extLst>
              <a:ext uri="{FF2B5EF4-FFF2-40B4-BE49-F238E27FC236}">
                <a16:creationId xmlns="" xmlns:a16="http://schemas.microsoft.com/office/drawing/2014/main" id="{C6E211C7-6C50-40EA-982D-D1073F17D320}"/>
              </a:ext>
            </a:extLst>
          </p:cNvPr>
          <p:cNvSpPr/>
          <p:nvPr/>
        </p:nvSpPr>
        <p:spPr bwMode="auto">
          <a:xfrm flipH="1" flipV="1">
            <a:off x="5158854" y="4418013"/>
            <a:ext cx="720725" cy="935037"/>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17" name="Text Box 23">
            <a:extLst>
              <a:ext uri="{FF2B5EF4-FFF2-40B4-BE49-F238E27FC236}">
                <a16:creationId xmlns="" xmlns:a16="http://schemas.microsoft.com/office/drawing/2014/main" id="{8F84A2D8-6FE3-4902-B35A-640A0DF04A73}"/>
              </a:ext>
            </a:extLst>
          </p:cNvPr>
          <p:cNvSpPr txBox="1">
            <a:spLocks noChangeArrowheads="1"/>
          </p:cNvSpPr>
          <p:nvPr/>
        </p:nvSpPr>
        <p:spPr bwMode="auto">
          <a:xfrm>
            <a:off x="6814616" y="4568825"/>
            <a:ext cx="3603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18" name="Text Box 24">
            <a:extLst>
              <a:ext uri="{FF2B5EF4-FFF2-40B4-BE49-F238E27FC236}">
                <a16:creationId xmlns="" xmlns:a16="http://schemas.microsoft.com/office/drawing/2014/main" id="{5E957326-F540-46E1-B2CF-DFAFCC0A8DE1}"/>
              </a:ext>
            </a:extLst>
          </p:cNvPr>
          <p:cNvSpPr txBox="1">
            <a:spLocks noChangeArrowheads="1"/>
          </p:cNvSpPr>
          <p:nvPr/>
        </p:nvSpPr>
        <p:spPr bwMode="auto">
          <a:xfrm>
            <a:off x="5663679" y="5138737"/>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19" name="Freeform 25">
            <a:extLst>
              <a:ext uri="{FF2B5EF4-FFF2-40B4-BE49-F238E27FC236}">
                <a16:creationId xmlns="" xmlns:a16="http://schemas.microsoft.com/office/drawing/2014/main" id="{05AF6C3E-4C3F-4B20-94EF-404FF69FD8AC}"/>
              </a:ext>
            </a:extLst>
          </p:cNvPr>
          <p:cNvSpPr/>
          <p:nvPr/>
        </p:nvSpPr>
        <p:spPr bwMode="auto">
          <a:xfrm flipV="1">
            <a:off x="5158854" y="4784725"/>
            <a:ext cx="1584325" cy="576263"/>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20" name="Text Box 26">
            <a:extLst>
              <a:ext uri="{FF2B5EF4-FFF2-40B4-BE49-F238E27FC236}">
                <a16:creationId xmlns="" xmlns:a16="http://schemas.microsoft.com/office/drawing/2014/main" id="{A6EDD8FA-9DAF-4FCE-A01E-4807CF6A0331}"/>
              </a:ext>
            </a:extLst>
          </p:cNvPr>
          <p:cNvSpPr txBox="1">
            <a:spLocks noChangeArrowheads="1"/>
          </p:cNvSpPr>
          <p:nvPr/>
        </p:nvSpPr>
        <p:spPr bwMode="auto">
          <a:xfrm>
            <a:off x="5517629" y="4130675"/>
            <a:ext cx="504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21" name="Text Box 29">
            <a:extLst>
              <a:ext uri="{FF2B5EF4-FFF2-40B4-BE49-F238E27FC236}">
                <a16:creationId xmlns="" xmlns:a16="http://schemas.microsoft.com/office/drawing/2014/main" id="{FC1F2EC8-D5D8-4D96-84E0-CF3D73CB4A59}"/>
              </a:ext>
            </a:extLst>
          </p:cNvPr>
          <p:cNvSpPr txBox="1">
            <a:spLocks noChangeArrowheads="1"/>
          </p:cNvSpPr>
          <p:nvPr/>
        </p:nvSpPr>
        <p:spPr bwMode="auto">
          <a:xfrm>
            <a:off x="6093892" y="2852737"/>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22" name="Text Box 30">
            <a:extLst>
              <a:ext uri="{FF2B5EF4-FFF2-40B4-BE49-F238E27FC236}">
                <a16:creationId xmlns="" xmlns:a16="http://schemas.microsoft.com/office/drawing/2014/main" id="{238D779F-3833-4F34-8559-E7178F65A5AE}"/>
              </a:ext>
            </a:extLst>
          </p:cNvPr>
          <p:cNvSpPr txBox="1">
            <a:spLocks noChangeArrowheads="1"/>
          </p:cNvSpPr>
          <p:nvPr/>
        </p:nvSpPr>
        <p:spPr bwMode="auto">
          <a:xfrm>
            <a:off x="4798492" y="5218112"/>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23" name="Oval 58">
            <a:extLst>
              <a:ext uri="{FF2B5EF4-FFF2-40B4-BE49-F238E27FC236}">
                <a16:creationId xmlns="" xmlns:a16="http://schemas.microsoft.com/office/drawing/2014/main" id="{DBE5D81E-B3D2-4F49-82D6-121B6A09D0C8}"/>
              </a:ext>
            </a:extLst>
          </p:cNvPr>
          <p:cNvSpPr>
            <a:spLocks noChangeArrowheads="1"/>
          </p:cNvSpPr>
          <p:nvPr/>
        </p:nvSpPr>
        <p:spPr bwMode="auto">
          <a:xfrm>
            <a:off x="7824267" y="1844674"/>
            <a:ext cx="1728787" cy="1728788"/>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24" name="Freeform 59">
            <a:extLst>
              <a:ext uri="{FF2B5EF4-FFF2-40B4-BE49-F238E27FC236}">
                <a16:creationId xmlns="" xmlns:a16="http://schemas.microsoft.com/office/drawing/2014/main" id="{8534D554-B736-4E22-8645-E4FEEE889D3B}"/>
              </a:ext>
            </a:extLst>
          </p:cNvPr>
          <p:cNvSpPr/>
          <p:nvPr/>
        </p:nvSpPr>
        <p:spPr bwMode="auto">
          <a:xfrm>
            <a:off x="8040166" y="1873249"/>
            <a:ext cx="792162" cy="1441450"/>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25" name="Text Box 60">
            <a:extLst>
              <a:ext uri="{FF2B5EF4-FFF2-40B4-BE49-F238E27FC236}">
                <a16:creationId xmlns="" xmlns:a16="http://schemas.microsoft.com/office/drawing/2014/main" id="{69AE7353-9F32-458B-96E8-A8A97CDFD513}"/>
              </a:ext>
            </a:extLst>
          </p:cNvPr>
          <p:cNvSpPr txBox="1">
            <a:spLocks noChangeArrowheads="1"/>
          </p:cNvSpPr>
          <p:nvPr/>
        </p:nvSpPr>
        <p:spPr bwMode="auto">
          <a:xfrm>
            <a:off x="9983266" y="2089150"/>
            <a:ext cx="3603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26" name="Text Box 61">
            <a:extLst>
              <a:ext uri="{FF2B5EF4-FFF2-40B4-BE49-F238E27FC236}">
                <a16:creationId xmlns="" xmlns:a16="http://schemas.microsoft.com/office/drawing/2014/main" id="{5CF9EF90-2C2A-4088-BBCD-15C2BF2F27ED}"/>
              </a:ext>
            </a:extLst>
          </p:cNvPr>
          <p:cNvSpPr txBox="1">
            <a:spLocks noChangeArrowheads="1"/>
          </p:cNvSpPr>
          <p:nvPr/>
        </p:nvSpPr>
        <p:spPr bwMode="auto">
          <a:xfrm>
            <a:off x="8327504" y="2546349"/>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27" name="Text Box 62">
            <a:extLst>
              <a:ext uri="{FF2B5EF4-FFF2-40B4-BE49-F238E27FC236}">
                <a16:creationId xmlns="" xmlns:a16="http://schemas.microsoft.com/office/drawing/2014/main" id="{4172282C-94EF-4A2F-AA2F-C1BEED90E479}"/>
              </a:ext>
            </a:extLst>
          </p:cNvPr>
          <p:cNvSpPr txBox="1">
            <a:spLocks noChangeArrowheads="1"/>
          </p:cNvSpPr>
          <p:nvPr/>
        </p:nvSpPr>
        <p:spPr bwMode="auto">
          <a:xfrm>
            <a:off x="8759304" y="1441450"/>
            <a:ext cx="504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28" name="Freeform 63">
            <a:extLst>
              <a:ext uri="{FF2B5EF4-FFF2-40B4-BE49-F238E27FC236}">
                <a16:creationId xmlns="" xmlns:a16="http://schemas.microsoft.com/office/drawing/2014/main" id="{274AB5E9-D8A5-4A25-AB82-745620C3249B}"/>
              </a:ext>
            </a:extLst>
          </p:cNvPr>
          <p:cNvSpPr/>
          <p:nvPr/>
        </p:nvSpPr>
        <p:spPr bwMode="auto">
          <a:xfrm>
            <a:off x="8832328" y="1844675"/>
            <a:ext cx="1512888" cy="144463"/>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29" name="Text Box 64">
            <a:extLst>
              <a:ext uri="{FF2B5EF4-FFF2-40B4-BE49-F238E27FC236}">
                <a16:creationId xmlns="" xmlns:a16="http://schemas.microsoft.com/office/drawing/2014/main" id="{2A703EB4-1D8A-416D-A43E-F89AB0270C8E}"/>
              </a:ext>
            </a:extLst>
          </p:cNvPr>
          <p:cNvSpPr txBox="1">
            <a:spLocks noChangeArrowheads="1"/>
          </p:cNvSpPr>
          <p:nvPr/>
        </p:nvSpPr>
        <p:spPr bwMode="auto">
          <a:xfrm>
            <a:off x="7738542" y="3278187"/>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30" name="Oval 67">
            <a:extLst>
              <a:ext uri="{FF2B5EF4-FFF2-40B4-BE49-F238E27FC236}">
                <a16:creationId xmlns="" xmlns:a16="http://schemas.microsoft.com/office/drawing/2014/main" id="{551926B0-DFA3-4D88-B2D3-CE3F28AF656A}"/>
              </a:ext>
            </a:extLst>
          </p:cNvPr>
          <p:cNvSpPr>
            <a:spLocks noChangeArrowheads="1"/>
          </p:cNvSpPr>
          <p:nvPr/>
        </p:nvSpPr>
        <p:spPr bwMode="auto">
          <a:xfrm>
            <a:off x="2425178" y="4562474"/>
            <a:ext cx="1728788" cy="1728788"/>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31" name="Freeform 68">
            <a:extLst>
              <a:ext uri="{FF2B5EF4-FFF2-40B4-BE49-F238E27FC236}">
                <a16:creationId xmlns="" xmlns:a16="http://schemas.microsoft.com/office/drawing/2014/main" id="{DF829749-7E90-46AD-B9E5-336D39D83FC2}"/>
              </a:ext>
            </a:extLst>
          </p:cNvPr>
          <p:cNvSpPr/>
          <p:nvPr/>
        </p:nvSpPr>
        <p:spPr bwMode="auto">
          <a:xfrm>
            <a:off x="2639491" y="4059238"/>
            <a:ext cx="360362" cy="1970087"/>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32" name="Text Box 69">
            <a:extLst>
              <a:ext uri="{FF2B5EF4-FFF2-40B4-BE49-F238E27FC236}">
                <a16:creationId xmlns="" xmlns:a16="http://schemas.microsoft.com/office/drawing/2014/main" id="{EB1FBD47-B14E-46CD-A602-C120D82F48EA}"/>
              </a:ext>
            </a:extLst>
          </p:cNvPr>
          <p:cNvSpPr txBox="1">
            <a:spLocks noChangeArrowheads="1"/>
          </p:cNvSpPr>
          <p:nvPr/>
        </p:nvSpPr>
        <p:spPr bwMode="auto">
          <a:xfrm>
            <a:off x="3852341" y="5967412"/>
            <a:ext cx="3603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33" name="Text Box 70">
            <a:extLst>
              <a:ext uri="{FF2B5EF4-FFF2-40B4-BE49-F238E27FC236}">
                <a16:creationId xmlns="" xmlns:a16="http://schemas.microsoft.com/office/drawing/2014/main" id="{A251C27B-DD2B-40E5-A991-04E26C9581FB}"/>
              </a:ext>
            </a:extLst>
          </p:cNvPr>
          <p:cNvSpPr txBox="1">
            <a:spLocks noChangeArrowheads="1"/>
          </p:cNvSpPr>
          <p:nvPr/>
        </p:nvSpPr>
        <p:spPr bwMode="auto">
          <a:xfrm>
            <a:off x="2926829" y="5138737"/>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34" name="Freeform 71">
            <a:extLst>
              <a:ext uri="{FF2B5EF4-FFF2-40B4-BE49-F238E27FC236}">
                <a16:creationId xmlns="" xmlns:a16="http://schemas.microsoft.com/office/drawing/2014/main" id="{78873305-02C2-42CC-8E08-A1DA6AB3F3CF}"/>
              </a:ext>
            </a:extLst>
          </p:cNvPr>
          <p:cNvSpPr/>
          <p:nvPr/>
        </p:nvSpPr>
        <p:spPr bwMode="auto">
          <a:xfrm>
            <a:off x="2999854" y="4059238"/>
            <a:ext cx="898525" cy="1952625"/>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35" name="Text Box 72">
            <a:extLst>
              <a:ext uri="{FF2B5EF4-FFF2-40B4-BE49-F238E27FC236}">
                <a16:creationId xmlns="" xmlns:a16="http://schemas.microsoft.com/office/drawing/2014/main" id="{E6652199-B413-40EE-A699-B0C3565F493B}"/>
              </a:ext>
            </a:extLst>
          </p:cNvPr>
          <p:cNvSpPr txBox="1">
            <a:spLocks noChangeArrowheads="1"/>
          </p:cNvSpPr>
          <p:nvPr/>
        </p:nvSpPr>
        <p:spPr bwMode="auto">
          <a:xfrm>
            <a:off x="2339454" y="5967412"/>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36" name="Oval 75">
            <a:extLst>
              <a:ext uri="{FF2B5EF4-FFF2-40B4-BE49-F238E27FC236}">
                <a16:creationId xmlns="" xmlns:a16="http://schemas.microsoft.com/office/drawing/2014/main" id="{7907F8C0-A208-45D7-82C8-FC72D9F8F998}"/>
              </a:ext>
            </a:extLst>
          </p:cNvPr>
          <p:cNvSpPr>
            <a:spLocks noChangeArrowheads="1"/>
          </p:cNvSpPr>
          <p:nvPr/>
        </p:nvSpPr>
        <p:spPr bwMode="auto">
          <a:xfrm>
            <a:off x="2423592" y="1700213"/>
            <a:ext cx="1728787" cy="1728787"/>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sp>
        <p:nvSpPr>
          <p:cNvPr id="37" name="Freeform 76">
            <a:extLst>
              <a:ext uri="{FF2B5EF4-FFF2-40B4-BE49-F238E27FC236}">
                <a16:creationId xmlns="" xmlns:a16="http://schemas.microsoft.com/office/drawing/2014/main" id="{0B384AA3-DC21-45C1-AAB6-4F67803FE7C8}"/>
              </a:ext>
            </a:extLst>
          </p:cNvPr>
          <p:cNvSpPr/>
          <p:nvPr/>
        </p:nvSpPr>
        <p:spPr bwMode="auto">
          <a:xfrm flipV="1">
            <a:off x="2566466" y="2060575"/>
            <a:ext cx="1585912" cy="358775"/>
          </a:xfrm>
          <a:custGeom>
            <a:gdLst>
              <a:gd name="T0" fmla="*/ 0 w 387"/>
              <a:gd name="T1" fmla="*/ 2147483647 h 918"/>
              <a:gd name="T2" fmla="*/ 2147483647 w 387"/>
              <a:gd name="T3" fmla="*/ 0 h 918"/>
              <a:gd name="T4" fmla="*/ 0 60000 65536"/>
              <a:gd name="T5" fmla="*/ 0 60000 65536"/>
              <a:gd name="T6" fmla="*/ 0 w 387"/>
              <a:gd name="T7" fmla="*/ 0 h 918"/>
              <a:gd name="T8" fmla="*/ 387 w 387"/>
              <a:gd name="T9" fmla="*/ 918 h 918"/>
            </a:gdLst>
            <a:cxnLst>
              <a:cxn ang="T4">
                <a:pos x="T0" y="T1"/>
              </a:cxn>
              <a:cxn ang="T5">
                <a:pos x="T2" y="T3"/>
              </a:cxn>
            </a:cxnLst>
            <a:rect l="T6" t="T7" r="T8" b="T9"/>
            <a:pathLst>
              <a:path w="387" h="918">
                <a:moveTo>
                  <a:pt x="0" y="918"/>
                </a:moveTo>
                <a:lnTo>
                  <a:pt x="387" y="0"/>
                </a:lnTo>
              </a:path>
            </a:pathLst>
          </a:custGeom>
          <a:noFill/>
          <a:ln w="25400" cmpd="sng">
            <a:solidFill>
              <a:schemeClr val="accent6">
                <a:lumMod val="75000"/>
              </a:schemeClr>
            </a:solidFill>
            <a:bevel/>
          </a:ln>
        </p:spPr>
        <p:txBody>
          <a:bodyPr/>
          <a:lstStyle/>
          <a:p>
            <a:pPr>
              <a:defRPr/>
            </a:pPr>
            <a:endParaRPr lang="zh-CN" altLang="en-US"/>
          </a:p>
        </p:txBody>
      </p:sp>
      <p:sp>
        <p:nvSpPr>
          <p:cNvPr id="38" name="Text Box 77">
            <a:extLst>
              <a:ext uri="{FF2B5EF4-FFF2-40B4-BE49-F238E27FC236}">
                <a16:creationId xmlns="" xmlns:a16="http://schemas.microsoft.com/office/drawing/2014/main" id="{5F993C52-E0A8-41F5-853D-CB57026CCB20}"/>
              </a:ext>
            </a:extLst>
          </p:cNvPr>
          <p:cNvSpPr txBox="1">
            <a:spLocks noChangeArrowheads="1"/>
          </p:cNvSpPr>
          <p:nvPr/>
        </p:nvSpPr>
        <p:spPr bwMode="auto">
          <a:xfrm>
            <a:off x="2495029" y="3284537"/>
            <a:ext cx="360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39" name="Text Box 78">
            <a:extLst>
              <a:ext uri="{FF2B5EF4-FFF2-40B4-BE49-F238E27FC236}">
                <a16:creationId xmlns="" xmlns:a16="http://schemas.microsoft.com/office/drawing/2014/main" id="{AB30162E-2BC8-4EAA-B0DA-6DEAAF2AA45B}"/>
              </a:ext>
            </a:extLst>
          </p:cNvPr>
          <p:cNvSpPr txBox="1">
            <a:spLocks noChangeArrowheads="1"/>
          </p:cNvSpPr>
          <p:nvPr/>
        </p:nvSpPr>
        <p:spPr bwMode="auto">
          <a:xfrm>
            <a:off x="2926829" y="2330449"/>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O</a:t>
            </a:r>
            <a:endParaRPr lang="en-US" altLang="zh-CN" sz="2400" b="1" i="1">
              <a:latin typeface="Times New Roman" panose="02020603050405020304" pitchFamily="18" charset="0"/>
              <a:cs typeface="Times New Roman" panose="02020603050405020304" pitchFamily="18" charset="0"/>
            </a:endParaRPr>
          </a:p>
        </p:txBody>
      </p:sp>
      <p:sp>
        <p:nvSpPr>
          <p:cNvPr id="40" name="Freeform 79">
            <a:extLst>
              <a:ext uri="{FF2B5EF4-FFF2-40B4-BE49-F238E27FC236}">
                <a16:creationId xmlns="" xmlns:a16="http://schemas.microsoft.com/office/drawing/2014/main" id="{0BC3900C-EC60-4B1D-A3B0-10293B4E1E2F}"/>
              </a:ext>
            </a:extLst>
          </p:cNvPr>
          <p:cNvSpPr/>
          <p:nvPr/>
        </p:nvSpPr>
        <p:spPr bwMode="auto">
          <a:xfrm flipH="1">
            <a:off x="2782367" y="2420937"/>
            <a:ext cx="1335087" cy="863600"/>
          </a:xfrm>
          <a:custGeom>
            <a:gdLst>
              <a:gd name="T0" fmla="*/ 0 w 384"/>
              <a:gd name="T1" fmla="*/ 0 h 912"/>
              <a:gd name="T2" fmla="*/ 2147483647 w 384"/>
              <a:gd name="T3" fmla="*/ 2147483647 h 912"/>
              <a:gd name="T4" fmla="*/ 0 60000 65536"/>
              <a:gd name="T5" fmla="*/ 0 60000 65536"/>
              <a:gd name="T6" fmla="*/ 0 w 384"/>
              <a:gd name="T7" fmla="*/ 0 h 912"/>
              <a:gd name="T8" fmla="*/ 384 w 384"/>
              <a:gd name="T9" fmla="*/ 912 h 912"/>
            </a:gdLst>
            <a:cxnLst>
              <a:cxn ang="T4">
                <a:pos x="T0" y="T1"/>
              </a:cxn>
              <a:cxn ang="T5">
                <a:pos x="T2" y="T3"/>
              </a:cxn>
            </a:cxnLst>
            <a:rect l="T6" t="T7" r="T8" b="T9"/>
            <a:pathLst>
              <a:path w="384" h="912">
                <a:moveTo>
                  <a:pt x="0" y="0"/>
                </a:moveTo>
                <a:lnTo>
                  <a:pt x="384" y="912"/>
                </a:lnTo>
              </a:path>
            </a:pathLst>
          </a:custGeom>
          <a:noFill/>
          <a:ln w="25400" cmpd="sng">
            <a:solidFill>
              <a:schemeClr val="accent6">
                <a:lumMod val="75000"/>
              </a:schemeClr>
            </a:solidFill>
            <a:bevel/>
          </a:ln>
        </p:spPr>
        <p:txBody>
          <a:bodyPr/>
          <a:lstStyle/>
          <a:p>
            <a:pPr>
              <a:defRPr/>
            </a:pPr>
            <a:endParaRPr lang="zh-CN" altLang="en-US"/>
          </a:p>
        </p:txBody>
      </p:sp>
      <p:sp>
        <p:nvSpPr>
          <p:cNvPr id="41" name="Text Box 80">
            <a:extLst>
              <a:ext uri="{FF2B5EF4-FFF2-40B4-BE49-F238E27FC236}">
                <a16:creationId xmlns="" xmlns:a16="http://schemas.microsoft.com/office/drawing/2014/main" id="{70F848D2-F650-4B9A-94C9-D634AD8FDDA4}"/>
              </a:ext>
            </a:extLst>
          </p:cNvPr>
          <p:cNvSpPr txBox="1">
            <a:spLocks noChangeArrowheads="1"/>
          </p:cNvSpPr>
          <p:nvPr/>
        </p:nvSpPr>
        <p:spPr bwMode="auto">
          <a:xfrm>
            <a:off x="2064817" y="1989137"/>
            <a:ext cx="504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B</a:t>
            </a:r>
            <a:endParaRPr lang="en-US" altLang="zh-CN" sz="2400" b="1" i="1">
              <a:latin typeface="Times New Roman" panose="02020603050405020304" pitchFamily="18" charset="0"/>
              <a:cs typeface="Times New Roman" panose="02020603050405020304" pitchFamily="18" charset="0"/>
            </a:endParaRPr>
          </a:p>
        </p:txBody>
      </p:sp>
      <p:sp>
        <p:nvSpPr>
          <p:cNvPr id="42" name="Text Box 83">
            <a:extLst>
              <a:ext uri="{FF2B5EF4-FFF2-40B4-BE49-F238E27FC236}">
                <a16:creationId xmlns="" xmlns:a16="http://schemas.microsoft.com/office/drawing/2014/main" id="{2A9CA58A-8C50-4D7C-8CBC-4A128DBF2951}"/>
              </a:ext>
            </a:extLst>
          </p:cNvPr>
          <p:cNvSpPr txBox="1">
            <a:spLocks noChangeArrowheads="1"/>
          </p:cNvSpPr>
          <p:nvPr/>
        </p:nvSpPr>
        <p:spPr bwMode="auto">
          <a:xfrm>
            <a:off x="2566467" y="3914774"/>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43" name="Text Box 84">
            <a:extLst>
              <a:ext uri="{FF2B5EF4-FFF2-40B4-BE49-F238E27FC236}">
                <a16:creationId xmlns="" xmlns:a16="http://schemas.microsoft.com/office/drawing/2014/main" id="{8A6DC86A-91E1-450B-99EC-BD08B23784F4}"/>
              </a:ext>
            </a:extLst>
          </p:cNvPr>
          <p:cNvSpPr txBox="1">
            <a:spLocks noChangeArrowheads="1"/>
          </p:cNvSpPr>
          <p:nvPr/>
        </p:nvSpPr>
        <p:spPr bwMode="auto">
          <a:xfrm>
            <a:off x="4150792" y="2133600"/>
            <a:ext cx="504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i="1">
                <a:latin typeface="Times New Roman" panose="02020603050405020304" pitchFamily="18" charset="0"/>
              </a:rPr>
              <a:t>A</a:t>
            </a:r>
            <a:endParaRPr lang="en-US" altLang="zh-CN" sz="2400" b="1" i="1">
              <a:latin typeface="Times New Roman" panose="02020603050405020304" pitchFamily="18" charset="0"/>
              <a:cs typeface="Times New Roman" panose="02020603050405020304" pitchFamily="18" charset="0"/>
            </a:endParaRPr>
          </a:p>
        </p:txBody>
      </p:sp>
      <p:sp>
        <p:nvSpPr>
          <p:cNvPr id="44" name="Text Box 5">
            <a:extLst>
              <a:ext uri="{FF2B5EF4-FFF2-40B4-BE49-F238E27FC236}">
                <a16:creationId xmlns="" xmlns:a16="http://schemas.microsoft.com/office/drawing/2014/main" id="{9A593BFB-E609-4FEE-93B8-1DFAA7B60520}"/>
              </a:ext>
            </a:extLst>
          </p:cNvPr>
          <p:cNvSpPr txBox="1"/>
          <p:nvPr/>
        </p:nvSpPr>
        <p:spPr>
          <a:xfrm>
            <a:off x="259333" y="1010890"/>
            <a:ext cx="8280400" cy="460375"/>
          </a:xfrm>
          <a:prstGeom prst="rect">
            <a:avLst/>
          </a:prstGeom>
          <a:noFill/>
          <a:ln w="9525">
            <a:noFill/>
          </a:ln>
        </p:spPr>
        <p:txBody>
          <a:bodyPr>
            <a:spAutoFit/>
          </a:bodyPr>
          <a:lstStyle/>
          <a:p>
            <a:pPr algn="just">
              <a:defRPr/>
            </a:pPr>
            <a:r>
              <a:rPr lang="zh-CN" altLang="en-US" sz="2400" b="1" noProof="1" smtClean="0">
                <a:solidFill>
                  <a:srgbClr val="C00000"/>
                </a:solidFill>
                <a:latin typeface="黑体" panose="02010609060101010101" pitchFamily="49" charset="-122"/>
                <a:ea typeface="黑体" panose="02010609060101010101" pitchFamily="49" charset="-122"/>
              </a:rPr>
              <a:t>判断：</a:t>
            </a:r>
            <a:r>
              <a:rPr lang="zh-CN" altLang="en-US" sz="2400" noProof="1">
                <a:latin typeface="黑体" panose="02010609060101010101" pitchFamily="49" charset="-122"/>
                <a:ea typeface="黑体" panose="02010609060101010101" pitchFamily="49" charset="-122"/>
              </a:rPr>
              <a:t>下列各图中的</a:t>
            </a:r>
            <a:r>
              <a:rPr lang="zh-CN" altLang="en-US" sz="2400" noProof="1">
                <a:latin typeface="Times New Roman" panose="02020603050405020304" pitchFamily="18" charset="0"/>
                <a:ea typeface="黑体" panose="02010609060101010101" pitchFamily="49" charset="-122"/>
              </a:rPr>
              <a:t>∠</a:t>
            </a:r>
            <a:r>
              <a:rPr lang="en-US" altLang="zh-CN" sz="2400" i="1" noProof="1">
                <a:latin typeface="Times New Roman" panose="02020603050405020304" pitchFamily="18" charset="0"/>
                <a:ea typeface="黑体" panose="02010609060101010101" pitchFamily="49" charset="-122"/>
              </a:rPr>
              <a:t>BAC</a:t>
            </a:r>
            <a:r>
              <a:rPr lang="zh-CN" altLang="en-US" sz="2400" noProof="1">
                <a:latin typeface="黑体" panose="02010609060101010101" pitchFamily="49" charset="-122"/>
                <a:ea typeface="黑体" panose="02010609060101010101" pitchFamily="49" charset="-122"/>
              </a:rPr>
              <a:t>是否为圆周角并简述理由</a:t>
            </a:r>
            <a:r>
              <a:rPr lang="en-US" altLang="zh-CN" sz="2400" noProof="1">
                <a:latin typeface="黑体" panose="02010609060101010101" pitchFamily="49" charset="-122"/>
                <a:ea typeface="黑体" panose="02010609060101010101" pitchFamily="49" charset="-122"/>
              </a:rPr>
              <a:t>.</a:t>
            </a:r>
            <a:endParaRPr lang="en-US" altLang="x-none" sz="2400" b="1" noProof="1">
              <a:latin typeface="黑体" panose="02010609060101010101" pitchFamily="49" charset="-122"/>
              <a:ea typeface="黑体" panose="02010609060101010101" pitchFamily="49" charset="-122"/>
            </a:endParaRPr>
          </a:p>
        </p:txBody>
      </p:sp>
      <p:sp>
        <p:nvSpPr>
          <p:cNvPr id="45" name="Rectangle 87">
            <a:extLst>
              <a:ext uri="{FF2B5EF4-FFF2-40B4-BE49-F238E27FC236}">
                <a16:creationId xmlns="" xmlns:a16="http://schemas.microsoft.com/office/drawing/2014/main" id="{F7B43817-92BC-43E1-8EF8-C30A9A860F72}"/>
              </a:ext>
            </a:extLst>
          </p:cNvPr>
          <p:cNvSpPr>
            <a:spLocks noChangeArrowheads="1"/>
          </p:cNvSpPr>
          <p:nvPr/>
        </p:nvSpPr>
        <p:spPr bwMode="auto">
          <a:xfrm>
            <a:off x="5492229" y="3644899"/>
            <a:ext cx="963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a:latin typeface="Times New Roman" panose="02020603050405020304" pitchFamily="18" charset="0"/>
              </a:rPr>
              <a:t>2</a:t>
            </a:r>
            <a:r>
              <a:rPr lang="zh-CN" altLang="en-US" sz="2400" b="1">
                <a:latin typeface="Times New Roman" panose="02020603050405020304" pitchFamily="18" charset="0"/>
              </a:rPr>
              <a:t>）</a:t>
            </a:r>
            <a:endParaRPr lang="zh-CN" altLang="en-US" sz="2400" b="1">
              <a:latin typeface="Times New Roman" pitchFamily="18" charset="0"/>
              <a:cs typeface="Times New Roman" panose="02020603050405020304" pitchFamily="18" charset="0"/>
            </a:endParaRPr>
          </a:p>
        </p:txBody>
      </p:sp>
      <p:sp>
        <p:nvSpPr>
          <p:cNvPr id="46" name="Rectangle 88">
            <a:extLst>
              <a:ext uri="{FF2B5EF4-FFF2-40B4-BE49-F238E27FC236}">
                <a16:creationId xmlns="" xmlns:a16="http://schemas.microsoft.com/office/drawing/2014/main" id="{616133A4-9BB3-4BE0-A333-908C5FCC9AF2}"/>
              </a:ext>
            </a:extLst>
          </p:cNvPr>
          <p:cNvSpPr>
            <a:spLocks noChangeArrowheads="1"/>
          </p:cNvSpPr>
          <p:nvPr/>
        </p:nvSpPr>
        <p:spPr bwMode="auto">
          <a:xfrm>
            <a:off x="2710929" y="3644899"/>
            <a:ext cx="963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a:latin typeface="Times New Roman" panose="02020603050405020304" pitchFamily="18" charset="0"/>
              </a:rPr>
              <a:t>1</a:t>
            </a:r>
            <a:r>
              <a:rPr lang="zh-CN" altLang="en-US" sz="2400" b="1">
                <a:latin typeface="Times New Roman" panose="02020603050405020304" pitchFamily="18" charset="0"/>
              </a:rPr>
              <a:t>）</a:t>
            </a:r>
            <a:endParaRPr lang="zh-CN" altLang="en-US" sz="2400" b="1">
              <a:latin typeface="Times New Roman" panose="02020603050405020304" pitchFamily="18" charset="0"/>
              <a:cs typeface="Times New Roman" panose="02020603050405020304" pitchFamily="18" charset="0"/>
            </a:endParaRPr>
          </a:p>
        </p:txBody>
      </p:sp>
      <p:sp>
        <p:nvSpPr>
          <p:cNvPr id="47" name="Rectangle 89">
            <a:extLst>
              <a:ext uri="{FF2B5EF4-FFF2-40B4-BE49-F238E27FC236}">
                <a16:creationId xmlns="" xmlns:a16="http://schemas.microsoft.com/office/drawing/2014/main" id="{82130F92-8284-4FD0-8A9C-86B76E74B898}"/>
              </a:ext>
            </a:extLst>
          </p:cNvPr>
          <p:cNvSpPr>
            <a:spLocks noChangeArrowheads="1"/>
          </p:cNvSpPr>
          <p:nvPr/>
        </p:nvSpPr>
        <p:spPr bwMode="auto">
          <a:xfrm>
            <a:off x="8183041" y="3692524"/>
            <a:ext cx="963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a:latin typeface="Times New Roman" panose="02020603050405020304" pitchFamily="18" charset="0"/>
              </a:rPr>
              <a:t>3</a:t>
            </a:r>
            <a:r>
              <a:rPr lang="zh-CN" altLang="en-US" sz="2400" b="1">
                <a:latin typeface="Times New Roman" panose="02020603050405020304" pitchFamily="18" charset="0"/>
              </a:rPr>
              <a:t>）</a:t>
            </a:r>
            <a:endParaRPr lang="zh-CN" altLang="en-US" sz="2400" b="1">
              <a:latin typeface="Times New Roman" panose="02020603050405020304" pitchFamily="18" charset="0"/>
              <a:cs typeface="Times New Roman" panose="02020603050405020304" pitchFamily="18" charset="0"/>
            </a:endParaRPr>
          </a:p>
        </p:txBody>
      </p:sp>
      <p:sp>
        <p:nvSpPr>
          <p:cNvPr id="48" name="Rectangle 91">
            <a:extLst>
              <a:ext uri="{FF2B5EF4-FFF2-40B4-BE49-F238E27FC236}">
                <a16:creationId xmlns="" xmlns:a16="http://schemas.microsoft.com/office/drawing/2014/main" id="{C1E153CC-5763-4BB3-A6BE-69BAC09714FA}"/>
              </a:ext>
            </a:extLst>
          </p:cNvPr>
          <p:cNvSpPr>
            <a:spLocks noChangeArrowheads="1"/>
          </p:cNvSpPr>
          <p:nvPr/>
        </p:nvSpPr>
        <p:spPr bwMode="auto">
          <a:xfrm>
            <a:off x="5636691" y="6265862"/>
            <a:ext cx="963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a:latin typeface="Times New Roman" panose="02020603050405020304" pitchFamily="18" charset="0"/>
              </a:rPr>
              <a:t>5</a:t>
            </a:r>
            <a:r>
              <a:rPr lang="zh-CN" altLang="en-US" sz="2400" b="1">
                <a:latin typeface="Times New Roman" panose="02020603050405020304" pitchFamily="18" charset="0"/>
              </a:rPr>
              <a:t>）</a:t>
            </a:r>
            <a:endParaRPr lang="zh-CN" altLang="en-US" sz="2400" b="1">
              <a:latin typeface="Times New Roman" panose="02020603050405020304" pitchFamily="18" charset="0"/>
              <a:cs typeface="Times New Roman" panose="02020603050405020304" pitchFamily="18" charset="0"/>
            </a:endParaRPr>
          </a:p>
        </p:txBody>
      </p:sp>
      <p:sp>
        <p:nvSpPr>
          <p:cNvPr id="49" name="Rectangle 92">
            <a:extLst>
              <a:ext uri="{FF2B5EF4-FFF2-40B4-BE49-F238E27FC236}">
                <a16:creationId xmlns="" xmlns:a16="http://schemas.microsoft.com/office/drawing/2014/main" id="{D5A43D9D-180C-40AC-9756-95B7DD6AC2F3}"/>
              </a:ext>
            </a:extLst>
          </p:cNvPr>
          <p:cNvSpPr>
            <a:spLocks noChangeArrowheads="1"/>
          </p:cNvSpPr>
          <p:nvPr/>
        </p:nvSpPr>
        <p:spPr bwMode="auto">
          <a:xfrm>
            <a:off x="8300516" y="6146799"/>
            <a:ext cx="963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a:latin typeface="Times New Roman" panose="02020603050405020304" pitchFamily="18" charset="0"/>
              </a:rPr>
              <a:t>6</a:t>
            </a:r>
            <a:r>
              <a:rPr lang="zh-CN" altLang="en-US" sz="2400" b="1">
                <a:latin typeface="Times New Roman" panose="02020603050405020304" pitchFamily="18" charset="0"/>
              </a:rPr>
              <a:t>）</a:t>
            </a:r>
            <a:endParaRPr lang="zh-CN" altLang="en-US" sz="2400" b="1">
              <a:latin typeface="Times New Roman" panose="02020603050405020304" pitchFamily="18" charset="0"/>
              <a:cs typeface="Times New Roman" panose="02020603050405020304" pitchFamily="18" charset="0"/>
            </a:endParaRPr>
          </a:p>
        </p:txBody>
      </p:sp>
      <p:sp>
        <p:nvSpPr>
          <p:cNvPr id="50" name="Text Box 20">
            <a:extLst>
              <a:ext uri="{FF2B5EF4-FFF2-40B4-BE49-F238E27FC236}">
                <a16:creationId xmlns="" xmlns:a16="http://schemas.microsoft.com/office/drawing/2014/main" id="{BECEB864-67B3-4F5E-81C5-E4A5DC982B40}"/>
              </a:ext>
            </a:extLst>
          </p:cNvPr>
          <p:cNvSpPr txBox="1">
            <a:spLocks noChangeArrowheads="1"/>
          </p:cNvSpPr>
          <p:nvPr/>
        </p:nvSpPr>
        <p:spPr bwMode="auto">
          <a:xfrm>
            <a:off x="4847705" y="3673474"/>
            <a:ext cx="2413000" cy="457200"/>
          </a:xfrm>
          <a:prstGeom prst="rect">
            <a:avLst/>
          </a:prstGeom>
          <a:solidFill>
            <a:srgbClr val="FFFF00"/>
          </a:solidFill>
          <a:ln w="9525">
            <a:noFill/>
            <a:miter lim="800000"/>
          </a:ln>
        </p:spPr>
        <p:txBody>
          <a:bodyPr wrap="square">
            <a:spAutoFit/>
          </a:bodyPr>
          <a:lstStyle/>
          <a:p>
            <a:pPr algn="ctr">
              <a:spcBef>
                <a:spcPct val="50000"/>
              </a:spcBef>
              <a:defRPr/>
            </a:pPr>
            <a:r>
              <a:rPr lang="zh-CN" altLang="en-US" sz="2400">
                <a:latin typeface="黑体" panose="02010609060101010101" pitchFamily="49" charset="-122"/>
                <a:ea typeface="黑体" panose="02010609060101010101" pitchFamily="49" charset="-122"/>
                <a:cs typeface="Times New Roman" panose="02020603050405020304" pitchFamily="18" charset="0"/>
              </a:rPr>
              <a:t>顶点不在圆上</a:t>
            </a:r>
            <a:endParaRPr noProof="1">
              <a:latin typeface="黑体" panose="02010609060101010101" pitchFamily="49" charset="-122"/>
              <a:ea typeface="黑体" panose="02010609060101010101" pitchFamily="49" charset="-122"/>
            </a:endParaRPr>
          </a:p>
        </p:txBody>
      </p:sp>
      <p:sp>
        <p:nvSpPr>
          <p:cNvPr id="51" name="Text Box 20">
            <a:extLst>
              <a:ext uri="{FF2B5EF4-FFF2-40B4-BE49-F238E27FC236}">
                <a16:creationId xmlns="" xmlns:a16="http://schemas.microsoft.com/office/drawing/2014/main" id="{378CAF95-EECB-4D4C-8DD1-7E68549CCDC9}"/>
              </a:ext>
            </a:extLst>
          </p:cNvPr>
          <p:cNvSpPr txBox="1">
            <a:spLocks noChangeArrowheads="1"/>
          </p:cNvSpPr>
          <p:nvPr/>
        </p:nvSpPr>
        <p:spPr bwMode="auto">
          <a:xfrm>
            <a:off x="16148" y="5741193"/>
            <a:ext cx="2316162" cy="457200"/>
          </a:xfrm>
          <a:prstGeom prst="rect">
            <a:avLst/>
          </a:prstGeom>
          <a:solidFill>
            <a:srgbClr val="FFFF00"/>
          </a:solidFill>
          <a:ln w="9525">
            <a:noFill/>
            <a:miter lim="800000"/>
          </a:ln>
        </p:spPr>
        <p:txBody>
          <a:bodyPr>
            <a:spAutoFit/>
          </a:bodyPr>
          <a:lstStyle>
            <a:defPPr>
              <a:defRPr lang="zh-CN"/>
            </a:defPPr>
            <a:lvl1pPr algn="ctr">
              <a:spcBef>
                <a:spcPct val="50000"/>
              </a:spcBef>
              <a:defRPr sz="2400">
                <a:latin typeface="黑体" panose="02010609060101010101" pitchFamily="49" charset="-122"/>
                <a:ea typeface="黑体" panose="02010609060101010101" pitchFamily="49" charset="-122"/>
                <a:cs typeface="Times New Roman" panose="02020603050405020304" pitchFamily="18" charset="0"/>
              </a:defRPr>
            </a:lvl1pPr>
          </a:lstStyle>
          <a:p>
            <a:r>
              <a:rPr lang="zh-CN" altLang="en-US"/>
              <a:t>顶点不在圆上</a:t>
            </a:r>
            <a:endParaRPr noProof="1"/>
          </a:p>
        </p:txBody>
      </p:sp>
      <p:sp>
        <p:nvSpPr>
          <p:cNvPr id="52" name="Text Box 20">
            <a:extLst>
              <a:ext uri="{FF2B5EF4-FFF2-40B4-BE49-F238E27FC236}">
                <a16:creationId xmlns="" xmlns:a16="http://schemas.microsoft.com/office/drawing/2014/main" id="{DE2E4DDE-67EA-4BA4-9C6B-F8645E1BD6FC}"/>
              </a:ext>
            </a:extLst>
          </p:cNvPr>
          <p:cNvSpPr txBox="1">
            <a:spLocks noChangeArrowheads="1"/>
          </p:cNvSpPr>
          <p:nvPr/>
        </p:nvSpPr>
        <p:spPr bwMode="auto">
          <a:xfrm>
            <a:off x="7446440" y="3643310"/>
            <a:ext cx="2771775" cy="457200"/>
          </a:xfrm>
          <a:prstGeom prst="rect">
            <a:avLst/>
          </a:prstGeom>
          <a:solidFill>
            <a:srgbClr val="FFFF00"/>
          </a:solidFill>
          <a:ln w="9525">
            <a:noFill/>
            <a:miter lim="800000"/>
          </a:ln>
        </p:spPr>
        <p:txBody>
          <a:bodyPr>
            <a:spAutoFit/>
          </a:bodyPr>
          <a:lstStyle>
            <a:defPPr>
              <a:defRPr lang="zh-CN"/>
            </a:defPPr>
            <a:lvl1pPr algn="ctr">
              <a:spcBef>
                <a:spcPct val="50000"/>
              </a:spcBef>
              <a:defRPr sz="2400">
                <a:latin typeface="黑体" panose="02010609060101010101" pitchFamily="49" charset="-122"/>
                <a:ea typeface="黑体" panose="02010609060101010101" pitchFamily="49" charset="-122"/>
                <a:cs typeface="Times New Roman" panose="02020603050405020304" pitchFamily="18" charset="0"/>
              </a:defRPr>
            </a:lvl1pPr>
          </a:lstStyle>
          <a:p>
            <a:r>
              <a:rPr lang="zh-CN" altLang="en-US"/>
              <a:t>边</a:t>
            </a:r>
            <a:r>
              <a:rPr lang="en-US" altLang="zh-CN"/>
              <a:t>AC</a:t>
            </a:r>
            <a:r>
              <a:rPr lang="zh-CN" altLang="en-US"/>
              <a:t>没有和圆相交</a:t>
            </a:r>
            <a:endParaRPr noProof="1"/>
          </a:p>
        </p:txBody>
      </p:sp>
      <p:sp>
        <p:nvSpPr>
          <p:cNvPr id="53" name="Text Box 21">
            <a:extLst>
              <a:ext uri="{FF2B5EF4-FFF2-40B4-BE49-F238E27FC236}">
                <a16:creationId xmlns="" xmlns:a16="http://schemas.microsoft.com/office/drawing/2014/main" id="{4CEADDC0-BE09-44E0-AD13-9AB4DEB094CE}"/>
              </a:ext>
            </a:extLst>
          </p:cNvPr>
          <p:cNvSpPr txBox="1">
            <a:spLocks noChangeArrowheads="1"/>
          </p:cNvSpPr>
          <p:nvPr/>
        </p:nvSpPr>
        <p:spPr bwMode="auto">
          <a:xfrm>
            <a:off x="3431653" y="3668712"/>
            <a:ext cx="7191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400" b="1">
                <a:solidFill>
                  <a:srgbClr val="FF0000"/>
                </a:solidFill>
                <a:latin typeface="Times New Roman" panose="02020603050405020304" pitchFamily="18" charset="0"/>
              </a:rPr>
              <a:t>√</a:t>
            </a:r>
            <a:endParaRPr lang="en-US" altLang="zh-CN" sz="2400" b="1">
              <a:solidFill>
                <a:srgbClr val="FF0000"/>
              </a:solidFill>
              <a:latin typeface="Times New Roman" pitchFamily="18" charset="0"/>
              <a:cs typeface="Times New Roman" panose="02020603050405020304" pitchFamily="18" charset="0"/>
            </a:endParaRPr>
          </a:p>
        </p:txBody>
      </p:sp>
      <p:sp>
        <p:nvSpPr>
          <p:cNvPr id="54" name="Text Box 21">
            <a:extLst>
              <a:ext uri="{FF2B5EF4-FFF2-40B4-BE49-F238E27FC236}">
                <a16:creationId xmlns="" xmlns:a16="http://schemas.microsoft.com/office/drawing/2014/main" id="{D24F0220-2CAC-45F2-B12B-40CB12B2BC9F}"/>
              </a:ext>
            </a:extLst>
          </p:cNvPr>
          <p:cNvSpPr txBox="1">
            <a:spLocks noChangeArrowheads="1"/>
          </p:cNvSpPr>
          <p:nvPr/>
        </p:nvSpPr>
        <p:spPr bwMode="auto">
          <a:xfrm>
            <a:off x="8759303" y="6002337"/>
            <a:ext cx="91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400" b="1">
                <a:solidFill>
                  <a:srgbClr val="FF3300"/>
                </a:solidFill>
                <a:latin typeface="Times New Roman" panose="02020603050405020304" pitchFamily="18" charset="0"/>
              </a:rPr>
              <a:t>√</a:t>
            </a:r>
            <a:endParaRPr lang="en-US" altLang="zh-CN" sz="2400" b="1">
              <a:solidFill>
                <a:srgbClr val="FF3300"/>
              </a:solidFill>
              <a:latin typeface="Times New Roman" pitchFamily="18" charset="0"/>
              <a:cs typeface="Times New Roman" panose="02020603050405020304" pitchFamily="18" charset="0"/>
            </a:endParaRPr>
          </a:p>
        </p:txBody>
      </p:sp>
      <p:sp>
        <p:nvSpPr>
          <p:cNvPr id="55" name="Text Box 21">
            <a:extLst>
              <a:ext uri="{FF2B5EF4-FFF2-40B4-BE49-F238E27FC236}">
                <a16:creationId xmlns="" xmlns:a16="http://schemas.microsoft.com/office/drawing/2014/main" id="{35369F1D-7E39-40DF-8CFF-E538FA205EB2}"/>
              </a:ext>
            </a:extLst>
          </p:cNvPr>
          <p:cNvSpPr txBox="1">
            <a:spLocks noChangeArrowheads="1"/>
          </p:cNvSpPr>
          <p:nvPr/>
        </p:nvSpPr>
        <p:spPr bwMode="auto">
          <a:xfrm>
            <a:off x="6117703" y="6075362"/>
            <a:ext cx="91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400" b="1">
                <a:solidFill>
                  <a:srgbClr val="FF3300"/>
                </a:solidFill>
                <a:latin typeface="Times New Roman" panose="02020603050405020304" pitchFamily="18" charset="0"/>
              </a:rPr>
              <a:t>√</a:t>
            </a:r>
            <a:endParaRPr lang="en-US" altLang="zh-CN" sz="2400" b="1">
              <a:solidFill>
                <a:srgbClr val="FF3300"/>
              </a:solidFill>
              <a:latin typeface="Times New Roman" panose="02020603050405020304" pitchFamily="18" charset="0"/>
              <a:cs typeface="Times New Roman" panose="02020603050405020304" pitchFamily="18" charset="0"/>
            </a:endParaRPr>
          </a:p>
        </p:txBody>
      </p:sp>
      <p:sp>
        <p:nvSpPr>
          <p:cNvPr id="56" name="矩形 55">
            <a:extLst>
              <a:ext uri="{FF2B5EF4-FFF2-40B4-BE49-F238E27FC236}">
                <a16:creationId xmlns="" xmlns:a16="http://schemas.microsoft.com/office/drawing/2014/main" id="{9BCCAD91-3611-4098-B1F3-D017CEE79277}"/>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p>
        </p:txBody>
      </p:sp>
    </p:spTree>
    <p:extLst>
      <p:ext uri="{BB962C8B-B14F-4D97-AF65-F5344CB8AC3E}">
        <p14:creationId xmlns:p14="http://schemas.microsoft.com/office/powerpoint/2010/main" val="34062601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blinds(horizontal)">
                                      <p:cBhvr>
                                        <p:cTn id="7" dur="500"/>
                                        <p:tgtEl>
                                          <p:spTgt spid="5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1"/>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blinds(horizontal)">
                                      <p:cBhvr>
                                        <p:cTn id="24" dur="500"/>
                                        <p:tgtEl>
                                          <p:spTgt spid="55"/>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blinds(horizontal)">
                                      <p:cBhvr>
                                        <p:cTn id="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54" grpId="0"/>
      <p:bldP spid="5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6">
            <a:extLst>
              <a:ext uri="{FF2B5EF4-FFF2-40B4-BE49-F238E27FC236}">
                <a16:creationId xmlns="" xmlns:a16="http://schemas.microsoft.com/office/drawing/2014/main" id="{52727DA4-806A-49DE-98E3-31572482441B}"/>
              </a:ext>
            </a:extLst>
          </p:cNvPr>
          <p:cNvGrpSpPr/>
          <p:nvPr/>
        </p:nvGrpSpPr>
        <p:grpSpPr>
          <a:xfrm>
            <a:off x="8544272" y="2344676"/>
            <a:ext cx="2825750" cy="3346450"/>
            <a:chOff x="5103813" y="1825625"/>
            <a:chExt cx="3590925" cy="4306888"/>
          </a:xfrm>
        </p:grpSpPr>
        <p:pic>
          <p:nvPicPr>
            <p:cNvPr id="3" name="Picture 4">
              <a:extLst>
                <a:ext uri="{FF2B5EF4-FFF2-40B4-BE49-F238E27FC236}">
                  <a16:creationId xmlns="" xmlns:a16="http://schemas.microsoft.com/office/drawing/2014/main" id="{3CB7B833-123C-4322-8319-C87F0D4F571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7162">
              <a:off x="5103813" y="1825625"/>
              <a:ext cx="3590925" cy="430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5">
              <a:extLst>
                <a:ext uri="{FF2B5EF4-FFF2-40B4-BE49-F238E27FC236}">
                  <a16:creationId xmlns="" xmlns:a16="http://schemas.microsoft.com/office/drawing/2014/main" id="{15A2E19B-5157-4DF2-81D7-4C20C3456203}"/>
                </a:ext>
              </a:extLst>
            </p:cNvPr>
            <p:cNvGrpSpPr/>
            <p:nvPr/>
          </p:nvGrpSpPr>
          <p:grpSpPr>
            <a:xfrm>
              <a:off x="5953125" y="4025900"/>
              <a:ext cx="1858963" cy="1557338"/>
              <a:chExt cx="1286" cy="1056"/>
            </a:xfrm>
          </p:grpSpPr>
          <p:sp>
            <p:nvSpPr>
              <p:cNvPr id="5" name="Line 6">
                <a:extLst>
                  <a:ext uri="{FF2B5EF4-FFF2-40B4-BE49-F238E27FC236}">
                    <a16:creationId xmlns="" xmlns:a16="http://schemas.microsoft.com/office/drawing/2014/main" id="{BFEA160D-20B4-4D3B-9B68-52A8A609337A}"/>
                  </a:ext>
                </a:extLst>
              </p:cNvPr>
              <p:cNvSpPr>
                <a:spLocks noChangeShapeType="1"/>
              </p:cNvSpPr>
              <p:nvPr/>
            </p:nvSpPr>
            <p:spPr bwMode="auto">
              <a:xfrm flipH="1">
                <a:off x="0" y="0"/>
                <a:ext cx="672" cy="1008"/>
              </a:xfrm>
              <a:prstGeom prst="line">
                <a:avLst/>
              </a:prstGeom>
              <a:noFill/>
              <a:ln w="5715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6" name="Line 7">
                <a:extLst>
                  <a:ext uri="{FF2B5EF4-FFF2-40B4-BE49-F238E27FC236}">
                    <a16:creationId xmlns="" xmlns:a16="http://schemas.microsoft.com/office/drawing/2014/main" id="{11903D1C-6AFE-4B99-B952-8D2D8E23457F}"/>
                  </a:ext>
                </a:extLst>
              </p:cNvPr>
              <p:cNvSpPr>
                <a:spLocks noChangeShapeType="1"/>
              </p:cNvSpPr>
              <p:nvPr/>
            </p:nvSpPr>
            <p:spPr bwMode="auto">
              <a:xfrm>
                <a:off x="662" y="0"/>
                <a:ext cx="624" cy="1056"/>
              </a:xfrm>
              <a:prstGeom prst="line">
                <a:avLst/>
              </a:prstGeom>
              <a:noFill/>
              <a:ln w="5715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grpSp>
      </p:grpSp>
      <p:sp>
        <p:nvSpPr>
          <p:cNvPr id="7" name="TextBox 38">
            <a:extLst>
              <a:ext uri="{FF2B5EF4-FFF2-40B4-BE49-F238E27FC236}">
                <a16:creationId xmlns="" xmlns:a16="http://schemas.microsoft.com/office/drawing/2014/main" id="{F62849C5-D846-471D-80C7-D2DBF1A6963F}"/>
              </a:ext>
            </a:extLst>
          </p:cNvPr>
          <p:cNvSpPr txBox="1">
            <a:spLocks noChangeArrowheads="1"/>
          </p:cNvSpPr>
          <p:nvPr/>
        </p:nvSpPr>
        <p:spPr bwMode="auto">
          <a:xfrm>
            <a:off x="336314" y="1536923"/>
            <a:ext cx="11855686"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黑体" panose="02010609060101010101" pitchFamily="49" charset="-122"/>
                <a:ea typeface="黑体" panose="02010609060101010101" pitchFamily="49" charset="-122"/>
              </a:rPr>
              <a:t>如图，连接</a:t>
            </a:r>
            <a:r>
              <a:rPr lang="en-US" altLang="zh-CN" sz="2800" b="1" i="1">
                <a:latin typeface="Times New Roman" panose="02020603050405020304" pitchFamily="18" charset="0"/>
                <a:ea typeface="黑体" panose="02010609060101010101" pitchFamily="49" charset="-122"/>
              </a:rPr>
              <a:t>BO</a:t>
            </a:r>
            <a:r>
              <a:rPr lang="en-US" altLang="zh-CN"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CO</a:t>
            </a:r>
            <a:r>
              <a:rPr lang="en-US" altLang="zh-CN" sz="2800" b="1">
                <a:latin typeface="Times New Roman" panose="02020603050405020304" pitchFamily="18" charset="0"/>
                <a:ea typeface="黑体" panose="02010609060101010101" pitchFamily="49" charset="-122"/>
              </a:rPr>
              <a:t>,</a:t>
            </a:r>
            <a:r>
              <a:rPr lang="zh-CN" altLang="en-US" sz="2800">
                <a:latin typeface="黑体" panose="02010609060101010101" pitchFamily="49" charset="-122"/>
                <a:ea typeface="黑体" panose="02010609060101010101" pitchFamily="49" charset="-122"/>
              </a:rPr>
              <a:t>得圆心角∠</a:t>
            </a:r>
            <a:r>
              <a:rPr lang="en-US" altLang="zh-CN" sz="2800" b="1" i="1">
                <a:latin typeface="Times New Roman" panose="02020603050405020304" pitchFamily="18" charset="0"/>
                <a:ea typeface="黑体" panose="02010609060101010101" pitchFamily="49" charset="-122"/>
              </a:rPr>
              <a:t>BOC</a:t>
            </a:r>
            <a:r>
              <a:rPr lang="en-US" altLang="zh-CN" sz="2800">
                <a:latin typeface="黑体" panose="02010609060101010101" pitchFamily="49" charset="-122"/>
                <a:ea typeface="黑体" panose="02010609060101010101" pitchFamily="49" charset="-122"/>
              </a:rPr>
              <a:t>.</a:t>
            </a:r>
            <a:r>
              <a:rPr lang="zh-CN" altLang="en-US" sz="2800">
                <a:latin typeface="黑体" panose="02010609060101010101" pitchFamily="49" charset="-122"/>
                <a:ea typeface="黑体" panose="02010609060101010101" pitchFamily="49" charset="-122"/>
              </a:rPr>
              <a:t>试猜想</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BAC</a:t>
            </a:r>
            <a:r>
              <a:rPr lang="zh-CN" altLang="en-US" sz="2800">
                <a:latin typeface="黑体" panose="02010609060101010101" pitchFamily="49" charset="-122"/>
                <a:ea typeface="黑体" panose="02010609060101010101" pitchFamily="49" charset="-122"/>
              </a:rPr>
              <a:t>与∠</a:t>
            </a:r>
            <a:r>
              <a:rPr lang="en-US" altLang="zh-CN" sz="2800" b="1" i="1">
                <a:latin typeface="Times New Roman" panose="02020603050405020304" pitchFamily="18" charset="0"/>
                <a:ea typeface="黑体" panose="02010609060101010101" pitchFamily="49" charset="-122"/>
              </a:rPr>
              <a:t>BOC</a:t>
            </a:r>
            <a:r>
              <a:rPr lang="zh-CN" altLang="en-US" sz="2800">
                <a:latin typeface="黑体" panose="02010609060101010101" pitchFamily="49" charset="-122"/>
                <a:ea typeface="黑体" panose="02010609060101010101" pitchFamily="49" charset="-122"/>
              </a:rPr>
              <a:t>存在怎样的数量关系</a:t>
            </a:r>
            <a:r>
              <a:rPr lang="en-US" altLang="zh-CN" sz="2800">
                <a:latin typeface="黑体" panose="02010609060101010101" pitchFamily="49" charset="-122"/>
                <a:ea typeface="黑体" panose="02010609060101010101" pitchFamily="49" charset="-122"/>
              </a:rPr>
              <a:t>.</a:t>
            </a:r>
            <a:endParaRPr lang="zh-CN" altLang="en-US" sz="2800">
              <a:latin typeface="黑体" panose="02010609060101010101" pitchFamily="49" charset="-122"/>
              <a:ea typeface="黑体" panose="02010609060101010101" pitchFamily="49" charset="-122"/>
            </a:endParaRPr>
          </a:p>
        </p:txBody>
      </p:sp>
      <p:graphicFrame>
        <p:nvGraphicFramePr>
          <p:cNvPr id="8" name="Object 33">
            <a:extLst>
              <a:ext uri="{FF2B5EF4-FFF2-40B4-BE49-F238E27FC236}">
                <a16:creationId xmlns="" xmlns:a16="http://schemas.microsoft.com/office/drawing/2014/main" id="{0E9DC55C-E784-45EC-BABB-82A0A8F9570D}"/>
              </a:ext>
            </a:extLst>
          </p:cNvPr>
          <p:cNvGraphicFramePr/>
          <p:nvPr>
            <p:extLst>
              <p:ext uri="{D42A27DB-BD31-4B8C-83A1-F6EECF244321}">
                <p14:modId xmlns:p14="http://schemas.microsoft.com/office/powerpoint/2010/main" val="4249363627"/>
              </p:ext>
            </p:extLst>
          </p:nvPr>
        </p:nvGraphicFramePr>
        <p:xfrm>
          <a:off x="551384" y="2901702"/>
          <a:ext cx="2747963" cy="936625"/>
        </p:xfrm>
        <a:graphic>
          <a:graphicData uri="http://schemas.openxmlformats.org/presentationml/2006/ole">
            <mc:AlternateContent>
              <mc:Choice xmlns:v="urn:schemas-microsoft-com:vml" Requires="v">
                <p:oleObj spid="_x0000_s1038" r:id="rId3" imgW="1156202" imgH="393871" progId="Equation.DSMT4">
                  <p:embed/>
                </p:oleObj>
              </mc:Choice>
              <mc:Fallback>
                <p:oleObj r:id="rId3" imgW="1156202" imgH="393871" progId="Equation.DSMT4">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551384" y="2901702"/>
                        <a:ext cx="2747963" cy="936625"/>
                      </a:xfrm>
                      <a:prstGeom prst="rect">
                        <a:avLst/>
                      </a:prstGeom>
                      <a:noFill/>
                      <a:ln>
                        <a:noFill/>
                      </a:ln>
                    </p:spPr>
                  </p:pic>
                </p:oleObj>
              </mc:Fallback>
            </mc:AlternateContent>
          </a:graphicData>
        </a:graphic>
      </p:graphicFrame>
      <p:sp>
        <p:nvSpPr>
          <p:cNvPr id="9" name="圆角矩形 31">
            <a:extLst>
              <a:ext uri="{FF2B5EF4-FFF2-40B4-BE49-F238E27FC236}">
                <a16:creationId xmlns="" xmlns:a16="http://schemas.microsoft.com/office/drawing/2014/main" id="{1F92041F-F733-4DC6-AE61-872C6DF0B42F}"/>
              </a:ext>
            </a:extLst>
          </p:cNvPr>
          <p:cNvSpPr>
            <a:spLocks noChangeArrowheads="1"/>
          </p:cNvSpPr>
          <p:nvPr/>
        </p:nvSpPr>
        <p:spPr bwMode="auto">
          <a:xfrm>
            <a:off x="407368" y="1052736"/>
            <a:ext cx="1911350" cy="484187"/>
          </a:xfrm>
          <a:prstGeom prst="roundRect">
            <a:avLst>
              <a:gd name="adj" fmla="val 16667"/>
            </a:avLst>
          </a:prstGeom>
          <a:noFill/>
          <a:ln w="25400">
            <a:no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测量与猜测</a:t>
            </a:r>
            <a:endParaRPr lang="en-US" altLang="zh-CN" sz="2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a:extLst>
              <a:ext uri="{FF2B5EF4-FFF2-40B4-BE49-F238E27FC236}">
                <a16:creationId xmlns="" xmlns:a16="http://schemas.microsoft.com/office/drawing/2014/main" id="{7022A4DA-7265-44C4-BB1A-A71F6F3DF79E}"/>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41574222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4">
            <a:extLst>
              <a:ext uri="{FF2B5EF4-FFF2-40B4-BE49-F238E27FC236}">
                <a16:creationId xmlns="" xmlns:a16="http://schemas.microsoft.com/office/drawing/2014/main" id="{0BA1B167-77C4-4708-9599-8CCEBBD8B4A8}"/>
              </a:ext>
            </a:extLst>
          </p:cNvPr>
          <p:cNvSpPr>
            <a:spLocks noChangeArrowheads="1"/>
          </p:cNvSpPr>
          <p:nvPr/>
        </p:nvSpPr>
        <p:spPr bwMode="auto">
          <a:xfrm>
            <a:off x="5191944" y="4775919"/>
            <a:ext cx="2305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latin typeface="黑体" panose="02010609060101010101" pitchFamily="49" charset="-122"/>
                <a:ea typeface="黑体" panose="02010609060101010101" pitchFamily="49" charset="-122"/>
              </a:rPr>
              <a:t>圆心</a:t>
            </a:r>
            <a:r>
              <a:rPr lang="en-US" altLang="zh-CN" sz="2400" b="1" i="1">
                <a:latin typeface="宋体" panose="02010600030101010101" pitchFamily="2" charset="-122"/>
              </a:rPr>
              <a:t>O </a:t>
            </a:r>
            <a:r>
              <a:rPr lang="zh-CN" altLang="en-US" sz="2400">
                <a:latin typeface="黑体" panose="02010609060101010101" pitchFamily="49" charset="-122"/>
                <a:ea typeface="黑体" panose="02010609060101010101" pitchFamily="49" charset="-122"/>
              </a:rPr>
              <a:t>在∠</a:t>
            </a:r>
            <a:r>
              <a:rPr lang="en-US" altLang="zh-CN" sz="2400" b="1" i="1">
                <a:latin typeface="宋体" panose="02010600030101010101" pitchFamily="2" charset="-122"/>
              </a:rPr>
              <a:t>BAC</a:t>
            </a:r>
            <a:r>
              <a:rPr lang="zh-CN" altLang="en-US" sz="2400">
                <a:latin typeface="黑体" panose="02010609060101010101" pitchFamily="49" charset="-122"/>
                <a:ea typeface="黑体" panose="02010609060101010101" pitchFamily="49" charset="-122"/>
              </a:rPr>
              <a:t>的 </a:t>
            </a:r>
            <a:r>
              <a:rPr lang="zh-CN" altLang="en-US" sz="2400">
                <a:solidFill>
                  <a:srgbClr val="000099"/>
                </a:solidFill>
                <a:latin typeface="黑体" panose="02010609060101010101" pitchFamily="49" charset="-122"/>
                <a:ea typeface="黑体" panose="02010609060101010101" pitchFamily="49" charset="-122"/>
              </a:rPr>
              <a:t>内部</a:t>
            </a:r>
          </a:p>
        </p:txBody>
      </p:sp>
      <p:pic>
        <p:nvPicPr>
          <p:cNvPr id="3" name="Picture 6">
            <a:extLst>
              <a:ext uri="{FF2B5EF4-FFF2-40B4-BE49-F238E27FC236}">
                <a16:creationId xmlns="" xmlns:a16="http://schemas.microsoft.com/office/drawing/2014/main" id="{85C26123-3065-4BFB-9338-5BCF1F19F12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91544" y="1916832"/>
            <a:ext cx="2476500"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a:extLst>
              <a:ext uri="{FF2B5EF4-FFF2-40B4-BE49-F238E27FC236}">
                <a16:creationId xmlns="" xmlns:a16="http://schemas.microsoft.com/office/drawing/2014/main" id="{DD4A45EE-0C37-4CC6-865B-7176A95BDE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484" b="5591"/>
          <a:stretch>
            <a:fillRect/>
          </a:stretch>
        </p:blipFill>
        <p:spPr bwMode="auto">
          <a:xfrm>
            <a:off x="4949057" y="1751731"/>
            <a:ext cx="24765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a:extLst>
              <a:ext uri="{FF2B5EF4-FFF2-40B4-BE49-F238E27FC236}">
                <a16:creationId xmlns="" xmlns:a16="http://schemas.microsoft.com/office/drawing/2014/main" id="{2BD68646-BB91-4468-A047-039316437B4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11308" y="2137494"/>
            <a:ext cx="26193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 xmlns:a16="http://schemas.microsoft.com/office/drawing/2014/main" id="{7D30184A-4B31-4A48-B5DE-94730FACCA45}"/>
              </a:ext>
            </a:extLst>
          </p:cNvPr>
          <p:cNvSpPr>
            <a:spLocks noChangeArrowheads="1"/>
          </p:cNvSpPr>
          <p:nvPr/>
        </p:nvSpPr>
        <p:spPr bwMode="auto">
          <a:xfrm>
            <a:off x="2040758" y="4736231"/>
            <a:ext cx="237648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latin typeface="黑体" panose="02010609060101010101" pitchFamily="49" charset="-122"/>
                <a:ea typeface="黑体" panose="02010609060101010101" pitchFamily="49" charset="-122"/>
              </a:rPr>
              <a:t>圆心</a:t>
            </a:r>
            <a:r>
              <a:rPr lang="en-US" altLang="zh-CN" sz="2400" b="1" i="1">
                <a:latin typeface="Times New Roman" panose="02020603050405020304" pitchFamily="18" charset="0"/>
                <a:ea typeface="黑体" panose="02010609060101010101" pitchFamily="49" charset="-122"/>
              </a:rPr>
              <a:t>O</a:t>
            </a:r>
            <a:r>
              <a:rPr lang="zh-CN" altLang="en-US" sz="2400">
                <a:latin typeface="黑体" panose="02010609060101010101" pitchFamily="49" charset="-122"/>
                <a:ea typeface="黑体" panose="02010609060101010101" pitchFamily="49" charset="-122"/>
              </a:rPr>
              <a:t>在∠</a:t>
            </a:r>
            <a:r>
              <a:rPr lang="en-US" altLang="zh-CN" sz="2400" b="1" i="1">
                <a:latin typeface="Times New Roman" panose="02020603050405020304" pitchFamily="18" charset="0"/>
                <a:ea typeface="黑体" panose="02010609060101010101" pitchFamily="49" charset="-122"/>
              </a:rPr>
              <a:t>BAC</a:t>
            </a:r>
            <a:r>
              <a:rPr lang="zh-CN" altLang="en-US" sz="2400">
                <a:latin typeface="黑体" panose="02010609060101010101" pitchFamily="49" charset="-122"/>
                <a:ea typeface="黑体" panose="02010609060101010101" pitchFamily="49" charset="-122"/>
              </a:rPr>
              <a:t>的</a:t>
            </a:r>
            <a:r>
              <a:rPr lang="zh-CN" altLang="en-US" sz="2400">
                <a:solidFill>
                  <a:srgbClr val="000099"/>
                </a:solidFill>
                <a:latin typeface="黑体" panose="02010609060101010101" pitchFamily="49" charset="-122"/>
                <a:ea typeface="黑体" panose="02010609060101010101" pitchFamily="49" charset="-122"/>
              </a:rPr>
              <a:t>一边上</a:t>
            </a:r>
          </a:p>
        </p:txBody>
      </p:sp>
      <p:sp>
        <p:nvSpPr>
          <p:cNvPr id="7" name="Rectangle 5">
            <a:extLst>
              <a:ext uri="{FF2B5EF4-FFF2-40B4-BE49-F238E27FC236}">
                <a16:creationId xmlns="" xmlns:a16="http://schemas.microsoft.com/office/drawing/2014/main" id="{D95CF5A2-F507-4484-B92D-17BDDE7893A4}"/>
              </a:ext>
            </a:extLst>
          </p:cNvPr>
          <p:cNvSpPr>
            <a:spLocks noChangeArrowheads="1"/>
          </p:cNvSpPr>
          <p:nvPr/>
        </p:nvSpPr>
        <p:spPr bwMode="auto">
          <a:xfrm>
            <a:off x="8071670" y="4775919"/>
            <a:ext cx="2555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latin typeface="黑体" panose="02010609060101010101" pitchFamily="49" charset="-122"/>
                <a:ea typeface="黑体" panose="02010609060101010101" pitchFamily="49" charset="-122"/>
              </a:rPr>
              <a:t>圆心</a:t>
            </a:r>
            <a:r>
              <a:rPr lang="en-US" altLang="zh-CN" sz="2400" b="1" i="1">
                <a:latin typeface="Times New Roman" panose="02020603050405020304" pitchFamily="18" charset="0"/>
                <a:ea typeface="黑体" panose="02010609060101010101" pitchFamily="49" charset="-122"/>
              </a:rPr>
              <a:t>O</a:t>
            </a:r>
            <a:r>
              <a:rPr lang="zh-CN" altLang="en-US" sz="2400">
                <a:latin typeface="黑体" panose="02010609060101010101" pitchFamily="49" charset="-122"/>
                <a:ea typeface="黑体" panose="02010609060101010101" pitchFamily="49" charset="-122"/>
              </a:rPr>
              <a:t>在∠</a:t>
            </a:r>
            <a:r>
              <a:rPr lang="en-US" altLang="zh-CN" sz="2400" b="1" i="1">
                <a:latin typeface="Times New Roman" panose="02020603050405020304" pitchFamily="18" charset="0"/>
                <a:ea typeface="黑体" panose="02010609060101010101" pitchFamily="49" charset="-122"/>
              </a:rPr>
              <a:t>BAC</a:t>
            </a:r>
          </a:p>
          <a:p>
            <a:r>
              <a:rPr lang="zh-CN" altLang="en-US" sz="2400">
                <a:latin typeface="黑体" panose="02010609060101010101" pitchFamily="49" charset="-122"/>
                <a:ea typeface="黑体" panose="02010609060101010101" pitchFamily="49" charset="-122"/>
              </a:rPr>
              <a:t>的</a:t>
            </a:r>
            <a:r>
              <a:rPr lang="zh-CN" altLang="en-US" sz="2400">
                <a:solidFill>
                  <a:srgbClr val="000099"/>
                </a:solidFill>
                <a:latin typeface="黑体" panose="02010609060101010101" pitchFamily="49" charset="-122"/>
                <a:ea typeface="黑体" panose="02010609060101010101" pitchFamily="49" charset="-122"/>
              </a:rPr>
              <a:t>外部</a:t>
            </a:r>
          </a:p>
        </p:txBody>
      </p:sp>
      <p:sp>
        <p:nvSpPr>
          <p:cNvPr id="8" name="圆角矩形 31">
            <a:extLst>
              <a:ext uri="{FF2B5EF4-FFF2-40B4-BE49-F238E27FC236}">
                <a16:creationId xmlns="" xmlns:a16="http://schemas.microsoft.com/office/drawing/2014/main" id="{A8FF0ECD-1824-40B8-8C2A-485F8C5CD3E3}"/>
              </a:ext>
            </a:extLst>
          </p:cNvPr>
          <p:cNvSpPr>
            <a:spLocks noChangeArrowheads="1"/>
          </p:cNvSpPr>
          <p:nvPr/>
        </p:nvSpPr>
        <p:spPr bwMode="auto">
          <a:xfrm>
            <a:off x="407368" y="1000124"/>
            <a:ext cx="1911350" cy="484188"/>
          </a:xfrm>
          <a:prstGeom prst="roundRect">
            <a:avLst>
              <a:gd name="adj" fmla="val 16667"/>
            </a:avLst>
          </a:prstGeom>
          <a:noFill/>
          <a:ln w="25400">
            <a:noFill/>
            <a:round/>
          </a:ln>
        </p:spPr>
        <p:txBody>
          <a:bodyPr/>
          <a:lstStyle/>
          <a:p>
            <a:pPr algn="ctr"/>
            <a:r>
              <a:rPr lang="zh-CN" altLang="en-US" sz="2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推导与论证</a:t>
            </a:r>
            <a:endParaRPr lang="en-US" altLang="zh-CN" sz="2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a:extLst>
              <a:ext uri="{FF2B5EF4-FFF2-40B4-BE49-F238E27FC236}">
                <a16:creationId xmlns="" xmlns:a16="http://schemas.microsoft.com/office/drawing/2014/main" id="{A80A61DC-6916-4D64-958D-D960744DCA09}"/>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2248623722"/>
      </p:ext>
    </p:ext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6">
            <a:extLst>
              <a:ext uri="{FF2B5EF4-FFF2-40B4-BE49-F238E27FC236}">
                <a16:creationId xmlns="" xmlns:a16="http://schemas.microsoft.com/office/drawing/2014/main" id="{A8B64BB9-6572-4BC5-8B1B-6503D38B105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529636" y="1684339"/>
            <a:ext cx="2476500"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0">
            <a:extLst>
              <a:ext uri="{FF2B5EF4-FFF2-40B4-BE49-F238E27FC236}">
                <a16:creationId xmlns="" xmlns:a16="http://schemas.microsoft.com/office/drawing/2014/main" id="{E7E2E6FC-63A0-41F4-852A-207404026639}"/>
              </a:ext>
            </a:extLst>
          </p:cNvPr>
          <p:cNvSpPr/>
          <p:nvPr/>
        </p:nvSpPr>
        <p:spPr>
          <a:xfrm>
            <a:off x="263526" y="1020863"/>
            <a:ext cx="6769100" cy="522287"/>
          </a:xfrm>
          <a:prstGeom prst="rect">
            <a:avLst/>
          </a:prstGeom>
          <a:solidFill>
            <a:schemeClr val="accent1">
              <a:lumMod val="20000"/>
              <a:lumOff val="80000"/>
            </a:schemeClr>
          </a:solidFill>
          <a:ln w="9525">
            <a:noFill/>
          </a:ln>
        </p:spPr>
        <p:txBody>
          <a:bodyPr>
            <a:spAutoFit/>
          </a:bodyPr>
          <a:lstStyle/>
          <a:p>
            <a:pPr>
              <a:buFont typeface="Wingdings" panose="05000000000000000000" pitchFamily="2" charset="2"/>
              <a:buChar char="n"/>
              <a:defRPr/>
            </a:pPr>
            <a:r>
              <a:rPr lang="zh-CN" altLang="en-US" sz="2800" noProof="1">
                <a:latin typeface="黑体" panose="02010609060101010101" pitchFamily="49" charset="-122"/>
                <a:ea typeface="黑体" panose="02010609060101010101" pitchFamily="49" charset="-122"/>
              </a:rPr>
              <a:t>圆心</a:t>
            </a:r>
            <a:r>
              <a:rPr lang="en-US" altLang="zh-CN" sz="2800" b="1" i="1" noProof="1">
                <a:latin typeface="Times New Roman" panose="02020603050405020304" pitchFamily="18" charset="0"/>
                <a:ea typeface="黑体" panose="02010609060101010101" pitchFamily="49" charset="-122"/>
              </a:rPr>
              <a:t>O</a:t>
            </a:r>
            <a:r>
              <a:rPr lang="zh-CN" altLang="en-US" sz="2800" noProof="1">
                <a:latin typeface="黑体" panose="02010609060101010101" pitchFamily="49" charset="-122"/>
                <a:ea typeface="黑体" panose="02010609060101010101" pitchFamily="49" charset="-122"/>
              </a:rPr>
              <a:t>在∠</a:t>
            </a:r>
            <a:r>
              <a:rPr lang="en-US" altLang="zh-CN" sz="2800" b="1" i="1" noProof="1">
                <a:latin typeface="Times New Roman" panose="02020603050405020304" pitchFamily="18" charset="0"/>
                <a:ea typeface="黑体" panose="02010609060101010101" pitchFamily="49" charset="-122"/>
              </a:rPr>
              <a:t>BAC</a:t>
            </a:r>
            <a:r>
              <a:rPr lang="zh-CN" altLang="en-US" sz="2800" noProof="1">
                <a:latin typeface="黑体" panose="02010609060101010101" pitchFamily="49" charset="-122"/>
                <a:ea typeface="黑体" panose="02010609060101010101" pitchFamily="49" charset="-122"/>
              </a:rPr>
              <a:t>的一边上</a:t>
            </a:r>
            <a:r>
              <a:rPr lang="zh-CN" altLang="en-US" sz="2800" noProof="1">
                <a:solidFill>
                  <a:srgbClr val="000099"/>
                </a:solidFill>
                <a:latin typeface="黑体" panose="02010609060101010101" pitchFamily="49" charset="-122"/>
                <a:ea typeface="黑体" panose="02010609060101010101" pitchFamily="49" charset="-122"/>
              </a:rPr>
              <a:t>（</a:t>
            </a:r>
            <a:r>
              <a:rPr lang="zh-CN" altLang="en-US" sz="2800" noProof="1">
                <a:solidFill>
                  <a:srgbClr val="0A21CC"/>
                </a:solidFill>
                <a:latin typeface="黑体" panose="02010609060101010101" pitchFamily="49" charset="-122"/>
                <a:ea typeface="黑体" panose="02010609060101010101" pitchFamily="49" charset="-122"/>
              </a:rPr>
              <a:t>特殊情形</a:t>
            </a:r>
            <a:r>
              <a:rPr lang="zh-CN" altLang="en-US" sz="2800" noProof="1">
                <a:solidFill>
                  <a:srgbClr val="000099"/>
                </a:solidFill>
                <a:latin typeface="黑体" panose="02010609060101010101" pitchFamily="49" charset="-122"/>
                <a:ea typeface="黑体" panose="02010609060101010101" pitchFamily="49" charset="-122"/>
              </a:rPr>
              <a:t>）</a:t>
            </a:r>
          </a:p>
        </p:txBody>
      </p:sp>
      <p:sp>
        <p:nvSpPr>
          <p:cNvPr id="4" name="TextBox 17">
            <a:extLst>
              <a:ext uri="{FF2B5EF4-FFF2-40B4-BE49-F238E27FC236}">
                <a16:creationId xmlns="" xmlns:a16="http://schemas.microsoft.com/office/drawing/2014/main" id="{F32BFABC-9FEA-48AB-9A40-965602E7BBFB}"/>
              </a:ext>
            </a:extLst>
          </p:cNvPr>
          <p:cNvSpPr txBox="1">
            <a:spLocks noChangeArrowheads="1"/>
          </p:cNvSpPr>
          <p:nvPr/>
        </p:nvSpPr>
        <p:spPr bwMode="auto">
          <a:xfrm>
            <a:off x="839268" y="2422476"/>
            <a:ext cx="12153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rPr>
              <a:t>OA=OC</a:t>
            </a:r>
            <a:endParaRPr lang="zh-CN" altLang="en-US" sz="2400" b="1" i="1">
              <a:latin typeface="Times New Roman" pitchFamily="18" charset="0"/>
              <a:cs typeface="Times New Roman" panose="02020603050405020304" pitchFamily="18" charset="0"/>
            </a:endParaRPr>
          </a:p>
        </p:txBody>
      </p:sp>
      <p:sp>
        <p:nvSpPr>
          <p:cNvPr id="5" name="右箭头 18">
            <a:extLst>
              <a:ext uri="{FF2B5EF4-FFF2-40B4-BE49-F238E27FC236}">
                <a16:creationId xmlns="" xmlns:a16="http://schemas.microsoft.com/office/drawing/2014/main" id="{29A06018-D575-47BD-B55E-79E2327F1074}"/>
              </a:ext>
            </a:extLst>
          </p:cNvPr>
          <p:cNvSpPr/>
          <p:nvPr/>
        </p:nvSpPr>
        <p:spPr bwMode="auto">
          <a:xfrm>
            <a:off x="2063230" y="2565350"/>
            <a:ext cx="360363" cy="215900"/>
          </a:xfrm>
          <a:prstGeom prst="rightArrow">
            <a:avLst/>
          </a:prstGeom>
          <a:solidFill>
            <a:schemeClr val="tx1">
              <a:lumMod val="95000"/>
              <a:lumOff val="5000"/>
            </a:schemeClr>
          </a:solidFill>
          <a:ln w="9525" cap="flat" cmpd="sng" algn="ctr">
            <a:noFill/>
            <a:prstDash val="solid"/>
            <a:round/>
            <a:headEnd type="none" w="med" len="med"/>
            <a:tailEnd type="none" w="med" len="med"/>
          </a:ln>
          <a:effectLst/>
        </p:spPr>
        <p:txBody>
          <a:bodyPr/>
          <a:lstStyle/>
          <a:p>
            <a:pPr>
              <a:defRPr/>
            </a:pPr>
            <a:endParaRPr lang="zh-CN" altLang="en-US"/>
          </a:p>
        </p:txBody>
      </p:sp>
      <p:sp>
        <p:nvSpPr>
          <p:cNvPr id="6" name="TextBox 19">
            <a:extLst>
              <a:ext uri="{FF2B5EF4-FFF2-40B4-BE49-F238E27FC236}">
                <a16:creationId xmlns="" xmlns:a16="http://schemas.microsoft.com/office/drawing/2014/main" id="{809E26DD-F76A-4722-97EE-E6BB3F55B35E}"/>
              </a:ext>
            </a:extLst>
          </p:cNvPr>
          <p:cNvSpPr txBox="1">
            <a:spLocks noChangeArrowheads="1"/>
          </p:cNvSpPr>
          <p:nvPr/>
        </p:nvSpPr>
        <p:spPr bwMode="auto">
          <a:xfrm>
            <a:off x="2423592" y="2420888"/>
            <a:ext cx="1492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i="1">
                <a:latin typeface="Times New Roman" panose="02020603050405020304" pitchFamily="18" charset="0"/>
              </a:rPr>
              <a:t>A</a:t>
            </a:r>
            <a:r>
              <a:rPr lang="en-US" altLang="zh-CN" sz="2400" b="1">
                <a:latin typeface="Times New Roman" panose="02020603050405020304" pitchFamily="18" charset="0"/>
              </a:rPr>
              <a:t>= ∠</a:t>
            </a: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7" name="TextBox 20">
            <a:extLst>
              <a:ext uri="{FF2B5EF4-FFF2-40B4-BE49-F238E27FC236}">
                <a16:creationId xmlns="" xmlns:a16="http://schemas.microsoft.com/office/drawing/2014/main" id="{D78A7304-B6C9-446D-9CA6-FD446A885452}"/>
              </a:ext>
            </a:extLst>
          </p:cNvPr>
          <p:cNvSpPr txBox="1">
            <a:spLocks noChangeArrowheads="1"/>
          </p:cNvSpPr>
          <p:nvPr/>
        </p:nvSpPr>
        <p:spPr bwMode="auto">
          <a:xfrm>
            <a:off x="1198043" y="3141613"/>
            <a:ext cx="2789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a:latin typeface="Times New Roman" panose="02020603050405020304" pitchFamily="18" charset="0"/>
              </a:rPr>
              <a:t>∠</a:t>
            </a:r>
            <a:r>
              <a:rPr lang="en-US" altLang="zh-CN" sz="2400" b="1" i="1">
                <a:latin typeface="Times New Roman" panose="02020603050405020304" pitchFamily="18" charset="0"/>
              </a:rPr>
              <a:t>BOC</a:t>
            </a:r>
            <a:r>
              <a:rPr lang="en-US" altLang="zh-CN" sz="2400" b="1">
                <a:latin typeface="Times New Roman" panose="02020603050405020304" pitchFamily="18" charset="0"/>
              </a:rPr>
              <a:t>=</a:t>
            </a:r>
            <a:r>
              <a:rPr lang="zh-CN" altLang="en-US" sz="2400" b="1">
                <a:latin typeface="Times New Roman" panose="02020603050405020304" pitchFamily="18" charset="0"/>
              </a:rPr>
              <a:t> ∠ </a:t>
            </a:r>
            <a:r>
              <a:rPr lang="en-US" altLang="zh-CN" sz="2400" b="1" i="1">
                <a:latin typeface="Times New Roman" panose="02020603050405020304" pitchFamily="18" charset="0"/>
              </a:rPr>
              <a:t>A</a:t>
            </a:r>
            <a:r>
              <a:rPr lang="en-US" altLang="zh-CN" sz="2400" b="1">
                <a:latin typeface="Times New Roman" panose="02020603050405020304" pitchFamily="18" charset="0"/>
              </a:rPr>
              <a:t>+ ∠</a:t>
            </a:r>
            <a:r>
              <a:rPr lang="en-US" altLang="zh-CN" sz="2400" b="1" i="1">
                <a:latin typeface="Times New Roman" panose="02020603050405020304" pitchFamily="18" charset="0"/>
              </a:rPr>
              <a:t>C</a:t>
            </a:r>
            <a:endParaRPr lang="en-US" altLang="zh-CN" sz="2400" b="1" i="1">
              <a:latin typeface="Times New Roman" panose="02020603050405020304" pitchFamily="18" charset="0"/>
              <a:cs typeface="Times New Roman" panose="02020603050405020304" pitchFamily="18" charset="0"/>
            </a:endParaRPr>
          </a:p>
        </p:txBody>
      </p:sp>
      <p:sp>
        <p:nvSpPr>
          <p:cNvPr id="8" name="右大括号 7">
            <a:extLst>
              <a:ext uri="{FF2B5EF4-FFF2-40B4-BE49-F238E27FC236}">
                <a16:creationId xmlns="" xmlns:a16="http://schemas.microsoft.com/office/drawing/2014/main" id="{E7D02F59-EF05-4E33-BB47-55511F435767}"/>
              </a:ext>
            </a:extLst>
          </p:cNvPr>
          <p:cNvSpPr/>
          <p:nvPr/>
        </p:nvSpPr>
        <p:spPr bwMode="auto">
          <a:xfrm>
            <a:off x="3934893" y="2565351"/>
            <a:ext cx="71437" cy="792163"/>
          </a:xfrm>
          <a:prstGeom prst="rightBrace">
            <a:avLst>
              <a:gd name="adj1" fmla="val 7547"/>
              <a:gd name="adj2" fmla="val 50000"/>
            </a:avLst>
          </a:prstGeom>
          <a:solidFill>
            <a:schemeClr val="accent1"/>
          </a:solidFill>
          <a:ln w="25400">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9" name="右箭头 22">
            <a:extLst>
              <a:ext uri="{FF2B5EF4-FFF2-40B4-BE49-F238E27FC236}">
                <a16:creationId xmlns="" xmlns:a16="http://schemas.microsoft.com/office/drawing/2014/main" id="{7B3B65E5-A8A2-4738-8DDE-C54089D4A4E4}"/>
              </a:ext>
            </a:extLst>
          </p:cNvPr>
          <p:cNvSpPr/>
          <p:nvPr/>
        </p:nvSpPr>
        <p:spPr bwMode="auto">
          <a:xfrm>
            <a:off x="4079355" y="2854275"/>
            <a:ext cx="360363" cy="215900"/>
          </a:xfrm>
          <a:prstGeom prst="rightArrow">
            <a:avLst/>
          </a:prstGeom>
          <a:solidFill>
            <a:schemeClr val="tx1">
              <a:lumMod val="95000"/>
              <a:lumOff val="5000"/>
            </a:schemeClr>
          </a:solidFill>
          <a:ln w="9525" cap="flat" cmpd="sng" algn="ctr">
            <a:noFill/>
            <a:prstDash val="solid"/>
            <a:round/>
            <a:headEnd type="none" w="med" len="med"/>
            <a:tailEnd type="none" w="med" len="med"/>
          </a:ln>
          <a:effectLst/>
        </p:spPr>
        <p:txBody>
          <a:bodyPr/>
          <a:lstStyle/>
          <a:p>
            <a:pPr>
              <a:defRPr/>
            </a:pPr>
            <a:endParaRPr lang="zh-CN" altLang="en-US"/>
          </a:p>
        </p:txBody>
      </p:sp>
      <p:graphicFrame>
        <p:nvGraphicFramePr>
          <p:cNvPr id="10" name="Object 33">
            <a:extLst>
              <a:ext uri="{FF2B5EF4-FFF2-40B4-BE49-F238E27FC236}">
                <a16:creationId xmlns="" xmlns:a16="http://schemas.microsoft.com/office/drawing/2014/main" id="{57BFD6C0-4224-469D-9AC3-A71EF9115038}"/>
              </a:ext>
            </a:extLst>
          </p:cNvPr>
          <p:cNvGraphicFramePr/>
          <p:nvPr>
            <p:extLst>
              <p:ext uri="{D42A27DB-BD31-4B8C-83A1-F6EECF244321}">
                <p14:modId xmlns:p14="http://schemas.microsoft.com/office/powerpoint/2010/main" val="4146824961"/>
              </p:ext>
            </p:extLst>
          </p:nvPr>
        </p:nvGraphicFramePr>
        <p:xfrm>
          <a:off x="4511155" y="2493914"/>
          <a:ext cx="2747963" cy="936625"/>
        </p:xfrm>
        <a:graphic>
          <a:graphicData uri="http://schemas.openxmlformats.org/presentationml/2006/ole">
            <mc:AlternateContent>
              <mc:Choice xmlns:v="urn:schemas-microsoft-com:vml" Requires="v">
                <p:oleObj spid="_x0000_s1039" r:id="rId3" imgW="1156202" imgH="393871" progId="Equation.DSMT4">
                  <p:embed/>
                </p:oleObj>
              </mc:Choice>
              <mc:Fallback>
                <p:oleObj r:id="rId3" imgW="1156202" imgH="393871" progId="Equation.DSMT4">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4511155" y="2493914"/>
                        <a:ext cx="2747963" cy="936625"/>
                      </a:xfrm>
                      <a:prstGeom prst="rect">
                        <a:avLst/>
                      </a:prstGeom>
                      <a:noFill/>
                      <a:ln>
                        <a:noFill/>
                      </a:ln>
                    </p:spPr>
                  </p:pic>
                </p:oleObj>
              </mc:Fallback>
            </mc:AlternateContent>
          </a:graphicData>
        </a:graphic>
      </p:graphicFrame>
      <p:sp>
        <p:nvSpPr>
          <p:cNvPr id="11" name="矩形 10">
            <a:extLst>
              <a:ext uri="{FF2B5EF4-FFF2-40B4-BE49-F238E27FC236}">
                <a16:creationId xmlns="" xmlns:a16="http://schemas.microsoft.com/office/drawing/2014/main" id="{FA9B4A03-5020-4695-B367-8B7684DB4BF0}"/>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179833429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9"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5" name="Group 25">
            <a:extLst>
              <a:ext uri="{FF2B5EF4-FFF2-40B4-BE49-F238E27FC236}">
                <a16:creationId xmlns="" xmlns:a16="http://schemas.microsoft.com/office/drawing/2014/main" id="{1460EB9A-2E78-44FD-97DE-C6DDAA867F08}"/>
              </a:ext>
            </a:extLst>
          </p:cNvPr>
          <p:cNvGrpSpPr/>
          <p:nvPr/>
        </p:nvGrpSpPr>
        <p:grpSpPr>
          <a:xfrm>
            <a:off x="8688288" y="1577660"/>
            <a:ext cx="2820988" cy="2916237"/>
            <a:chExt cx="1777" cy="1837"/>
          </a:xfrm>
        </p:grpSpPr>
        <p:grpSp>
          <p:nvGrpSpPr>
            <p:cNvPr id="26" name="Group 26">
              <a:extLst>
                <a:ext uri="{FF2B5EF4-FFF2-40B4-BE49-F238E27FC236}">
                  <a16:creationId xmlns="" xmlns:a16="http://schemas.microsoft.com/office/drawing/2014/main" id="{99323D78-7C5F-4C03-AF28-7C217A53E081}"/>
                </a:ext>
              </a:extLst>
            </p:cNvPr>
            <p:cNvGrpSpPr/>
            <p:nvPr/>
          </p:nvGrpSpPr>
          <p:grpSpPr>
            <a:xfrm>
              <a:off x="68" y="295"/>
              <a:ext cx="1569" cy="1542"/>
              <a:chExt cx="1542" cy="1542"/>
            </a:xfrm>
          </p:grpSpPr>
          <p:sp>
            <p:nvSpPr>
              <p:cNvPr id="35" name="Oval 27">
                <a:extLst>
                  <a:ext uri="{FF2B5EF4-FFF2-40B4-BE49-F238E27FC236}">
                    <a16:creationId xmlns="" xmlns:a16="http://schemas.microsoft.com/office/drawing/2014/main" id="{FB4C76CB-6665-4FF2-9B06-2D9BA50803E9}"/>
                  </a:ext>
                </a:extLst>
              </p:cNvPr>
              <p:cNvSpPr>
                <a:spLocks noChangeArrowheads="1"/>
              </p:cNvSpPr>
              <p:nvPr/>
            </p:nvSpPr>
            <p:spPr bwMode="auto">
              <a:xfrm>
                <a:off x="0" y="0"/>
                <a:ext cx="1542" cy="1542"/>
              </a:xfrm>
              <a:prstGeom prst="ellipse">
                <a:avLst/>
              </a:prstGeom>
              <a:solidFill>
                <a:schemeClr val="bg1"/>
              </a:solidFill>
              <a:ln w="38100">
                <a:solidFill>
                  <a:schemeClr val="tx1"/>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36" name="Oval 28">
                <a:extLst>
                  <a:ext uri="{FF2B5EF4-FFF2-40B4-BE49-F238E27FC236}">
                    <a16:creationId xmlns="" xmlns:a16="http://schemas.microsoft.com/office/drawing/2014/main" id="{E097AE75-4B8A-4ECB-BA5D-74AF92A8D133}"/>
                  </a:ext>
                </a:extLst>
              </p:cNvPr>
              <p:cNvSpPr>
                <a:spLocks noChangeArrowheads="1"/>
              </p:cNvSpPr>
              <p:nvPr/>
            </p:nvSpPr>
            <p:spPr bwMode="auto">
              <a:xfrm>
                <a:off x="725" y="726"/>
                <a:ext cx="91"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7" name="Text Box 29">
              <a:extLst>
                <a:ext uri="{FF2B5EF4-FFF2-40B4-BE49-F238E27FC236}">
                  <a16:creationId xmlns="" xmlns:a16="http://schemas.microsoft.com/office/drawing/2014/main" id="{F16243F3-B960-49BE-B976-6AD5488D4072}"/>
                </a:ext>
              </a:extLst>
            </p:cNvPr>
            <p:cNvSpPr txBox="1">
              <a:spLocks noChangeArrowheads="1"/>
            </p:cNvSpPr>
            <p:nvPr/>
          </p:nvSpPr>
          <p:spPr bwMode="auto">
            <a:xfrm>
              <a:off x="599" y="771"/>
              <a:ext cx="26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28" name="Text Box 30">
              <a:extLst>
                <a:ext uri="{FF2B5EF4-FFF2-40B4-BE49-F238E27FC236}">
                  <a16:creationId xmlns="" xmlns:a16="http://schemas.microsoft.com/office/drawing/2014/main" id="{1F115C60-9997-4D97-A847-251D7373D1CC}"/>
                </a:ext>
              </a:extLst>
            </p:cNvPr>
            <p:cNvSpPr txBox="1">
              <a:spLocks noChangeArrowheads="1"/>
            </p:cNvSpPr>
            <p:nvPr/>
          </p:nvSpPr>
          <p:spPr bwMode="auto">
            <a:xfrm>
              <a:off x="923" y="0"/>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i="1">
                  <a:latin typeface="Times New Roman" panose="02020603050405020304" pitchFamily="18" charset="0"/>
                </a:rPr>
                <a:t>A</a:t>
              </a:r>
            </a:p>
          </p:txBody>
        </p:sp>
        <p:sp>
          <p:nvSpPr>
            <p:cNvPr id="29" name="Text Box 31">
              <a:extLst>
                <a:ext uri="{FF2B5EF4-FFF2-40B4-BE49-F238E27FC236}">
                  <a16:creationId xmlns="" xmlns:a16="http://schemas.microsoft.com/office/drawing/2014/main" id="{140A50E8-9DB8-4461-91B3-4E73A2D56D60}"/>
                </a:ext>
              </a:extLst>
            </p:cNvPr>
            <p:cNvSpPr txBox="1">
              <a:spLocks noChangeArrowheads="1"/>
            </p:cNvSpPr>
            <p:nvPr/>
          </p:nvSpPr>
          <p:spPr bwMode="auto">
            <a:xfrm>
              <a:off x="0" y="1451"/>
              <a:ext cx="246"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rPr>
                <a:t>B</a:t>
              </a:r>
            </a:p>
          </p:txBody>
        </p:sp>
        <p:sp>
          <p:nvSpPr>
            <p:cNvPr id="30" name="Text Box 32">
              <a:extLst>
                <a:ext uri="{FF2B5EF4-FFF2-40B4-BE49-F238E27FC236}">
                  <a16:creationId xmlns="" xmlns:a16="http://schemas.microsoft.com/office/drawing/2014/main" id="{96391031-1CBB-4019-90A4-5F4E2D21863F}"/>
                </a:ext>
              </a:extLst>
            </p:cNvPr>
            <p:cNvSpPr txBox="1">
              <a:spLocks noChangeArrowheads="1"/>
            </p:cNvSpPr>
            <p:nvPr/>
          </p:nvSpPr>
          <p:spPr bwMode="auto">
            <a:xfrm>
              <a:off x="1522" y="136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C</a:t>
              </a:r>
            </a:p>
          </p:txBody>
        </p:sp>
        <p:sp>
          <p:nvSpPr>
            <p:cNvPr id="31" name="Line 33">
              <a:extLst>
                <a:ext uri="{FF2B5EF4-FFF2-40B4-BE49-F238E27FC236}">
                  <a16:creationId xmlns="" xmlns:a16="http://schemas.microsoft.com/office/drawing/2014/main" id="{E548FBB4-F59C-432B-91E6-C6E8D291E7C5}"/>
                </a:ext>
              </a:extLst>
            </p:cNvPr>
            <p:cNvSpPr>
              <a:spLocks noChangeShapeType="1"/>
            </p:cNvSpPr>
            <p:nvPr/>
          </p:nvSpPr>
          <p:spPr bwMode="auto">
            <a:xfrm flipV="1">
              <a:off x="183" y="328"/>
              <a:ext cx="830" cy="1134"/>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2" name="Line 34">
              <a:extLst>
                <a:ext uri="{FF2B5EF4-FFF2-40B4-BE49-F238E27FC236}">
                  <a16:creationId xmlns="" xmlns:a16="http://schemas.microsoft.com/office/drawing/2014/main" id="{54BB0365-5A33-498F-B25E-A694096EAC80}"/>
                </a:ext>
              </a:extLst>
            </p:cNvPr>
            <p:cNvSpPr>
              <a:spLocks noChangeShapeType="1"/>
            </p:cNvSpPr>
            <p:nvPr/>
          </p:nvSpPr>
          <p:spPr bwMode="auto">
            <a:xfrm flipH="1" flipV="1">
              <a:off x="1008" y="318"/>
              <a:ext cx="554" cy="1089"/>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3" name="Line 35">
              <a:extLst>
                <a:ext uri="{FF2B5EF4-FFF2-40B4-BE49-F238E27FC236}">
                  <a16:creationId xmlns="" xmlns:a16="http://schemas.microsoft.com/office/drawing/2014/main" id="{07410F88-3616-4C54-BD26-009DE9857AF3}"/>
                </a:ext>
              </a:extLst>
            </p:cNvPr>
            <p:cNvSpPr>
              <a:spLocks noChangeShapeType="1"/>
            </p:cNvSpPr>
            <p:nvPr/>
          </p:nvSpPr>
          <p:spPr bwMode="auto">
            <a:xfrm>
              <a:off x="816" y="1056"/>
              <a:ext cx="726" cy="36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4" name="Line 36">
              <a:extLst>
                <a:ext uri="{FF2B5EF4-FFF2-40B4-BE49-F238E27FC236}">
                  <a16:creationId xmlns="" xmlns:a16="http://schemas.microsoft.com/office/drawing/2014/main" id="{3A98874C-D2E4-491B-96A7-43E9DB24C53D}"/>
                </a:ext>
              </a:extLst>
            </p:cNvPr>
            <p:cNvSpPr>
              <a:spLocks noChangeShapeType="1"/>
            </p:cNvSpPr>
            <p:nvPr/>
          </p:nvSpPr>
          <p:spPr bwMode="auto">
            <a:xfrm flipH="1">
              <a:off x="192" y="1056"/>
              <a:ext cx="680" cy="408"/>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37" name="Group 37">
            <a:extLst>
              <a:ext uri="{FF2B5EF4-FFF2-40B4-BE49-F238E27FC236}">
                <a16:creationId xmlns="" xmlns:a16="http://schemas.microsoft.com/office/drawing/2014/main" id="{A6BEEDAC-159E-4385-BF5F-1D72C8F0FA53}"/>
              </a:ext>
            </a:extLst>
          </p:cNvPr>
          <p:cNvGrpSpPr/>
          <p:nvPr/>
        </p:nvGrpSpPr>
        <p:grpSpPr>
          <a:xfrm>
            <a:off x="9502861" y="2141186"/>
            <a:ext cx="788988" cy="2871267"/>
            <a:chOff x="-26" y="0"/>
            <a:chExt cx="497" cy="1772"/>
          </a:xfrm>
        </p:grpSpPr>
        <p:sp>
          <p:nvSpPr>
            <p:cNvPr id="38" name="Line 38">
              <a:extLst>
                <a:ext uri="{FF2B5EF4-FFF2-40B4-BE49-F238E27FC236}">
                  <a16:creationId xmlns="" xmlns:a16="http://schemas.microsoft.com/office/drawing/2014/main" id="{8D57704E-289D-45B0-8837-E1A5CB40F637}"/>
                </a:ext>
              </a:extLst>
            </p:cNvPr>
            <p:cNvSpPr>
              <a:spLocks noChangeShapeType="1"/>
            </p:cNvSpPr>
            <p:nvPr/>
          </p:nvSpPr>
          <p:spPr bwMode="auto">
            <a:xfrm flipH="1">
              <a:off x="144" y="0"/>
              <a:ext cx="327" cy="1436"/>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9" name="Text Box 39">
              <a:extLst>
                <a:ext uri="{FF2B5EF4-FFF2-40B4-BE49-F238E27FC236}">
                  <a16:creationId xmlns="" xmlns:a16="http://schemas.microsoft.com/office/drawing/2014/main" id="{5D15D3FB-27B6-453B-86B9-FDBE26CED394}"/>
                </a:ext>
              </a:extLst>
            </p:cNvPr>
            <p:cNvSpPr txBox="1">
              <a:spLocks noChangeArrowheads="1"/>
            </p:cNvSpPr>
            <p:nvPr/>
          </p:nvSpPr>
          <p:spPr bwMode="auto">
            <a:xfrm>
              <a:off x="-26" y="1445"/>
              <a:ext cx="4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sp>
        <p:nvSpPr>
          <p:cNvPr id="40" name="Rectangle 40">
            <a:extLst>
              <a:ext uri="{FF2B5EF4-FFF2-40B4-BE49-F238E27FC236}">
                <a16:creationId xmlns="" xmlns:a16="http://schemas.microsoft.com/office/drawing/2014/main" id="{958EA0D0-FE29-47D0-A85D-BEACD001988E}"/>
              </a:ext>
            </a:extLst>
          </p:cNvPr>
          <p:cNvSpPr/>
          <p:nvPr/>
        </p:nvSpPr>
        <p:spPr>
          <a:xfrm>
            <a:off x="322511" y="1037674"/>
            <a:ext cx="3827463" cy="522288"/>
          </a:xfrm>
          <a:prstGeom prst="rect">
            <a:avLst/>
          </a:prstGeom>
          <a:solidFill>
            <a:schemeClr val="accent1">
              <a:lumMod val="20000"/>
              <a:lumOff val="80000"/>
            </a:schemeClr>
          </a:solidFill>
          <a:ln w="9525">
            <a:noFill/>
          </a:ln>
        </p:spPr>
        <p:txBody>
          <a:bodyPr>
            <a:spAutoFit/>
          </a:bodyPr>
          <a:lstStyle/>
          <a:p>
            <a:pPr>
              <a:buFont typeface="Wingdings" panose="05000000000000000000" pitchFamily="2" charset="2"/>
              <a:buChar char="n"/>
            </a:pPr>
            <a:r>
              <a:rPr lang="zh-CN" altLang="en-US" sz="2800" noProof="1">
                <a:latin typeface="黑体" panose="02010609060101010101" pitchFamily="49" charset="-122"/>
                <a:ea typeface="黑体" panose="02010609060101010101" pitchFamily="49" charset="-122"/>
              </a:rPr>
              <a:t>圆心</a:t>
            </a:r>
            <a:r>
              <a:rPr lang="en-US" altLang="zh-CN" sz="2800" noProof="1">
                <a:latin typeface="黑体" panose="02010609060101010101" pitchFamily="49" charset="-122"/>
                <a:ea typeface="黑体" panose="02010609060101010101" pitchFamily="49" charset="-122"/>
              </a:rPr>
              <a:t>O</a:t>
            </a:r>
            <a:r>
              <a:rPr lang="zh-CN" altLang="en-US" sz="2800" noProof="1">
                <a:latin typeface="黑体" panose="02010609060101010101" pitchFamily="49" charset="-122"/>
                <a:ea typeface="黑体" panose="02010609060101010101" pitchFamily="49" charset="-122"/>
              </a:rPr>
              <a:t>在∠</a:t>
            </a:r>
            <a:r>
              <a:rPr lang="en-US" altLang="zh-CN" sz="2800" noProof="1">
                <a:latin typeface="黑体" panose="02010609060101010101" pitchFamily="49" charset="-122"/>
                <a:ea typeface="黑体" panose="02010609060101010101" pitchFamily="49" charset="-122"/>
              </a:rPr>
              <a:t>BAC</a:t>
            </a:r>
            <a:r>
              <a:rPr lang="zh-CN" altLang="en-US" sz="2800" noProof="1">
                <a:latin typeface="黑体" panose="02010609060101010101" pitchFamily="49" charset="-122"/>
                <a:ea typeface="黑体" panose="02010609060101010101" pitchFamily="49" charset="-122"/>
              </a:rPr>
              <a:t>的内部</a:t>
            </a:r>
          </a:p>
        </p:txBody>
      </p:sp>
      <p:graphicFrame>
        <p:nvGraphicFramePr>
          <p:cNvPr id="78" name="Object 78">
            <a:extLst>
              <a:ext uri="{FF2B5EF4-FFF2-40B4-BE49-F238E27FC236}">
                <a16:creationId xmlns="" xmlns:a16="http://schemas.microsoft.com/office/drawing/2014/main" id="{53C59D99-C35D-4F4A-B7FB-E2AD8B554033}"/>
              </a:ext>
            </a:extLst>
          </p:cNvPr>
          <p:cNvGraphicFramePr>
            <a:graphicFrameLocks noChangeAspect="1"/>
          </p:cNvGraphicFramePr>
          <p:nvPr>
            <p:extLst>
              <p:ext uri="{D42A27DB-BD31-4B8C-83A1-F6EECF244321}">
                <p14:modId xmlns:p14="http://schemas.microsoft.com/office/powerpoint/2010/main" val="1930678166"/>
              </p:ext>
            </p:extLst>
          </p:nvPr>
        </p:nvGraphicFramePr>
        <p:xfrm>
          <a:off x="904974" y="2025024"/>
          <a:ext cx="2319338" cy="787400"/>
        </p:xfrm>
        <a:graphic>
          <a:graphicData uri="http://schemas.openxmlformats.org/presentationml/2006/ole">
            <mc:AlternateContent>
              <mc:Choice xmlns:v="urn:schemas-microsoft-com:vml" Requires="v">
                <p:oleObj spid="_x0000_s1040" r:id="rId2" imgW="1193760" imgH="406080" progId="Equation.DSMT4">
                  <p:embed/>
                </p:oleObj>
              </mc:Choice>
              <mc:Fallback>
                <p:oleObj r:id="rId2" imgW="1193760" imgH="40608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904974" y="2025024"/>
                        <a:ext cx="2319338" cy="787400"/>
                      </a:xfrm>
                      <a:prstGeom prst="rect">
                        <a:avLst/>
                      </a:prstGeom>
                      <a:noFill/>
                      <a:ln>
                        <a:noFill/>
                      </a:ln>
                    </p:spPr>
                  </p:pic>
                </p:oleObj>
              </mc:Fallback>
            </mc:AlternateContent>
          </a:graphicData>
        </a:graphic>
      </p:graphicFrame>
      <p:graphicFrame>
        <p:nvGraphicFramePr>
          <p:cNvPr id="79" name="Object 79">
            <a:extLst>
              <a:ext uri="{FF2B5EF4-FFF2-40B4-BE49-F238E27FC236}">
                <a16:creationId xmlns="" xmlns:a16="http://schemas.microsoft.com/office/drawing/2014/main" id="{35FECAC5-D36D-46B0-9205-86D47BEA4A27}"/>
              </a:ext>
            </a:extLst>
          </p:cNvPr>
          <p:cNvGraphicFramePr>
            <a:graphicFrameLocks noChangeAspect="1"/>
          </p:cNvGraphicFramePr>
          <p:nvPr>
            <p:extLst>
              <p:ext uri="{D42A27DB-BD31-4B8C-83A1-F6EECF244321}">
                <p14:modId xmlns:p14="http://schemas.microsoft.com/office/powerpoint/2010/main" val="1819342231"/>
              </p:ext>
            </p:extLst>
          </p:nvPr>
        </p:nvGraphicFramePr>
        <p:xfrm>
          <a:off x="940677" y="3069163"/>
          <a:ext cx="2200275" cy="731837"/>
        </p:xfrm>
        <a:graphic>
          <a:graphicData uri="http://schemas.openxmlformats.org/presentationml/2006/ole">
            <mc:AlternateContent>
              <mc:Choice xmlns:v="urn:schemas-microsoft-com:vml" Requires="v">
                <p:oleObj spid="_x0000_s1041" r:id="rId4" imgW="1218960" imgH="406080" progId="Equation.DSMT4">
                  <p:embed/>
                </p:oleObj>
              </mc:Choice>
              <mc:Fallback>
                <p:oleObj r:id="rId4" imgW="1218960" imgH="406080" progId="Equation.DSMT4">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940677" y="3069163"/>
                        <a:ext cx="2200275" cy="731837"/>
                      </a:xfrm>
                      <a:prstGeom prst="rect">
                        <a:avLst/>
                      </a:prstGeom>
                      <a:noFill/>
                      <a:ln>
                        <a:noFill/>
                      </a:ln>
                    </p:spPr>
                  </p:pic>
                </p:oleObj>
              </mc:Fallback>
            </mc:AlternateContent>
          </a:graphicData>
        </a:graphic>
      </p:graphicFrame>
      <p:graphicFrame>
        <p:nvGraphicFramePr>
          <p:cNvPr id="80" name="Object 80">
            <a:extLst>
              <a:ext uri="{FF2B5EF4-FFF2-40B4-BE49-F238E27FC236}">
                <a16:creationId xmlns="" xmlns:a16="http://schemas.microsoft.com/office/drawing/2014/main" id="{750D3A06-7FE8-4EF4-BC71-A7BB662FC84D}"/>
              </a:ext>
            </a:extLst>
          </p:cNvPr>
          <p:cNvGraphicFramePr>
            <a:graphicFrameLocks noChangeAspect="1"/>
          </p:cNvGraphicFramePr>
          <p:nvPr>
            <p:extLst>
              <p:ext uri="{D42A27DB-BD31-4B8C-83A1-F6EECF244321}">
                <p14:modId xmlns:p14="http://schemas.microsoft.com/office/powerpoint/2010/main" val="4116507574"/>
              </p:ext>
            </p:extLst>
          </p:nvPr>
        </p:nvGraphicFramePr>
        <p:xfrm>
          <a:off x="4470393" y="2331855"/>
          <a:ext cx="3303588" cy="1290637"/>
        </p:xfrm>
        <a:graphic>
          <a:graphicData uri="http://schemas.openxmlformats.org/presentationml/2006/ole">
            <mc:AlternateContent>
              <mc:Choice xmlns:v="urn:schemas-microsoft-com:vml" Requires="v">
                <p:oleObj spid="_x0000_s1042" r:id="rId6" imgW="2145960" imgH="838080" progId="Equation.DSMT4">
                  <p:embed/>
                </p:oleObj>
              </mc:Choice>
              <mc:Fallback>
                <p:oleObj r:id="rId6" imgW="2145960" imgH="838080" progId="Equation.DSMT4">
                  <p:embed/>
                  <p:pic>
                    <p:nvPicPr>
                      <p:cNvPr id="0" name="OLE substitute image"/>
                      <p:cNvPicPr/>
                      <p:nvPr/>
                    </p:nvPicPr>
                    <p:blipFill>
                      <a:blip r:embed="rId7">
                        <a:extLst>
                          <a:ext uri="{28A0092B-C50C-407E-A947-70E740481C1C}">
                            <a14:useLocalDpi xmlns:a14="http://schemas.microsoft.com/office/drawing/2010/main" val="0"/>
                          </a:ext>
                        </a:extLst>
                      </a:blip>
                      <a:stretch>
                        <a:fillRect/>
                      </a:stretch>
                    </p:blipFill>
                    <p:spPr>
                      <a:xfrm>
                        <a:off x="4470393" y="2331855"/>
                        <a:ext cx="3303588" cy="1290637"/>
                      </a:xfrm>
                      <a:prstGeom prst="rect">
                        <a:avLst/>
                      </a:prstGeom>
                      <a:noFill/>
                      <a:ln>
                        <a:noFill/>
                      </a:ln>
                    </p:spPr>
                  </p:pic>
                </p:oleObj>
              </mc:Fallback>
            </mc:AlternateContent>
          </a:graphicData>
        </a:graphic>
      </p:graphicFrame>
      <p:sp>
        <p:nvSpPr>
          <p:cNvPr id="97" name="右大括号 96">
            <a:extLst>
              <a:ext uri="{FF2B5EF4-FFF2-40B4-BE49-F238E27FC236}">
                <a16:creationId xmlns="" xmlns:a16="http://schemas.microsoft.com/office/drawing/2014/main" id="{FD78B2B5-83B9-4655-99BB-E582BC3EA0C8}"/>
              </a:ext>
            </a:extLst>
          </p:cNvPr>
          <p:cNvSpPr/>
          <p:nvPr/>
        </p:nvSpPr>
        <p:spPr bwMode="auto">
          <a:xfrm>
            <a:off x="3332262" y="2331855"/>
            <a:ext cx="360363" cy="1333234"/>
          </a:xfrm>
          <a:prstGeom prst="rightBrace">
            <a:avLst>
              <a:gd name="adj1" fmla="val 7547"/>
              <a:gd name="adj2" fmla="val 50000"/>
            </a:avLst>
          </a:prstGeom>
          <a:noFill/>
          <a:ln w="25400">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98" name="右箭头 22">
            <a:extLst>
              <a:ext uri="{FF2B5EF4-FFF2-40B4-BE49-F238E27FC236}">
                <a16:creationId xmlns="" xmlns:a16="http://schemas.microsoft.com/office/drawing/2014/main" id="{22E81B4A-0F3B-46D0-9010-F7A1856D3FD8}"/>
              </a:ext>
            </a:extLst>
          </p:cNvPr>
          <p:cNvSpPr/>
          <p:nvPr/>
        </p:nvSpPr>
        <p:spPr bwMode="auto">
          <a:xfrm>
            <a:off x="3875188" y="2890522"/>
            <a:ext cx="360363" cy="215900"/>
          </a:xfrm>
          <a:prstGeom prst="rightArrow">
            <a:avLst/>
          </a:prstGeom>
          <a:solidFill>
            <a:schemeClr val="tx1">
              <a:lumMod val="95000"/>
              <a:lumOff val="5000"/>
            </a:schemeClr>
          </a:solidFill>
          <a:ln w="9525" cap="flat" cmpd="sng" algn="ctr">
            <a:noFill/>
            <a:prstDash val="solid"/>
            <a:round/>
            <a:headEnd type="none" w="med" len="med"/>
            <a:tailEnd type="none" w="med" len="med"/>
          </a:ln>
          <a:effectLst/>
        </p:spPr>
        <p:txBody>
          <a:bodyPr/>
          <a:lstStyle/>
          <a:p>
            <a:pPr>
              <a:defRPr/>
            </a:pPr>
            <a:endParaRPr lang="zh-CN" altLang="en-US"/>
          </a:p>
        </p:txBody>
      </p:sp>
      <p:sp>
        <p:nvSpPr>
          <p:cNvPr id="99" name="矩形 98">
            <a:extLst>
              <a:ext uri="{FF2B5EF4-FFF2-40B4-BE49-F238E27FC236}">
                <a16:creationId xmlns="" xmlns:a16="http://schemas.microsoft.com/office/drawing/2014/main" id="{C3D9418C-99FA-4A00-8A23-5E06C6E8BB0A}"/>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35805991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up)">
                                      <p:cBhvr>
                                        <p:cTn id="7" dur="500"/>
                                        <p:tgtEl>
                                          <p:spTgt spid="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7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7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97"/>
                                        </p:tgtEl>
                                        <p:attrNameLst>
                                          <p:attrName>style.visibility</p:attrName>
                                        </p:attrNameLst>
                                      </p:cBhvr>
                                      <p:to>
                                        <p:strVal val="visible"/>
                                      </p:to>
                                    </p:set>
                                    <p:animEffect transition="in" filter="randombar(horizontal)">
                                      <p:cBhvr>
                                        <p:cTn id="20" dur="500"/>
                                        <p:tgtEl>
                                          <p:spTgt spid="97"/>
                                        </p:tgtEl>
                                      </p:cBhvr>
                                    </p:animEffect>
                                  </p:childTnLst>
                                </p:cTn>
                              </p:par>
                            </p:childTnLst>
                          </p:cTn>
                        </p:par>
                        <p:par>
                          <p:cTn id="21" fill="hold" nodeType="afterGroup">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98"/>
                                        </p:tgtEl>
                                        <p:attrNameLst>
                                          <p:attrName>style.visibility</p:attrName>
                                        </p:attrNameLst>
                                      </p:cBhvr>
                                      <p:to>
                                        <p:strVal val="visible"/>
                                      </p:to>
                                    </p:set>
                                    <p:animEffect transition="in" filter="dissolve">
                                      <p:cBhvr>
                                        <p:cTn id="24" dur="500"/>
                                        <p:tgtEl>
                                          <p:spTgt spid="98"/>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Object 39">
            <a:extLst>
              <a:ext uri="{FF2B5EF4-FFF2-40B4-BE49-F238E27FC236}">
                <a16:creationId xmlns="" xmlns:a16="http://schemas.microsoft.com/office/drawing/2014/main" id="{0F600166-C630-427F-84D1-048F91FDBE46}"/>
              </a:ext>
            </a:extLst>
          </p:cNvPr>
          <p:cNvGraphicFramePr/>
          <p:nvPr>
            <p:extLst>
              <p:ext uri="{D42A27DB-BD31-4B8C-83A1-F6EECF244321}">
                <p14:modId xmlns:p14="http://schemas.microsoft.com/office/powerpoint/2010/main" val="3026486059"/>
              </p:ext>
            </p:extLst>
          </p:nvPr>
        </p:nvGraphicFramePr>
        <p:xfrm>
          <a:off x="7824789" y="692151"/>
          <a:ext cx="2447925" cy="798513"/>
        </p:xfrm>
        <a:graphic>
          <a:graphicData uri="http://schemas.openxmlformats.org/presentationml/2006/ole">
            <mc:AlternateContent>
              <mc:Choice xmlns:v="urn:schemas-microsoft-com:vml" Requires="v">
                <p:oleObj spid="_x0000_s1043" r:id="rId2" imgW="1206360" imgH="393480" progId="Equation.DSMT4">
                  <p:embed/>
                </p:oleObj>
              </mc:Choice>
              <mc:Fallback>
                <p:oleObj r:id="rId2" imgW="1206360" imgH="39348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7824789" y="692151"/>
                        <a:ext cx="2447925" cy="798513"/>
                      </a:xfrm>
                      <a:prstGeom prst="rect">
                        <a:avLst/>
                      </a:prstGeom>
                      <a:noFill/>
                      <a:ln>
                        <a:noFill/>
                      </a:ln>
                    </p:spPr>
                  </p:pic>
                </p:oleObj>
              </mc:Fallback>
            </mc:AlternateContent>
          </a:graphicData>
        </a:graphic>
      </p:graphicFrame>
      <p:graphicFrame>
        <p:nvGraphicFramePr>
          <p:cNvPr id="4" name="Object 40">
            <a:extLst>
              <a:ext uri="{FF2B5EF4-FFF2-40B4-BE49-F238E27FC236}">
                <a16:creationId xmlns="" xmlns:a16="http://schemas.microsoft.com/office/drawing/2014/main" id="{6B047485-1481-463B-87B8-53A815009704}"/>
              </a:ext>
            </a:extLst>
          </p:cNvPr>
          <p:cNvGraphicFramePr/>
          <p:nvPr>
            <p:extLst>
              <p:ext uri="{D42A27DB-BD31-4B8C-83A1-F6EECF244321}">
                <p14:modId xmlns:p14="http://schemas.microsoft.com/office/powerpoint/2010/main" val="2107717635"/>
              </p:ext>
            </p:extLst>
          </p:nvPr>
        </p:nvGraphicFramePr>
        <p:xfrm>
          <a:off x="7751763" y="3213100"/>
          <a:ext cx="2736850" cy="903288"/>
        </p:xfrm>
        <a:graphic>
          <a:graphicData uri="http://schemas.openxmlformats.org/presentationml/2006/ole">
            <mc:AlternateContent>
              <mc:Choice xmlns:v="urn:schemas-microsoft-com:vml" Requires="v">
                <p:oleObj spid="_x0000_s1044" r:id="rId4" imgW="1193760" imgH="393480" progId="Equation.DSMT4">
                  <p:embed/>
                </p:oleObj>
              </mc:Choice>
              <mc:Fallback>
                <p:oleObj r:id="rId4" imgW="1193760" imgH="393480" progId="Equation.DSMT4">
                  <p:embed/>
                  <p:pic>
                    <p:nvPicPr>
                      <p:cNvPr id="0" name="OLE substitute image"/>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751763" y="3213100"/>
                        <a:ext cx="2736850" cy="903288"/>
                      </a:xfrm>
                      <a:prstGeom prst="rect">
                        <a:avLst/>
                      </a:prstGeom>
                      <a:noFill/>
                      <a:ln>
                        <a:noFill/>
                      </a:ln>
                    </p:spPr>
                  </p:pic>
                </p:oleObj>
              </mc:Fallback>
            </mc:AlternateContent>
          </a:graphicData>
        </a:graphic>
      </p:graphicFrame>
      <p:grpSp>
        <p:nvGrpSpPr>
          <p:cNvPr id="5" name="Group 4">
            <a:extLst>
              <a:ext uri="{FF2B5EF4-FFF2-40B4-BE49-F238E27FC236}">
                <a16:creationId xmlns="" xmlns:a16="http://schemas.microsoft.com/office/drawing/2014/main" id="{C6A34FB9-84A8-46F9-8468-DDC6D7F3100F}"/>
              </a:ext>
            </a:extLst>
          </p:cNvPr>
          <p:cNvGrpSpPr/>
          <p:nvPr/>
        </p:nvGrpSpPr>
        <p:grpSpPr>
          <a:xfrm>
            <a:off x="2133601" y="2438400"/>
            <a:ext cx="2754313" cy="2895600"/>
            <a:chOff x="3024" y="2304"/>
            <a:chExt cx="1735" cy="1824"/>
          </a:xfrm>
        </p:grpSpPr>
        <p:sp>
          <p:nvSpPr>
            <p:cNvPr id="6" name="Oval 5">
              <a:extLst>
                <a:ext uri="{FF2B5EF4-FFF2-40B4-BE49-F238E27FC236}">
                  <a16:creationId xmlns="" xmlns:a16="http://schemas.microsoft.com/office/drawing/2014/main" id="{767B4BC0-FFC1-4AD4-84C4-FEE5B4985462}"/>
                </a:ext>
              </a:extLst>
            </p:cNvPr>
            <p:cNvSpPr>
              <a:spLocks noChangeArrowheads="1"/>
            </p:cNvSpPr>
            <p:nvPr/>
          </p:nvSpPr>
          <p:spPr bwMode="auto">
            <a:xfrm>
              <a:off x="3120" y="2304"/>
              <a:ext cx="1568" cy="1540"/>
            </a:xfrm>
            <a:prstGeom prst="ellipse">
              <a:avLst/>
            </a:prstGeom>
            <a:solidFill>
              <a:schemeClr val="bg1"/>
            </a:solidFill>
            <a:ln w="38100">
              <a:solidFill>
                <a:schemeClr val="tx1"/>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7" name="Oval 6">
              <a:extLst>
                <a:ext uri="{FF2B5EF4-FFF2-40B4-BE49-F238E27FC236}">
                  <a16:creationId xmlns="" xmlns:a16="http://schemas.microsoft.com/office/drawing/2014/main" id="{C1A24A2C-2CD1-4ADA-8D07-A0392F22D2F3}"/>
                </a:ext>
              </a:extLst>
            </p:cNvPr>
            <p:cNvSpPr>
              <a:spLocks noChangeArrowheads="1"/>
            </p:cNvSpPr>
            <p:nvPr/>
          </p:nvSpPr>
          <p:spPr bwMode="auto">
            <a:xfrm>
              <a:off x="3857" y="3029"/>
              <a:ext cx="93"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8" name="Text Box 7">
              <a:extLst>
                <a:ext uri="{FF2B5EF4-FFF2-40B4-BE49-F238E27FC236}">
                  <a16:creationId xmlns="" xmlns:a16="http://schemas.microsoft.com/office/drawing/2014/main" id="{6B7FE883-422B-4C86-B046-BC56B5458872}"/>
                </a:ext>
              </a:extLst>
            </p:cNvPr>
            <p:cNvSpPr txBox="1">
              <a:spLocks noChangeArrowheads="1"/>
            </p:cNvSpPr>
            <p:nvPr/>
          </p:nvSpPr>
          <p:spPr bwMode="auto">
            <a:xfrm>
              <a:off x="3696" y="278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9" name="Text Box 8">
              <a:extLst>
                <a:ext uri="{FF2B5EF4-FFF2-40B4-BE49-F238E27FC236}">
                  <a16:creationId xmlns="" xmlns:a16="http://schemas.microsoft.com/office/drawing/2014/main" id="{18885366-8807-4E12-AA34-0FDBFE60CD86}"/>
                </a:ext>
              </a:extLst>
            </p:cNvPr>
            <p:cNvSpPr txBox="1">
              <a:spLocks noChangeArrowheads="1"/>
            </p:cNvSpPr>
            <p:nvPr/>
          </p:nvSpPr>
          <p:spPr bwMode="auto">
            <a:xfrm>
              <a:off x="4504" y="2349"/>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10" name="Text Box 9">
              <a:extLst>
                <a:ext uri="{FF2B5EF4-FFF2-40B4-BE49-F238E27FC236}">
                  <a16:creationId xmlns="" xmlns:a16="http://schemas.microsoft.com/office/drawing/2014/main" id="{A7EC33A0-3290-4E30-8291-828E33BB9F32}"/>
                </a:ext>
              </a:extLst>
            </p:cNvPr>
            <p:cNvSpPr txBox="1">
              <a:spLocks noChangeArrowheads="1"/>
            </p:cNvSpPr>
            <p:nvPr/>
          </p:nvSpPr>
          <p:spPr bwMode="auto">
            <a:xfrm>
              <a:off x="3984" y="384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B</a:t>
              </a:r>
            </a:p>
          </p:txBody>
        </p:sp>
        <p:sp>
          <p:nvSpPr>
            <p:cNvPr id="11" name="Line 10">
              <a:extLst>
                <a:ext uri="{FF2B5EF4-FFF2-40B4-BE49-F238E27FC236}">
                  <a16:creationId xmlns="" xmlns:a16="http://schemas.microsoft.com/office/drawing/2014/main" id="{3628BCB5-229F-4204-8A0D-9A0F66FAD5AA}"/>
                </a:ext>
              </a:extLst>
            </p:cNvPr>
            <p:cNvSpPr>
              <a:spLocks noChangeShapeType="1"/>
            </p:cNvSpPr>
            <p:nvPr/>
          </p:nvSpPr>
          <p:spPr bwMode="auto">
            <a:xfrm flipV="1">
              <a:off x="4062" y="2640"/>
              <a:ext cx="491" cy="12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Line 11">
              <a:extLst>
                <a:ext uri="{FF2B5EF4-FFF2-40B4-BE49-F238E27FC236}">
                  <a16:creationId xmlns="" xmlns:a16="http://schemas.microsoft.com/office/drawing/2014/main" id="{DF93F073-69D5-4CA8-AB00-722C511166A7}"/>
                </a:ext>
              </a:extLst>
            </p:cNvPr>
            <p:cNvSpPr>
              <a:spLocks noChangeShapeType="1"/>
            </p:cNvSpPr>
            <p:nvPr/>
          </p:nvSpPr>
          <p:spPr bwMode="auto">
            <a:xfrm>
              <a:off x="3897" y="3054"/>
              <a:ext cx="160" cy="816"/>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13" name="Group 12">
              <a:extLst>
                <a:ext uri="{FF2B5EF4-FFF2-40B4-BE49-F238E27FC236}">
                  <a16:creationId xmlns="" xmlns:a16="http://schemas.microsoft.com/office/drawing/2014/main" id="{F8F0AC87-D7BC-41B3-BABC-6199155CA4B4}"/>
                </a:ext>
              </a:extLst>
            </p:cNvPr>
            <p:cNvGrpSpPr/>
            <p:nvPr/>
          </p:nvGrpSpPr>
          <p:grpSpPr>
            <a:xfrm>
              <a:off x="3024" y="2640"/>
              <a:ext cx="1536" cy="1143"/>
              <a:chOff x="336" y="1488"/>
              <a:chExt cx="1536" cy="1143"/>
            </a:xfrm>
          </p:grpSpPr>
          <p:sp>
            <p:nvSpPr>
              <p:cNvPr id="14" name="Line 13">
                <a:extLst>
                  <a:ext uri="{FF2B5EF4-FFF2-40B4-BE49-F238E27FC236}">
                    <a16:creationId xmlns="" xmlns:a16="http://schemas.microsoft.com/office/drawing/2014/main" id="{AC0833A8-116F-4FBE-9DA7-7F49E1137170}"/>
                  </a:ext>
                </a:extLst>
              </p:cNvPr>
              <p:cNvSpPr>
                <a:spLocks noChangeShapeType="1"/>
              </p:cNvSpPr>
              <p:nvPr/>
            </p:nvSpPr>
            <p:spPr bwMode="auto">
              <a:xfrm flipH="1">
                <a:off x="576" y="148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5" name="Text Box 14">
                <a:extLst>
                  <a:ext uri="{FF2B5EF4-FFF2-40B4-BE49-F238E27FC236}">
                    <a16:creationId xmlns="" xmlns:a16="http://schemas.microsoft.com/office/drawing/2014/main" id="{63BACFFF-C4FA-4162-963E-0CC61EDB46BF}"/>
                  </a:ext>
                </a:extLst>
              </p:cNvPr>
              <p:cNvSpPr txBox="1">
                <a:spLocks noChangeArrowheads="1"/>
              </p:cNvSpPr>
              <p:nvPr/>
            </p:nvSpPr>
            <p:spPr bwMode="auto">
              <a:xfrm>
                <a:off x="336" y="230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grpSp>
      <p:grpSp>
        <p:nvGrpSpPr>
          <p:cNvPr id="16" name="Group 15">
            <a:extLst>
              <a:ext uri="{FF2B5EF4-FFF2-40B4-BE49-F238E27FC236}">
                <a16:creationId xmlns="" xmlns:a16="http://schemas.microsoft.com/office/drawing/2014/main" id="{92D927FB-1250-4977-B4BD-4533684444A0}"/>
              </a:ext>
            </a:extLst>
          </p:cNvPr>
          <p:cNvGrpSpPr/>
          <p:nvPr/>
        </p:nvGrpSpPr>
        <p:grpSpPr>
          <a:xfrm>
            <a:off x="2133600" y="2438400"/>
            <a:ext cx="2789238" cy="2444750"/>
            <a:chOff x="2496" y="672"/>
            <a:chExt cx="1757" cy="1540"/>
          </a:xfrm>
        </p:grpSpPr>
        <p:sp>
          <p:nvSpPr>
            <p:cNvPr id="17" name="Text Box 16">
              <a:extLst>
                <a:ext uri="{FF2B5EF4-FFF2-40B4-BE49-F238E27FC236}">
                  <a16:creationId xmlns="" xmlns:a16="http://schemas.microsoft.com/office/drawing/2014/main" id="{1513EBE9-375E-4D7D-A003-E393DED9A0CE}"/>
                </a:ext>
              </a:extLst>
            </p:cNvPr>
            <p:cNvSpPr txBox="1">
              <a:spLocks noChangeArrowheads="1"/>
            </p:cNvSpPr>
            <p:nvPr/>
          </p:nvSpPr>
          <p:spPr bwMode="auto">
            <a:xfrm>
              <a:off x="3998" y="176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C</a:t>
              </a:r>
            </a:p>
          </p:txBody>
        </p:sp>
        <p:sp>
          <p:nvSpPr>
            <p:cNvPr id="18" name="Oval 17">
              <a:extLst>
                <a:ext uri="{FF2B5EF4-FFF2-40B4-BE49-F238E27FC236}">
                  <a16:creationId xmlns="" xmlns:a16="http://schemas.microsoft.com/office/drawing/2014/main" id="{C22AD4CF-420F-46E4-978A-2285C4D80666}"/>
                </a:ext>
              </a:extLst>
            </p:cNvPr>
            <p:cNvSpPr>
              <a:spLocks noChangeArrowheads="1"/>
            </p:cNvSpPr>
            <p:nvPr/>
          </p:nvSpPr>
          <p:spPr bwMode="auto">
            <a:xfrm>
              <a:off x="2592" y="672"/>
              <a:ext cx="1568" cy="1540"/>
            </a:xfrm>
            <a:prstGeom prst="ellipse">
              <a:avLst/>
            </a:prstGeom>
            <a:solidFill>
              <a:schemeClr val="bg1"/>
            </a:solidFill>
            <a:ln w="38100">
              <a:solidFill>
                <a:schemeClr val="tx1"/>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9" name="Oval 18">
              <a:extLst>
                <a:ext uri="{FF2B5EF4-FFF2-40B4-BE49-F238E27FC236}">
                  <a16:creationId xmlns="" xmlns:a16="http://schemas.microsoft.com/office/drawing/2014/main" id="{751E3518-3E73-4A64-A212-6FFBD2E94EAE}"/>
                </a:ext>
              </a:extLst>
            </p:cNvPr>
            <p:cNvSpPr>
              <a:spLocks noChangeArrowheads="1"/>
            </p:cNvSpPr>
            <p:nvPr/>
          </p:nvSpPr>
          <p:spPr bwMode="auto">
            <a:xfrm>
              <a:off x="3329" y="1397"/>
              <a:ext cx="93"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20" name="Text Box 19">
              <a:extLst>
                <a:ext uri="{FF2B5EF4-FFF2-40B4-BE49-F238E27FC236}">
                  <a16:creationId xmlns="" xmlns:a16="http://schemas.microsoft.com/office/drawing/2014/main" id="{C627E01F-1944-48E9-8EB0-21E6AEEB5114}"/>
                </a:ext>
              </a:extLst>
            </p:cNvPr>
            <p:cNvSpPr txBox="1">
              <a:spLocks noChangeArrowheads="1"/>
            </p:cNvSpPr>
            <p:nvPr/>
          </p:nvSpPr>
          <p:spPr bwMode="auto">
            <a:xfrm>
              <a:off x="3216" y="105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21" name="Text Box 20">
              <a:extLst>
                <a:ext uri="{FF2B5EF4-FFF2-40B4-BE49-F238E27FC236}">
                  <a16:creationId xmlns="" xmlns:a16="http://schemas.microsoft.com/office/drawing/2014/main" id="{63CEE748-93C1-4623-AAA0-1AD9891A5844}"/>
                </a:ext>
              </a:extLst>
            </p:cNvPr>
            <p:cNvSpPr txBox="1">
              <a:spLocks noChangeArrowheads="1"/>
            </p:cNvSpPr>
            <p:nvPr/>
          </p:nvSpPr>
          <p:spPr bwMode="auto">
            <a:xfrm>
              <a:off x="3976" y="717"/>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22" name="Line 21">
              <a:extLst>
                <a:ext uri="{FF2B5EF4-FFF2-40B4-BE49-F238E27FC236}">
                  <a16:creationId xmlns="" xmlns:a16="http://schemas.microsoft.com/office/drawing/2014/main" id="{F0BF9F6C-70FF-4E35-8A3B-C70F67A91907}"/>
                </a:ext>
              </a:extLst>
            </p:cNvPr>
            <p:cNvSpPr>
              <a:spLocks noChangeShapeType="1"/>
            </p:cNvSpPr>
            <p:nvPr/>
          </p:nvSpPr>
          <p:spPr bwMode="auto">
            <a:xfrm flipH="1" flipV="1">
              <a:off x="4022" y="989"/>
              <a:ext cx="45" cy="815"/>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3" name="Line 22">
              <a:extLst>
                <a:ext uri="{FF2B5EF4-FFF2-40B4-BE49-F238E27FC236}">
                  <a16:creationId xmlns="" xmlns:a16="http://schemas.microsoft.com/office/drawing/2014/main" id="{CFE36875-237A-409D-8A71-7C5B57875F92}"/>
                </a:ext>
              </a:extLst>
            </p:cNvPr>
            <p:cNvSpPr>
              <a:spLocks noChangeShapeType="1"/>
            </p:cNvSpPr>
            <p:nvPr/>
          </p:nvSpPr>
          <p:spPr bwMode="auto">
            <a:xfrm>
              <a:off x="3390" y="1440"/>
              <a:ext cx="680" cy="36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24" name="Line 23">
              <a:extLst>
                <a:ext uri="{FF2B5EF4-FFF2-40B4-BE49-F238E27FC236}">
                  <a16:creationId xmlns="" xmlns:a16="http://schemas.microsoft.com/office/drawing/2014/main" id="{1C2FA1C6-D3C1-4CD5-8A27-017649285664}"/>
                </a:ext>
              </a:extLst>
            </p:cNvPr>
            <p:cNvSpPr>
              <a:spLocks noChangeShapeType="1"/>
            </p:cNvSpPr>
            <p:nvPr/>
          </p:nvSpPr>
          <p:spPr bwMode="auto">
            <a:xfrm flipH="1">
              <a:off x="2736" y="100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5" name="Text Box 24">
              <a:extLst>
                <a:ext uri="{FF2B5EF4-FFF2-40B4-BE49-F238E27FC236}">
                  <a16:creationId xmlns="" xmlns:a16="http://schemas.microsoft.com/office/drawing/2014/main" id="{8952C272-F2F8-424E-92DE-644784D0C155}"/>
                </a:ext>
              </a:extLst>
            </p:cNvPr>
            <p:cNvSpPr txBox="1">
              <a:spLocks noChangeArrowheads="1"/>
            </p:cNvSpPr>
            <p:nvPr/>
          </p:nvSpPr>
          <p:spPr bwMode="auto">
            <a:xfrm>
              <a:off x="2496" y="182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grpSp>
        <p:nvGrpSpPr>
          <p:cNvPr id="26" name="Group 25">
            <a:extLst>
              <a:ext uri="{FF2B5EF4-FFF2-40B4-BE49-F238E27FC236}">
                <a16:creationId xmlns="" xmlns:a16="http://schemas.microsoft.com/office/drawing/2014/main" id="{1ECF7B3C-AEEC-47F6-BC6B-AAF6BB8CA266}"/>
              </a:ext>
            </a:extLst>
          </p:cNvPr>
          <p:cNvGrpSpPr/>
          <p:nvPr/>
        </p:nvGrpSpPr>
        <p:grpSpPr>
          <a:xfrm>
            <a:off x="2286000" y="2438400"/>
            <a:ext cx="2636838" cy="2895600"/>
            <a:chOff x="432" y="1152"/>
            <a:chExt cx="1661" cy="1824"/>
          </a:xfrm>
        </p:grpSpPr>
        <p:sp>
          <p:nvSpPr>
            <p:cNvPr id="27" name="Text Box 26">
              <a:extLst>
                <a:ext uri="{FF2B5EF4-FFF2-40B4-BE49-F238E27FC236}">
                  <a16:creationId xmlns="" xmlns:a16="http://schemas.microsoft.com/office/drawing/2014/main" id="{3E44B3B9-FED5-4992-9E48-341E244C64BA}"/>
                </a:ext>
              </a:extLst>
            </p:cNvPr>
            <p:cNvSpPr txBox="1">
              <a:spLocks noChangeArrowheads="1"/>
            </p:cNvSpPr>
            <p:nvPr/>
          </p:nvSpPr>
          <p:spPr bwMode="auto">
            <a:xfrm>
              <a:off x="1838" y="224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C</a:t>
              </a:r>
            </a:p>
          </p:txBody>
        </p:sp>
        <p:sp>
          <p:nvSpPr>
            <p:cNvPr id="28" name="Oval 27">
              <a:extLst>
                <a:ext uri="{FF2B5EF4-FFF2-40B4-BE49-F238E27FC236}">
                  <a16:creationId xmlns="" xmlns:a16="http://schemas.microsoft.com/office/drawing/2014/main" id="{C25ED8EB-C507-4961-B7A9-7AA322200D82}"/>
                </a:ext>
              </a:extLst>
            </p:cNvPr>
            <p:cNvSpPr>
              <a:spLocks noChangeArrowheads="1"/>
            </p:cNvSpPr>
            <p:nvPr/>
          </p:nvSpPr>
          <p:spPr bwMode="auto">
            <a:xfrm>
              <a:off x="432" y="1152"/>
              <a:ext cx="1568" cy="1540"/>
            </a:xfrm>
            <a:prstGeom prst="ellipse">
              <a:avLst/>
            </a:prstGeom>
            <a:solidFill>
              <a:schemeClr val="bg1"/>
            </a:solidFill>
            <a:ln w="38100">
              <a:solidFill>
                <a:schemeClr val="tx1"/>
              </a:solidFill>
              <a:rou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29" name="Oval 28">
              <a:extLst>
                <a:ext uri="{FF2B5EF4-FFF2-40B4-BE49-F238E27FC236}">
                  <a16:creationId xmlns="" xmlns:a16="http://schemas.microsoft.com/office/drawing/2014/main" id="{463F9757-986C-491F-9E12-7C68008952F5}"/>
                </a:ext>
              </a:extLst>
            </p:cNvPr>
            <p:cNvSpPr>
              <a:spLocks noChangeArrowheads="1"/>
            </p:cNvSpPr>
            <p:nvPr/>
          </p:nvSpPr>
          <p:spPr bwMode="auto">
            <a:xfrm>
              <a:off x="1169" y="1877"/>
              <a:ext cx="93"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30" name="Text Box 29">
              <a:extLst>
                <a:ext uri="{FF2B5EF4-FFF2-40B4-BE49-F238E27FC236}">
                  <a16:creationId xmlns="" xmlns:a16="http://schemas.microsoft.com/office/drawing/2014/main" id="{8F97A24E-524D-4F98-B2F6-2B2523C9790B}"/>
                </a:ext>
              </a:extLst>
            </p:cNvPr>
            <p:cNvSpPr txBox="1">
              <a:spLocks noChangeArrowheads="1"/>
            </p:cNvSpPr>
            <p:nvPr/>
          </p:nvSpPr>
          <p:spPr bwMode="auto">
            <a:xfrm>
              <a:off x="1056" y="153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31" name="Text Box 30">
              <a:extLst>
                <a:ext uri="{FF2B5EF4-FFF2-40B4-BE49-F238E27FC236}">
                  <a16:creationId xmlns="" xmlns:a16="http://schemas.microsoft.com/office/drawing/2014/main" id="{130988B0-60E1-447A-A043-16BD0DFD1FD6}"/>
                </a:ext>
              </a:extLst>
            </p:cNvPr>
            <p:cNvSpPr txBox="1">
              <a:spLocks noChangeArrowheads="1"/>
            </p:cNvSpPr>
            <p:nvPr/>
          </p:nvSpPr>
          <p:spPr bwMode="auto">
            <a:xfrm>
              <a:off x="1816" y="1197"/>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32" name="Text Box 31">
              <a:extLst>
                <a:ext uri="{FF2B5EF4-FFF2-40B4-BE49-F238E27FC236}">
                  <a16:creationId xmlns="" xmlns:a16="http://schemas.microsoft.com/office/drawing/2014/main" id="{7F9E5DF1-33C8-4856-8384-01EAD1C4E457}"/>
                </a:ext>
              </a:extLst>
            </p:cNvPr>
            <p:cNvSpPr txBox="1">
              <a:spLocks noChangeArrowheads="1"/>
            </p:cNvSpPr>
            <p:nvPr/>
          </p:nvSpPr>
          <p:spPr bwMode="auto">
            <a:xfrm>
              <a:off x="1296" y="2688"/>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B</a:t>
              </a:r>
            </a:p>
          </p:txBody>
        </p:sp>
        <p:sp>
          <p:nvSpPr>
            <p:cNvPr id="33" name="Line 32">
              <a:extLst>
                <a:ext uri="{FF2B5EF4-FFF2-40B4-BE49-F238E27FC236}">
                  <a16:creationId xmlns="" xmlns:a16="http://schemas.microsoft.com/office/drawing/2014/main" id="{A796E24C-4EBE-4F9A-8195-0CEC9AB5B131}"/>
                </a:ext>
              </a:extLst>
            </p:cNvPr>
            <p:cNvSpPr>
              <a:spLocks noChangeShapeType="1"/>
            </p:cNvSpPr>
            <p:nvPr/>
          </p:nvSpPr>
          <p:spPr bwMode="auto">
            <a:xfrm flipV="1">
              <a:off x="1374" y="1488"/>
              <a:ext cx="491" cy="12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4" name="Line 33">
              <a:extLst>
                <a:ext uri="{FF2B5EF4-FFF2-40B4-BE49-F238E27FC236}">
                  <a16:creationId xmlns="" xmlns:a16="http://schemas.microsoft.com/office/drawing/2014/main" id="{2CF0D2F0-B341-4B3A-A893-0C7E5BBD3ED0}"/>
                </a:ext>
              </a:extLst>
            </p:cNvPr>
            <p:cNvSpPr>
              <a:spLocks noChangeShapeType="1"/>
            </p:cNvSpPr>
            <p:nvPr/>
          </p:nvSpPr>
          <p:spPr bwMode="auto">
            <a:xfrm flipH="1" flipV="1">
              <a:off x="1862" y="1469"/>
              <a:ext cx="45" cy="815"/>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5" name="Line 34">
              <a:extLst>
                <a:ext uri="{FF2B5EF4-FFF2-40B4-BE49-F238E27FC236}">
                  <a16:creationId xmlns="" xmlns:a16="http://schemas.microsoft.com/office/drawing/2014/main" id="{22DF7DEE-4128-4D3F-AD8D-1BB0F8123D0E}"/>
                </a:ext>
              </a:extLst>
            </p:cNvPr>
            <p:cNvSpPr>
              <a:spLocks noChangeShapeType="1"/>
            </p:cNvSpPr>
            <p:nvPr/>
          </p:nvSpPr>
          <p:spPr bwMode="auto">
            <a:xfrm>
              <a:off x="1230" y="1920"/>
              <a:ext cx="680" cy="36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36" name="Line 35">
              <a:extLst>
                <a:ext uri="{FF2B5EF4-FFF2-40B4-BE49-F238E27FC236}">
                  <a16:creationId xmlns="" xmlns:a16="http://schemas.microsoft.com/office/drawing/2014/main" id="{301B3BC8-9E30-4D21-83C6-6BC5F0CECFE3}"/>
                </a:ext>
              </a:extLst>
            </p:cNvPr>
            <p:cNvSpPr>
              <a:spLocks noChangeShapeType="1"/>
            </p:cNvSpPr>
            <p:nvPr/>
          </p:nvSpPr>
          <p:spPr bwMode="auto">
            <a:xfrm>
              <a:off x="1209" y="1902"/>
              <a:ext cx="160" cy="816"/>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37" name="Rectangle 37">
            <a:extLst>
              <a:ext uri="{FF2B5EF4-FFF2-40B4-BE49-F238E27FC236}">
                <a16:creationId xmlns="" xmlns:a16="http://schemas.microsoft.com/office/drawing/2014/main" id="{DB021D5B-CA84-41F2-9A63-1F7F2F3DB365}"/>
              </a:ext>
            </a:extLst>
          </p:cNvPr>
          <p:cNvSpPr>
            <a:spLocks noChangeArrowheads="1"/>
          </p:cNvSpPr>
          <p:nvPr/>
        </p:nvSpPr>
        <p:spPr bwMode="auto">
          <a:xfrm>
            <a:off x="1876425" y="4343400"/>
            <a:ext cx="60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nvGrpSpPr>
          <p:cNvPr id="38" name="Group 38">
            <a:extLst>
              <a:ext uri="{FF2B5EF4-FFF2-40B4-BE49-F238E27FC236}">
                <a16:creationId xmlns="" xmlns:a16="http://schemas.microsoft.com/office/drawing/2014/main" id="{6487CF7A-EC86-4574-A17E-26CC51696F59}"/>
              </a:ext>
            </a:extLst>
          </p:cNvPr>
          <p:cNvGrpSpPr/>
          <p:nvPr/>
        </p:nvGrpSpPr>
        <p:grpSpPr>
          <a:xfrm>
            <a:off x="2133600" y="2971801"/>
            <a:ext cx="2438400" cy="1814513"/>
            <a:chOff x="336" y="1488"/>
            <a:chExt cx="1536" cy="1143"/>
          </a:xfrm>
        </p:grpSpPr>
        <p:sp>
          <p:nvSpPr>
            <p:cNvPr id="39" name="Line 39">
              <a:extLst>
                <a:ext uri="{FF2B5EF4-FFF2-40B4-BE49-F238E27FC236}">
                  <a16:creationId xmlns="" xmlns:a16="http://schemas.microsoft.com/office/drawing/2014/main" id="{3D303BC1-E810-429A-AF52-BC1A0B69542D}"/>
                </a:ext>
              </a:extLst>
            </p:cNvPr>
            <p:cNvSpPr>
              <a:spLocks noChangeShapeType="1"/>
            </p:cNvSpPr>
            <p:nvPr/>
          </p:nvSpPr>
          <p:spPr bwMode="auto">
            <a:xfrm flipH="1">
              <a:off x="576" y="148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40" name="Text Box 40">
              <a:extLst>
                <a:ext uri="{FF2B5EF4-FFF2-40B4-BE49-F238E27FC236}">
                  <a16:creationId xmlns="" xmlns:a16="http://schemas.microsoft.com/office/drawing/2014/main" id="{CFA9940F-9032-4A81-B31E-A32AA9B9B467}"/>
                </a:ext>
              </a:extLst>
            </p:cNvPr>
            <p:cNvSpPr txBox="1">
              <a:spLocks noChangeArrowheads="1"/>
            </p:cNvSpPr>
            <p:nvPr/>
          </p:nvSpPr>
          <p:spPr bwMode="auto">
            <a:xfrm>
              <a:off x="336" y="230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grpSp>
        <p:nvGrpSpPr>
          <p:cNvPr id="41" name="Group 41">
            <a:extLst>
              <a:ext uri="{FF2B5EF4-FFF2-40B4-BE49-F238E27FC236}">
                <a16:creationId xmlns="" xmlns:a16="http://schemas.microsoft.com/office/drawing/2014/main" id="{245C6809-8C34-42CA-9EEB-7FDDC8EB7922}"/>
              </a:ext>
            </a:extLst>
          </p:cNvPr>
          <p:cNvGrpSpPr/>
          <p:nvPr/>
        </p:nvGrpSpPr>
        <p:grpSpPr>
          <a:xfrm>
            <a:off x="5719764" y="1066800"/>
            <a:ext cx="2789237" cy="2444750"/>
            <a:chOff x="2880" y="1872"/>
            <a:chExt cx="1757" cy="1540"/>
          </a:xfrm>
        </p:grpSpPr>
        <p:grpSp>
          <p:nvGrpSpPr>
            <p:cNvPr id="42" name="Group 42">
              <a:extLst>
                <a:ext uri="{FF2B5EF4-FFF2-40B4-BE49-F238E27FC236}">
                  <a16:creationId xmlns="" xmlns:a16="http://schemas.microsoft.com/office/drawing/2014/main" id="{619ED049-3BF7-49F1-9E7F-983CCCEE7227}"/>
                </a:ext>
              </a:extLst>
            </p:cNvPr>
            <p:cNvGrpSpPr/>
            <p:nvPr/>
          </p:nvGrpSpPr>
          <p:grpSpPr>
            <a:xfrm>
              <a:off x="2880" y="1872"/>
              <a:ext cx="1757" cy="1540"/>
              <a:chOff x="2496" y="672"/>
              <a:chExt cx="1757" cy="1540"/>
            </a:xfrm>
          </p:grpSpPr>
          <p:sp>
            <p:nvSpPr>
              <p:cNvPr id="45" name="Text Box 43">
                <a:extLst>
                  <a:ext uri="{FF2B5EF4-FFF2-40B4-BE49-F238E27FC236}">
                    <a16:creationId xmlns="" xmlns:a16="http://schemas.microsoft.com/office/drawing/2014/main" id="{4ED134AE-1886-4366-90BC-46A2C3E2157C}"/>
                  </a:ext>
                </a:extLst>
              </p:cNvPr>
              <p:cNvSpPr txBox="1">
                <a:spLocks noChangeArrowheads="1"/>
              </p:cNvSpPr>
              <p:nvPr/>
            </p:nvSpPr>
            <p:spPr bwMode="auto">
              <a:xfrm>
                <a:off x="3998" y="176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C</a:t>
                </a:r>
              </a:p>
            </p:txBody>
          </p:sp>
          <p:sp>
            <p:nvSpPr>
              <p:cNvPr id="46" name="Oval 44">
                <a:extLst>
                  <a:ext uri="{FF2B5EF4-FFF2-40B4-BE49-F238E27FC236}">
                    <a16:creationId xmlns="" xmlns:a16="http://schemas.microsoft.com/office/drawing/2014/main" id="{D8DDF67A-7DB1-41FE-8B60-297DF1BB3B78}"/>
                  </a:ext>
                </a:extLst>
              </p:cNvPr>
              <p:cNvSpPr>
                <a:spLocks noChangeArrowheads="1"/>
              </p:cNvSpPr>
              <p:nvPr/>
            </p:nvSpPr>
            <p:spPr bwMode="auto">
              <a:xfrm>
                <a:off x="2592" y="672"/>
                <a:ext cx="1568" cy="1540"/>
              </a:xfrm>
              <a:prstGeom prst="ellipse">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47" name="Oval 45">
                <a:extLst>
                  <a:ext uri="{FF2B5EF4-FFF2-40B4-BE49-F238E27FC236}">
                    <a16:creationId xmlns="" xmlns:a16="http://schemas.microsoft.com/office/drawing/2014/main" id="{0EA40BC3-483D-4BA3-92EE-388FDC3F7668}"/>
                  </a:ext>
                </a:extLst>
              </p:cNvPr>
              <p:cNvSpPr>
                <a:spLocks noChangeArrowheads="1"/>
              </p:cNvSpPr>
              <p:nvPr/>
            </p:nvSpPr>
            <p:spPr bwMode="auto">
              <a:xfrm>
                <a:off x="3329" y="1397"/>
                <a:ext cx="93"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48" name="Text Box 46">
                <a:extLst>
                  <a:ext uri="{FF2B5EF4-FFF2-40B4-BE49-F238E27FC236}">
                    <a16:creationId xmlns="" xmlns:a16="http://schemas.microsoft.com/office/drawing/2014/main" id="{2C41884F-F6BC-4713-9C30-678FF00175D6}"/>
                  </a:ext>
                </a:extLst>
              </p:cNvPr>
              <p:cNvSpPr txBox="1">
                <a:spLocks noChangeArrowheads="1"/>
              </p:cNvSpPr>
              <p:nvPr/>
            </p:nvSpPr>
            <p:spPr bwMode="auto">
              <a:xfrm>
                <a:off x="3216" y="105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49" name="Text Box 47">
                <a:extLst>
                  <a:ext uri="{FF2B5EF4-FFF2-40B4-BE49-F238E27FC236}">
                    <a16:creationId xmlns="" xmlns:a16="http://schemas.microsoft.com/office/drawing/2014/main" id="{8DC105C1-B068-4234-8EA2-B0DF2CDAA894}"/>
                  </a:ext>
                </a:extLst>
              </p:cNvPr>
              <p:cNvSpPr txBox="1">
                <a:spLocks noChangeArrowheads="1"/>
              </p:cNvSpPr>
              <p:nvPr/>
            </p:nvSpPr>
            <p:spPr bwMode="auto">
              <a:xfrm>
                <a:off x="3976" y="717"/>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50" name="Line 48">
                <a:extLst>
                  <a:ext uri="{FF2B5EF4-FFF2-40B4-BE49-F238E27FC236}">
                    <a16:creationId xmlns="" xmlns:a16="http://schemas.microsoft.com/office/drawing/2014/main" id="{AEA25DA6-7E22-43F4-B17F-10FD4C8F6474}"/>
                  </a:ext>
                </a:extLst>
              </p:cNvPr>
              <p:cNvSpPr>
                <a:spLocks noChangeShapeType="1"/>
              </p:cNvSpPr>
              <p:nvPr/>
            </p:nvSpPr>
            <p:spPr bwMode="auto">
              <a:xfrm flipH="1" flipV="1">
                <a:off x="4022" y="989"/>
                <a:ext cx="45" cy="815"/>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51" name="Line 49">
                <a:extLst>
                  <a:ext uri="{FF2B5EF4-FFF2-40B4-BE49-F238E27FC236}">
                    <a16:creationId xmlns="" xmlns:a16="http://schemas.microsoft.com/office/drawing/2014/main" id="{C06D3DDB-2DE6-4CCE-BA62-7079B9FAD272}"/>
                  </a:ext>
                </a:extLst>
              </p:cNvPr>
              <p:cNvSpPr>
                <a:spLocks noChangeShapeType="1"/>
              </p:cNvSpPr>
              <p:nvPr/>
            </p:nvSpPr>
            <p:spPr bwMode="auto">
              <a:xfrm>
                <a:off x="3390" y="1440"/>
                <a:ext cx="680" cy="36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52" name="Line 50">
                <a:extLst>
                  <a:ext uri="{FF2B5EF4-FFF2-40B4-BE49-F238E27FC236}">
                    <a16:creationId xmlns="" xmlns:a16="http://schemas.microsoft.com/office/drawing/2014/main" id="{FB233346-9FB5-483F-BF76-A8C78E90ED17}"/>
                  </a:ext>
                </a:extLst>
              </p:cNvPr>
              <p:cNvSpPr>
                <a:spLocks noChangeShapeType="1"/>
              </p:cNvSpPr>
              <p:nvPr/>
            </p:nvSpPr>
            <p:spPr bwMode="auto">
              <a:xfrm flipH="1">
                <a:off x="2736" y="100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53" name="Text Box 51">
                <a:extLst>
                  <a:ext uri="{FF2B5EF4-FFF2-40B4-BE49-F238E27FC236}">
                    <a16:creationId xmlns="" xmlns:a16="http://schemas.microsoft.com/office/drawing/2014/main" id="{AEA7F57B-ACC0-4086-8E8A-F481409CEEAD}"/>
                  </a:ext>
                </a:extLst>
              </p:cNvPr>
              <p:cNvSpPr txBox="1">
                <a:spLocks noChangeArrowheads="1"/>
              </p:cNvSpPr>
              <p:nvPr/>
            </p:nvSpPr>
            <p:spPr bwMode="auto">
              <a:xfrm>
                <a:off x="2496" y="182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sp>
          <p:nvSpPr>
            <p:cNvPr id="43" name="Freeform 52">
              <a:extLst>
                <a:ext uri="{FF2B5EF4-FFF2-40B4-BE49-F238E27FC236}">
                  <a16:creationId xmlns="" xmlns:a16="http://schemas.microsoft.com/office/drawing/2014/main" id="{9C8771DA-15E0-49A1-A5D7-3A1C886EC91D}"/>
                </a:ext>
              </a:extLst>
            </p:cNvPr>
            <p:cNvSpPr>
              <a:spLocks noChangeArrowheads="1"/>
            </p:cNvSpPr>
            <p:nvPr/>
          </p:nvSpPr>
          <p:spPr bwMode="auto">
            <a:xfrm>
              <a:off x="3504" y="2640"/>
              <a:ext cx="624" cy="192"/>
            </a:xfrm>
            <a:custGeom>
              <a:gdLst>
                <a:gd name="T0" fmla="*/ 240 w 624"/>
                <a:gd name="T1" fmla="*/ 0 h 192"/>
                <a:gd name="T2" fmla="*/ 0 w 624"/>
                <a:gd name="T3" fmla="*/ 192 h 192"/>
                <a:gd name="T4" fmla="*/ 624 w 624"/>
                <a:gd name="T5" fmla="*/ 192 h 192"/>
                <a:gd name="T6" fmla="*/ 240 w 624"/>
                <a:gd name="T7" fmla="*/ 0 h 192"/>
              </a:gdLst>
              <a:cxnLst>
                <a:cxn ang="0">
                  <a:pos x="T0" y="T1"/>
                </a:cxn>
                <a:cxn ang="0">
                  <a:pos x="T2" y="T3"/>
                </a:cxn>
                <a:cxn ang="0">
                  <a:pos x="T4" y="T5"/>
                </a:cxn>
                <a:cxn ang="0">
                  <a:pos x="T6" y="T7"/>
                </a:cxn>
              </a:cxnLst>
              <a:rect l="0" t="0" r="r" b="b"/>
              <a:pathLst>
                <a:path w="624" h="192">
                  <a:moveTo>
                    <a:pt x="240" y="0"/>
                  </a:moveTo>
                  <a:lnTo>
                    <a:pt x="0" y="192"/>
                  </a:lnTo>
                  <a:lnTo>
                    <a:pt x="624" y="192"/>
                  </a:lnTo>
                  <a:lnTo>
                    <a:pt x="240" y="0"/>
                  </a:lnTo>
                  <a:close/>
                </a:path>
              </a:pathLst>
            </a:custGeom>
            <a:solidFill>
              <a:srgbClr val="A4FAA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44" name="Freeform 53">
              <a:extLst>
                <a:ext uri="{FF2B5EF4-FFF2-40B4-BE49-F238E27FC236}">
                  <a16:creationId xmlns="" xmlns:a16="http://schemas.microsoft.com/office/drawing/2014/main" id="{90AC946B-7534-4B55-8C9D-CA50851E80C5}"/>
                </a:ext>
              </a:extLst>
            </p:cNvPr>
            <p:cNvSpPr>
              <a:spLocks noChangeArrowheads="1"/>
            </p:cNvSpPr>
            <p:nvPr/>
          </p:nvSpPr>
          <p:spPr bwMode="auto">
            <a:xfrm>
              <a:off x="4128" y="2208"/>
              <a:ext cx="288" cy="336"/>
            </a:xfrm>
            <a:custGeom>
              <a:gdLst>
                <a:gd name="T0" fmla="*/ 288 w 288"/>
                <a:gd name="T1" fmla="*/ 0 h 336"/>
                <a:gd name="T2" fmla="*/ 0 w 288"/>
                <a:gd name="T3" fmla="*/ 192 h 336"/>
                <a:gd name="T4" fmla="*/ 288 w 288"/>
                <a:gd name="T5" fmla="*/ 336 h 336"/>
                <a:gd name="T6" fmla="*/ 288 w 288"/>
                <a:gd name="T7" fmla="*/ 0 h 336"/>
              </a:gdLst>
              <a:cxnLst>
                <a:cxn ang="0">
                  <a:pos x="T0" y="T1"/>
                </a:cxn>
                <a:cxn ang="0">
                  <a:pos x="T2" y="T3"/>
                </a:cxn>
                <a:cxn ang="0">
                  <a:pos x="T4" y="T5"/>
                </a:cxn>
                <a:cxn ang="0">
                  <a:pos x="T6" y="T7"/>
                </a:cxn>
              </a:cxnLst>
              <a:rect l="0" t="0" r="r" b="b"/>
              <a:pathLst>
                <a:path w="288" h="336">
                  <a:moveTo>
                    <a:pt x="288" y="0"/>
                  </a:moveTo>
                  <a:lnTo>
                    <a:pt x="0" y="192"/>
                  </a:lnTo>
                  <a:lnTo>
                    <a:pt x="288" y="336"/>
                  </a:lnTo>
                  <a:lnTo>
                    <a:pt x="288" y="0"/>
                  </a:lnTo>
                  <a:close/>
                </a:path>
              </a:pathLst>
            </a:custGeom>
            <a:solidFill>
              <a:srgbClr val="A4FAA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grpSp>
        <p:nvGrpSpPr>
          <p:cNvPr id="54" name="Group 54">
            <a:extLst>
              <a:ext uri="{FF2B5EF4-FFF2-40B4-BE49-F238E27FC236}">
                <a16:creationId xmlns="" xmlns:a16="http://schemas.microsoft.com/office/drawing/2014/main" id="{CB0917AD-5026-4AD5-A333-38FE4DC6CE83}"/>
              </a:ext>
            </a:extLst>
          </p:cNvPr>
          <p:cNvGrpSpPr/>
          <p:nvPr/>
        </p:nvGrpSpPr>
        <p:grpSpPr>
          <a:xfrm>
            <a:off x="5795963" y="3657600"/>
            <a:ext cx="2754312" cy="2895600"/>
            <a:chOff x="3024" y="2304"/>
            <a:chExt cx="1735" cy="1824"/>
          </a:xfrm>
        </p:grpSpPr>
        <p:grpSp>
          <p:nvGrpSpPr>
            <p:cNvPr id="55" name="Group 55">
              <a:extLst>
                <a:ext uri="{FF2B5EF4-FFF2-40B4-BE49-F238E27FC236}">
                  <a16:creationId xmlns="" xmlns:a16="http://schemas.microsoft.com/office/drawing/2014/main" id="{CAB3EFC9-4A06-4545-81D3-651392861BF5}"/>
                </a:ext>
              </a:extLst>
            </p:cNvPr>
            <p:cNvGrpSpPr/>
            <p:nvPr/>
          </p:nvGrpSpPr>
          <p:grpSpPr>
            <a:xfrm>
              <a:off x="3024" y="2304"/>
              <a:ext cx="1735" cy="1824"/>
              <a:chOff x="3024" y="2304"/>
              <a:chExt cx="1735" cy="1824"/>
            </a:xfrm>
          </p:grpSpPr>
          <p:sp>
            <p:nvSpPr>
              <p:cNvPr id="58" name="Oval 56">
                <a:extLst>
                  <a:ext uri="{FF2B5EF4-FFF2-40B4-BE49-F238E27FC236}">
                    <a16:creationId xmlns="" xmlns:a16="http://schemas.microsoft.com/office/drawing/2014/main" id="{3C1B6595-7737-493B-8606-36D2D9831DFA}"/>
                  </a:ext>
                </a:extLst>
              </p:cNvPr>
              <p:cNvSpPr>
                <a:spLocks noChangeArrowheads="1"/>
              </p:cNvSpPr>
              <p:nvPr/>
            </p:nvSpPr>
            <p:spPr bwMode="auto">
              <a:xfrm>
                <a:off x="3120" y="2304"/>
                <a:ext cx="1568" cy="1540"/>
              </a:xfrm>
              <a:prstGeom prst="ellipse">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59" name="Oval 57">
                <a:extLst>
                  <a:ext uri="{FF2B5EF4-FFF2-40B4-BE49-F238E27FC236}">
                    <a16:creationId xmlns="" xmlns:a16="http://schemas.microsoft.com/office/drawing/2014/main" id="{04E103C1-7C6F-418C-835B-023065DA1309}"/>
                  </a:ext>
                </a:extLst>
              </p:cNvPr>
              <p:cNvSpPr>
                <a:spLocks noChangeArrowheads="1"/>
              </p:cNvSpPr>
              <p:nvPr/>
            </p:nvSpPr>
            <p:spPr bwMode="auto">
              <a:xfrm>
                <a:off x="3857" y="3029"/>
                <a:ext cx="93" cy="91"/>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60" name="Text Box 58">
                <a:extLst>
                  <a:ext uri="{FF2B5EF4-FFF2-40B4-BE49-F238E27FC236}">
                    <a16:creationId xmlns="" xmlns:a16="http://schemas.microsoft.com/office/drawing/2014/main" id="{DAD39D8E-215A-4FAC-B241-AFFA3C46CAF1}"/>
                  </a:ext>
                </a:extLst>
              </p:cNvPr>
              <p:cNvSpPr txBox="1">
                <a:spLocks noChangeArrowheads="1"/>
              </p:cNvSpPr>
              <p:nvPr/>
            </p:nvSpPr>
            <p:spPr bwMode="auto">
              <a:xfrm>
                <a:off x="3696" y="278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61" name="Text Box 59">
                <a:extLst>
                  <a:ext uri="{FF2B5EF4-FFF2-40B4-BE49-F238E27FC236}">
                    <a16:creationId xmlns="" xmlns:a16="http://schemas.microsoft.com/office/drawing/2014/main" id="{77729DD3-E420-47F4-A747-186157114AD1}"/>
                  </a:ext>
                </a:extLst>
              </p:cNvPr>
              <p:cNvSpPr txBox="1">
                <a:spLocks noChangeArrowheads="1"/>
              </p:cNvSpPr>
              <p:nvPr/>
            </p:nvSpPr>
            <p:spPr bwMode="auto">
              <a:xfrm>
                <a:off x="4504" y="2349"/>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62" name="Text Box 60">
                <a:extLst>
                  <a:ext uri="{FF2B5EF4-FFF2-40B4-BE49-F238E27FC236}">
                    <a16:creationId xmlns="" xmlns:a16="http://schemas.microsoft.com/office/drawing/2014/main" id="{BDB0E7DB-2E38-4412-88C0-255519BFAB82}"/>
                  </a:ext>
                </a:extLst>
              </p:cNvPr>
              <p:cNvSpPr txBox="1">
                <a:spLocks noChangeArrowheads="1"/>
              </p:cNvSpPr>
              <p:nvPr/>
            </p:nvSpPr>
            <p:spPr bwMode="auto">
              <a:xfrm>
                <a:off x="3984" y="384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B</a:t>
                </a:r>
              </a:p>
            </p:txBody>
          </p:sp>
          <p:sp>
            <p:nvSpPr>
              <p:cNvPr id="63" name="Line 61">
                <a:extLst>
                  <a:ext uri="{FF2B5EF4-FFF2-40B4-BE49-F238E27FC236}">
                    <a16:creationId xmlns="" xmlns:a16="http://schemas.microsoft.com/office/drawing/2014/main" id="{F1A80218-CA83-461A-A009-63221334CA4A}"/>
                  </a:ext>
                </a:extLst>
              </p:cNvPr>
              <p:cNvSpPr>
                <a:spLocks noChangeShapeType="1"/>
              </p:cNvSpPr>
              <p:nvPr/>
            </p:nvSpPr>
            <p:spPr bwMode="auto">
              <a:xfrm flipV="1">
                <a:off x="4062" y="2640"/>
                <a:ext cx="491" cy="12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4" name="Line 62">
                <a:extLst>
                  <a:ext uri="{FF2B5EF4-FFF2-40B4-BE49-F238E27FC236}">
                    <a16:creationId xmlns="" xmlns:a16="http://schemas.microsoft.com/office/drawing/2014/main" id="{4F813E1D-170B-479A-9A8F-96B685DE9A8F}"/>
                  </a:ext>
                </a:extLst>
              </p:cNvPr>
              <p:cNvSpPr>
                <a:spLocks noChangeShapeType="1"/>
              </p:cNvSpPr>
              <p:nvPr/>
            </p:nvSpPr>
            <p:spPr bwMode="auto">
              <a:xfrm>
                <a:off x="3897" y="3054"/>
                <a:ext cx="160" cy="816"/>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65" name="Group 63">
                <a:extLst>
                  <a:ext uri="{FF2B5EF4-FFF2-40B4-BE49-F238E27FC236}">
                    <a16:creationId xmlns="" xmlns:a16="http://schemas.microsoft.com/office/drawing/2014/main" id="{9F41AA8B-E00E-42EB-8EF0-C62F02131408}"/>
                  </a:ext>
                </a:extLst>
              </p:cNvPr>
              <p:cNvGrpSpPr/>
              <p:nvPr/>
            </p:nvGrpSpPr>
            <p:grpSpPr>
              <a:xfrm>
                <a:off x="3024" y="2640"/>
                <a:ext cx="1536" cy="1143"/>
                <a:chOff x="336" y="1488"/>
                <a:chExt cx="1536" cy="1143"/>
              </a:xfrm>
            </p:grpSpPr>
            <p:sp>
              <p:nvSpPr>
                <p:cNvPr id="66" name="Line 64">
                  <a:extLst>
                    <a:ext uri="{FF2B5EF4-FFF2-40B4-BE49-F238E27FC236}">
                      <a16:creationId xmlns="" xmlns:a16="http://schemas.microsoft.com/office/drawing/2014/main" id="{D383B122-7343-4E5E-93F3-A99288381A10}"/>
                    </a:ext>
                  </a:extLst>
                </p:cNvPr>
                <p:cNvSpPr>
                  <a:spLocks noChangeShapeType="1"/>
                </p:cNvSpPr>
                <p:nvPr/>
              </p:nvSpPr>
              <p:spPr bwMode="auto">
                <a:xfrm flipH="1">
                  <a:off x="576" y="148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67" name="Text Box 65">
                  <a:extLst>
                    <a:ext uri="{FF2B5EF4-FFF2-40B4-BE49-F238E27FC236}">
                      <a16:creationId xmlns="" xmlns:a16="http://schemas.microsoft.com/office/drawing/2014/main" id="{CB7F5299-0EBF-40E7-8ABA-8D456EAD2B86}"/>
                    </a:ext>
                  </a:extLst>
                </p:cNvPr>
                <p:cNvSpPr txBox="1">
                  <a:spLocks noChangeArrowheads="1"/>
                </p:cNvSpPr>
                <p:nvPr/>
              </p:nvSpPr>
              <p:spPr bwMode="auto">
                <a:xfrm>
                  <a:off x="336" y="230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grpSp>
        <p:sp>
          <p:nvSpPr>
            <p:cNvPr id="56" name="Freeform 66">
              <a:extLst>
                <a:ext uri="{FF2B5EF4-FFF2-40B4-BE49-F238E27FC236}">
                  <a16:creationId xmlns="" xmlns:a16="http://schemas.microsoft.com/office/drawing/2014/main" id="{F228DEF9-D966-4190-BEE3-CD6895177EC9}"/>
                </a:ext>
              </a:extLst>
            </p:cNvPr>
            <p:cNvSpPr>
              <a:spLocks noChangeArrowheads="1"/>
            </p:cNvSpPr>
            <p:nvPr/>
          </p:nvSpPr>
          <p:spPr bwMode="auto">
            <a:xfrm>
              <a:off x="3552" y="3072"/>
              <a:ext cx="432" cy="432"/>
            </a:xfrm>
            <a:custGeom>
              <a:gdLst>
                <a:gd name="T0" fmla="*/ 384 w 432"/>
                <a:gd name="T1" fmla="*/ 0 h 432"/>
                <a:gd name="T2" fmla="*/ 0 w 432"/>
                <a:gd name="T3" fmla="*/ 240 h 432"/>
                <a:gd name="T4" fmla="*/ 432 w 432"/>
                <a:gd name="T5" fmla="*/ 432 h 432"/>
                <a:gd name="T6" fmla="*/ 336 w 432"/>
                <a:gd name="T7" fmla="*/ 48 h 432"/>
              </a:gdLst>
              <a:cxnLst>
                <a:cxn ang="0">
                  <a:pos x="T0" y="T1"/>
                </a:cxn>
                <a:cxn ang="0">
                  <a:pos x="T2" y="T3"/>
                </a:cxn>
                <a:cxn ang="0">
                  <a:pos x="T4" y="T5"/>
                </a:cxn>
                <a:cxn ang="0">
                  <a:pos x="T6" y="T7"/>
                </a:cxn>
              </a:cxnLst>
              <a:rect l="0" t="0" r="r" b="b"/>
              <a:pathLst>
                <a:path w="432" h="432">
                  <a:moveTo>
                    <a:pt x="384" y="0"/>
                  </a:moveTo>
                  <a:lnTo>
                    <a:pt x="0" y="240"/>
                  </a:lnTo>
                  <a:lnTo>
                    <a:pt x="432" y="432"/>
                  </a:lnTo>
                  <a:lnTo>
                    <a:pt x="336" y="48"/>
                  </a:lnTo>
                </a:path>
              </a:pathLst>
            </a:cu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57" name="Freeform 67">
              <a:extLst>
                <a:ext uri="{FF2B5EF4-FFF2-40B4-BE49-F238E27FC236}">
                  <a16:creationId xmlns="" xmlns:a16="http://schemas.microsoft.com/office/drawing/2014/main" id="{FB93590A-C88B-4900-B2EC-80EE81A7118E}"/>
                </a:ext>
              </a:extLst>
            </p:cNvPr>
            <p:cNvSpPr>
              <a:spLocks noChangeArrowheads="1"/>
            </p:cNvSpPr>
            <p:nvPr/>
          </p:nvSpPr>
          <p:spPr bwMode="auto">
            <a:xfrm>
              <a:off x="4320" y="2640"/>
              <a:ext cx="240" cy="240"/>
            </a:xfrm>
            <a:custGeom>
              <a:gdLst>
                <a:gd name="T0" fmla="*/ 240 w 240"/>
                <a:gd name="T1" fmla="*/ 0 h 240"/>
                <a:gd name="T2" fmla="*/ 0 w 240"/>
                <a:gd name="T3" fmla="*/ 144 h 240"/>
                <a:gd name="T4" fmla="*/ 144 w 240"/>
                <a:gd name="T5" fmla="*/ 240 h 240"/>
                <a:gd name="T6" fmla="*/ 240 w 240"/>
                <a:gd name="T7" fmla="*/ 0 h 240"/>
              </a:gdLst>
              <a:cxnLst>
                <a:cxn ang="0">
                  <a:pos x="T0" y="T1"/>
                </a:cxn>
                <a:cxn ang="0">
                  <a:pos x="T2" y="T3"/>
                </a:cxn>
                <a:cxn ang="0">
                  <a:pos x="T4" y="T5"/>
                </a:cxn>
                <a:cxn ang="0">
                  <a:pos x="T6" y="T7"/>
                </a:cxn>
              </a:cxnLst>
              <a:rect l="0" t="0" r="r" b="b"/>
              <a:pathLst>
                <a:path w="240" h="240">
                  <a:moveTo>
                    <a:pt x="240" y="0"/>
                  </a:moveTo>
                  <a:lnTo>
                    <a:pt x="0" y="144"/>
                  </a:lnTo>
                  <a:lnTo>
                    <a:pt x="144" y="240"/>
                  </a:lnTo>
                  <a:lnTo>
                    <a:pt x="240" y="0"/>
                  </a:lnTo>
                  <a:close/>
                </a:path>
              </a:pathLst>
            </a:cu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grpSp>
        <p:nvGrpSpPr>
          <p:cNvPr id="68" name="Group 68">
            <a:extLst>
              <a:ext uri="{FF2B5EF4-FFF2-40B4-BE49-F238E27FC236}">
                <a16:creationId xmlns="" xmlns:a16="http://schemas.microsoft.com/office/drawing/2014/main" id="{4CD5BDCF-AC25-4A04-B741-A127D2ED7904}"/>
              </a:ext>
            </a:extLst>
          </p:cNvPr>
          <p:cNvGrpSpPr/>
          <p:nvPr/>
        </p:nvGrpSpPr>
        <p:grpSpPr>
          <a:xfrm>
            <a:off x="5715000" y="1076325"/>
            <a:ext cx="2789238" cy="2444750"/>
            <a:chOff x="2880" y="1872"/>
            <a:chExt cx="1757" cy="1540"/>
          </a:xfrm>
        </p:grpSpPr>
        <p:grpSp>
          <p:nvGrpSpPr>
            <p:cNvPr id="69" name="Group 69">
              <a:extLst>
                <a:ext uri="{FF2B5EF4-FFF2-40B4-BE49-F238E27FC236}">
                  <a16:creationId xmlns="" xmlns:a16="http://schemas.microsoft.com/office/drawing/2014/main" id="{0B98F272-C6CD-4EEF-B667-6BE05E1F0FE7}"/>
                </a:ext>
              </a:extLst>
            </p:cNvPr>
            <p:cNvGrpSpPr/>
            <p:nvPr/>
          </p:nvGrpSpPr>
          <p:grpSpPr>
            <a:xfrm>
              <a:off x="2880" y="1872"/>
              <a:ext cx="1757" cy="1540"/>
              <a:chOff x="2496" y="672"/>
              <a:chExt cx="1757" cy="1540"/>
            </a:xfrm>
          </p:grpSpPr>
          <p:sp>
            <p:nvSpPr>
              <p:cNvPr id="72" name="Text Box 70">
                <a:extLst>
                  <a:ext uri="{FF2B5EF4-FFF2-40B4-BE49-F238E27FC236}">
                    <a16:creationId xmlns="" xmlns:a16="http://schemas.microsoft.com/office/drawing/2014/main" id="{6AE15B7D-5A16-4694-89DE-C07950398586}"/>
                  </a:ext>
                </a:extLst>
              </p:cNvPr>
              <p:cNvSpPr txBox="1">
                <a:spLocks noChangeArrowheads="1"/>
              </p:cNvSpPr>
              <p:nvPr/>
            </p:nvSpPr>
            <p:spPr bwMode="auto">
              <a:xfrm>
                <a:off x="3998" y="176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C</a:t>
                </a:r>
              </a:p>
            </p:txBody>
          </p:sp>
          <p:sp>
            <p:nvSpPr>
              <p:cNvPr id="73" name="Oval 71">
                <a:extLst>
                  <a:ext uri="{FF2B5EF4-FFF2-40B4-BE49-F238E27FC236}">
                    <a16:creationId xmlns="" xmlns:a16="http://schemas.microsoft.com/office/drawing/2014/main" id="{045D7B0B-4D39-4C3D-A00D-6CDE8330AE05}"/>
                  </a:ext>
                </a:extLst>
              </p:cNvPr>
              <p:cNvSpPr>
                <a:spLocks noChangeArrowheads="1"/>
              </p:cNvSpPr>
              <p:nvPr/>
            </p:nvSpPr>
            <p:spPr bwMode="auto">
              <a:xfrm>
                <a:off x="2592" y="672"/>
                <a:ext cx="1568" cy="1540"/>
              </a:xfrm>
              <a:prstGeom prst="ellipse">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74" name="Oval 72">
                <a:extLst>
                  <a:ext uri="{FF2B5EF4-FFF2-40B4-BE49-F238E27FC236}">
                    <a16:creationId xmlns="" xmlns:a16="http://schemas.microsoft.com/office/drawing/2014/main" id="{28A37BB7-7C11-4322-AAF2-8D6DAED2F892}"/>
                  </a:ext>
                </a:extLst>
              </p:cNvPr>
              <p:cNvSpPr>
                <a:spLocks noChangeArrowheads="1"/>
              </p:cNvSpPr>
              <p:nvPr/>
            </p:nvSpPr>
            <p:spPr bwMode="auto">
              <a:xfrm>
                <a:off x="3329" y="1397"/>
                <a:ext cx="93"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75" name="Text Box 73">
                <a:extLst>
                  <a:ext uri="{FF2B5EF4-FFF2-40B4-BE49-F238E27FC236}">
                    <a16:creationId xmlns="" xmlns:a16="http://schemas.microsoft.com/office/drawing/2014/main" id="{CAAF78D6-C50D-44BB-8FAA-E0302D940E60}"/>
                  </a:ext>
                </a:extLst>
              </p:cNvPr>
              <p:cNvSpPr txBox="1">
                <a:spLocks noChangeArrowheads="1"/>
              </p:cNvSpPr>
              <p:nvPr/>
            </p:nvSpPr>
            <p:spPr bwMode="auto">
              <a:xfrm>
                <a:off x="3216" y="105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76" name="Text Box 74">
                <a:extLst>
                  <a:ext uri="{FF2B5EF4-FFF2-40B4-BE49-F238E27FC236}">
                    <a16:creationId xmlns="" xmlns:a16="http://schemas.microsoft.com/office/drawing/2014/main" id="{A8D07BF1-2F34-4FA9-9059-06E783426DA0}"/>
                  </a:ext>
                </a:extLst>
              </p:cNvPr>
              <p:cNvSpPr txBox="1">
                <a:spLocks noChangeArrowheads="1"/>
              </p:cNvSpPr>
              <p:nvPr/>
            </p:nvSpPr>
            <p:spPr bwMode="auto">
              <a:xfrm>
                <a:off x="3976" y="717"/>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77" name="Line 75">
                <a:extLst>
                  <a:ext uri="{FF2B5EF4-FFF2-40B4-BE49-F238E27FC236}">
                    <a16:creationId xmlns="" xmlns:a16="http://schemas.microsoft.com/office/drawing/2014/main" id="{80BD7CB9-A096-4D63-A43D-761FC07FDFCB}"/>
                  </a:ext>
                </a:extLst>
              </p:cNvPr>
              <p:cNvSpPr>
                <a:spLocks noChangeShapeType="1"/>
              </p:cNvSpPr>
              <p:nvPr/>
            </p:nvSpPr>
            <p:spPr bwMode="auto">
              <a:xfrm flipH="1" flipV="1">
                <a:off x="4022" y="989"/>
                <a:ext cx="45" cy="815"/>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8" name="Line 76">
                <a:extLst>
                  <a:ext uri="{FF2B5EF4-FFF2-40B4-BE49-F238E27FC236}">
                    <a16:creationId xmlns="" xmlns:a16="http://schemas.microsoft.com/office/drawing/2014/main" id="{ACE92EA4-4755-47A1-81AD-708ED8E14CCE}"/>
                  </a:ext>
                </a:extLst>
              </p:cNvPr>
              <p:cNvSpPr>
                <a:spLocks noChangeShapeType="1"/>
              </p:cNvSpPr>
              <p:nvPr/>
            </p:nvSpPr>
            <p:spPr bwMode="auto">
              <a:xfrm>
                <a:off x="3390" y="1440"/>
                <a:ext cx="680" cy="36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9" name="Line 77">
                <a:extLst>
                  <a:ext uri="{FF2B5EF4-FFF2-40B4-BE49-F238E27FC236}">
                    <a16:creationId xmlns="" xmlns:a16="http://schemas.microsoft.com/office/drawing/2014/main" id="{43EC6F67-F2FD-4438-BC59-C26C94D376F6}"/>
                  </a:ext>
                </a:extLst>
              </p:cNvPr>
              <p:cNvSpPr>
                <a:spLocks noChangeShapeType="1"/>
              </p:cNvSpPr>
              <p:nvPr/>
            </p:nvSpPr>
            <p:spPr bwMode="auto">
              <a:xfrm flipH="1">
                <a:off x="2736" y="100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80" name="Text Box 78">
                <a:extLst>
                  <a:ext uri="{FF2B5EF4-FFF2-40B4-BE49-F238E27FC236}">
                    <a16:creationId xmlns="" xmlns:a16="http://schemas.microsoft.com/office/drawing/2014/main" id="{EAA88EB1-21E4-42EC-8BCB-9D287306E3BC}"/>
                  </a:ext>
                </a:extLst>
              </p:cNvPr>
              <p:cNvSpPr txBox="1">
                <a:spLocks noChangeArrowheads="1"/>
              </p:cNvSpPr>
              <p:nvPr/>
            </p:nvSpPr>
            <p:spPr bwMode="auto">
              <a:xfrm>
                <a:off x="2496" y="182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sp>
          <p:nvSpPr>
            <p:cNvPr id="70" name="Freeform 79">
              <a:extLst>
                <a:ext uri="{FF2B5EF4-FFF2-40B4-BE49-F238E27FC236}">
                  <a16:creationId xmlns="" xmlns:a16="http://schemas.microsoft.com/office/drawing/2014/main" id="{8F54E7BC-4D99-4014-818E-F11F75972F2F}"/>
                </a:ext>
              </a:extLst>
            </p:cNvPr>
            <p:cNvSpPr>
              <a:spLocks noChangeArrowheads="1"/>
            </p:cNvSpPr>
            <p:nvPr/>
          </p:nvSpPr>
          <p:spPr bwMode="auto">
            <a:xfrm>
              <a:off x="3504" y="2640"/>
              <a:ext cx="624" cy="192"/>
            </a:xfrm>
            <a:custGeom>
              <a:gdLst>
                <a:gd name="T0" fmla="*/ 240 w 624"/>
                <a:gd name="T1" fmla="*/ 0 h 192"/>
                <a:gd name="T2" fmla="*/ 0 w 624"/>
                <a:gd name="T3" fmla="*/ 192 h 192"/>
                <a:gd name="T4" fmla="*/ 624 w 624"/>
                <a:gd name="T5" fmla="*/ 192 h 192"/>
                <a:gd name="T6" fmla="*/ 240 w 624"/>
                <a:gd name="T7" fmla="*/ 0 h 192"/>
              </a:gdLst>
              <a:cxnLst>
                <a:cxn ang="0">
                  <a:pos x="T0" y="T1"/>
                </a:cxn>
                <a:cxn ang="0">
                  <a:pos x="T2" y="T3"/>
                </a:cxn>
                <a:cxn ang="0">
                  <a:pos x="T4" y="T5"/>
                </a:cxn>
                <a:cxn ang="0">
                  <a:pos x="T6" y="T7"/>
                </a:cxn>
              </a:cxnLst>
              <a:rect l="0" t="0" r="r" b="b"/>
              <a:pathLst>
                <a:path w="624" h="192">
                  <a:moveTo>
                    <a:pt x="240" y="0"/>
                  </a:moveTo>
                  <a:lnTo>
                    <a:pt x="0" y="192"/>
                  </a:lnTo>
                  <a:lnTo>
                    <a:pt x="624" y="192"/>
                  </a:lnTo>
                  <a:lnTo>
                    <a:pt x="240" y="0"/>
                  </a:lnTo>
                  <a:close/>
                </a:path>
              </a:pathLst>
            </a:custGeom>
            <a:solidFill>
              <a:srgbClr val="A4FAA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71" name="Freeform 80">
              <a:extLst>
                <a:ext uri="{FF2B5EF4-FFF2-40B4-BE49-F238E27FC236}">
                  <a16:creationId xmlns="" xmlns:a16="http://schemas.microsoft.com/office/drawing/2014/main" id="{58286838-B289-4C07-B472-1C3567661184}"/>
                </a:ext>
              </a:extLst>
            </p:cNvPr>
            <p:cNvSpPr>
              <a:spLocks noChangeArrowheads="1"/>
            </p:cNvSpPr>
            <p:nvPr/>
          </p:nvSpPr>
          <p:spPr bwMode="auto">
            <a:xfrm>
              <a:off x="4128" y="2208"/>
              <a:ext cx="288" cy="336"/>
            </a:xfrm>
            <a:custGeom>
              <a:gdLst>
                <a:gd name="T0" fmla="*/ 288 w 288"/>
                <a:gd name="T1" fmla="*/ 0 h 336"/>
                <a:gd name="T2" fmla="*/ 0 w 288"/>
                <a:gd name="T3" fmla="*/ 192 h 336"/>
                <a:gd name="T4" fmla="*/ 288 w 288"/>
                <a:gd name="T5" fmla="*/ 336 h 336"/>
                <a:gd name="T6" fmla="*/ 288 w 288"/>
                <a:gd name="T7" fmla="*/ 0 h 336"/>
              </a:gdLst>
              <a:cxnLst>
                <a:cxn ang="0">
                  <a:pos x="T0" y="T1"/>
                </a:cxn>
                <a:cxn ang="0">
                  <a:pos x="T2" y="T3"/>
                </a:cxn>
                <a:cxn ang="0">
                  <a:pos x="T4" y="T5"/>
                </a:cxn>
                <a:cxn ang="0">
                  <a:pos x="T6" y="T7"/>
                </a:cxn>
              </a:cxnLst>
              <a:rect l="0" t="0" r="r" b="b"/>
              <a:pathLst>
                <a:path w="288" h="336">
                  <a:moveTo>
                    <a:pt x="288" y="0"/>
                  </a:moveTo>
                  <a:lnTo>
                    <a:pt x="0" y="192"/>
                  </a:lnTo>
                  <a:lnTo>
                    <a:pt x="288" y="336"/>
                  </a:lnTo>
                  <a:lnTo>
                    <a:pt x="288" y="0"/>
                  </a:lnTo>
                  <a:close/>
                </a:path>
              </a:pathLst>
            </a:custGeom>
            <a:solidFill>
              <a:srgbClr val="A4FAA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grpSp>
        <p:nvGrpSpPr>
          <p:cNvPr id="81" name="Group 81">
            <a:extLst>
              <a:ext uri="{FF2B5EF4-FFF2-40B4-BE49-F238E27FC236}">
                <a16:creationId xmlns="" xmlns:a16="http://schemas.microsoft.com/office/drawing/2014/main" id="{257ECDF9-3580-4C91-93C9-AAB31B91B7F5}"/>
              </a:ext>
            </a:extLst>
          </p:cNvPr>
          <p:cNvGrpSpPr/>
          <p:nvPr/>
        </p:nvGrpSpPr>
        <p:grpSpPr>
          <a:xfrm>
            <a:off x="5791201" y="3667125"/>
            <a:ext cx="2754313" cy="2895600"/>
            <a:chOff x="3024" y="2304"/>
            <a:chExt cx="1735" cy="1824"/>
          </a:xfrm>
        </p:grpSpPr>
        <p:grpSp>
          <p:nvGrpSpPr>
            <p:cNvPr id="82" name="Group 82">
              <a:extLst>
                <a:ext uri="{FF2B5EF4-FFF2-40B4-BE49-F238E27FC236}">
                  <a16:creationId xmlns="" xmlns:a16="http://schemas.microsoft.com/office/drawing/2014/main" id="{96F7B094-813D-47A4-A2D4-9FE489086ED4}"/>
                </a:ext>
              </a:extLst>
            </p:cNvPr>
            <p:cNvGrpSpPr/>
            <p:nvPr/>
          </p:nvGrpSpPr>
          <p:grpSpPr>
            <a:xfrm>
              <a:off x="3024" y="2304"/>
              <a:ext cx="1735" cy="1824"/>
              <a:chOff x="3024" y="2304"/>
              <a:chExt cx="1735" cy="1824"/>
            </a:xfrm>
          </p:grpSpPr>
          <p:sp>
            <p:nvSpPr>
              <p:cNvPr id="85" name="Oval 83">
                <a:extLst>
                  <a:ext uri="{FF2B5EF4-FFF2-40B4-BE49-F238E27FC236}">
                    <a16:creationId xmlns="" xmlns:a16="http://schemas.microsoft.com/office/drawing/2014/main" id="{BEA6104F-E4CD-4006-A4A6-6ADEC7F8580E}"/>
                  </a:ext>
                </a:extLst>
              </p:cNvPr>
              <p:cNvSpPr>
                <a:spLocks noChangeArrowheads="1"/>
              </p:cNvSpPr>
              <p:nvPr/>
            </p:nvSpPr>
            <p:spPr bwMode="auto">
              <a:xfrm>
                <a:off x="3120" y="2304"/>
                <a:ext cx="1568" cy="1540"/>
              </a:xfrm>
              <a:prstGeom prst="ellipse">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86" name="Oval 84">
                <a:extLst>
                  <a:ext uri="{FF2B5EF4-FFF2-40B4-BE49-F238E27FC236}">
                    <a16:creationId xmlns="" xmlns:a16="http://schemas.microsoft.com/office/drawing/2014/main" id="{44CC0E6B-5418-4006-847D-5A32F007A4C5}"/>
                  </a:ext>
                </a:extLst>
              </p:cNvPr>
              <p:cNvSpPr>
                <a:spLocks noChangeArrowheads="1"/>
              </p:cNvSpPr>
              <p:nvPr/>
            </p:nvSpPr>
            <p:spPr bwMode="auto">
              <a:xfrm>
                <a:off x="3857" y="3029"/>
                <a:ext cx="93" cy="91"/>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87" name="Text Box 85">
                <a:extLst>
                  <a:ext uri="{FF2B5EF4-FFF2-40B4-BE49-F238E27FC236}">
                    <a16:creationId xmlns="" xmlns:a16="http://schemas.microsoft.com/office/drawing/2014/main" id="{2A9401F6-A110-4C59-9334-9A8171FD841D}"/>
                  </a:ext>
                </a:extLst>
              </p:cNvPr>
              <p:cNvSpPr txBox="1">
                <a:spLocks noChangeArrowheads="1"/>
              </p:cNvSpPr>
              <p:nvPr/>
            </p:nvSpPr>
            <p:spPr bwMode="auto">
              <a:xfrm>
                <a:off x="3696" y="278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O</a:t>
                </a:r>
              </a:p>
            </p:txBody>
          </p:sp>
          <p:sp>
            <p:nvSpPr>
              <p:cNvPr id="88" name="Text Box 86">
                <a:extLst>
                  <a:ext uri="{FF2B5EF4-FFF2-40B4-BE49-F238E27FC236}">
                    <a16:creationId xmlns="" xmlns:a16="http://schemas.microsoft.com/office/drawing/2014/main" id="{6A9C5CB1-6D22-49C6-AD69-197EC57E4ED9}"/>
                  </a:ext>
                </a:extLst>
              </p:cNvPr>
              <p:cNvSpPr txBox="1">
                <a:spLocks noChangeArrowheads="1"/>
              </p:cNvSpPr>
              <p:nvPr/>
            </p:nvSpPr>
            <p:spPr bwMode="auto">
              <a:xfrm>
                <a:off x="4504" y="2349"/>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A</a:t>
                </a:r>
              </a:p>
            </p:txBody>
          </p:sp>
          <p:sp>
            <p:nvSpPr>
              <p:cNvPr id="89" name="Text Box 87">
                <a:extLst>
                  <a:ext uri="{FF2B5EF4-FFF2-40B4-BE49-F238E27FC236}">
                    <a16:creationId xmlns="" xmlns:a16="http://schemas.microsoft.com/office/drawing/2014/main" id="{F65D879C-6625-43B8-A2BD-745385E0DCF3}"/>
                  </a:ext>
                </a:extLst>
              </p:cNvPr>
              <p:cNvSpPr txBox="1">
                <a:spLocks noChangeArrowheads="1"/>
              </p:cNvSpPr>
              <p:nvPr/>
            </p:nvSpPr>
            <p:spPr bwMode="auto">
              <a:xfrm>
                <a:off x="3984" y="3840"/>
                <a:ext cx="2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t>B</a:t>
                </a:r>
              </a:p>
            </p:txBody>
          </p:sp>
          <p:sp>
            <p:nvSpPr>
              <p:cNvPr id="90" name="Line 88">
                <a:extLst>
                  <a:ext uri="{FF2B5EF4-FFF2-40B4-BE49-F238E27FC236}">
                    <a16:creationId xmlns="" xmlns:a16="http://schemas.microsoft.com/office/drawing/2014/main" id="{7202FC5A-258E-476C-AB9D-969C8425BFCC}"/>
                  </a:ext>
                </a:extLst>
              </p:cNvPr>
              <p:cNvSpPr>
                <a:spLocks noChangeShapeType="1"/>
              </p:cNvSpPr>
              <p:nvPr/>
            </p:nvSpPr>
            <p:spPr bwMode="auto">
              <a:xfrm flipV="1">
                <a:off x="4062" y="2640"/>
                <a:ext cx="491" cy="12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1" name="Line 89">
                <a:extLst>
                  <a:ext uri="{FF2B5EF4-FFF2-40B4-BE49-F238E27FC236}">
                    <a16:creationId xmlns="" xmlns:a16="http://schemas.microsoft.com/office/drawing/2014/main" id="{B34AD352-7825-442E-B20D-845D28EB477E}"/>
                  </a:ext>
                </a:extLst>
              </p:cNvPr>
              <p:cNvSpPr>
                <a:spLocks noChangeShapeType="1"/>
              </p:cNvSpPr>
              <p:nvPr/>
            </p:nvSpPr>
            <p:spPr bwMode="auto">
              <a:xfrm>
                <a:off x="3897" y="3054"/>
                <a:ext cx="160" cy="816"/>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92" name="Group 90">
                <a:extLst>
                  <a:ext uri="{FF2B5EF4-FFF2-40B4-BE49-F238E27FC236}">
                    <a16:creationId xmlns="" xmlns:a16="http://schemas.microsoft.com/office/drawing/2014/main" id="{6D75376A-ADEB-43F8-8DB4-7811EB56D5CF}"/>
                  </a:ext>
                </a:extLst>
              </p:cNvPr>
              <p:cNvGrpSpPr/>
              <p:nvPr/>
            </p:nvGrpSpPr>
            <p:grpSpPr>
              <a:xfrm>
                <a:off x="3024" y="2640"/>
                <a:ext cx="1536" cy="1143"/>
                <a:chOff x="336" y="1488"/>
                <a:chExt cx="1536" cy="1143"/>
              </a:xfrm>
            </p:grpSpPr>
            <p:sp>
              <p:nvSpPr>
                <p:cNvPr id="93" name="Line 91">
                  <a:extLst>
                    <a:ext uri="{FF2B5EF4-FFF2-40B4-BE49-F238E27FC236}">
                      <a16:creationId xmlns="" xmlns:a16="http://schemas.microsoft.com/office/drawing/2014/main" id="{4AAA7DFE-6ED7-4F60-B1A4-FAA45B09E73F}"/>
                    </a:ext>
                  </a:extLst>
                </p:cNvPr>
                <p:cNvSpPr>
                  <a:spLocks noChangeShapeType="1"/>
                </p:cNvSpPr>
                <p:nvPr/>
              </p:nvSpPr>
              <p:spPr bwMode="auto">
                <a:xfrm flipH="1">
                  <a:off x="576" y="1488"/>
                  <a:ext cx="1296" cy="864"/>
                </a:xfrm>
                <a:prstGeom prst="line">
                  <a:avLst/>
                </a:prstGeom>
                <a:noFill/>
                <a:ln w="38100">
                  <a:solidFill>
                    <a:srgbClr val="000099"/>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94" name="Text Box 92">
                  <a:extLst>
                    <a:ext uri="{FF2B5EF4-FFF2-40B4-BE49-F238E27FC236}">
                      <a16:creationId xmlns="" xmlns:a16="http://schemas.microsoft.com/office/drawing/2014/main" id="{BFAEDDDD-FCCB-4399-B546-B59A5BA3EB15}"/>
                    </a:ext>
                  </a:extLst>
                </p:cNvPr>
                <p:cNvSpPr txBox="1">
                  <a:spLocks noChangeArrowheads="1"/>
                </p:cNvSpPr>
                <p:nvPr/>
              </p:nvSpPr>
              <p:spPr bwMode="auto">
                <a:xfrm>
                  <a:off x="336" y="2304"/>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ea typeface="黑体" panose="02010609060101010101" pitchFamily="49" charset="-122"/>
                    </a:rPr>
                    <a:t>D</a:t>
                  </a:r>
                </a:p>
              </p:txBody>
            </p:sp>
          </p:grpSp>
        </p:grpSp>
        <p:sp>
          <p:nvSpPr>
            <p:cNvPr id="83" name="Freeform 93">
              <a:extLst>
                <a:ext uri="{FF2B5EF4-FFF2-40B4-BE49-F238E27FC236}">
                  <a16:creationId xmlns="" xmlns:a16="http://schemas.microsoft.com/office/drawing/2014/main" id="{9EEC6358-089A-49F8-857B-9CEC089E3F44}"/>
                </a:ext>
              </a:extLst>
            </p:cNvPr>
            <p:cNvSpPr>
              <a:spLocks noChangeArrowheads="1"/>
            </p:cNvSpPr>
            <p:nvPr/>
          </p:nvSpPr>
          <p:spPr bwMode="auto">
            <a:xfrm>
              <a:off x="3552" y="3072"/>
              <a:ext cx="432" cy="432"/>
            </a:xfrm>
            <a:custGeom>
              <a:gdLst>
                <a:gd name="T0" fmla="*/ 384 w 432"/>
                <a:gd name="T1" fmla="*/ 0 h 432"/>
                <a:gd name="T2" fmla="*/ 0 w 432"/>
                <a:gd name="T3" fmla="*/ 240 h 432"/>
                <a:gd name="T4" fmla="*/ 432 w 432"/>
                <a:gd name="T5" fmla="*/ 432 h 432"/>
                <a:gd name="T6" fmla="*/ 336 w 432"/>
                <a:gd name="T7" fmla="*/ 48 h 432"/>
              </a:gdLst>
              <a:cxnLst>
                <a:cxn ang="0">
                  <a:pos x="T0" y="T1"/>
                </a:cxn>
                <a:cxn ang="0">
                  <a:pos x="T2" y="T3"/>
                </a:cxn>
                <a:cxn ang="0">
                  <a:pos x="T4" y="T5"/>
                </a:cxn>
                <a:cxn ang="0">
                  <a:pos x="T6" y="T7"/>
                </a:cxn>
              </a:cxnLst>
              <a:rect l="0" t="0" r="r" b="b"/>
              <a:pathLst>
                <a:path w="432" h="432">
                  <a:moveTo>
                    <a:pt x="384" y="0"/>
                  </a:moveTo>
                  <a:lnTo>
                    <a:pt x="0" y="240"/>
                  </a:lnTo>
                  <a:lnTo>
                    <a:pt x="432" y="432"/>
                  </a:lnTo>
                  <a:lnTo>
                    <a:pt x="336" y="48"/>
                  </a:lnTo>
                </a:path>
              </a:pathLst>
            </a:cu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84" name="Freeform 94">
              <a:extLst>
                <a:ext uri="{FF2B5EF4-FFF2-40B4-BE49-F238E27FC236}">
                  <a16:creationId xmlns="" xmlns:a16="http://schemas.microsoft.com/office/drawing/2014/main" id="{107328F5-E654-4AA4-B743-86913901574B}"/>
                </a:ext>
              </a:extLst>
            </p:cNvPr>
            <p:cNvSpPr>
              <a:spLocks noChangeArrowheads="1"/>
            </p:cNvSpPr>
            <p:nvPr/>
          </p:nvSpPr>
          <p:spPr bwMode="auto">
            <a:xfrm>
              <a:off x="4320" y="2640"/>
              <a:ext cx="240" cy="240"/>
            </a:xfrm>
            <a:custGeom>
              <a:gdLst>
                <a:gd name="T0" fmla="*/ 240 w 240"/>
                <a:gd name="T1" fmla="*/ 0 h 240"/>
                <a:gd name="T2" fmla="*/ 0 w 240"/>
                <a:gd name="T3" fmla="*/ 144 h 240"/>
                <a:gd name="T4" fmla="*/ 144 w 240"/>
                <a:gd name="T5" fmla="*/ 240 h 240"/>
                <a:gd name="T6" fmla="*/ 240 w 240"/>
                <a:gd name="T7" fmla="*/ 0 h 240"/>
              </a:gdLst>
              <a:cxnLst>
                <a:cxn ang="0">
                  <a:pos x="T0" y="T1"/>
                </a:cxn>
                <a:cxn ang="0">
                  <a:pos x="T2" y="T3"/>
                </a:cxn>
                <a:cxn ang="0">
                  <a:pos x="T4" y="T5"/>
                </a:cxn>
                <a:cxn ang="0">
                  <a:pos x="T6" y="T7"/>
                </a:cxn>
              </a:cxnLst>
              <a:rect l="0" t="0" r="r" b="b"/>
              <a:pathLst>
                <a:path w="240" h="240">
                  <a:moveTo>
                    <a:pt x="240" y="0"/>
                  </a:moveTo>
                  <a:lnTo>
                    <a:pt x="0" y="144"/>
                  </a:lnTo>
                  <a:lnTo>
                    <a:pt x="144" y="240"/>
                  </a:lnTo>
                  <a:lnTo>
                    <a:pt x="240" y="0"/>
                  </a:lnTo>
                  <a:close/>
                </a:path>
              </a:pathLst>
            </a:custGeom>
            <a:solidFill>
              <a:srgbClr val="00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graphicFrame>
        <p:nvGraphicFramePr>
          <p:cNvPr id="95" name="Object 41">
            <a:extLst>
              <a:ext uri="{FF2B5EF4-FFF2-40B4-BE49-F238E27FC236}">
                <a16:creationId xmlns="" xmlns:a16="http://schemas.microsoft.com/office/drawing/2014/main" id="{FCBD0E3C-4904-46BD-AC63-7AADC0725456}"/>
              </a:ext>
            </a:extLst>
          </p:cNvPr>
          <p:cNvGraphicFramePr/>
          <p:nvPr>
            <p:extLst>
              <p:ext uri="{D42A27DB-BD31-4B8C-83A1-F6EECF244321}">
                <p14:modId xmlns:p14="http://schemas.microsoft.com/office/powerpoint/2010/main" val="2734591813"/>
              </p:ext>
            </p:extLst>
          </p:nvPr>
        </p:nvGraphicFramePr>
        <p:xfrm>
          <a:off x="1919289" y="5300663"/>
          <a:ext cx="3240087" cy="1071562"/>
        </p:xfrm>
        <a:graphic>
          <a:graphicData uri="http://schemas.openxmlformats.org/presentationml/2006/ole">
            <mc:AlternateContent>
              <mc:Choice xmlns:v="urn:schemas-microsoft-com:vml" Requires="v">
                <p:oleObj spid="_x0000_s1045" r:id="rId6" imgW="2133360" imgH="609480" progId="Equation.DSMT4">
                  <p:embed/>
                </p:oleObj>
              </mc:Choice>
              <mc:Fallback>
                <p:oleObj r:id="rId6" imgW="2133360" imgH="609480" progId="Equation.DSMT4">
                  <p:embed/>
                  <p:pic>
                    <p:nvPicPr>
                      <p:cNvPr id="0" name="OLE substitute image"/>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19289" y="5300663"/>
                        <a:ext cx="3240087" cy="1071562"/>
                      </a:xfrm>
                      <a:prstGeom prst="rect">
                        <a:avLst/>
                      </a:prstGeom>
                      <a:noFill/>
                      <a:ln w="9525">
                        <a:solidFill>
                          <a:schemeClr val="bg1"/>
                        </a:solidFill>
                        <a:miter lim="800000"/>
                      </a:ln>
                    </p:spPr>
                  </p:pic>
                </p:oleObj>
              </mc:Fallback>
            </mc:AlternateContent>
          </a:graphicData>
        </a:graphic>
      </p:graphicFrame>
      <p:sp>
        <p:nvSpPr>
          <p:cNvPr id="96" name="Freeform 96">
            <a:extLst>
              <a:ext uri="{FF2B5EF4-FFF2-40B4-BE49-F238E27FC236}">
                <a16:creationId xmlns="" xmlns:a16="http://schemas.microsoft.com/office/drawing/2014/main" id="{1515CB75-3D62-4463-8186-04E45024F090}"/>
              </a:ext>
            </a:extLst>
          </p:cNvPr>
          <p:cNvSpPr>
            <a:spLocks noChangeArrowheads="1"/>
          </p:cNvSpPr>
          <p:nvPr/>
        </p:nvSpPr>
        <p:spPr bwMode="auto">
          <a:xfrm>
            <a:off x="4359276" y="3505200"/>
            <a:ext cx="212725" cy="76200"/>
          </a:xfrm>
          <a:custGeom>
            <a:gdLst>
              <a:gd name="T0" fmla="*/ 0 w 144"/>
              <a:gd name="T1" fmla="*/ 0 h 144"/>
              <a:gd name="T2" fmla="*/ 48 w 144"/>
              <a:gd name="T3" fmla="*/ 144 h 144"/>
              <a:gd name="T4" fmla="*/ 144 w 144"/>
              <a:gd name="T5" fmla="*/ 0 h 144"/>
            </a:gdLst>
            <a:cxnLst>
              <a:cxn ang="0">
                <a:pos x="T0" y="T1"/>
              </a:cxn>
              <a:cxn ang="0">
                <a:pos x="T2" y="T3"/>
              </a:cxn>
              <a:cxn ang="0">
                <a:pos x="T4" y="T5"/>
              </a:cxn>
            </a:cxnLst>
            <a:rect l="0" t="0" r="r" b="b"/>
            <a:pathLst>
              <a:path w="144" h="144">
                <a:moveTo>
                  <a:pt x="0" y="0"/>
                </a:moveTo>
                <a:cubicBezTo>
                  <a:pt x="12" y="72"/>
                  <a:pt x="24" y="144"/>
                  <a:pt x="48" y="144"/>
                </a:cubicBezTo>
                <a:cubicBezTo>
                  <a:pt x="72" y="144"/>
                  <a:pt x="128" y="24"/>
                  <a:pt x="144" y="0"/>
                </a:cubicBezTo>
              </a:path>
            </a:pathLst>
          </a:custGeom>
          <a:noFill/>
          <a:ln w="57150">
            <a:solidFill>
              <a:srgbClr val="FF6600"/>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97" name="Freeform 97">
            <a:extLst>
              <a:ext uri="{FF2B5EF4-FFF2-40B4-BE49-F238E27FC236}">
                <a16:creationId xmlns="" xmlns:a16="http://schemas.microsoft.com/office/drawing/2014/main" id="{A4A22FA0-FC4D-41E2-B132-33338028D315}"/>
              </a:ext>
            </a:extLst>
          </p:cNvPr>
          <p:cNvSpPr>
            <a:spLocks noChangeArrowheads="1"/>
          </p:cNvSpPr>
          <p:nvPr/>
        </p:nvSpPr>
        <p:spPr bwMode="auto">
          <a:xfrm rot="12566958" flipV="1">
            <a:off x="3717926" y="3838576"/>
            <a:ext cx="169863" cy="303213"/>
          </a:xfrm>
          <a:custGeom>
            <a:gdLst>
              <a:gd name="T0" fmla="*/ 104 w 152"/>
              <a:gd name="T1" fmla="*/ 0 h 144"/>
              <a:gd name="T2" fmla="*/ 8 w 152"/>
              <a:gd name="T3" fmla="*/ 96 h 144"/>
              <a:gd name="T4" fmla="*/ 152 w 152"/>
              <a:gd name="T5" fmla="*/ 144 h 144"/>
            </a:gdLst>
            <a:cxnLst>
              <a:cxn ang="0">
                <a:pos x="T0" y="T1"/>
              </a:cxn>
              <a:cxn ang="0">
                <a:pos x="T2" y="T3"/>
              </a:cxn>
              <a:cxn ang="0">
                <a:pos x="T4" y="T5"/>
              </a:cxn>
            </a:cxnLst>
            <a:rect l="0" t="0" r="r" b="b"/>
            <a:pathLst>
              <a:path w="152" h="144">
                <a:moveTo>
                  <a:pt x="104" y="0"/>
                </a:moveTo>
                <a:cubicBezTo>
                  <a:pt x="52" y="36"/>
                  <a:pt x="0" y="72"/>
                  <a:pt x="8" y="96"/>
                </a:cubicBezTo>
                <a:cubicBezTo>
                  <a:pt x="16" y="120"/>
                  <a:pt x="128" y="136"/>
                  <a:pt x="152" y="144"/>
                </a:cubicBezTo>
              </a:path>
            </a:pathLst>
          </a:custGeom>
          <a:noFill/>
          <a:ln w="57150">
            <a:solidFill>
              <a:srgbClr val="FF6600"/>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98" name="Rectangle 36">
            <a:extLst>
              <a:ext uri="{FF2B5EF4-FFF2-40B4-BE49-F238E27FC236}">
                <a16:creationId xmlns="" xmlns:a16="http://schemas.microsoft.com/office/drawing/2014/main" id="{CFFE65B1-6651-43AC-9766-A05D37A15920}"/>
              </a:ext>
            </a:extLst>
          </p:cNvPr>
          <p:cNvSpPr/>
          <p:nvPr/>
        </p:nvSpPr>
        <p:spPr>
          <a:xfrm>
            <a:off x="304800" y="1001713"/>
            <a:ext cx="4178300" cy="522287"/>
          </a:xfrm>
          <a:prstGeom prst="rect">
            <a:avLst/>
          </a:prstGeom>
          <a:solidFill>
            <a:schemeClr val="accent1">
              <a:lumMod val="20000"/>
              <a:lumOff val="80000"/>
            </a:schemeClr>
          </a:solidFill>
          <a:ln w="9525">
            <a:noFill/>
          </a:ln>
        </p:spPr>
        <p:txBody>
          <a:bodyPr>
            <a:spAutoFit/>
          </a:bodyPr>
          <a:lstStyle/>
          <a:p>
            <a:pPr>
              <a:buFont typeface="Wingdings" panose="05000000000000000000" pitchFamily="2" charset="2"/>
              <a:buChar char="n"/>
            </a:pPr>
            <a:r>
              <a:rPr lang="zh-CN" altLang="en-US" sz="2800" noProof="1">
                <a:latin typeface="黑体" panose="02010609060101010101" pitchFamily="49" charset="-122"/>
                <a:ea typeface="黑体" panose="02010609060101010101" pitchFamily="49" charset="-122"/>
              </a:rPr>
              <a:t>圆心</a:t>
            </a:r>
            <a:r>
              <a:rPr lang="en-US" altLang="zh-CN" sz="2800" noProof="1">
                <a:latin typeface="黑体" panose="02010609060101010101" pitchFamily="49" charset="-122"/>
                <a:ea typeface="黑体" panose="02010609060101010101" pitchFamily="49" charset="-122"/>
              </a:rPr>
              <a:t>O</a:t>
            </a:r>
            <a:r>
              <a:rPr lang="zh-CN" altLang="en-US" sz="2800" noProof="1">
                <a:latin typeface="黑体" panose="02010609060101010101" pitchFamily="49" charset="-122"/>
                <a:ea typeface="黑体" panose="02010609060101010101" pitchFamily="49" charset="-122"/>
              </a:rPr>
              <a:t>在∠</a:t>
            </a:r>
            <a:r>
              <a:rPr lang="en-US" altLang="zh-CN" sz="2800" noProof="1">
                <a:latin typeface="黑体" panose="02010609060101010101" pitchFamily="49" charset="-122"/>
                <a:ea typeface="黑体" panose="02010609060101010101" pitchFamily="49" charset="-122"/>
              </a:rPr>
              <a:t>BAC</a:t>
            </a:r>
            <a:r>
              <a:rPr lang="zh-CN" altLang="en-US" sz="2800" noProof="1">
                <a:latin typeface="黑体" panose="02010609060101010101" pitchFamily="49" charset="-122"/>
                <a:ea typeface="黑体" panose="02010609060101010101" pitchFamily="49" charset="-122"/>
              </a:rPr>
              <a:t>的外部</a:t>
            </a:r>
          </a:p>
        </p:txBody>
      </p:sp>
      <p:sp>
        <p:nvSpPr>
          <p:cNvPr id="99" name="矩形 98">
            <a:extLst>
              <a:ext uri="{FF2B5EF4-FFF2-40B4-BE49-F238E27FC236}">
                <a16:creationId xmlns="" xmlns:a16="http://schemas.microsoft.com/office/drawing/2014/main" id="{0EE2A073-2B71-4CB5-905A-F57CCFF67926}"/>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33741380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6" presetClass="path" presetSubtype="0" accel="50000" decel="50000" fill="hold" nodeType="clickEffect">
                                  <p:stCondLst>
                                    <p:cond delay="0"/>
                                  </p:stCondLst>
                                  <p:childTnLst>
                                    <p:animMotion origin="layout" path="M -2.91667E-06 3.7037E-06 L 0.29414 -0.19908" pathEditMode="relative" rAng="0" ptsTypes="AA">
                                      <p:cBhvr>
                                        <p:cTn id="11" dur="500" fill="hold"/>
                                        <p:tgtEl>
                                          <p:spTgt spid="16"/>
                                        </p:tgtEl>
                                        <p:attrNameLst>
                                          <p:attrName>ppt_x,ppt_y</p:attrName>
                                        </p:attrNameLst>
                                      </p:cBhvr>
                                      <p:rCtr x="14701" y="-9954"/>
                                    </p:animMotion>
                                  </p:childTnLst>
                                  <p:subTnLst>
                                    <p:set>
                                      <p:cBhvr override="childStyle">
                                        <p:cTn dur="1" fill="hold" display="0" masterRel="nextClick" afterEffect="1"/>
                                        <p:tgtEl>
                                          <p:spTgt spid="16"/>
                                        </p:tgtEl>
                                        <p:attrNameLst>
                                          <p:attrName>style.visibility</p:attrName>
                                        </p:attrNameLst>
                                      </p:cBhvr>
                                      <p:to>
                                        <p:strVal val="hidden"/>
                                      </p:to>
                                    </p:set>
                                  </p:subTnLst>
                                </p:cTn>
                              </p:par>
                              <p:par>
                                <p:cTn id="12" presetID="49" presetClass="path" presetSubtype="0" accel="50000" decel="50000" fill="hold" nodeType="withEffect">
                                  <p:stCondLst>
                                    <p:cond delay="0"/>
                                  </p:stCondLst>
                                  <p:childTnLst>
                                    <p:animMotion origin="layout" path="M -6.25E-07 3.33333E-06 L 0.30182 0.1787" pathEditMode="relative" rAng="0" ptsTypes="AA">
                                      <p:cBhvr>
                                        <p:cTn id="13" dur="500" fill="hold"/>
                                        <p:tgtEl>
                                          <p:spTgt spid="5"/>
                                        </p:tgtEl>
                                        <p:attrNameLst>
                                          <p:attrName>ppt_x,ppt_y</p:attrName>
                                        </p:attrNameLst>
                                      </p:cBhvr>
                                      <p:rCtr x="15091" y="8935"/>
                                    </p:animMotion>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nodeType="clickEffect">
                                  <p:stCondLst>
                                    <p:cond delay="0"/>
                                  </p:stCondLst>
                                  <p:childTnLst>
                                    <p:set>
                                      <p:cBhvr>
                                        <p:cTn id="17" dur="1" fill="hold">
                                          <p:stCondLst>
                                            <p:cond delay="0"/>
                                          </p:stCondLst>
                                        </p:cTn>
                                        <p:tgtEl>
                                          <p:spTgt spid="41"/>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4"/>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linds(horizontal)">
                                      <p:cBhvr>
                                        <p:cTn id="24" dur="500"/>
                                        <p:tgtEl>
                                          <p:spTgt spid="3"/>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500"/>
                                        <p:tgtEl>
                                          <p:spTgt spid="4"/>
                                        </p:tgtEl>
                                      </p:cBhvr>
                                    </p:animEffect>
                                  </p:childTnLst>
                                </p:cTn>
                              </p:par>
                              <p:par>
                                <p:cTn id="30" presetID="1" presetClass="entr" presetSubtype="0" fill="hold" nodeType="withEffect">
                                  <p:stCondLst>
                                    <p:cond delay="0"/>
                                  </p:stCondLst>
                                  <p:childTnLst>
                                    <p:set>
                                      <p:cBhvr>
                                        <p:cTn id="31" dur="1" fill="hold">
                                          <p:stCondLst>
                                            <p:cond delay="0"/>
                                          </p:stCondLst>
                                        </p:cTn>
                                        <p:tgtEl>
                                          <p:spTgt spid="68"/>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81"/>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95"/>
                                        </p:tgtEl>
                                        <p:attrNameLst>
                                          <p:attrName>style.visibility</p:attrName>
                                        </p:attrNameLst>
                                      </p:cBhvr>
                                      <p:to>
                                        <p:strVal val="visible"/>
                                      </p:to>
                                    </p:set>
                                    <p:animEffect transition="in" filter="blinds(horizontal)">
                                      <p:cBhvr>
                                        <p:cTn id="38"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11">
            <a:extLst>
              <a:ext uri="{FF2B5EF4-FFF2-40B4-BE49-F238E27FC236}">
                <a16:creationId xmlns="" xmlns:a16="http://schemas.microsoft.com/office/drawing/2014/main" id="{3FB3B45D-91D5-4EF7-9646-66429D49DB95}"/>
              </a:ext>
            </a:extLst>
          </p:cNvPr>
          <p:cNvSpPr/>
          <p:nvPr/>
        </p:nvSpPr>
        <p:spPr>
          <a:xfrm>
            <a:off x="353392" y="1730739"/>
            <a:ext cx="8545512" cy="1133195"/>
          </a:xfrm>
          <a:prstGeom prst="rect">
            <a:avLst/>
          </a:prstGeom>
          <a:noFill/>
          <a:ln w="28575" cmpd="sng">
            <a:solidFill>
              <a:schemeClr val="accent6">
                <a:lumMod val="75000"/>
              </a:schemeClr>
            </a:solidFill>
            <a:prstDash val="sysDash"/>
          </a:ln>
        </p:spPr>
        <p:txBody>
          <a:bodyPr anchor="ctr">
            <a:spAutoFit/>
          </a:bodyPr>
          <a:lstStyle/>
          <a:p>
            <a:pPr>
              <a:lnSpc>
                <a:spcPct val="130000"/>
              </a:lnSpc>
              <a:buFont typeface="Wingdings" panose="05000000000000000000" pitchFamily="2" charset="2"/>
              <a:buChar char="u"/>
              <a:defRPr/>
            </a:pPr>
            <a:r>
              <a:rPr lang="zh-CN" altLang="en-US" sz="2800" noProof="1">
                <a:solidFill>
                  <a:srgbClr val="FF0000"/>
                </a:solidFill>
                <a:latin typeface="黑体" panose="02010609060101010101" pitchFamily="49" charset="-122"/>
                <a:ea typeface="黑体" panose="02010609060101010101" pitchFamily="49" charset="-122"/>
              </a:rPr>
              <a:t>圆周角定理：</a:t>
            </a:r>
            <a:endParaRPr lang="en-US" altLang="zh-CN" sz="2800" noProof="1">
              <a:solidFill>
                <a:srgbClr val="FF0000"/>
              </a:solidFill>
              <a:latin typeface="黑体" panose="02010609060101010101" pitchFamily="49" charset="-122"/>
              <a:ea typeface="黑体" panose="02010609060101010101" pitchFamily="49" charset="-122"/>
            </a:endParaRPr>
          </a:p>
          <a:p>
            <a:pPr>
              <a:lnSpc>
                <a:spcPct val="130000"/>
              </a:lnSpc>
              <a:defRPr/>
            </a:pPr>
            <a:r>
              <a:rPr lang="zh-CN" altLang="en-US" sz="2800" noProof="1">
                <a:latin typeface="黑体" panose="02010609060101010101" pitchFamily="49" charset="-122"/>
                <a:ea typeface="黑体" panose="02010609060101010101" pitchFamily="49" charset="-122"/>
              </a:rPr>
              <a:t>一条弧</a:t>
            </a:r>
            <a:r>
              <a:rPr lang="zh-CN" altLang="en-US" sz="2800" noProof="1">
                <a:latin typeface="Times New Roman" panose="02020603050405020304" pitchFamily="18" charset="0"/>
                <a:ea typeface="黑体" panose="02010609060101010101" pitchFamily="49" charset="-122"/>
                <a:sym typeface="+mn-ea"/>
              </a:rPr>
              <a:t>所对的圆周角等于该弧它</a:t>
            </a:r>
            <a:r>
              <a:rPr lang="zh-CN" altLang="en-US" sz="2800" noProof="1">
                <a:latin typeface="黑体" panose="02010609060101010101" pitchFamily="49" charset="-122"/>
                <a:ea typeface="黑体" panose="02010609060101010101" pitchFamily="49" charset="-122"/>
              </a:rPr>
              <a:t>所对的</a:t>
            </a:r>
            <a:r>
              <a:rPr lang="zh-CN" altLang="en-US" sz="2800" noProof="1">
                <a:solidFill>
                  <a:srgbClr val="FF0000"/>
                </a:solidFill>
                <a:latin typeface="黑体" panose="02010609060101010101" pitchFamily="49" charset="-122"/>
                <a:ea typeface="黑体" panose="02010609060101010101" pitchFamily="49" charset="-122"/>
              </a:rPr>
              <a:t>圆心角</a:t>
            </a:r>
            <a:r>
              <a:rPr lang="zh-CN" altLang="en-US" sz="2800" noProof="1">
                <a:latin typeface="黑体" panose="02010609060101010101" pitchFamily="49" charset="-122"/>
                <a:ea typeface="黑体" panose="02010609060101010101" pitchFamily="49" charset="-122"/>
              </a:rPr>
              <a:t>的</a:t>
            </a:r>
            <a:r>
              <a:rPr lang="zh-CN" altLang="en-US" sz="2800" noProof="1">
                <a:solidFill>
                  <a:srgbClr val="FF0000"/>
                </a:solidFill>
                <a:latin typeface="黑体" panose="02010609060101010101" pitchFamily="49" charset="-122"/>
                <a:ea typeface="黑体" panose="02010609060101010101" pitchFamily="49" charset="-122"/>
              </a:rPr>
              <a:t>一半；</a:t>
            </a:r>
            <a:endParaRPr lang="en-US" altLang="zh-CN" sz="2800" noProof="1">
              <a:latin typeface="黑体" panose="02010609060101010101" pitchFamily="49" charset="-122"/>
              <a:ea typeface="黑体" panose="02010609060101010101" pitchFamily="49" charset="-122"/>
            </a:endParaRPr>
          </a:p>
        </p:txBody>
      </p:sp>
      <p:grpSp>
        <p:nvGrpSpPr>
          <p:cNvPr id="3" name="组合 19">
            <a:extLst>
              <a:ext uri="{FF2B5EF4-FFF2-40B4-BE49-F238E27FC236}">
                <a16:creationId xmlns="" xmlns:a16="http://schemas.microsoft.com/office/drawing/2014/main" id="{1F74B67B-4504-409B-817C-F4F9291B8075}"/>
              </a:ext>
            </a:extLst>
          </p:cNvPr>
          <p:cNvGrpSpPr/>
          <p:nvPr/>
        </p:nvGrpSpPr>
        <p:grpSpPr>
          <a:xfrm>
            <a:off x="407368" y="1052736"/>
            <a:ext cx="2187575" cy="431800"/>
            <a:chOff x="1097904" y="1484784"/>
            <a:chExt cx="2135523" cy="432048"/>
          </a:xfrm>
          <a:solidFill>
            <a:srgbClr val="002060"/>
          </a:solidFill>
        </p:grpSpPr>
        <p:sp>
          <p:nvSpPr>
            <p:cNvPr id="4" name="矩形 20">
              <a:extLst>
                <a:ext uri="{FF2B5EF4-FFF2-40B4-BE49-F238E27FC236}">
                  <a16:creationId xmlns="" xmlns:a16="http://schemas.microsoft.com/office/drawing/2014/main" id="{411AE8BC-1564-43EE-8539-E03013C11F6B}"/>
                </a:ext>
              </a:extLst>
            </p:cNvPr>
            <p:cNvSpPr>
              <a:spLocks noChangeArrowheads="1"/>
            </p:cNvSpPr>
            <p:nvPr/>
          </p:nvSpPr>
          <p:spPr bwMode="auto">
            <a:xfrm>
              <a:off x="1097904" y="1484784"/>
              <a:ext cx="161728" cy="4320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2400" b="1">
                <a:solidFill>
                  <a:schemeClr val="accent1"/>
                </a:solidFill>
                <a:latin typeface="Times New Roman" pitchFamily="18" charset="0"/>
                <a:cs typeface="Times New Roman" panose="02020603050405020304" pitchFamily="18" charset="0"/>
              </a:endParaRPr>
            </a:p>
          </p:txBody>
        </p:sp>
        <p:sp>
          <p:nvSpPr>
            <p:cNvPr id="5" name="矩形 21">
              <a:extLst>
                <a:ext uri="{FF2B5EF4-FFF2-40B4-BE49-F238E27FC236}">
                  <a16:creationId xmlns="" xmlns:a16="http://schemas.microsoft.com/office/drawing/2014/main" id="{0A58F927-D2E1-41CE-AE2D-05CC3F1EC72D}"/>
                </a:ext>
              </a:extLst>
            </p:cNvPr>
            <p:cNvSpPr>
              <a:spLocks noChangeArrowheads="1"/>
            </p:cNvSpPr>
            <p:nvPr/>
          </p:nvSpPr>
          <p:spPr bwMode="auto">
            <a:xfrm>
              <a:off x="1332223" y="1484784"/>
              <a:ext cx="1901204" cy="4320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b="1">
                  <a:solidFill>
                    <a:srgbClr val="FFFF00"/>
                  </a:solidFill>
                  <a:latin typeface="微软雅黑" panose="020b0503020204020204" pitchFamily="34" charset="-122"/>
                  <a:ea typeface="微软雅黑" panose="020b0503020204020204" pitchFamily="34" charset="-122"/>
                </a:rPr>
                <a:t>圆周角定理</a:t>
              </a:r>
            </a:p>
          </p:txBody>
        </p:sp>
      </p:grpSp>
      <p:pic>
        <p:nvPicPr>
          <p:cNvPr id="6" name="Picture 6">
            <a:extLst>
              <a:ext uri="{FF2B5EF4-FFF2-40B4-BE49-F238E27FC236}">
                <a16:creationId xmlns="" xmlns:a16="http://schemas.microsoft.com/office/drawing/2014/main" id="{57B21EB0-12C8-4146-9F37-FBC056E1BFC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19500" y="3429000"/>
            <a:ext cx="2476500"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a:extLst>
              <a:ext uri="{FF2B5EF4-FFF2-40B4-BE49-F238E27FC236}">
                <a16:creationId xmlns="" xmlns:a16="http://schemas.microsoft.com/office/drawing/2014/main" id="{936E1CB8-53E4-45B9-BB4E-84FCFDEA3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484" b="5591"/>
          <a:stretch>
            <a:fillRect/>
          </a:stretch>
        </p:blipFill>
        <p:spPr bwMode="auto">
          <a:xfrm>
            <a:off x="6577013" y="3263899"/>
            <a:ext cx="24765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a:extLst>
              <a:ext uri="{FF2B5EF4-FFF2-40B4-BE49-F238E27FC236}">
                <a16:creationId xmlns="" xmlns:a16="http://schemas.microsoft.com/office/drawing/2014/main" id="{6A8D40C5-EF95-4EC8-BD7E-9AD0A7624EC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339264" y="3649662"/>
            <a:ext cx="26193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 xmlns:a16="http://schemas.microsoft.com/office/drawing/2014/main" id="{F83AFD46-8D70-4B9B-B0DF-495ACF9F3CB8}"/>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2286289288"/>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6">
            <a:extLst>
              <a:ext uri="{FF2B5EF4-FFF2-40B4-BE49-F238E27FC236}">
                <a16:creationId xmlns="" xmlns:a16="http://schemas.microsoft.com/office/drawing/2014/main" id="{7286FEE3-6FF1-4AB9-83A1-B67CD37B9DC8}"/>
              </a:ext>
            </a:extLst>
          </p:cNvPr>
          <p:cNvSpPr>
            <a:spLocks noChangeArrowheads="1"/>
          </p:cNvSpPr>
          <p:nvPr/>
        </p:nvSpPr>
        <p:spPr bwMode="auto">
          <a:xfrm>
            <a:off x="263352" y="1007746"/>
            <a:ext cx="11737304" cy="121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b="1">
                <a:solidFill>
                  <a:srgbClr val="C00000"/>
                </a:solidFill>
                <a:latin typeface="Times New Roman" panose="02020603050405020304" pitchFamily="18" charset="0"/>
                <a:ea typeface="黑体" panose="02010609060101010101" pitchFamily="49" charset="-122"/>
              </a:rPr>
              <a:t>问题</a:t>
            </a:r>
            <a:r>
              <a:rPr lang="en-US" altLang="zh-CN" sz="2800" b="1">
                <a:solidFill>
                  <a:srgbClr val="C00000"/>
                </a:solidFill>
                <a:latin typeface="Times New Roman" panose="02020603050405020304" pitchFamily="18" charset="0"/>
                <a:ea typeface="黑体" panose="02010609060101010101" pitchFamily="49" charset="-122"/>
              </a:rPr>
              <a:t>1  </a:t>
            </a:r>
            <a:r>
              <a:rPr lang="zh-CN" altLang="en-US" sz="2800">
                <a:latin typeface="Times New Roman" panose="02020603050405020304" pitchFamily="18" charset="0"/>
                <a:ea typeface="黑体" panose="02010609060101010101" pitchFamily="49" charset="-122"/>
              </a:rPr>
              <a:t>如图，</a:t>
            </a:r>
            <a:r>
              <a:rPr lang="en-US" altLang="zh-CN" sz="2800" i="1">
                <a:latin typeface="Times New Roman" panose="02020603050405020304" pitchFamily="18" charset="0"/>
                <a:ea typeface="黑体" panose="02010609060101010101" pitchFamily="49" charset="-122"/>
              </a:rPr>
              <a:t>OB</a:t>
            </a:r>
            <a:r>
              <a:rPr lang="zh-CN" altLang="en-US" sz="2800" i="1">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OC</a:t>
            </a:r>
            <a:r>
              <a:rPr lang="zh-CN" altLang="en-US" sz="2800">
                <a:latin typeface="Times New Roman" panose="02020603050405020304" pitchFamily="18" charset="0"/>
                <a:ea typeface="黑体" panose="02010609060101010101" pitchFamily="49" charset="-122"/>
              </a:rPr>
              <a:t>都是⊙</a:t>
            </a:r>
            <a:r>
              <a:rPr lang="en-US" altLang="zh-CN" sz="2800" i="1">
                <a:latin typeface="Times New Roman" panose="02020603050405020304" pitchFamily="18" charset="0"/>
                <a:ea typeface="黑体" panose="02010609060101010101" pitchFamily="49" charset="-122"/>
              </a:rPr>
              <a:t>O</a:t>
            </a:r>
            <a:r>
              <a:rPr lang="zh-CN" altLang="en-US" sz="2800">
                <a:latin typeface="Times New Roman" panose="02020603050405020304" pitchFamily="18" charset="0"/>
                <a:ea typeface="黑体" panose="02010609060101010101" pitchFamily="49" charset="-122"/>
              </a:rPr>
              <a:t>的半径，点</a:t>
            </a:r>
            <a:r>
              <a:rPr lang="en-US" altLang="zh-CN" sz="2800">
                <a:latin typeface="Times New Roman" panose="02020603050405020304" pitchFamily="18" charset="0"/>
                <a:ea typeface="黑体" panose="02010609060101010101" pitchFamily="49" charset="-122"/>
              </a:rPr>
              <a:t>A ,D </a:t>
            </a:r>
            <a:r>
              <a:rPr lang="zh-CN" altLang="en-US" sz="2800">
                <a:latin typeface="Times New Roman" panose="02020603050405020304" pitchFamily="18" charset="0"/>
                <a:ea typeface="黑体" panose="02010609060101010101" pitchFamily="49" charset="-122"/>
              </a:rPr>
              <a:t>是上任意两点，连接</a:t>
            </a:r>
            <a:r>
              <a:rPr lang="en-US" altLang="zh-CN" sz="2800" i="1">
                <a:latin typeface="Times New Roman" panose="02020603050405020304" pitchFamily="18" charset="0"/>
                <a:ea typeface="黑体" panose="02010609060101010101" pitchFamily="49" charset="-122"/>
              </a:rPr>
              <a:t>AB</a:t>
            </a:r>
            <a:r>
              <a:rPr lang="zh-CN" altLang="en-US"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AC</a:t>
            </a:r>
            <a:r>
              <a:rPr lang="zh-CN" altLang="en-US"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BD</a:t>
            </a:r>
            <a:r>
              <a:rPr lang="zh-CN" altLang="en-US"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CD</a:t>
            </a:r>
            <a:r>
              <a:rPr lang="en-US" altLang="zh-CN" sz="2800">
                <a:latin typeface="Times New Roman" panose="02020603050405020304" pitchFamily="18" charset="0"/>
                <a:ea typeface="黑体" panose="02010609060101010101" pitchFamily="49" charset="-122"/>
              </a:rPr>
              <a:t>.</a:t>
            </a:r>
            <a:r>
              <a:rPr lang="zh-CN" altLang="en-US"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BAC</a:t>
            </a:r>
            <a:r>
              <a:rPr lang="zh-CN" altLang="en-US" sz="2800">
                <a:latin typeface="Times New Roman" panose="02020603050405020304" pitchFamily="18" charset="0"/>
                <a:ea typeface="黑体" panose="02010609060101010101" pitchFamily="49" charset="-122"/>
              </a:rPr>
              <a:t>与</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BDC</a:t>
            </a:r>
            <a:r>
              <a:rPr lang="zh-CN" altLang="en-US" sz="2800">
                <a:latin typeface="Times New Roman" panose="02020603050405020304" pitchFamily="18" charset="0"/>
                <a:ea typeface="黑体" panose="02010609060101010101" pitchFamily="49" charset="-122"/>
              </a:rPr>
              <a:t>相等吗？请说明理由</a:t>
            </a:r>
            <a:r>
              <a:rPr lang="en-US" altLang="zh-CN" sz="2800">
                <a:latin typeface="Times New Roman" panose="02020603050405020304" pitchFamily="18" charset="0"/>
                <a:ea typeface="黑体" panose="02010609060101010101" pitchFamily="49" charset="-122"/>
              </a:rPr>
              <a:t>.</a:t>
            </a:r>
          </a:p>
        </p:txBody>
      </p:sp>
      <p:grpSp>
        <p:nvGrpSpPr>
          <p:cNvPr id="3" name="组合 8">
            <a:extLst>
              <a:ext uri="{FF2B5EF4-FFF2-40B4-BE49-F238E27FC236}">
                <a16:creationId xmlns="" xmlns:a16="http://schemas.microsoft.com/office/drawing/2014/main" id="{B890A7B2-97BA-45A2-A289-945A4154B6D5}"/>
              </a:ext>
            </a:extLst>
          </p:cNvPr>
          <p:cNvGrpSpPr/>
          <p:nvPr/>
        </p:nvGrpSpPr>
        <p:grpSpPr>
          <a:xfrm>
            <a:off x="8795543" y="2235275"/>
            <a:ext cx="2497137" cy="2819400"/>
            <a:chOff x="9127" y="3730"/>
            <a:chExt cx="3932" cy="4440"/>
          </a:xfrm>
        </p:grpSpPr>
        <p:grpSp>
          <p:nvGrpSpPr>
            <p:cNvPr id="4" name="组合 6">
              <a:extLst>
                <a:ext uri="{FF2B5EF4-FFF2-40B4-BE49-F238E27FC236}">
                  <a16:creationId xmlns="" xmlns:a16="http://schemas.microsoft.com/office/drawing/2014/main" id="{A2DEA422-66D9-43C8-8590-5772CAB2B745}"/>
                </a:ext>
              </a:extLst>
            </p:cNvPr>
            <p:cNvGrpSpPr/>
            <p:nvPr/>
          </p:nvGrpSpPr>
          <p:grpSpPr>
            <a:xfrm>
              <a:off x="9159" y="3730"/>
              <a:ext cx="3900" cy="4440"/>
              <a:chOff x="9159" y="3730"/>
              <a:chExt cx="3900" cy="4440"/>
            </a:xfrm>
          </p:grpSpPr>
          <p:pic>
            <p:nvPicPr>
              <p:cNvPr id="6" name="Picture 7">
                <a:extLst>
                  <a:ext uri="{FF2B5EF4-FFF2-40B4-BE49-F238E27FC236}">
                    <a16:creationId xmlns="" xmlns:a16="http://schemas.microsoft.com/office/drawing/2014/main" id="{D605E989-A83C-4685-993D-437BA83A8D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484" b="5591"/>
              <a:stretch>
                <a:fillRect/>
              </a:stretch>
            </p:blipFill>
            <p:spPr bwMode="auto">
              <a:xfrm>
                <a:off x="9158" y="3730"/>
                <a:ext cx="3900" cy="4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4">
                <a:extLst>
                  <a:ext uri="{FF2B5EF4-FFF2-40B4-BE49-F238E27FC236}">
                    <a16:creationId xmlns="" xmlns:a16="http://schemas.microsoft.com/office/drawing/2014/main" id="{BC93A39A-E9FC-471B-BC67-BE9099753A7A}"/>
                  </a:ext>
                </a:extLst>
              </p:cNvPr>
              <p:cNvCxnSpPr>
                <a:cxnSpLocks noChangeShapeType="1"/>
              </p:cNvCxnSpPr>
              <p:nvPr/>
            </p:nvCxnSpPr>
            <p:spPr bwMode="auto">
              <a:xfrm flipH="1" flipV="1">
                <a:off x="9716" y="5173"/>
                <a:ext cx="131" cy="2308"/>
              </a:xfrm>
              <a:prstGeom prst="line">
                <a:avLst/>
              </a:prstGeom>
              <a:noFill/>
              <a:ln w="38100">
                <a:solidFill>
                  <a:schemeClr val="tx1"/>
                </a:solidFill>
                <a:round/>
              </a:ln>
              <a:extLst>
                <a:ext uri="{909E8E84-426E-40DD-AFC4-6F175D3DCCD1}">
                  <a14:hiddenFill xmlns:a14="http://schemas.microsoft.com/office/drawing/2010/main">
                    <a:noFill/>
                  </a14:hiddenFill>
                </a:ext>
              </a:extLst>
            </p:spPr>
          </p:cxnSp>
          <p:cxnSp>
            <p:nvCxnSpPr>
              <p:cNvPr id="8" name="直接连接符 5">
                <a:extLst>
                  <a:ext uri="{FF2B5EF4-FFF2-40B4-BE49-F238E27FC236}">
                    <a16:creationId xmlns="" xmlns:a16="http://schemas.microsoft.com/office/drawing/2014/main" id="{92AC0C9A-9AF8-4331-80F1-27ADA6C4F57D}"/>
                  </a:ext>
                </a:extLst>
              </p:cNvPr>
              <p:cNvCxnSpPr>
                <a:cxnSpLocks noChangeShapeType="1"/>
              </p:cNvCxnSpPr>
              <p:nvPr/>
            </p:nvCxnSpPr>
            <p:spPr bwMode="auto">
              <a:xfrm flipH="1" flipV="1">
                <a:off x="9716" y="5173"/>
                <a:ext cx="2495" cy="2495"/>
              </a:xfrm>
              <a:prstGeom prst="line">
                <a:avLst/>
              </a:prstGeom>
              <a:noFill/>
              <a:ln w="38100">
                <a:solidFill>
                  <a:schemeClr val="tx1"/>
                </a:solidFill>
                <a:round/>
              </a:ln>
              <a:extLst>
                <a:ext uri="{909E8E84-426E-40DD-AFC4-6F175D3DCCD1}">
                  <a14:hiddenFill xmlns:a14="http://schemas.microsoft.com/office/drawing/2010/main">
                    <a:noFill/>
                  </a14:hiddenFill>
                </a:ext>
              </a:extLst>
            </p:spPr>
          </p:cxnSp>
        </p:grpSp>
        <p:sp>
          <p:nvSpPr>
            <p:cNvPr id="5" name="文本框 7">
              <a:extLst>
                <a:ext uri="{FF2B5EF4-FFF2-40B4-BE49-F238E27FC236}">
                  <a16:creationId xmlns="" xmlns:a16="http://schemas.microsoft.com/office/drawing/2014/main" id="{17FC9363-FC1F-429D-A8BA-2C82229BBE82}"/>
                </a:ext>
              </a:extLst>
            </p:cNvPr>
            <p:cNvSpPr txBox="1">
              <a:spLocks noChangeArrowheads="1"/>
            </p:cNvSpPr>
            <p:nvPr/>
          </p:nvSpPr>
          <p:spPr bwMode="auto">
            <a:xfrm>
              <a:off x="9127" y="4734"/>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黑体" panose="02010609060101010101" pitchFamily="49" charset="-122"/>
                </a:rPr>
                <a:t>D</a:t>
              </a:r>
            </a:p>
          </p:txBody>
        </p:sp>
      </p:grpSp>
      <p:graphicFrame>
        <p:nvGraphicFramePr>
          <p:cNvPr id="9" name="Object 78">
            <a:extLst>
              <a:ext uri="{FF2B5EF4-FFF2-40B4-BE49-F238E27FC236}">
                <a16:creationId xmlns="" xmlns:a16="http://schemas.microsoft.com/office/drawing/2014/main" id="{57BE5498-DC15-4A0B-B7CF-FD05FE946A9B}"/>
              </a:ext>
            </a:extLst>
          </p:cNvPr>
          <p:cNvGraphicFramePr>
            <a:graphicFrameLocks noChangeAspect="1"/>
          </p:cNvGraphicFramePr>
          <p:nvPr>
            <p:extLst>
              <p:ext uri="{D42A27DB-BD31-4B8C-83A1-F6EECF244321}">
                <p14:modId xmlns:p14="http://schemas.microsoft.com/office/powerpoint/2010/main" val="3846428550"/>
              </p:ext>
            </p:extLst>
          </p:nvPr>
        </p:nvGraphicFramePr>
        <p:xfrm>
          <a:off x="1775520" y="2235275"/>
          <a:ext cx="2665412" cy="788987"/>
        </p:xfrm>
        <a:graphic>
          <a:graphicData uri="http://schemas.openxmlformats.org/presentationml/2006/ole">
            <mc:AlternateContent>
              <mc:Choice xmlns:v="urn:schemas-microsoft-com:vml" Requires="v">
                <p:oleObj spid="_x0000_s1046" r:id="rId3" imgW="1371600" imgH="406080" progId="Equation.DSMT4">
                  <p:embed/>
                </p:oleObj>
              </mc:Choice>
              <mc:Fallback>
                <p:oleObj r:id="rId3" imgW="1371600" imgH="406080" progId="Equation.DSMT4">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1775520" y="2235275"/>
                        <a:ext cx="2665412" cy="788987"/>
                      </a:xfrm>
                      <a:prstGeom prst="rect">
                        <a:avLst/>
                      </a:prstGeom>
                      <a:noFill/>
                      <a:ln>
                        <a:noFill/>
                      </a:ln>
                    </p:spPr>
                  </p:pic>
                </p:oleObj>
              </mc:Fallback>
            </mc:AlternateContent>
          </a:graphicData>
        </a:graphic>
      </p:graphicFrame>
      <p:graphicFrame>
        <p:nvGraphicFramePr>
          <p:cNvPr id="10" name="Object 78">
            <a:extLst>
              <a:ext uri="{FF2B5EF4-FFF2-40B4-BE49-F238E27FC236}">
                <a16:creationId xmlns="" xmlns:a16="http://schemas.microsoft.com/office/drawing/2014/main" id="{3B69F782-4806-412E-9527-7BB2CF0F10D9}"/>
              </a:ext>
            </a:extLst>
          </p:cNvPr>
          <p:cNvGraphicFramePr>
            <a:graphicFrameLocks noChangeAspect="1"/>
          </p:cNvGraphicFramePr>
          <p:nvPr>
            <p:extLst>
              <p:ext uri="{D42A27DB-BD31-4B8C-83A1-F6EECF244321}">
                <p14:modId xmlns:p14="http://schemas.microsoft.com/office/powerpoint/2010/main" val="1112209164"/>
              </p:ext>
            </p:extLst>
          </p:nvPr>
        </p:nvGraphicFramePr>
        <p:xfrm>
          <a:off x="1858070" y="3133799"/>
          <a:ext cx="2419350" cy="787400"/>
        </p:xfrm>
        <a:graphic>
          <a:graphicData uri="http://schemas.openxmlformats.org/presentationml/2006/ole">
            <mc:AlternateContent>
              <mc:Choice xmlns:v="urn:schemas-microsoft-com:vml" Requires="v">
                <p:oleObj spid="_x0000_s1047" r:id="rId5" imgW="1244520" imgH="406080" progId="Equation.DSMT4">
                  <p:embed/>
                </p:oleObj>
              </mc:Choice>
              <mc:Fallback>
                <p:oleObj r:id="rId5" imgW="1244520" imgH="406080" progId="Equation.DSMT4">
                  <p:embed/>
                  <p:pic>
                    <p:nvPicPr>
                      <p:cNvPr id="0" name="OLE substitute image"/>
                      <p:cNvPicPr/>
                      <p:nvPr/>
                    </p:nvPicPr>
                    <p:blipFill>
                      <a:blip r:embed="rId6">
                        <a:extLst>
                          <a:ext uri="{28A0092B-C50C-407E-A947-70E740481C1C}">
                            <a14:useLocalDpi xmlns:a14="http://schemas.microsoft.com/office/drawing/2010/main" val="0"/>
                          </a:ext>
                        </a:extLst>
                      </a:blip>
                      <a:stretch>
                        <a:fillRect/>
                      </a:stretch>
                    </p:blipFill>
                    <p:spPr>
                      <a:xfrm>
                        <a:off x="1858070" y="3133799"/>
                        <a:ext cx="2419350" cy="787400"/>
                      </a:xfrm>
                      <a:prstGeom prst="rect">
                        <a:avLst/>
                      </a:prstGeom>
                      <a:noFill/>
                      <a:ln>
                        <a:noFill/>
                      </a:ln>
                    </p:spPr>
                  </p:pic>
                </p:oleObj>
              </mc:Fallback>
            </mc:AlternateContent>
          </a:graphicData>
        </a:graphic>
      </p:graphicFrame>
      <p:sp>
        <p:nvSpPr>
          <p:cNvPr id="11" name="文本框 10">
            <a:extLst>
              <a:ext uri="{FF2B5EF4-FFF2-40B4-BE49-F238E27FC236}">
                <a16:creationId xmlns="" xmlns:a16="http://schemas.microsoft.com/office/drawing/2014/main" id="{59B061CA-85D1-4167-B735-C22C5C66457A}"/>
              </a:ext>
            </a:extLst>
          </p:cNvPr>
          <p:cNvSpPr txBox="1">
            <a:spLocks noChangeArrowheads="1"/>
          </p:cNvSpPr>
          <p:nvPr/>
        </p:nvSpPr>
        <p:spPr bwMode="auto">
          <a:xfrm>
            <a:off x="1824733" y="3921200"/>
            <a:ext cx="31337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BAC=</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BDC</a:t>
            </a:r>
          </a:p>
        </p:txBody>
      </p:sp>
      <p:sp>
        <p:nvSpPr>
          <p:cNvPr id="12" name="文本框 11">
            <a:extLst>
              <a:ext uri="{FF2B5EF4-FFF2-40B4-BE49-F238E27FC236}">
                <a16:creationId xmlns="" xmlns:a16="http://schemas.microsoft.com/office/drawing/2014/main" id="{18D5B787-DDEF-4B7A-9E72-7D9757187C29}"/>
              </a:ext>
            </a:extLst>
          </p:cNvPr>
          <p:cNvSpPr txBox="1">
            <a:spLocks noChangeArrowheads="1"/>
          </p:cNvSpPr>
          <p:nvPr/>
        </p:nvSpPr>
        <p:spPr bwMode="auto">
          <a:xfrm>
            <a:off x="397570" y="2567061"/>
            <a:ext cx="8953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相等</a:t>
            </a:r>
          </a:p>
        </p:txBody>
      </p:sp>
      <p:sp>
        <p:nvSpPr>
          <p:cNvPr id="13" name="矩形 12">
            <a:extLst>
              <a:ext uri="{FF2B5EF4-FFF2-40B4-BE49-F238E27FC236}">
                <a16:creationId xmlns="" xmlns:a16="http://schemas.microsoft.com/office/drawing/2014/main" id="{A98BDF90-4AD8-40BF-9BFE-6CDA6A0D5B23}"/>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18603810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28">
            <a:extLst>
              <a:ext uri="{FF2B5EF4-FFF2-40B4-BE49-F238E27FC236}">
                <a16:creationId xmlns="" xmlns:a16="http://schemas.microsoft.com/office/drawing/2014/main" id="{06BA4A3A-1385-480B-BD05-45513042533B}"/>
              </a:ext>
            </a:extLst>
          </p:cNvPr>
          <p:cNvGrpSpPr/>
          <p:nvPr/>
        </p:nvGrpSpPr>
        <p:grpSpPr>
          <a:xfrm>
            <a:off x="8330009" y="1656093"/>
            <a:ext cx="2703512" cy="3211787"/>
            <a:chOff x="6975" y="2540"/>
            <a:chExt cx="6195" cy="7651"/>
          </a:xfrm>
        </p:grpSpPr>
        <p:sp>
          <p:nvSpPr>
            <p:cNvPr id="3" name="Text Box 26">
              <a:extLst>
                <a:ext uri="{FF2B5EF4-FFF2-40B4-BE49-F238E27FC236}">
                  <a16:creationId xmlns="" xmlns:a16="http://schemas.microsoft.com/office/drawing/2014/main" id="{5C9CA1E0-AB3A-4519-9370-D524479EB48F}"/>
                </a:ext>
              </a:extLst>
            </p:cNvPr>
            <p:cNvSpPr txBox="1">
              <a:spLocks noChangeArrowheads="1"/>
            </p:cNvSpPr>
            <p:nvPr/>
          </p:nvSpPr>
          <p:spPr bwMode="auto">
            <a:xfrm>
              <a:off x="9425" y="8945"/>
              <a:ext cx="810"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D</a:t>
              </a:r>
            </a:p>
          </p:txBody>
        </p:sp>
        <p:sp>
          <p:nvSpPr>
            <p:cNvPr id="4" name="Text Box 27">
              <a:extLst>
                <a:ext uri="{FF2B5EF4-FFF2-40B4-BE49-F238E27FC236}">
                  <a16:creationId xmlns="" xmlns:a16="http://schemas.microsoft.com/office/drawing/2014/main" id="{22EA9CFF-D3A1-4FC3-8604-37CA5F8C0DAC}"/>
                </a:ext>
              </a:extLst>
            </p:cNvPr>
            <p:cNvSpPr txBox="1">
              <a:spLocks noChangeArrowheads="1"/>
            </p:cNvSpPr>
            <p:nvPr/>
          </p:nvSpPr>
          <p:spPr bwMode="auto">
            <a:xfrm>
              <a:off x="8571" y="2708"/>
              <a:ext cx="680"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latin typeface="Times New Roman" panose="02020603050405020304" pitchFamily="18" charset="0"/>
                </a:rPr>
                <a:t>A</a:t>
              </a:r>
            </a:p>
          </p:txBody>
        </p:sp>
        <p:sp>
          <p:nvSpPr>
            <p:cNvPr id="5" name="Text Box 28">
              <a:extLst>
                <a:ext uri="{FF2B5EF4-FFF2-40B4-BE49-F238E27FC236}">
                  <a16:creationId xmlns="" xmlns:a16="http://schemas.microsoft.com/office/drawing/2014/main" id="{34F7C95E-43BA-4BC3-A153-35784AE5A1B7}"/>
                </a:ext>
              </a:extLst>
            </p:cNvPr>
            <p:cNvSpPr txBox="1">
              <a:spLocks noChangeArrowheads="1"/>
            </p:cNvSpPr>
            <p:nvPr/>
          </p:nvSpPr>
          <p:spPr bwMode="auto">
            <a:xfrm>
              <a:off x="9507" y="2540"/>
              <a:ext cx="655"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latin typeface="Times New Roman" panose="02020603050405020304" pitchFamily="18" charset="0"/>
                </a:rPr>
                <a:t>B</a:t>
              </a:r>
            </a:p>
          </p:txBody>
        </p:sp>
        <p:sp>
          <p:nvSpPr>
            <p:cNvPr id="6" name="Text Box 29">
              <a:extLst>
                <a:ext uri="{FF2B5EF4-FFF2-40B4-BE49-F238E27FC236}">
                  <a16:creationId xmlns="" xmlns:a16="http://schemas.microsoft.com/office/drawing/2014/main" id="{9595693D-E512-4DF4-BDBB-AE28220265AB}"/>
                </a:ext>
              </a:extLst>
            </p:cNvPr>
            <p:cNvSpPr txBox="1">
              <a:spLocks noChangeArrowheads="1"/>
            </p:cNvSpPr>
            <p:nvPr/>
          </p:nvSpPr>
          <p:spPr bwMode="auto">
            <a:xfrm>
              <a:off x="9593" y="5204"/>
              <a:ext cx="693"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O</a:t>
              </a:r>
            </a:p>
          </p:txBody>
        </p:sp>
        <p:sp>
          <p:nvSpPr>
            <p:cNvPr id="7" name="Text Box 30">
              <a:extLst>
                <a:ext uri="{FF2B5EF4-FFF2-40B4-BE49-F238E27FC236}">
                  <a16:creationId xmlns="" xmlns:a16="http://schemas.microsoft.com/office/drawing/2014/main" id="{B636CFEE-F75E-4A08-A673-52EB3AFFA51A}"/>
                </a:ext>
              </a:extLst>
            </p:cNvPr>
            <p:cNvSpPr txBox="1">
              <a:spLocks noChangeArrowheads="1"/>
            </p:cNvSpPr>
            <p:nvPr/>
          </p:nvSpPr>
          <p:spPr bwMode="auto">
            <a:xfrm>
              <a:off x="6975" y="7263"/>
              <a:ext cx="660"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C</a:t>
              </a:r>
            </a:p>
          </p:txBody>
        </p:sp>
        <p:sp>
          <p:nvSpPr>
            <p:cNvPr id="8" name="Text Box 31">
              <a:extLst>
                <a:ext uri="{FF2B5EF4-FFF2-40B4-BE49-F238E27FC236}">
                  <a16:creationId xmlns="" xmlns:a16="http://schemas.microsoft.com/office/drawing/2014/main" id="{37A21BB1-1211-476F-B152-6B97C7FFCEA5}"/>
                </a:ext>
              </a:extLst>
            </p:cNvPr>
            <p:cNvSpPr txBox="1">
              <a:spLocks noChangeArrowheads="1"/>
            </p:cNvSpPr>
            <p:nvPr/>
          </p:nvSpPr>
          <p:spPr bwMode="auto">
            <a:xfrm>
              <a:off x="12400" y="4623"/>
              <a:ext cx="770"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sym typeface="Arial" panose="020b0604020202020204" pitchFamily="34" charset="0"/>
                </a:rPr>
                <a:t>E</a:t>
              </a:r>
            </a:p>
          </p:txBody>
        </p:sp>
        <p:sp>
          <p:nvSpPr>
            <p:cNvPr id="9" name="Oval 34">
              <a:extLst>
                <a:ext uri="{FF2B5EF4-FFF2-40B4-BE49-F238E27FC236}">
                  <a16:creationId xmlns="" xmlns:a16="http://schemas.microsoft.com/office/drawing/2014/main" id="{E7467A3B-60C7-454B-ABA4-5AD3B29C5F5D}"/>
                </a:ext>
              </a:extLst>
            </p:cNvPr>
            <p:cNvSpPr>
              <a:spLocks noChangeArrowheads="1"/>
            </p:cNvSpPr>
            <p:nvPr/>
          </p:nvSpPr>
          <p:spPr bwMode="auto">
            <a:xfrm>
              <a:off x="7410" y="3738"/>
              <a:ext cx="5295" cy="5295"/>
            </a:xfrm>
            <a:prstGeom prst="ellipse">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0" name="Line 35">
              <a:extLst>
                <a:ext uri="{FF2B5EF4-FFF2-40B4-BE49-F238E27FC236}">
                  <a16:creationId xmlns="" xmlns:a16="http://schemas.microsoft.com/office/drawing/2014/main" id="{BBC31B92-7F63-48B7-A031-1441BCEF272C}"/>
                </a:ext>
              </a:extLst>
            </p:cNvPr>
            <p:cNvSpPr>
              <a:spLocks noChangeShapeType="1"/>
            </p:cNvSpPr>
            <p:nvPr/>
          </p:nvSpPr>
          <p:spPr bwMode="auto">
            <a:xfrm flipH="1">
              <a:off x="7663" y="3903"/>
              <a:ext cx="1455" cy="3600"/>
            </a:xfrm>
            <a:prstGeom prst="line">
              <a:avLst/>
            </a:prstGeom>
            <a:noFill/>
            <a:ln w="28575">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1" name="Line 36">
              <a:extLst>
                <a:ext uri="{FF2B5EF4-FFF2-40B4-BE49-F238E27FC236}">
                  <a16:creationId xmlns="" xmlns:a16="http://schemas.microsoft.com/office/drawing/2014/main" id="{60D74855-13FE-4D18-A5A1-1D6A256FC664}"/>
                </a:ext>
              </a:extLst>
            </p:cNvPr>
            <p:cNvSpPr>
              <a:spLocks noChangeShapeType="1"/>
            </p:cNvSpPr>
            <p:nvPr/>
          </p:nvSpPr>
          <p:spPr bwMode="auto">
            <a:xfrm>
              <a:off x="9120" y="3903"/>
              <a:ext cx="645" cy="5100"/>
            </a:xfrm>
            <a:prstGeom prst="line">
              <a:avLst/>
            </a:prstGeom>
            <a:noFill/>
            <a:ln w="28575">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Line 37">
              <a:extLst>
                <a:ext uri="{FF2B5EF4-FFF2-40B4-BE49-F238E27FC236}">
                  <a16:creationId xmlns="" xmlns:a16="http://schemas.microsoft.com/office/drawing/2014/main" id="{940592C6-DABA-4E66-82C8-63E43542603E}"/>
                </a:ext>
              </a:extLst>
            </p:cNvPr>
            <p:cNvSpPr>
              <a:spLocks noChangeShapeType="1"/>
            </p:cNvSpPr>
            <p:nvPr/>
          </p:nvSpPr>
          <p:spPr bwMode="auto">
            <a:xfrm>
              <a:off x="9900" y="3738"/>
              <a:ext cx="2430" cy="3975"/>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Line 38">
              <a:extLst>
                <a:ext uri="{FF2B5EF4-FFF2-40B4-BE49-F238E27FC236}">
                  <a16:creationId xmlns="" xmlns:a16="http://schemas.microsoft.com/office/drawing/2014/main" id="{5B52EA3E-85FD-469C-8051-E0FF14FB5C2E}"/>
                </a:ext>
              </a:extLst>
            </p:cNvPr>
            <p:cNvSpPr>
              <a:spLocks noChangeShapeType="1"/>
            </p:cNvSpPr>
            <p:nvPr/>
          </p:nvSpPr>
          <p:spPr bwMode="auto">
            <a:xfrm>
              <a:off x="9900" y="3738"/>
              <a:ext cx="2400" cy="1245"/>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4" name="Oval 39">
              <a:extLst>
                <a:ext uri="{FF2B5EF4-FFF2-40B4-BE49-F238E27FC236}">
                  <a16:creationId xmlns="" xmlns:a16="http://schemas.microsoft.com/office/drawing/2014/main" id="{2BE79C96-089B-4CFD-BD45-407C98F08B70}"/>
                </a:ext>
              </a:extLst>
            </p:cNvPr>
            <p:cNvSpPr>
              <a:spLocks noChangeArrowheads="1"/>
            </p:cNvSpPr>
            <p:nvPr/>
          </p:nvSpPr>
          <p:spPr bwMode="auto">
            <a:xfrm>
              <a:off x="10020" y="6348"/>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5" name="Oval 40">
              <a:extLst>
                <a:ext uri="{FF2B5EF4-FFF2-40B4-BE49-F238E27FC236}">
                  <a16:creationId xmlns="" xmlns:a16="http://schemas.microsoft.com/office/drawing/2014/main" id="{343D76E6-C6B8-4131-89C0-E155DED28596}"/>
                </a:ext>
              </a:extLst>
            </p:cNvPr>
            <p:cNvSpPr>
              <a:spLocks noChangeArrowheads="1"/>
            </p:cNvSpPr>
            <p:nvPr/>
          </p:nvSpPr>
          <p:spPr bwMode="auto">
            <a:xfrm>
              <a:off x="12300" y="7683"/>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6" name="Oval 41">
              <a:extLst>
                <a:ext uri="{FF2B5EF4-FFF2-40B4-BE49-F238E27FC236}">
                  <a16:creationId xmlns="" xmlns:a16="http://schemas.microsoft.com/office/drawing/2014/main" id="{842D56FA-47FB-4314-80F4-1C5AEBAEE0CC}"/>
                </a:ext>
              </a:extLst>
            </p:cNvPr>
            <p:cNvSpPr>
              <a:spLocks noChangeArrowheads="1"/>
            </p:cNvSpPr>
            <p:nvPr/>
          </p:nvSpPr>
          <p:spPr bwMode="auto">
            <a:xfrm>
              <a:off x="9090" y="3873"/>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7" name="Oval 42">
              <a:extLst>
                <a:ext uri="{FF2B5EF4-FFF2-40B4-BE49-F238E27FC236}">
                  <a16:creationId xmlns="" xmlns:a16="http://schemas.microsoft.com/office/drawing/2014/main" id="{EA5A67D5-AAA5-4E6A-AB66-99B071F6DE0F}"/>
                </a:ext>
              </a:extLst>
            </p:cNvPr>
            <p:cNvSpPr>
              <a:spLocks noChangeArrowheads="1"/>
            </p:cNvSpPr>
            <p:nvPr/>
          </p:nvSpPr>
          <p:spPr bwMode="auto">
            <a:xfrm>
              <a:off x="7655" y="7443"/>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8" name="Oval 43">
              <a:extLst>
                <a:ext uri="{FF2B5EF4-FFF2-40B4-BE49-F238E27FC236}">
                  <a16:creationId xmlns="" xmlns:a16="http://schemas.microsoft.com/office/drawing/2014/main" id="{FE63F867-64B0-456B-9969-1AEC3C504FE4}"/>
                </a:ext>
              </a:extLst>
            </p:cNvPr>
            <p:cNvSpPr>
              <a:spLocks noChangeArrowheads="1"/>
            </p:cNvSpPr>
            <p:nvPr/>
          </p:nvSpPr>
          <p:spPr bwMode="auto">
            <a:xfrm>
              <a:off x="9735" y="8973"/>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9" name="Oval 44">
              <a:extLst>
                <a:ext uri="{FF2B5EF4-FFF2-40B4-BE49-F238E27FC236}">
                  <a16:creationId xmlns="" xmlns:a16="http://schemas.microsoft.com/office/drawing/2014/main" id="{CBA98048-151B-46F1-81F2-7A0D3D315D7B}"/>
                </a:ext>
              </a:extLst>
            </p:cNvPr>
            <p:cNvSpPr>
              <a:spLocks noChangeArrowheads="1"/>
            </p:cNvSpPr>
            <p:nvPr/>
          </p:nvSpPr>
          <p:spPr bwMode="auto">
            <a:xfrm>
              <a:off x="9870" y="3708"/>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20" name="Oval 45">
              <a:extLst>
                <a:ext uri="{FF2B5EF4-FFF2-40B4-BE49-F238E27FC236}">
                  <a16:creationId xmlns="" xmlns:a16="http://schemas.microsoft.com/office/drawing/2014/main" id="{966B4F08-E3A7-45B1-A268-923A05772C98}"/>
                </a:ext>
              </a:extLst>
            </p:cNvPr>
            <p:cNvSpPr>
              <a:spLocks noChangeArrowheads="1"/>
            </p:cNvSpPr>
            <p:nvPr/>
          </p:nvSpPr>
          <p:spPr bwMode="auto">
            <a:xfrm>
              <a:off x="12270" y="4953"/>
              <a:ext cx="75" cy="75"/>
            </a:xfrm>
            <a:prstGeom prst="ellipse">
              <a:avLst/>
            </a:prstGeom>
            <a:solidFill>
              <a:srgbClr val="FF0000"/>
            </a:solidFill>
            <a:ln w="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21" name="Text Box 46">
              <a:extLst>
                <a:ext uri="{FF2B5EF4-FFF2-40B4-BE49-F238E27FC236}">
                  <a16:creationId xmlns="" xmlns:a16="http://schemas.microsoft.com/office/drawing/2014/main" id="{440C8A9D-A1DC-4DCF-8D8A-4681B1EF1D5C}"/>
                </a:ext>
              </a:extLst>
            </p:cNvPr>
            <p:cNvSpPr txBox="1">
              <a:spLocks noChangeArrowheads="1"/>
            </p:cNvSpPr>
            <p:nvPr/>
          </p:nvSpPr>
          <p:spPr bwMode="auto">
            <a:xfrm>
              <a:off x="12280" y="7530"/>
              <a:ext cx="655" cy="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latin typeface="Times New Roman" panose="02020603050405020304" pitchFamily="18" charset="0"/>
                </a:rPr>
                <a:t>F</a:t>
              </a:r>
            </a:p>
          </p:txBody>
        </p:sp>
        <p:sp>
          <p:nvSpPr>
            <p:cNvPr id="22" name="Line 48">
              <a:extLst>
                <a:ext uri="{FF2B5EF4-FFF2-40B4-BE49-F238E27FC236}">
                  <a16:creationId xmlns="" xmlns:a16="http://schemas.microsoft.com/office/drawing/2014/main" id="{06880196-BF35-42FB-AA77-D13B29F05F10}"/>
                </a:ext>
              </a:extLst>
            </p:cNvPr>
            <p:cNvSpPr>
              <a:spLocks noChangeShapeType="1"/>
            </p:cNvSpPr>
            <p:nvPr/>
          </p:nvSpPr>
          <p:spPr bwMode="auto">
            <a:xfrm flipV="1">
              <a:off x="7600" y="6330"/>
              <a:ext cx="2520" cy="1200"/>
            </a:xfrm>
            <a:prstGeom prst="line">
              <a:avLst/>
            </a:prstGeom>
            <a:noFill/>
            <a:ln w="38100">
              <a:solidFill>
                <a:srgbClr val="FF00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3" name="Line 49">
              <a:extLst>
                <a:ext uri="{FF2B5EF4-FFF2-40B4-BE49-F238E27FC236}">
                  <a16:creationId xmlns="" xmlns:a16="http://schemas.microsoft.com/office/drawing/2014/main" id="{74FA5F06-F8E2-4989-97A7-78CA89D0E3DA}"/>
                </a:ext>
              </a:extLst>
            </p:cNvPr>
            <p:cNvSpPr>
              <a:spLocks noChangeShapeType="1"/>
            </p:cNvSpPr>
            <p:nvPr/>
          </p:nvSpPr>
          <p:spPr bwMode="auto">
            <a:xfrm flipV="1">
              <a:off x="9760" y="6330"/>
              <a:ext cx="360" cy="2640"/>
            </a:xfrm>
            <a:prstGeom prst="line">
              <a:avLst/>
            </a:prstGeom>
            <a:noFill/>
            <a:ln w="38100">
              <a:solidFill>
                <a:srgbClr val="FF00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4" name="Line 50">
              <a:extLst>
                <a:ext uri="{FF2B5EF4-FFF2-40B4-BE49-F238E27FC236}">
                  <a16:creationId xmlns="" xmlns:a16="http://schemas.microsoft.com/office/drawing/2014/main" id="{3D957339-A500-4F32-9691-DE7230A639EB}"/>
                </a:ext>
              </a:extLst>
            </p:cNvPr>
            <p:cNvSpPr>
              <a:spLocks noChangeShapeType="1"/>
            </p:cNvSpPr>
            <p:nvPr/>
          </p:nvSpPr>
          <p:spPr bwMode="auto">
            <a:xfrm flipH="1">
              <a:off x="10120" y="5010"/>
              <a:ext cx="2160" cy="1320"/>
            </a:xfrm>
            <a:prstGeom prst="line">
              <a:avLst/>
            </a:prstGeom>
            <a:noFill/>
            <a:ln w="38100">
              <a:solidFill>
                <a:srgbClr val="0000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5" name="Line 51">
              <a:extLst>
                <a:ext uri="{FF2B5EF4-FFF2-40B4-BE49-F238E27FC236}">
                  <a16:creationId xmlns="" xmlns:a16="http://schemas.microsoft.com/office/drawing/2014/main" id="{C9F7A35C-9C20-4810-BF1D-54150CC9DDCB}"/>
                </a:ext>
              </a:extLst>
            </p:cNvPr>
            <p:cNvSpPr>
              <a:spLocks noChangeShapeType="1"/>
            </p:cNvSpPr>
            <p:nvPr/>
          </p:nvSpPr>
          <p:spPr bwMode="auto">
            <a:xfrm>
              <a:off x="10120" y="6330"/>
              <a:ext cx="2160" cy="1320"/>
            </a:xfrm>
            <a:prstGeom prst="line">
              <a:avLst/>
            </a:prstGeom>
            <a:noFill/>
            <a:ln w="38100">
              <a:solidFill>
                <a:srgbClr val="0000FF"/>
              </a:solidFill>
              <a:prstDash val="dash"/>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26" name="组合 2">
            <a:extLst>
              <a:ext uri="{FF2B5EF4-FFF2-40B4-BE49-F238E27FC236}">
                <a16:creationId xmlns="" xmlns:a16="http://schemas.microsoft.com/office/drawing/2014/main" id="{F5FDCFF0-0351-4027-A2A8-DA0CCCA8E1B5}"/>
              </a:ext>
            </a:extLst>
          </p:cNvPr>
          <p:cNvGrpSpPr/>
          <p:nvPr/>
        </p:nvGrpSpPr>
        <p:grpSpPr>
          <a:xfrm>
            <a:off x="335360" y="980728"/>
            <a:ext cx="7883525" cy="624555"/>
            <a:chOff x="804" y="1280"/>
            <a:chExt cx="12415" cy="984"/>
          </a:xfrm>
        </p:grpSpPr>
        <p:sp>
          <p:nvSpPr>
            <p:cNvPr id="27" name="Rectangle 36">
              <a:extLst>
                <a:ext uri="{FF2B5EF4-FFF2-40B4-BE49-F238E27FC236}">
                  <a16:creationId xmlns="" xmlns:a16="http://schemas.microsoft.com/office/drawing/2014/main" id="{28DC1820-553A-4766-B101-134E2EE85F1A}"/>
                </a:ext>
              </a:extLst>
            </p:cNvPr>
            <p:cNvSpPr>
              <a:spLocks noChangeArrowheads="1"/>
            </p:cNvSpPr>
            <p:nvPr/>
          </p:nvSpPr>
          <p:spPr bwMode="auto">
            <a:xfrm>
              <a:off x="804" y="1280"/>
              <a:ext cx="12415" cy="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pPr>
              <a:r>
                <a:rPr lang="zh-CN" altLang="en-US" sz="2800" b="1">
                  <a:solidFill>
                    <a:srgbClr val="C00000"/>
                  </a:solidFill>
                  <a:latin typeface="Times New Roman" panose="02020603050405020304" pitchFamily="18" charset="0"/>
                  <a:ea typeface="黑体" panose="02010609060101010101" pitchFamily="49" charset="-122"/>
                </a:rPr>
                <a:t>问题</a:t>
              </a:r>
              <a:r>
                <a:rPr lang="en-US" altLang="zh-CN" sz="2800" b="1">
                  <a:solidFill>
                    <a:srgbClr val="C00000"/>
                  </a:solidFill>
                  <a:latin typeface="Times New Roman" panose="02020603050405020304" pitchFamily="18" charset="0"/>
                  <a:ea typeface="黑体" panose="02010609060101010101" pitchFamily="49" charset="-122"/>
                </a:rPr>
                <a:t>2  </a:t>
              </a:r>
              <a:r>
                <a:rPr lang="zh-CN" altLang="en-US" sz="2800">
                  <a:latin typeface="Times New Roman" panose="02020603050405020304" pitchFamily="18" charset="0"/>
                  <a:ea typeface="黑体" panose="02010609060101010101" pitchFamily="49" charset="-122"/>
                </a:rPr>
                <a:t>如图，若                        </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a:t>
              </a:r>
              <a:r>
                <a:rPr lang="zh-CN" altLang="en-US" sz="2800">
                  <a:latin typeface="Times New Roman" panose="02020603050405020304" pitchFamily="18" charset="0"/>
                  <a:ea typeface="黑体" panose="02010609060101010101" pitchFamily="49" charset="-122"/>
                </a:rPr>
                <a:t>与</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B</a:t>
              </a:r>
              <a:r>
                <a:rPr lang="zh-CN" altLang="en-US" sz="2800">
                  <a:latin typeface="Times New Roman" panose="02020603050405020304" pitchFamily="18" charset="0"/>
                  <a:ea typeface="黑体" panose="02010609060101010101" pitchFamily="49" charset="-122"/>
                </a:rPr>
                <a:t>相等吗？ </a:t>
              </a:r>
              <a:endParaRPr lang="en-US" altLang="zh-CN" sz="2800">
                <a:latin typeface="Times New Roman" pitchFamily="18" charset="0"/>
                <a:ea typeface="黑体" panose="02010609060101010101" pitchFamily="49" charset="-122"/>
                <a:sym typeface="宋体" pitchFamily="2" charset="-122"/>
              </a:endParaRPr>
            </a:p>
          </p:txBody>
        </p:sp>
        <p:graphicFrame>
          <p:nvGraphicFramePr>
            <p:cNvPr id="28" name="对象 1">
              <a:hlinkClick action="ppaction://ole?verb=1"/>
              <a:extLst>
                <a:ext uri="{FF2B5EF4-FFF2-40B4-BE49-F238E27FC236}">
                  <a16:creationId xmlns="" xmlns:a16="http://schemas.microsoft.com/office/drawing/2014/main" id="{1C4B73B7-C1A7-4641-917D-FB0B27249213}"/>
                </a:ext>
              </a:extLst>
            </p:cNvPr>
            <p:cNvGraphicFramePr>
              <a:graphicFrameLocks noChangeAspect="1"/>
            </p:cNvGraphicFramePr>
            <p:nvPr/>
          </p:nvGraphicFramePr>
          <p:xfrm>
            <a:off x="5360" y="1412"/>
            <a:ext cx="2305" cy="828"/>
          </p:xfrm>
          <a:graphic>
            <a:graphicData uri="http://schemas.openxmlformats.org/presentationml/2006/ole">
              <mc:AlternateContent>
                <mc:Choice xmlns:v="urn:schemas-microsoft-com:vml" Requires="v">
                  <p:oleObj spid="_x0000_s1048" r:id="rId2" imgW="672840" imgH="241200" progId="Equation.DSMT4">
                    <p:embed/>
                  </p:oleObj>
                </mc:Choice>
                <mc:Fallback>
                  <p:oleObj r:id="rId2" imgW="672840" imgH="24120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5360" y="1412"/>
                          <a:ext cx="2305" cy="828"/>
                        </a:xfrm>
                        <a:prstGeom prst="rect">
                          <a:avLst/>
                        </a:prstGeom>
                        <a:noFill/>
                        <a:ln>
                          <a:noFill/>
                        </a:ln>
                      </p:spPr>
                    </p:pic>
                  </p:oleObj>
                </mc:Fallback>
              </mc:AlternateContent>
            </a:graphicData>
          </a:graphic>
        </p:graphicFrame>
      </p:grpSp>
      <p:graphicFrame>
        <p:nvGraphicFramePr>
          <p:cNvPr id="29" name="对象 28">
            <a:hlinkClick action="ppaction://ole?verb=1"/>
            <a:extLst>
              <a:ext uri="{FF2B5EF4-FFF2-40B4-BE49-F238E27FC236}">
                <a16:creationId xmlns="" xmlns:a16="http://schemas.microsoft.com/office/drawing/2014/main" id="{70DCE37D-1AF2-4C43-B458-91DEFE83599D}"/>
              </a:ext>
            </a:extLst>
          </p:cNvPr>
          <p:cNvGraphicFramePr>
            <a:graphicFrameLocks noChangeAspect="1"/>
          </p:cNvGraphicFramePr>
          <p:nvPr>
            <p:extLst>
              <p:ext uri="{D42A27DB-BD31-4B8C-83A1-F6EECF244321}">
                <p14:modId xmlns:p14="http://schemas.microsoft.com/office/powerpoint/2010/main" val="4172754268"/>
              </p:ext>
            </p:extLst>
          </p:nvPr>
        </p:nvGraphicFramePr>
        <p:xfrm>
          <a:off x="684610" y="2307877"/>
          <a:ext cx="1768475" cy="525463"/>
        </p:xfrm>
        <a:graphic>
          <a:graphicData uri="http://schemas.openxmlformats.org/presentationml/2006/ole">
            <mc:AlternateContent>
              <mc:Choice xmlns:v="urn:schemas-microsoft-com:vml" Requires="v">
                <p:oleObj spid="_x0000_s1049" r:id="rId4" imgW="812520" imgH="241200" progId="Equation.DSMT4">
                  <p:embed/>
                </p:oleObj>
              </mc:Choice>
              <mc:Fallback>
                <p:oleObj r:id="rId4" imgW="812520" imgH="241200" progId="Equation.DSMT4">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684610" y="2307877"/>
                        <a:ext cx="1768475" cy="525463"/>
                      </a:xfrm>
                      <a:prstGeom prst="rect">
                        <a:avLst/>
                      </a:prstGeom>
                      <a:noFill/>
                      <a:ln>
                        <a:noFill/>
                      </a:ln>
                    </p:spPr>
                  </p:pic>
                </p:oleObj>
              </mc:Fallback>
            </mc:AlternateContent>
          </a:graphicData>
        </a:graphic>
      </p:graphicFrame>
      <p:sp>
        <p:nvSpPr>
          <p:cNvPr id="30" name="文本框 29">
            <a:extLst>
              <a:ext uri="{FF2B5EF4-FFF2-40B4-BE49-F238E27FC236}">
                <a16:creationId xmlns="" xmlns:a16="http://schemas.microsoft.com/office/drawing/2014/main" id="{89FE567E-A215-4E48-AB32-A51024038120}"/>
              </a:ext>
            </a:extLst>
          </p:cNvPr>
          <p:cNvSpPr txBox="1">
            <a:spLocks noChangeArrowheads="1"/>
          </p:cNvSpPr>
          <p:nvPr/>
        </p:nvSpPr>
        <p:spPr bwMode="auto">
          <a:xfrm>
            <a:off x="684610" y="1715739"/>
            <a:ext cx="9028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Times New Roman" panose="02020603050405020304" pitchFamily="18" charset="0"/>
                <a:ea typeface="黑体" panose="02010609060101010101" pitchFamily="49" charset="-122"/>
              </a:rPr>
              <a:t>相等</a:t>
            </a:r>
          </a:p>
        </p:txBody>
      </p:sp>
      <p:graphicFrame>
        <p:nvGraphicFramePr>
          <p:cNvPr id="31" name="对象 30">
            <a:hlinkClick action="ppaction://ole?verb=1"/>
            <a:extLst>
              <a:ext uri="{FF2B5EF4-FFF2-40B4-BE49-F238E27FC236}">
                <a16:creationId xmlns="" xmlns:a16="http://schemas.microsoft.com/office/drawing/2014/main" id="{C15F7714-F180-47BF-91DF-D03E7FC557AB}"/>
              </a:ext>
            </a:extLst>
          </p:cNvPr>
          <p:cNvGraphicFramePr>
            <a:graphicFrameLocks noChangeAspect="1"/>
          </p:cNvGraphicFramePr>
          <p:nvPr>
            <p:extLst>
              <p:ext uri="{D42A27DB-BD31-4B8C-83A1-F6EECF244321}">
                <p14:modId xmlns:p14="http://schemas.microsoft.com/office/powerpoint/2010/main" val="1923631845"/>
              </p:ext>
            </p:extLst>
          </p:nvPr>
        </p:nvGraphicFramePr>
        <p:xfrm>
          <a:off x="2510235" y="2393602"/>
          <a:ext cx="2735263" cy="385763"/>
        </p:xfrm>
        <a:graphic>
          <a:graphicData uri="http://schemas.openxmlformats.org/presentationml/2006/ole">
            <mc:AlternateContent>
              <mc:Choice xmlns:v="urn:schemas-microsoft-com:vml" Requires="v">
                <p:oleObj spid="_x0000_s1050" r:id="rId6" imgW="1257120" imgH="177480" progId="Equation.DSMT4">
                  <p:embed/>
                </p:oleObj>
              </mc:Choice>
              <mc:Fallback>
                <p:oleObj r:id="rId6" imgW="1257120" imgH="177480" progId="Equation.DSMT4">
                  <p:embed/>
                  <p:pic>
                    <p:nvPicPr>
                      <p:cNvPr id="0" name="OLE substitute image"/>
                      <p:cNvPicPr/>
                      <p:nvPr/>
                    </p:nvPicPr>
                    <p:blipFill>
                      <a:blip r:embed="rId7">
                        <a:extLst>
                          <a:ext uri="{28A0092B-C50C-407E-A947-70E740481C1C}">
                            <a14:useLocalDpi xmlns:a14="http://schemas.microsoft.com/office/drawing/2010/main" val="0"/>
                          </a:ext>
                        </a:extLst>
                      </a:blip>
                      <a:stretch>
                        <a:fillRect/>
                      </a:stretch>
                    </p:blipFill>
                    <p:spPr>
                      <a:xfrm>
                        <a:off x="2510235" y="2393602"/>
                        <a:ext cx="2735263" cy="385763"/>
                      </a:xfrm>
                      <a:prstGeom prst="rect">
                        <a:avLst/>
                      </a:prstGeom>
                      <a:noFill/>
                      <a:ln>
                        <a:noFill/>
                      </a:ln>
                    </p:spPr>
                  </p:pic>
                </p:oleObj>
              </mc:Fallback>
            </mc:AlternateContent>
          </a:graphicData>
        </a:graphic>
      </p:graphicFrame>
      <p:graphicFrame>
        <p:nvGraphicFramePr>
          <p:cNvPr id="32" name="对象 31">
            <a:hlinkClick action="ppaction://ole?verb=1"/>
            <a:extLst>
              <a:ext uri="{FF2B5EF4-FFF2-40B4-BE49-F238E27FC236}">
                <a16:creationId xmlns="" xmlns:a16="http://schemas.microsoft.com/office/drawing/2014/main" id="{633F99BE-01AD-4D57-9915-69D3D9CC62C1}"/>
              </a:ext>
            </a:extLst>
          </p:cNvPr>
          <p:cNvGraphicFramePr>
            <a:graphicFrameLocks noChangeAspect="1"/>
          </p:cNvGraphicFramePr>
          <p:nvPr>
            <p:extLst>
              <p:ext uri="{D42A27DB-BD31-4B8C-83A1-F6EECF244321}">
                <p14:modId xmlns:p14="http://schemas.microsoft.com/office/powerpoint/2010/main" val="1308166588"/>
              </p:ext>
            </p:extLst>
          </p:nvPr>
        </p:nvGraphicFramePr>
        <p:xfrm>
          <a:off x="684609" y="2925415"/>
          <a:ext cx="4833938" cy="884237"/>
        </p:xfrm>
        <a:graphic>
          <a:graphicData uri="http://schemas.openxmlformats.org/presentationml/2006/ole">
            <mc:AlternateContent>
              <mc:Choice xmlns:v="urn:schemas-microsoft-com:vml" Requires="v">
                <p:oleObj spid="_x0000_s1051" r:id="rId8" imgW="2222280" imgH="406080" progId="Equation.DSMT4">
                  <p:embed/>
                </p:oleObj>
              </mc:Choice>
              <mc:Fallback>
                <p:oleObj r:id="rId8" imgW="2222280" imgH="406080" progId="Equation.DSMT4">
                  <p:embed/>
                  <p:pic>
                    <p:nvPicPr>
                      <p:cNvPr id="0" name="OLE substitute image"/>
                      <p:cNvPicPr/>
                      <p:nvPr/>
                    </p:nvPicPr>
                    <p:blipFill>
                      <a:blip r:embed="rId9">
                        <a:extLst>
                          <a:ext uri="{28A0092B-C50C-407E-A947-70E740481C1C}">
                            <a14:useLocalDpi xmlns:a14="http://schemas.microsoft.com/office/drawing/2010/main" val="0"/>
                          </a:ext>
                        </a:extLst>
                      </a:blip>
                      <a:stretch>
                        <a:fillRect/>
                      </a:stretch>
                    </p:blipFill>
                    <p:spPr>
                      <a:xfrm>
                        <a:off x="684609" y="2925415"/>
                        <a:ext cx="4833938" cy="884237"/>
                      </a:xfrm>
                      <a:prstGeom prst="rect">
                        <a:avLst/>
                      </a:prstGeom>
                      <a:noFill/>
                      <a:ln>
                        <a:noFill/>
                      </a:ln>
                    </p:spPr>
                  </p:pic>
                </p:oleObj>
              </mc:Fallback>
            </mc:AlternateContent>
          </a:graphicData>
        </a:graphic>
      </p:graphicFrame>
      <p:graphicFrame>
        <p:nvGraphicFramePr>
          <p:cNvPr id="33" name="对象 32">
            <a:hlinkClick action="ppaction://ole?verb=1"/>
            <a:extLst>
              <a:ext uri="{FF2B5EF4-FFF2-40B4-BE49-F238E27FC236}">
                <a16:creationId xmlns="" xmlns:a16="http://schemas.microsoft.com/office/drawing/2014/main" id="{170E94FF-70D4-4361-B49D-E328AA2408DB}"/>
              </a:ext>
            </a:extLst>
          </p:cNvPr>
          <p:cNvGraphicFramePr>
            <a:graphicFrameLocks noChangeAspect="1"/>
          </p:cNvGraphicFramePr>
          <p:nvPr>
            <p:extLst>
              <p:ext uri="{D42A27DB-BD31-4B8C-83A1-F6EECF244321}">
                <p14:modId xmlns:p14="http://schemas.microsoft.com/office/powerpoint/2010/main" val="2990049137"/>
              </p:ext>
            </p:extLst>
          </p:nvPr>
        </p:nvGraphicFramePr>
        <p:xfrm>
          <a:off x="770334" y="3981102"/>
          <a:ext cx="1739900" cy="385763"/>
        </p:xfrm>
        <a:graphic>
          <a:graphicData uri="http://schemas.openxmlformats.org/presentationml/2006/ole">
            <mc:AlternateContent>
              <mc:Choice xmlns:v="urn:schemas-microsoft-com:vml" Requires="v">
                <p:oleObj spid="_x0000_s1052" r:id="rId10" imgW="799920" imgH="177480" progId="Equation.DSMT4">
                  <p:embed/>
                </p:oleObj>
              </mc:Choice>
              <mc:Fallback>
                <p:oleObj r:id="rId10" imgW="799920" imgH="177480" progId="Equation.DSMT4">
                  <p:embed/>
                  <p:pic>
                    <p:nvPicPr>
                      <p:cNvPr id="0" name="OLE substitute image"/>
                      <p:cNvPicPr/>
                      <p:nvPr/>
                    </p:nvPicPr>
                    <p:blipFill>
                      <a:blip r:embed="rId11">
                        <a:extLst>
                          <a:ext uri="{28A0092B-C50C-407E-A947-70E740481C1C}">
                            <a14:useLocalDpi xmlns:a14="http://schemas.microsoft.com/office/drawing/2010/main" val="0"/>
                          </a:ext>
                        </a:extLst>
                      </a:blip>
                      <a:stretch>
                        <a:fillRect/>
                      </a:stretch>
                    </p:blipFill>
                    <p:spPr>
                      <a:xfrm>
                        <a:off x="770334" y="3981102"/>
                        <a:ext cx="1739900" cy="385763"/>
                      </a:xfrm>
                      <a:prstGeom prst="rect">
                        <a:avLst/>
                      </a:prstGeom>
                      <a:noFill/>
                      <a:ln>
                        <a:noFill/>
                      </a:ln>
                    </p:spPr>
                  </p:pic>
                </p:oleObj>
              </mc:Fallback>
            </mc:AlternateContent>
          </a:graphicData>
        </a:graphic>
      </p:graphicFrame>
      <p:grpSp>
        <p:nvGrpSpPr>
          <p:cNvPr id="34" name="组合 19">
            <a:extLst>
              <a:ext uri="{FF2B5EF4-FFF2-40B4-BE49-F238E27FC236}">
                <a16:creationId xmlns="" xmlns:a16="http://schemas.microsoft.com/office/drawing/2014/main" id="{02E8C286-09FD-4C4C-B4D4-034B09D9D795}"/>
              </a:ext>
            </a:extLst>
          </p:cNvPr>
          <p:cNvGrpSpPr/>
          <p:nvPr/>
        </p:nvGrpSpPr>
        <p:grpSpPr>
          <a:xfrm>
            <a:off x="581423" y="4957094"/>
            <a:ext cx="7734935" cy="527050"/>
            <a:chOff x="1192" y="7543"/>
            <a:chExt cx="12181" cy="829"/>
          </a:xfrm>
        </p:grpSpPr>
        <p:sp>
          <p:nvSpPr>
            <p:cNvPr id="35" name="文本框 16">
              <a:extLst>
                <a:ext uri="{FF2B5EF4-FFF2-40B4-BE49-F238E27FC236}">
                  <a16:creationId xmlns="" xmlns:a16="http://schemas.microsoft.com/office/drawing/2014/main" id="{F2D1C7CF-F824-4C0C-BD17-51109A6DF189}"/>
                </a:ext>
              </a:extLst>
            </p:cNvPr>
            <p:cNvSpPr txBox="1">
              <a:spLocks noChangeArrowheads="1"/>
            </p:cNvSpPr>
            <p:nvPr/>
          </p:nvSpPr>
          <p:spPr bwMode="auto">
            <a:xfrm>
              <a:off x="1192" y="7646"/>
              <a:ext cx="12181"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b="1" smtClean="0">
                  <a:solidFill>
                    <a:srgbClr val="C00000"/>
                  </a:solidFill>
                  <a:latin typeface="Times New Roman" panose="02020603050405020304" pitchFamily="18" charset="0"/>
                  <a:ea typeface="黑体" panose="02010609060101010101" pitchFamily="49" charset="-122"/>
                  <a:sym typeface="宋体" panose="02010600030101010101" pitchFamily="2" charset="-122"/>
                </a:rPr>
                <a:t>思考：</a:t>
              </a:r>
              <a:r>
                <a:rPr lang="zh-CN" altLang="en-US" sz="2400">
                  <a:latin typeface="Times New Roman" panose="02020603050405020304" pitchFamily="18" charset="0"/>
                  <a:ea typeface="黑体" panose="02010609060101010101" pitchFamily="49" charset="-122"/>
                  <a:sym typeface="宋体" panose="02010600030101010101" pitchFamily="2" charset="-122"/>
                </a:rPr>
                <a:t>反过来，若</a:t>
              </a:r>
              <a:r>
                <a:rPr lang="en-US" altLang="zh-CN" sz="2400">
                  <a:latin typeface="Times New Roman" panose="02020603050405020304" pitchFamily="18" charset="0"/>
                  <a:ea typeface="黑体" panose="02010609060101010101" pitchFamily="49" charset="-122"/>
                  <a:sym typeface="宋体" panose="02010600030101010101" pitchFamily="2" charset="-122"/>
                </a:rPr>
                <a:t>∠</a:t>
              </a:r>
              <a:r>
                <a:rPr lang="en-US" altLang="zh-CN" sz="2400" i="1">
                  <a:latin typeface="Times New Roman" panose="02020603050405020304" pitchFamily="18" charset="0"/>
                  <a:ea typeface="黑体" panose="02010609060101010101" pitchFamily="49" charset="-122"/>
                  <a:sym typeface="宋体" panose="02010600030101010101" pitchFamily="2" charset="-122"/>
                </a:rPr>
                <a:t>A</a:t>
              </a:r>
              <a:r>
                <a:rPr lang="en-US" altLang="zh-CN" sz="2400">
                  <a:latin typeface="Times New Roman" panose="02020603050405020304" pitchFamily="18" charset="0"/>
                  <a:ea typeface="黑体" panose="02010609060101010101" pitchFamily="49" charset="-122"/>
                  <a:sym typeface="宋体" panose="02010600030101010101" pitchFamily="2" charset="-122"/>
                </a:rPr>
                <a:t>=∠</a:t>
              </a:r>
              <a:r>
                <a:rPr lang="en-US" altLang="zh-CN" sz="2400" i="1">
                  <a:latin typeface="Times New Roman" panose="02020603050405020304" pitchFamily="18" charset="0"/>
                  <a:ea typeface="黑体" panose="02010609060101010101" pitchFamily="49" charset="-122"/>
                  <a:sym typeface="宋体" panose="02010600030101010101" pitchFamily="2" charset="-122"/>
                </a:rPr>
                <a:t>B</a:t>
              </a:r>
              <a:r>
                <a:rPr lang="zh-CN" altLang="en-US" sz="2400">
                  <a:latin typeface="Times New Roman" panose="02020603050405020304" pitchFamily="18" charset="0"/>
                  <a:ea typeface="黑体" panose="02010609060101010101" pitchFamily="49" charset="-122"/>
                  <a:sym typeface="宋体" panose="02010600030101010101" pitchFamily="2" charset="-122"/>
                </a:rPr>
                <a:t>，那么                       成立吗？</a:t>
              </a:r>
            </a:p>
          </p:txBody>
        </p:sp>
        <p:graphicFrame>
          <p:nvGraphicFramePr>
            <p:cNvPr id="36" name="对象 17">
              <a:hlinkClick action="ppaction://ole?verb=1"/>
              <a:extLst>
                <a:ext uri="{FF2B5EF4-FFF2-40B4-BE49-F238E27FC236}">
                  <a16:creationId xmlns="" xmlns:a16="http://schemas.microsoft.com/office/drawing/2014/main" id="{69ABAF52-6607-4386-815C-71CC26B6513D}"/>
                </a:ext>
              </a:extLst>
            </p:cNvPr>
            <p:cNvGraphicFramePr>
              <a:graphicFrameLocks noChangeAspect="1"/>
            </p:cNvGraphicFramePr>
            <p:nvPr>
              <p:extLst>
                <p:ext uri="{D42A27DB-BD31-4B8C-83A1-F6EECF244321}">
                  <p14:modId xmlns:p14="http://schemas.microsoft.com/office/powerpoint/2010/main" val="2630300125"/>
                </p:ext>
              </p:extLst>
            </p:nvPr>
          </p:nvGraphicFramePr>
          <p:xfrm>
            <a:off x="8742" y="7543"/>
            <a:ext cx="2219" cy="829"/>
          </p:xfrm>
          <a:graphic>
            <a:graphicData uri="http://schemas.openxmlformats.org/presentationml/2006/ole">
              <mc:AlternateContent>
                <mc:Choice xmlns:v="urn:schemas-microsoft-com:vml" Requires="v">
                  <p:oleObj spid="_x0000_s1053" r:id="rId12" imgW="647640" imgH="241200" progId="Equation.DSMT4">
                    <p:embed/>
                  </p:oleObj>
                </mc:Choice>
                <mc:Fallback>
                  <p:oleObj r:id="rId12" imgW="647640" imgH="241200" progId="Equation.DSMT4">
                    <p:embed/>
                    <p:pic>
                      <p:nvPicPr>
                        <p:cNvPr id="0" name="OLE substitute image"/>
                        <p:cNvPicPr/>
                        <p:nvPr/>
                      </p:nvPicPr>
                      <p:blipFill>
                        <a:blip r:embed="rId13">
                          <a:extLst>
                            <a:ext uri="{28A0092B-C50C-407E-A947-70E740481C1C}">
                              <a14:useLocalDpi xmlns:a14="http://schemas.microsoft.com/office/drawing/2010/main" val="0"/>
                            </a:ext>
                          </a:extLst>
                        </a:blip>
                        <a:stretch>
                          <a:fillRect/>
                        </a:stretch>
                      </p:blipFill>
                      <p:spPr>
                        <a:xfrm>
                          <a:off x="8742" y="7543"/>
                          <a:ext cx="2219" cy="829"/>
                        </a:xfrm>
                        <a:prstGeom prst="rect">
                          <a:avLst/>
                        </a:prstGeom>
                        <a:noFill/>
                        <a:ln>
                          <a:noFill/>
                        </a:ln>
                      </p:spPr>
                    </p:pic>
                  </p:oleObj>
                </mc:Fallback>
              </mc:AlternateContent>
            </a:graphicData>
          </a:graphic>
        </p:graphicFrame>
      </p:grpSp>
      <p:sp>
        <p:nvSpPr>
          <p:cNvPr id="38" name="矩形 37">
            <a:extLst>
              <a:ext uri="{FF2B5EF4-FFF2-40B4-BE49-F238E27FC236}">
                <a16:creationId xmlns="" xmlns:a16="http://schemas.microsoft.com/office/drawing/2014/main" id="{0B5E63E1-29FB-44D7-950A-48039DBB5D4D}"/>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29230446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9">
            <a:extLst>
              <a:ext uri="{FF2B5EF4-FFF2-40B4-BE49-F238E27FC236}">
                <a16:creationId xmlns="" xmlns:a16="http://schemas.microsoft.com/office/drawing/2014/main" id="{4ED6F88B-B084-4989-B8B3-81772B339A81}"/>
              </a:ext>
            </a:extLst>
          </p:cNvPr>
          <p:cNvGrpSpPr/>
          <p:nvPr/>
        </p:nvGrpSpPr>
        <p:grpSpPr>
          <a:xfrm>
            <a:off x="335360" y="1131887"/>
            <a:ext cx="3719513" cy="546100"/>
            <a:chOff x="1097904" y="1484784"/>
            <a:chExt cx="3631319" cy="547049"/>
          </a:xfrm>
          <a:solidFill>
            <a:srgbClr val="002060"/>
          </a:solidFill>
        </p:grpSpPr>
        <p:sp>
          <p:nvSpPr>
            <p:cNvPr id="3" name="矩形 20">
              <a:extLst>
                <a:ext uri="{FF2B5EF4-FFF2-40B4-BE49-F238E27FC236}">
                  <a16:creationId xmlns="" xmlns:a16="http://schemas.microsoft.com/office/drawing/2014/main" id="{55C4DB70-5927-4E56-869B-9DCD7ACB9084}"/>
                </a:ext>
              </a:extLst>
            </p:cNvPr>
            <p:cNvSpPr>
              <a:spLocks noChangeArrowheads="1"/>
            </p:cNvSpPr>
            <p:nvPr/>
          </p:nvSpPr>
          <p:spPr bwMode="auto">
            <a:xfrm>
              <a:off x="1097904" y="1484784"/>
              <a:ext cx="140715" cy="5464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2800" b="1">
                <a:solidFill>
                  <a:schemeClr val="accent1"/>
                </a:solidFill>
                <a:latin typeface="Times New Roman" pitchFamily="18" charset="0"/>
                <a:cs typeface="Times New Roman" panose="02020603050405020304" pitchFamily="18" charset="0"/>
              </a:endParaRPr>
            </a:p>
          </p:txBody>
        </p:sp>
        <p:sp>
          <p:nvSpPr>
            <p:cNvPr id="4" name="矩形 21">
              <a:extLst>
                <a:ext uri="{FF2B5EF4-FFF2-40B4-BE49-F238E27FC236}">
                  <a16:creationId xmlns="" xmlns:a16="http://schemas.microsoft.com/office/drawing/2014/main" id="{BA47CAC6-AFB9-4878-AA4D-BAFEC5C6E1CA}"/>
                </a:ext>
              </a:extLst>
            </p:cNvPr>
            <p:cNvSpPr>
              <a:spLocks noChangeArrowheads="1"/>
            </p:cNvSpPr>
            <p:nvPr/>
          </p:nvSpPr>
          <p:spPr bwMode="auto">
            <a:xfrm>
              <a:off x="1332223" y="1484784"/>
              <a:ext cx="3397000" cy="5470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b="1">
                  <a:solidFill>
                    <a:srgbClr val="FFFF00"/>
                  </a:solidFill>
                  <a:latin typeface="微软雅黑" panose="020b0503020204020204" pitchFamily="34" charset="-122"/>
                  <a:ea typeface="微软雅黑" panose="020b0503020204020204" pitchFamily="34" charset="-122"/>
                </a:rPr>
                <a:t>圆周角定理的推论</a:t>
              </a:r>
            </a:p>
          </p:txBody>
        </p:sp>
      </p:grpSp>
      <p:sp>
        <p:nvSpPr>
          <p:cNvPr id="5" name="Rectangle 11">
            <a:extLst>
              <a:ext uri="{FF2B5EF4-FFF2-40B4-BE49-F238E27FC236}">
                <a16:creationId xmlns="" xmlns:a16="http://schemas.microsoft.com/office/drawing/2014/main" id="{7D767401-F627-4476-9AB7-FBA6DC105EFC}"/>
              </a:ext>
            </a:extLst>
          </p:cNvPr>
          <p:cNvSpPr>
            <a:spLocks noChangeArrowheads="1"/>
          </p:cNvSpPr>
          <p:nvPr/>
        </p:nvSpPr>
        <p:spPr bwMode="auto">
          <a:xfrm>
            <a:off x="324744" y="2021156"/>
            <a:ext cx="5202238" cy="573042"/>
          </a:xfrm>
          <a:prstGeom prst="rect">
            <a:avLst/>
          </a:prstGeom>
          <a:noFill/>
          <a:ln w="28575" cmpd="sng">
            <a:solidFill>
              <a:schemeClr val="tx1"/>
            </a:solidFill>
            <a:prstDash val="sysDash"/>
          </a:ln>
        </p:spPr>
        <p:txBody>
          <a:bodyPr anchor="ctr">
            <a:spAutoFit/>
          </a:bodyPr>
          <a:lstStyle/>
          <a:p>
            <a:pPr>
              <a:lnSpc>
                <a:spcPct val="130000"/>
              </a:lnSpc>
            </a:pPr>
            <a:r>
              <a:rPr lang="zh-CN" altLang="en-US" sz="2800">
                <a:solidFill>
                  <a:srgbClr val="FF0000"/>
                </a:solidFill>
                <a:latin typeface="黑体" panose="02010609060101010101" pitchFamily="49" charset="-122"/>
                <a:ea typeface="黑体" panose="02010609060101010101" pitchFamily="49" charset="-122"/>
              </a:rPr>
              <a:t>同弧或等弧所对</a:t>
            </a:r>
            <a:r>
              <a:rPr lang="zh-CN" altLang="en-US" sz="2800">
                <a:solidFill>
                  <a:srgbClr val="FF0000"/>
                </a:solidFill>
                <a:latin typeface="黑体" panose="02010609060101010101" pitchFamily="49" charset="-122"/>
                <a:ea typeface="黑体" panose="02010609060101010101" pitchFamily="49" charset="-122"/>
                <a:sym typeface="宋体" panose="02010600030101010101" pitchFamily="2" charset="-122"/>
              </a:rPr>
              <a:t>的圆周角相等</a:t>
            </a:r>
            <a:r>
              <a:rPr lang="en-US" altLang="zh-CN" sz="2800">
                <a:solidFill>
                  <a:srgbClr val="FF0000"/>
                </a:solidFill>
                <a:latin typeface="黑体" panose="02010609060101010101" pitchFamily="49" charset="-122"/>
                <a:ea typeface="黑体" panose="02010609060101010101" pitchFamily="49" charset="-122"/>
                <a:sym typeface="宋体" panose="02010600030101010101" pitchFamily="2" charset="-122"/>
              </a:rPr>
              <a:t>.</a:t>
            </a:r>
            <a:endParaRPr lang="en-US" altLang="zh-CN" sz="2800">
              <a:solidFill>
                <a:srgbClr val="FF0000"/>
              </a:solidFill>
              <a:latin typeface="黑体" panose="02010609060101010101" pitchFamily="49" charset="-122"/>
              <a:ea typeface="黑体" panose="02010609060101010101" pitchFamily="49" charset="-122"/>
            </a:endParaRPr>
          </a:p>
        </p:txBody>
      </p:sp>
      <p:pic>
        <p:nvPicPr>
          <p:cNvPr id="6" name="Picture 2">
            <a:extLst>
              <a:ext uri="{FF2B5EF4-FFF2-40B4-BE49-F238E27FC236}">
                <a16:creationId xmlns="" xmlns:a16="http://schemas.microsoft.com/office/drawing/2014/main" id="{2B046423-7FC9-4ECB-80EA-15E17EF605C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97106" y="2718570"/>
            <a:ext cx="2246313" cy="263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9">
            <a:extLst>
              <a:ext uri="{FF2B5EF4-FFF2-40B4-BE49-F238E27FC236}">
                <a16:creationId xmlns="" xmlns:a16="http://schemas.microsoft.com/office/drawing/2014/main" id="{EF212B6A-6049-41A9-B052-F594018BA58A}"/>
              </a:ext>
            </a:extLst>
          </p:cNvPr>
          <p:cNvGrpSpPr/>
          <p:nvPr/>
        </p:nvGrpSpPr>
        <p:grpSpPr>
          <a:xfrm>
            <a:off x="9687644" y="4144144"/>
            <a:ext cx="1222375" cy="877888"/>
            <a:chOff x="2040" y="2220"/>
            <a:chExt cx="1278" cy="918"/>
          </a:xfrm>
        </p:grpSpPr>
        <p:sp>
          <p:nvSpPr>
            <p:cNvPr id="8" name="Line 4">
              <a:extLst>
                <a:ext uri="{FF2B5EF4-FFF2-40B4-BE49-F238E27FC236}">
                  <a16:creationId xmlns="" xmlns:a16="http://schemas.microsoft.com/office/drawing/2014/main" id="{12F79BE7-83AE-481B-A6C6-3221F935EF65}"/>
                </a:ext>
              </a:extLst>
            </p:cNvPr>
            <p:cNvSpPr>
              <a:spLocks noChangeShapeType="1"/>
            </p:cNvSpPr>
            <p:nvPr/>
          </p:nvSpPr>
          <p:spPr bwMode="auto">
            <a:xfrm flipH="1">
              <a:off x="2040" y="2220"/>
              <a:ext cx="696" cy="882"/>
            </a:xfrm>
            <a:prstGeom prst="line">
              <a:avLst/>
            </a:prstGeom>
            <a:noFill/>
            <a:ln w="254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9" name="Line 5">
              <a:extLst>
                <a:ext uri="{FF2B5EF4-FFF2-40B4-BE49-F238E27FC236}">
                  <a16:creationId xmlns="" xmlns:a16="http://schemas.microsoft.com/office/drawing/2014/main" id="{AC57BF7D-554F-4F78-A1D4-BF694DE5884F}"/>
                </a:ext>
              </a:extLst>
            </p:cNvPr>
            <p:cNvSpPr>
              <a:spLocks noChangeShapeType="1"/>
            </p:cNvSpPr>
            <p:nvPr/>
          </p:nvSpPr>
          <p:spPr bwMode="auto">
            <a:xfrm>
              <a:off x="2718" y="2256"/>
              <a:ext cx="600" cy="882"/>
            </a:xfrm>
            <a:prstGeom prst="line">
              <a:avLst/>
            </a:prstGeom>
            <a:noFill/>
            <a:ln w="254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10" name="Group 23">
            <a:extLst>
              <a:ext uri="{FF2B5EF4-FFF2-40B4-BE49-F238E27FC236}">
                <a16:creationId xmlns="" xmlns:a16="http://schemas.microsoft.com/office/drawing/2014/main" id="{A7696016-581C-4E5D-B9A0-ACEC5EA03528}"/>
              </a:ext>
            </a:extLst>
          </p:cNvPr>
          <p:cNvGrpSpPr/>
          <p:nvPr/>
        </p:nvGrpSpPr>
        <p:grpSpPr>
          <a:xfrm>
            <a:off x="8751019" y="3863158"/>
            <a:ext cx="2160587" cy="1158875"/>
            <a:chOff x="1055" y="1908"/>
            <a:chExt cx="2257" cy="1212"/>
          </a:xfrm>
        </p:grpSpPr>
        <p:sp>
          <p:nvSpPr>
            <p:cNvPr id="11" name="Line 7">
              <a:extLst>
                <a:ext uri="{FF2B5EF4-FFF2-40B4-BE49-F238E27FC236}">
                  <a16:creationId xmlns="" xmlns:a16="http://schemas.microsoft.com/office/drawing/2014/main" id="{409FB4BA-81D1-4BAF-A66D-5D08CB260009}"/>
                </a:ext>
              </a:extLst>
            </p:cNvPr>
            <p:cNvSpPr>
              <a:spLocks noChangeShapeType="1"/>
            </p:cNvSpPr>
            <p:nvPr/>
          </p:nvSpPr>
          <p:spPr bwMode="auto">
            <a:xfrm flipH="1" flipV="1">
              <a:off x="1632" y="2160"/>
              <a:ext cx="384" cy="912"/>
            </a:xfrm>
            <a:prstGeom prst="line">
              <a:avLst/>
            </a:prstGeom>
            <a:noFill/>
            <a:ln w="25400">
              <a:solidFill>
                <a:srgbClr val="0000CC"/>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Line 8">
              <a:extLst>
                <a:ext uri="{FF2B5EF4-FFF2-40B4-BE49-F238E27FC236}">
                  <a16:creationId xmlns="" xmlns:a16="http://schemas.microsoft.com/office/drawing/2014/main" id="{530E79E4-2053-45BC-B59F-96CDD8F65C84}"/>
                </a:ext>
              </a:extLst>
            </p:cNvPr>
            <p:cNvSpPr>
              <a:spLocks noChangeShapeType="1"/>
            </p:cNvSpPr>
            <p:nvPr/>
          </p:nvSpPr>
          <p:spPr bwMode="auto">
            <a:xfrm flipH="1" flipV="1">
              <a:off x="1633" y="2140"/>
              <a:ext cx="1679" cy="980"/>
            </a:xfrm>
            <a:prstGeom prst="line">
              <a:avLst/>
            </a:prstGeom>
            <a:noFill/>
            <a:ln w="25400">
              <a:solidFill>
                <a:srgbClr val="000099"/>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Text Box 21">
              <a:extLst>
                <a:ext uri="{FF2B5EF4-FFF2-40B4-BE49-F238E27FC236}">
                  <a16:creationId xmlns="" xmlns:a16="http://schemas.microsoft.com/office/drawing/2014/main" id="{D0F1C1B4-4E7D-4389-A95E-5D8A4BBF5254}"/>
                </a:ext>
              </a:extLst>
            </p:cNvPr>
            <p:cNvSpPr txBox="1">
              <a:spLocks noChangeArrowheads="1"/>
            </p:cNvSpPr>
            <p:nvPr/>
          </p:nvSpPr>
          <p:spPr bwMode="auto">
            <a:xfrm>
              <a:off x="1055" y="1908"/>
              <a:ext cx="575" cy="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solidFill>
                    <a:schemeClr val="tx2"/>
                  </a:solidFill>
                  <a:latin typeface="Times New Roman" panose="02020603050405020304" pitchFamily="18" charset="0"/>
                </a:rPr>
                <a:t>A</a:t>
              </a:r>
              <a:r>
                <a:rPr lang="en-US" altLang="zh-CN" sz="1200" b="1" i="1">
                  <a:solidFill>
                    <a:schemeClr val="tx2"/>
                  </a:solidFill>
                  <a:latin typeface="Times New Roman" panose="02020603050405020304" pitchFamily="18" charset="0"/>
                </a:rPr>
                <a:t>1</a:t>
              </a:r>
            </a:p>
          </p:txBody>
        </p:sp>
      </p:grpSp>
      <p:grpSp>
        <p:nvGrpSpPr>
          <p:cNvPr id="14" name="Group 28">
            <a:extLst>
              <a:ext uri="{FF2B5EF4-FFF2-40B4-BE49-F238E27FC236}">
                <a16:creationId xmlns="" xmlns:a16="http://schemas.microsoft.com/office/drawing/2014/main" id="{87909B2E-0841-4F3F-A256-7986F57E1014}"/>
              </a:ext>
            </a:extLst>
          </p:cNvPr>
          <p:cNvGrpSpPr/>
          <p:nvPr/>
        </p:nvGrpSpPr>
        <p:grpSpPr>
          <a:xfrm>
            <a:off x="9192344" y="2924944"/>
            <a:ext cx="1685925" cy="2052638"/>
            <a:chOff x="1551" y="990"/>
            <a:chExt cx="1761" cy="2144"/>
          </a:xfrm>
        </p:grpSpPr>
        <p:grpSp>
          <p:nvGrpSpPr>
            <p:cNvPr id="15" name="Group 9">
              <a:extLst>
                <a:ext uri="{FF2B5EF4-FFF2-40B4-BE49-F238E27FC236}">
                  <a16:creationId xmlns="" xmlns:a16="http://schemas.microsoft.com/office/drawing/2014/main" id="{796C4C33-0D62-429C-B633-F2EE505F6909}"/>
                </a:ext>
              </a:extLst>
            </p:cNvPr>
            <p:cNvGrpSpPr/>
            <p:nvPr/>
          </p:nvGrpSpPr>
          <p:grpSpPr>
            <a:xfrm>
              <a:off x="2064" y="1358"/>
              <a:ext cx="1248" cy="1776"/>
              <a:chOff x="2016" y="1104"/>
              <a:chExt cx="1248" cy="1824"/>
            </a:xfrm>
          </p:grpSpPr>
          <p:sp>
            <p:nvSpPr>
              <p:cNvPr id="17" name="Line 10">
                <a:extLst>
                  <a:ext uri="{FF2B5EF4-FFF2-40B4-BE49-F238E27FC236}">
                    <a16:creationId xmlns="" xmlns:a16="http://schemas.microsoft.com/office/drawing/2014/main" id="{5506DFAB-3AD3-4506-9311-1549B4D24C20}"/>
                  </a:ext>
                </a:extLst>
              </p:cNvPr>
              <p:cNvSpPr>
                <a:spLocks noChangeShapeType="1"/>
              </p:cNvSpPr>
              <p:nvPr/>
            </p:nvSpPr>
            <p:spPr bwMode="auto">
              <a:xfrm flipV="1">
                <a:off x="2016" y="1104"/>
                <a:ext cx="48" cy="1728"/>
              </a:xfrm>
              <a:prstGeom prst="line">
                <a:avLst/>
              </a:prstGeom>
              <a:noFill/>
              <a:ln w="254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8" name="Line 11">
                <a:extLst>
                  <a:ext uri="{FF2B5EF4-FFF2-40B4-BE49-F238E27FC236}">
                    <a16:creationId xmlns="" xmlns:a16="http://schemas.microsoft.com/office/drawing/2014/main" id="{99705059-4ADE-4466-8F16-01DF2D71D752}"/>
                  </a:ext>
                </a:extLst>
              </p:cNvPr>
              <p:cNvSpPr>
                <a:spLocks noChangeShapeType="1"/>
              </p:cNvSpPr>
              <p:nvPr/>
            </p:nvSpPr>
            <p:spPr bwMode="auto">
              <a:xfrm flipH="1" flipV="1">
                <a:off x="2064" y="1104"/>
                <a:ext cx="1200" cy="1824"/>
              </a:xfrm>
              <a:prstGeom prst="line">
                <a:avLst/>
              </a:prstGeom>
              <a:noFill/>
              <a:ln w="254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16" name="Text Box 27">
              <a:extLst>
                <a:ext uri="{FF2B5EF4-FFF2-40B4-BE49-F238E27FC236}">
                  <a16:creationId xmlns="" xmlns:a16="http://schemas.microsoft.com/office/drawing/2014/main" id="{62EA59DE-BFC7-42E9-AA1F-2CA6529CCFF1}"/>
                </a:ext>
              </a:extLst>
            </p:cNvPr>
            <p:cNvSpPr txBox="1">
              <a:spLocks noChangeArrowheads="1"/>
            </p:cNvSpPr>
            <p:nvPr/>
          </p:nvSpPr>
          <p:spPr bwMode="auto">
            <a:xfrm>
              <a:off x="1551" y="990"/>
              <a:ext cx="571" cy="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solidFill>
                    <a:schemeClr val="tx2"/>
                  </a:solidFill>
                  <a:latin typeface="Times New Roman" panose="02020603050405020304" pitchFamily="18" charset="0"/>
                </a:rPr>
                <a:t>A</a:t>
              </a:r>
              <a:r>
                <a:rPr lang="en-US" altLang="zh-CN" sz="1200" b="1" i="1">
                  <a:solidFill>
                    <a:schemeClr val="tx2"/>
                  </a:solidFill>
                  <a:latin typeface="Times New Roman" panose="02020603050405020304" pitchFamily="18" charset="0"/>
                </a:rPr>
                <a:t>2</a:t>
              </a:r>
            </a:p>
          </p:txBody>
        </p:sp>
      </p:grpSp>
      <p:grpSp>
        <p:nvGrpSpPr>
          <p:cNvPr id="19" name="Group 32">
            <a:extLst>
              <a:ext uri="{FF2B5EF4-FFF2-40B4-BE49-F238E27FC236}">
                <a16:creationId xmlns="" xmlns:a16="http://schemas.microsoft.com/office/drawing/2014/main" id="{409A14CF-A614-4E9B-A08F-B5E3959A2A96}"/>
              </a:ext>
            </a:extLst>
          </p:cNvPr>
          <p:cNvGrpSpPr/>
          <p:nvPr/>
        </p:nvGrpSpPr>
        <p:grpSpPr>
          <a:xfrm>
            <a:off x="9705105" y="3645669"/>
            <a:ext cx="2020888" cy="1385888"/>
            <a:chOff x="2064" y="1680"/>
            <a:chExt cx="2112" cy="1448"/>
          </a:xfrm>
        </p:grpSpPr>
        <p:sp>
          <p:nvSpPr>
            <p:cNvPr id="20" name="Line 17">
              <a:extLst>
                <a:ext uri="{FF2B5EF4-FFF2-40B4-BE49-F238E27FC236}">
                  <a16:creationId xmlns="" xmlns:a16="http://schemas.microsoft.com/office/drawing/2014/main" id="{1D266F8A-F246-472A-9EF5-D6A8C9DCE31E}"/>
                </a:ext>
              </a:extLst>
            </p:cNvPr>
            <p:cNvSpPr>
              <a:spLocks noChangeShapeType="1"/>
            </p:cNvSpPr>
            <p:nvPr/>
          </p:nvSpPr>
          <p:spPr bwMode="auto">
            <a:xfrm flipV="1">
              <a:off x="3312" y="1976"/>
              <a:ext cx="432" cy="1152"/>
            </a:xfrm>
            <a:prstGeom prst="line">
              <a:avLst/>
            </a:prstGeom>
            <a:noFill/>
            <a:ln w="25400">
              <a:solidFill>
                <a:srgbClr val="000099"/>
              </a:solidFill>
              <a:round/>
            </a:ln>
            <a:extLst>
              <a:ext uri="{909E8E84-426E-40DD-AFC4-6F175D3DCCD1}">
                <a14:hiddenFill xmlns:a14="http://schemas.microsoft.com/office/drawing/2010/main">
                  <a:noFill/>
                </a14:hiddenFill>
              </a:ext>
            </a:extLst>
          </p:spPr>
          <p:txBody>
            <a:bodyPr/>
            <a:lstStyle/>
            <a:p>
              <a:endParaRPr lang="zh-CN" altLang="en-US"/>
            </a:p>
          </p:txBody>
        </p:sp>
        <p:sp>
          <p:nvSpPr>
            <p:cNvPr id="21" name="Line 16">
              <a:extLst>
                <a:ext uri="{FF2B5EF4-FFF2-40B4-BE49-F238E27FC236}">
                  <a16:creationId xmlns="" xmlns:a16="http://schemas.microsoft.com/office/drawing/2014/main" id="{667E22F8-AA21-4172-B2CF-BDF9E36DC903}"/>
                </a:ext>
              </a:extLst>
            </p:cNvPr>
            <p:cNvSpPr>
              <a:spLocks noChangeShapeType="1"/>
            </p:cNvSpPr>
            <p:nvPr/>
          </p:nvSpPr>
          <p:spPr bwMode="auto">
            <a:xfrm flipV="1">
              <a:off x="2064" y="1968"/>
              <a:ext cx="1680" cy="1104"/>
            </a:xfrm>
            <a:prstGeom prst="line">
              <a:avLst/>
            </a:prstGeom>
            <a:noFill/>
            <a:ln w="25400">
              <a:solidFill>
                <a:srgbClr val="000099"/>
              </a:solidFill>
              <a:round/>
            </a:ln>
            <a:extLst>
              <a:ext uri="{909E8E84-426E-40DD-AFC4-6F175D3DCCD1}">
                <a14:hiddenFill xmlns:a14="http://schemas.microsoft.com/office/drawing/2010/main">
                  <a:noFill/>
                </a14:hiddenFill>
              </a:ext>
            </a:extLst>
          </p:spPr>
          <p:txBody>
            <a:bodyPr/>
            <a:lstStyle/>
            <a:p>
              <a:endParaRPr lang="zh-CN" altLang="en-US"/>
            </a:p>
          </p:txBody>
        </p:sp>
        <p:sp>
          <p:nvSpPr>
            <p:cNvPr id="22" name="Text Box 31">
              <a:extLst>
                <a:ext uri="{FF2B5EF4-FFF2-40B4-BE49-F238E27FC236}">
                  <a16:creationId xmlns="" xmlns:a16="http://schemas.microsoft.com/office/drawing/2014/main" id="{02BF52C4-0D63-4329-90B9-D7EA3AC68A03}"/>
                </a:ext>
              </a:extLst>
            </p:cNvPr>
            <p:cNvSpPr txBox="1">
              <a:spLocks noChangeArrowheads="1"/>
            </p:cNvSpPr>
            <p:nvPr/>
          </p:nvSpPr>
          <p:spPr bwMode="auto">
            <a:xfrm>
              <a:off x="3744" y="1680"/>
              <a:ext cx="432" cy="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i="1">
                  <a:solidFill>
                    <a:schemeClr val="tx2"/>
                  </a:solidFill>
                  <a:latin typeface="Times New Roman" panose="02020603050405020304" pitchFamily="18" charset="0"/>
                </a:rPr>
                <a:t>A</a:t>
              </a:r>
              <a:r>
                <a:rPr lang="en-US" altLang="zh-CN" sz="1200" b="1" i="1">
                  <a:solidFill>
                    <a:schemeClr val="tx2"/>
                  </a:solidFill>
                  <a:latin typeface="Times New Roman" panose="02020603050405020304" pitchFamily="18" charset="0"/>
                </a:rPr>
                <a:t>3</a:t>
              </a:r>
            </a:p>
          </p:txBody>
        </p:sp>
      </p:grpSp>
      <p:sp>
        <p:nvSpPr>
          <p:cNvPr id="23" name="矩形 22">
            <a:extLst>
              <a:ext uri="{FF2B5EF4-FFF2-40B4-BE49-F238E27FC236}">
                <a16:creationId xmlns="" xmlns:a16="http://schemas.microsoft.com/office/drawing/2014/main" id="{04A1E0A1-B36E-4AC2-BD2E-236A87C592AB}"/>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143403236"/>
      </p:ext>
    </p:ext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
            <a:extLst>
              <a:ext uri="{FF2B5EF4-FFF2-40B4-BE49-F238E27FC236}">
                <a16:creationId xmlns="" xmlns:a16="http://schemas.microsoft.com/office/drawing/2014/main" id="{D6FA489F-021C-40D1-B8C0-CD66D851B0C4}"/>
              </a:ext>
            </a:extLst>
          </p:cNvPr>
          <p:cNvSpPr txBox="1"/>
          <p:nvPr/>
        </p:nvSpPr>
        <p:spPr>
          <a:xfrm>
            <a:off x="157958" y="858277"/>
            <a:ext cx="12034042" cy="1346588"/>
          </a:xfrm>
          <a:prstGeom prst="rect">
            <a:avLst/>
          </a:prstGeom>
          <a:noFill/>
          <a:ln w="9525">
            <a:noFill/>
          </a:ln>
        </p:spPr>
        <p:txBody>
          <a:bodyPr/>
          <a:lstStyle/>
          <a:p>
            <a:pPr eaLnBrk="0" hangingPunct="0">
              <a:lnSpc>
                <a:spcPct val="130000"/>
              </a:lnSpc>
              <a:defRPr/>
            </a:pPr>
            <a:r>
              <a:rPr lang="en-US" altLang="zh-CN" sz="2800" noProof="1" smtClean="0">
                <a:latin typeface="Times New Roman" panose="02020603050405020304" pitchFamily="18" charset="0"/>
                <a:ea typeface="黑体" panose="02010609060101010101" pitchFamily="49" charset="-122"/>
              </a:rPr>
              <a:t>1</a:t>
            </a:r>
            <a:r>
              <a:rPr lang="en-US" altLang="zh-CN" sz="2800" noProof="1">
                <a:latin typeface="Times New Roman" panose="02020603050405020304" pitchFamily="18" charset="0"/>
                <a:ea typeface="黑体" panose="02010609060101010101" pitchFamily="49" charset="-122"/>
              </a:rPr>
              <a:t>.</a:t>
            </a:r>
            <a:r>
              <a:rPr lang="zh-CN" altLang="en-US" sz="2800" noProof="1">
                <a:latin typeface="黑体" panose="02010609060101010101" pitchFamily="49" charset="-122"/>
                <a:ea typeface="黑体" panose="02010609060101010101" pitchFamily="49" charset="-122"/>
              </a:rPr>
              <a:t>如图，点</a:t>
            </a:r>
            <a:r>
              <a:rPr lang="en-US" altLang="zh-CN" sz="2800" b="1" i="1" noProof="1">
                <a:latin typeface="Times New Roman" panose="02020603050405020304" pitchFamily="18" charset="0"/>
                <a:ea typeface="黑体" panose="02010609060101010101" pitchFamily="49" charset="-122"/>
              </a:rPr>
              <a:t>A</a:t>
            </a:r>
            <a:r>
              <a:rPr lang="zh-CN" altLang="en-US" sz="2800" noProof="1">
                <a:latin typeface="Times New Roman" panose="02020603050405020304" pitchFamily="18" charset="0"/>
                <a:ea typeface="黑体" panose="02010609060101010101" pitchFamily="49" charset="-122"/>
              </a:rPr>
              <a:t>、</a:t>
            </a:r>
            <a:r>
              <a:rPr lang="en-US" altLang="zh-CN" sz="2800" b="1" i="1" noProof="1">
                <a:latin typeface="Times New Roman" panose="02020603050405020304" pitchFamily="18" charset="0"/>
                <a:ea typeface="黑体" panose="02010609060101010101" pitchFamily="49" charset="-122"/>
              </a:rPr>
              <a:t>B</a:t>
            </a:r>
            <a:r>
              <a:rPr lang="zh-CN" altLang="en-US" sz="2800" noProof="1">
                <a:latin typeface="Times New Roman" panose="02020603050405020304" pitchFamily="18" charset="0"/>
                <a:ea typeface="黑体" panose="02010609060101010101" pitchFamily="49" charset="-122"/>
              </a:rPr>
              <a:t>、</a:t>
            </a:r>
            <a:r>
              <a:rPr lang="en-US" altLang="zh-CN" sz="2800" b="1" i="1" noProof="1">
                <a:latin typeface="Times New Roman" panose="02020603050405020304" pitchFamily="18" charset="0"/>
                <a:ea typeface="黑体" panose="02010609060101010101" pitchFamily="49" charset="-122"/>
              </a:rPr>
              <a:t>C</a:t>
            </a:r>
            <a:r>
              <a:rPr lang="zh-CN" altLang="en-US" sz="2800" noProof="1">
                <a:latin typeface="Times New Roman" panose="02020603050405020304" pitchFamily="18" charset="0"/>
                <a:ea typeface="黑体" panose="02010609060101010101" pitchFamily="49" charset="-122"/>
              </a:rPr>
              <a:t>、</a:t>
            </a:r>
            <a:r>
              <a:rPr lang="en-US" altLang="zh-CN" sz="2800" b="1" i="1" noProof="1">
                <a:latin typeface="Times New Roman" panose="02020603050405020304" pitchFamily="18" charset="0"/>
                <a:ea typeface="黑体" panose="02010609060101010101" pitchFamily="49" charset="-122"/>
              </a:rPr>
              <a:t>D</a:t>
            </a:r>
            <a:r>
              <a:rPr lang="zh-CN" altLang="en-US" sz="2800" noProof="1">
                <a:latin typeface="黑体" panose="02010609060101010101" pitchFamily="49" charset="-122"/>
                <a:ea typeface="黑体" panose="02010609060101010101" pitchFamily="49" charset="-122"/>
              </a:rPr>
              <a:t>在</a:t>
            </a:r>
            <a:r>
              <a:rPr lang="zh-CN" altLang="en-US" sz="2800" noProof="1">
                <a:latin typeface="Times New Roman" panose="02020603050405020304" pitchFamily="18" charset="0"/>
                <a:ea typeface="黑体" panose="02010609060101010101" pitchFamily="49" charset="-122"/>
              </a:rPr>
              <a:t>☉</a:t>
            </a:r>
            <a:r>
              <a:rPr lang="en-US" altLang="zh-CN" sz="2800" i="1" noProof="1">
                <a:latin typeface="Times New Roman" panose="02020603050405020304" pitchFamily="18" charset="0"/>
                <a:ea typeface="黑体" panose="02010609060101010101" pitchFamily="49" charset="-122"/>
              </a:rPr>
              <a:t>O</a:t>
            </a:r>
            <a:r>
              <a:rPr lang="zh-CN" altLang="en-US" sz="2800" noProof="1">
                <a:latin typeface="黑体" panose="02010609060101010101" pitchFamily="49" charset="-122"/>
                <a:ea typeface="黑体" panose="02010609060101010101" pitchFamily="49" charset="-122"/>
              </a:rPr>
              <a:t>上，点</a:t>
            </a:r>
            <a:r>
              <a:rPr lang="en-US" altLang="zh-CN" sz="2800" i="1" noProof="1">
                <a:latin typeface="Times New Roman" panose="02020603050405020304" pitchFamily="18" charset="0"/>
                <a:ea typeface="黑体" panose="02010609060101010101" pitchFamily="49" charset="-122"/>
              </a:rPr>
              <a:t>A</a:t>
            </a:r>
            <a:r>
              <a:rPr lang="zh-CN" altLang="en-US" sz="2800" noProof="1">
                <a:latin typeface="黑体" panose="02010609060101010101" pitchFamily="49" charset="-122"/>
                <a:ea typeface="黑体" panose="02010609060101010101" pitchFamily="49" charset="-122"/>
              </a:rPr>
              <a:t>与点</a:t>
            </a:r>
            <a:r>
              <a:rPr lang="en-US" altLang="zh-CN" sz="2800" i="1" noProof="1">
                <a:latin typeface="Times New Roman" panose="02020603050405020304" pitchFamily="18" charset="0"/>
                <a:ea typeface="黑体" panose="02010609060101010101" pitchFamily="49" charset="-122"/>
              </a:rPr>
              <a:t>D</a:t>
            </a:r>
            <a:r>
              <a:rPr lang="zh-CN" altLang="en-US" sz="2800" noProof="1">
                <a:latin typeface="黑体" panose="02010609060101010101" pitchFamily="49" charset="-122"/>
                <a:ea typeface="黑体" panose="02010609060101010101" pitchFamily="49" charset="-122"/>
              </a:rPr>
              <a:t>在点</a:t>
            </a:r>
            <a:r>
              <a:rPr lang="en-US" altLang="zh-CN" sz="2800" i="1" noProof="1">
                <a:latin typeface="Times New Roman" panose="02020603050405020304" pitchFamily="18" charset="0"/>
                <a:ea typeface="黑体" panose="02010609060101010101" pitchFamily="49" charset="-122"/>
              </a:rPr>
              <a:t>B</a:t>
            </a:r>
            <a:r>
              <a:rPr lang="zh-CN" altLang="en-US" sz="2800" noProof="1">
                <a:latin typeface="黑体" panose="02010609060101010101" pitchFamily="49" charset="-122"/>
                <a:ea typeface="黑体" panose="02010609060101010101" pitchFamily="49" charset="-122"/>
              </a:rPr>
              <a:t>、</a:t>
            </a:r>
            <a:r>
              <a:rPr lang="en-US" altLang="zh-CN" sz="2800" i="1" noProof="1">
                <a:latin typeface="Times New Roman" panose="02020603050405020304" pitchFamily="18" charset="0"/>
                <a:ea typeface="黑体" panose="02010609060101010101" pitchFamily="49" charset="-122"/>
              </a:rPr>
              <a:t>C</a:t>
            </a:r>
            <a:r>
              <a:rPr lang="zh-CN" altLang="en-US" sz="2800" noProof="1">
                <a:latin typeface="黑体" panose="02010609060101010101" pitchFamily="49" charset="-122"/>
                <a:ea typeface="黑体" panose="02010609060101010101" pitchFamily="49" charset="-122"/>
              </a:rPr>
              <a:t>所在直线的同侧，</a:t>
            </a:r>
            <a:r>
              <a:rPr lang="zh-CN" altLang="en-US" sz="2800" noProof="1">
                <a:latin typeface="Times New Roman" panose="02020603050405020304" pitchFamily="18" charset="0"/>
                <a:ea typeface="黑体" panose="02010609060101010101" pitchFamily="49" charset="-122"/>
              </a:rPr>
              <a:t>∠</a:t>
            </a:r>
            <a:r>
              <a:rPr lang="en-US" altLang="zh-CN" sz="2800" b="1" i="1" noProof="1">
                <a:latin typeface="Times New Roman" panose="02020603050405020304" pitchFamily="18" charset="0"/>
                <a:ea typeface="黑体" panose="02010609060101010101" pitchFamily="49" charset="-122"/>
              </a:rPr>
              <a:t>BAC</a:t>
            </a:r>
            <a:r>
              <a:rPr lang="en-US" altLang="zh-CN" sz="2800" noProof="1">
                <a:latin typeface="Times New Roman" panose="02020603050405020304" pitchFamily="18" charset="0"/>
                <a:ea typeface="黑体" panose="02010609060101010101" pitchFamily="49" charset="-122"/>
              </a:rPr>
              <a:t>=35º.</a:t>
            </a:r>
          </a:p>
        </p:txBody>
      </p:sp>
      <p:sp>
        <p:nvSpPr>
          <p:cNvPr id="3" name="Rectangle 5">
            <a:extLst>
              <a:ext uri="{FF2B5EF4-FFF2-40B4-BE49-F238E27FC236}">
                <a16:creationId xmlns="" xmlns:a16="http://schemas.microsoft.com/office/drawing/2014/main" id="{A99DA47A-F93F-4B49-A8F3-690F78DDB773}"/>
              </a:ext>
            </a:extLst>
          </p:cNvPr>
          <p:cNvSpPr>
            <a:spLocks noChangeArrowheads="1"/>
          </p:cNvSpPr>
          <p:nvPr/>
        </p:nvSpPr>
        <p:spPr bwMode="auto">
          <a:xfrm>
            <a:off x="352426" y="2060848"/>
            <a:ext cx="11681616"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US" altLang="zh-CN" sz="2800" b="1">
                <a:latin typeface="Times New Roman" panose="02020603050405020304" pitchFamily="18" charset="0"/>
                <a:ea typeface="黑体" panose="02010609060101010101" pitchFamily="49" charset="-122"/>
              </a:rPr>
              <a:t>(1)∠</a:t>
            </a:r>
            <a:r>
              <a:rPr lang="en-US" altLang="zh-CN" sz="2800" b="1" i="1">
                <a:latin typeface="Times New Roman" panose="02020603050405020304" pitchFamily="18" charset="0"/>
                <a:ea typeface="黑体" panose="02010609060101010101" pitchFamily="49" charset="-122"/>
              </a:rPr>
              <a:t>BOC</a:t>
            </a:r>
            <a:r>
              <a:rPr lang="en-US" altLang="zh-CN" sz="2800" b="1">
                <a:latin typeface="Times New Roman" panose="02020603050405020304" pitchFamily="18" charset="0"/>
                <a:ea typeface="黑体" panose="02010609060101010101" pitchFamily="49" charset="-122"/>
              </a:rPr>
              <a:t>=</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º</a:t>
            </a:r>
            <a:r>
              <a:rPr lang="zh-CN" altLang="en-US" sz="2800">
                <a:latin typeface="黑体" panose="02010609060101010101" pitchFamily="49" charset="-122"/>
                <a:ea typeface="黑体" panose="02010609060101010101" pitchFamily="49" charset="-122"/>
              </a:rPr>
              <a:t>，理由是</a:t>
            </a:r>
            <a:r>
              <a:rPr lang="zh-CN" altLang="en-US" sz="2800" u="sng">
                <a:latin typeface="黑体" panose="02010609060101010101" pitchFamily="49" charset="-122"/>
                <a:ea typeface="黑体" panose="02010609060101010101" pitchFamily="49" charset="-122"/>
              </a:rPr>
              <a:t>                                        </a:t>
            </a:r>
            <a:r>
              <a:rPr lang="en-US" altLang="zh-CN" sz="2800">
                <a:latin typeface="黑体" panose="02010609060101010101" pitchFamily="49" charset="-122"/>
                <a:ea typeface="黑体" panose="02010609060101010101" pitchFamily="49" charset="-122"/>
              </a:rPr>
              <a:t>;</a:t>
            </a:r>
          </a:p>
          <a:p>
            <a:pPr>
              <a:lnSpc>
                <a:spcPct val="130000"/>
              </a:lnSpc>
            </a:pPr>
            <a:r>
              <a:rPr lang="en-US" altLang="zh-CN" sz="2800" b="1">
                <a:latin typeface="Times New Roman" panose="02020603050405020304" pitchFamily="18" charset="0"/>
                <a:ea typeface="黑体" panose="02010609060101010101" pitchFamily="49" charset="-122"/>
              </a:rPr>
              <a:t>(2)∠</a:t>
            </a:r>
            <a:r>
              <a:rPr lang="en-US" altLang="zh-CN" sz="2800" b="1" i="1">
                <a:latin typeface="Times New Roman" panose="02020603050405020304" pitchFamily="18" charset="0"/>
                <a:ea typeface="黑体" panose="02010609060101010101" pitchFamily="49" charset="-122"/>
              </a:rPr>
              <a:t>BDC</a:t>
            </a:r>
            <a:r>
              <a:rPr lang="en-US" altLang="zh-CN" sz="2800" b="1">
                <a:latin typeface="Times New Roman" panose="02020603050405020304" pitchFamily="18" charset="0"/>
                <a:ea typeface="黑体" panose="02010609060101010101" pitchFamily="49" charset="-122"/>
              </a:rPr>
              <a:t>=</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º</a:t>
            </a:r>
            <a:r>
              <a:rPr lang="zh-CN" altLang="en-US" sz="2800" b="1">
                <a:latin typeface="Times New Roman" panose="02020603050405020304" pitchFamily="18" charset="0"/>
                <a:ea typeface="黑体" panose="02010609060101010101" pitchFamily="49" charset="-122"/>
              </a:rPr>
              <a:t>，</a:t>
            </a:r>
            <a:r>
              <a:rPr lang="zh-CN" altLang="en-US" sz="2800">
                <a:latin typeface="黑体" panose="02010609060101010101" pitchFamily="49" charset="-122"/>
                <a:ea typeface="黑体" panose="02010609060101010101" pitchFamily="49" charset="-122"/>
              </a:rPr>
              <a:t>理由是 </a:t>
            </a:r>
            <a:r>
              <a:rPr lang="zh-CN" altLang="en-US" sz="2800" u="sng">
                <a:latin typeface="黑体" panose="02010609060101010101" pitchFamily="49" charset="-122"/>
                <a:ea typeface="黑体" panose="02010609060101010101" pitchFamily="49" charset="-122"/>
              </a:rPr>
              <a:t>                      </a:t>
            </a:r>
            <a:r>
              <a:rPr lang="en-US" altLang="zh-CN" sz="2800">
                <a:latin typeface="黑体" panose="02010609060101010101" pitchFamily="49" charset="-122"/>
                <a:ea typeface="黑体" panose="02010609060101010101" pitchFamily="49" charset="-122"/>
              </a:rPr>
              <a:t>.</a:t>
            </a:r>
          </a:p>
        </p:txBody>
      </p:sp>
      <p:sp>
        <p:nvSpPr>
          <p:cNvPr id="4" name="Text Box 6">
            <a:extLst>
              <a:ext uri="{FF2B5EF4-FFF2-40B4-BE49-F238E27FC236}">
                <a16:creationId xmlns="" xmlns:a16="http://schemas.microsoft.com/office/drawing/2014/main" id="{DCDB88CF-EA46-44EC-B355-01285FFF949B}"/>
              </a:ext>
            </a:extLst>
          </p:cNvPr>
          <p:cNvSpPr txBox="1">
            <a:spLocks noChangeArrowheads="1"/>
          </p:cNvSpPr>
          <p:nvPr/>
        </p:nvSpPr>
        <p:spPr bwMode="auto">
          <a:xfrm>
            <a:off x="2231660" y="2089056"/>
            <a:ext cx="72072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solidFill>
                  <a:srgbClr val="FF0000"/>
                </a:solidFill>
                <a:latin typeface="Times New Roman" panose="02020603050405020304" pitchFamily="18" charset="0"/>
              </a:rPr>
              <a:t>70</a:t>
            </a:r>
          </a:p>
        </p:txBody>
      </p:sp>
      <p:sp>
        <p:nvSpPr>
          <p:cNvPr id="5" name="Text Box 7">
            <a:extLst>
              <a:ext uri="{FF2B5EF4-FFF2-40B4-BE49-F238E27FC236}">
                <a16:creationId xmlns="" xmlns:a16="http://schemas.microsoft.com/office/drawing/2014/main" id="{CB2F8818-E401-4FE4-BA38-800B0A65F858}"/>
              </a:ext>
            </a:extLst>
          </p:cNvPr>
          <p:cNvSpPr txBox="1">
            <a:spLocks noChangeArrowheads="1"/>
          </p:cNvSpPr>
          <p:nvPr/>
        </p:nvSpPr>
        <p:spPr bwMode="auto">
          <a:xfrm>
            <a:off x="2231660" y="2639528"/>
            <a:ext cx="7207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solidFill>
                  <a:srgbClr val="FF0000"/>
                </a:solidFill>
                <a:latin typeface="Times New Roman" panose="02020603050405020304" pitchFamily="18" charset="0"/>
              </a:rPr>
              <a:t>35</a:t>
            </a:r>
          </a:p>
        </p:txBody>
      </p:sp>
      <p:sp>
        <p:nvSpPr>
          <p:cNvPr id="6" name="Text Box 9">
            <a:extLst>
              <a:ext uri="{FF2B5EF4-FFF2-40B4-BE49-F238E27FC236}">
                <a16:creationId xmlns="" xmlns:a16="http://schemas.microsoft.com/office/drawing/2014/main" id="{747D5E5C-4C56-47F2-A752-E35A62EC1964}"/>
              </a:ext>
            </a:extLst>
          </p:cNvPr>
          <p:cNvSpPr txBox="1">
            <a:spLocks noChangeArrowheads="1"/>
          </p:cNvSpPr>
          <p:nvPr/>
        </p:nvSpPr>
        <p:spPr bwMode="auto">
          <a:xfrm>
            <a:off x="4583832" y="2519011"/>
            <a:ext cx="3967163" cy="65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ea typeface="黑体" panose="02010609060101010101" pitchFamily="49" charset="-122"/>
              </a:rPr>
              <a:t>同弧所对的圆周角相等</a:t>
            </a:r>
          </a:p>
        </p:txBody>
      </p:sp>
      <p:pic>
        <p:nvPicPr>
          <p:cNvPr id="7" name="Picture 12">
            <a:extLst>
              <a:ext uri="{FF2B5EF4-FFF2-40B4-BE49-F238E27FC236}">
                <a16:creationId xmlns="" xmlns:a16="http://schemas.microsoft.com/office/drawing/2014/main" id="{FAAB2087-2DA1-4AA6-9D0C-D11604B416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00256" y="3161815"/>
            <a:ext cx="2987675"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9">
            <a:extLst>
              <a:ext uri="{FF2B5EF4-FFF2-40B4-BE49-F238E27FC236}">
                <a16:creationId xmlns="" xmlns:a16="http://schemas.microsoft.com/office/drawing/2014/main" id="{58A7441D-5750-4295-99E2-D33CB2356B31}"/>
              </a:ext>
            </a:extLst>
          </p:cNvPr>
          <p:cNvSpPr txBox="1">
            <a:spLocks noChangeArrowheads="1"/>
          </p:cNvSpPr>
          <p:nvPr/>
        </p:nvSpPr>
        <p:spPr bwMode="auto">
          <a:xfrm>
            <a:off x="4423099" y="2259978"/>
            <a:ext cx="7642225" cy="31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50000"/>
              </a:lnSpc>
              <a:spcBef>
                <a:spcPct val="50000"/>
              </a:spcBef>
            </a:pPr>
            <a:r>
              <a:rPr lang="zh-CN" altLang="en-US" sz="2600">
                <a:solidFill>
                  <a:srgbClr val="FF0000"/>
                </a:solidFill>
                <a:ea typeface="黑体" panose="02010609060101010101" pitchFamily="49" charset="-122"/>
              </a:rPr>
              <a:t>一条弧所对的圆周角等于它所对的圆心角的一半</a:t>
            </a:r>
          </a:p>
        </p:txBody>
      </p:sp>
      <p:sp>
        <p:nvSpPr>
          <p:cNvPr id="9" name="矩形 8">
            <a:extLst>
              <a:ext uri="{FF2B5EF4-FFF2-40B4-BE49-F238E27FC236}">
                <a16:creationId xmlns="" xmlns:a16="http://schemas.microsoft.com/office/drawing/2014/main" id="{1AA5A0AA-95E4-465E-9CEA-82DCCF202E07}"/>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p>
        </p:txBody>
      </p:sp>
    </p:spTree>
    <p:extLst>
      <p:ext uri="{BB962C8B-B14F-4D97-AF65-F5344CB8AC3E}">
        <p14:creationId xmlns:p14="http://schemas.microsoft.com/office/powerpoint/2010/main" val="21047938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6">
            <a:extLst>
              <a:ext uri="{FF2B5EF4-FFF2-40B4-BE49-F238E27FC236}">
                <a16:creationId xmlns="" xmlns:a16="http://schemas.microsoft.com/office/drawing/2014/main" id="{3C34F240-109E-4354-8378-4192E58BC571}"/>
              </a:ext>
            </a:extLst>
          </p:cNvPr>
          <p:cNvSpPr txBox="1">
            <a:spLocks noChangeArrowheads="1"/>
          </p:cNvSpPr>
          <p:nvPr/>
        </p:nvSpPr>
        <p:spPr bwMode="auto">
          <a:xfrm>
            <a:off x="368311" y="1871980"/>
            <a:ext cx="6477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a:latin typeface="黑体" panose="02010609060101010101" pitchFamily="49" charset="-122"/>
                <a:ea typeface="黑体" panose="02010609060101010101" pitchFamily="49" charset="-122"/>
              </a:rPr>
              <a:t>完成下列填空：</a:t>
            </a:r>
          </a:p>
          <a:p>
            <a:pPr>
              <a:spcBef>
                <a:spcPct val="50000"/>
              </a:spcBef>
            </a:pPr>
            <a:r>
              <a:rPr lang="zh-CN" altLang="en-US" sz="2800">
                <a:latin typeface="黑体" panose="02010609060101010101" pitchFamily="49" charset="-122"/>
                <a:ea typeface="黑体" panose="02010609060101010101" pitchFamily="49" charset="-122"/>
              </a:rPr>
              <a:t> </a:t>
            </a:r>
            <a:r>
              <a:rPr lang="zh-CN" altLang="en-US" sz="2800" b="1">
                <a:latin typeface="Times New Roman" panose="02020603050405020304" pitchFamily="18" charset="0"/>
                <a:ea typeface="黑体" panose="02010609060101010101" pitchFamily="49" charset="-122"/>
              </a:rPr>
              <a:t>∠</a:t>
            </a:r>
            <a:r>
              <a:rPr lang="en-US" altLang="zh-CN" sz="2800" b="1">
                <a:latin typeface="Times New Roman" panose="02020603050405020304" pitchFamily="18" charset="0"/>
                <a:ea typeface="黑体" panose="02010609060101010101" pitchFamily="49" charset="-122"/>
              </a:rPr>
              <a:t>1=</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a:t>
            </a:r>
            <a:endParaRPr lang="en-US" altLang="zh-CN" sz="2800" b="1" u="sng">
              <a:latin typeface="Times New Roman" pitchFamily="18" charset="0"/>
              <a:ea typeface="黑体" panose="02010609060101010101" pitchFamily="49" charset="-122"/>
            </a:endParaRPr>
          </a:p>
          <a:p>
            <a:pPr>
              <a:spcBef>
                <a:spcPct val="50000"/>
              </a:spcBef>
            </a:pPr>
            <a:r>
              <a:rPr lang="en-US" altLang="zh-CN" sz="2800" b="1">
                <a:latin typeface="Times New Roman" panose="02020603050405020304" pitchFamily="18" charset="0"/>
                <a:ea typeface="黑体" panose="02010609060101010101" pitchFamily="49" charset="-122"/>
              </a:rPr>
              <a:t>  ∠2=</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a:t>
            </a:r>
          </a:p>
          <a:p>
            <a:pPr>
              <a:spcBef>
                <a:spcPct val="50000"/>
              </a:spcBef>
            </a:pPr>
            <a:r>
              <a:rPr lang="en-US" altLang="zh-CN" sz="2800" b="1">
                <a:latin typeface="Times New Roman" panose="02020603050405020304" pitchFamily="18" charset="0"/>
                <a:ea typeface="黑体" panose="02010609060101010101" pitchFamily="49" charset="-122"/>
              </a:rPr>
              <a:t>  ∠3=</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a:t>
            </a:r>
          </a:p>
          <a:p>
            <a:pPr>
              <a:spcBef>
                <a:spcPct val="50000"/>
              </a:spcBef>
            </a:pPr>
            <a:r>
              <a:rPr lang="en-US" altLang="zh-CN" sz="2800" b="1">
                <a:latin typeface="Times New Roman" panose="02020603050405020304" pitchFamily="18" charset="0"/>
                <a:ea typeface="黑体" panose="02010609060101010101" pitchFamily="49" charset="-122"/>
              </a:rPr>
              <a:t>  ∠5=</a:t>
            </a:r>
            <a:r>
              <a:rPr lang="en-US" altLang="zh-CN" sz="2800" b="1" u="sng">
                <a:latin typeface="Times New Roman" panose="02020603050405020304" pitchFamily="18" charset="0"/>
                <a:ea typeface="黑体" panose="02010609060101010101" pitchFamily="49" charset="-122"/>
              </a:rPr>
              <a:t>       </a:t>
            </a:r>
            <a:r>
              <a:rPr lang="en-US" altLang="zh-CN" sz="2800" b="1">
                <a:latin typeface="Times New Roman" panose="02020603050405020304" pitchFamily="18" charset="0"/>
                <a:ea typeface="黑体" panose="02010609060101010101" pitchFamily="49" charset="-122"/>
              </a:rPr>
              <a:t>.</a:t>
            </a:r>
          </a:p>
        </p:txBody>
      </p:sp>
      <p:sp>
        <p:nvSpPr>
          <p:cNvPr id="3" name="Text Box 7">
            <a:extLst>
              <a:ext uri="{FF2B5EF4-FFF2-40B4-BE49-F238E27FC236}">
                <a16:creationId xmlns="" xmlns:a16="http://schemas.microsoft.com/office/drawing/2014/main" id="{89E11B91-7CCB-4FC8-A16B-11F725838316}"/>
              </a:ext>
            </a:extLst>
          </p:cNvPr>
          <p:cNvSpPr txBox="1">
            <a:spLocks noChangeArrowheads="1"/>
          </p:cNvSpPr>
          <p:nvPr/>
        </p:nvSpPr>
        <p:spPr bwMode="auto">
          <a:xfrm>
            <a:off x="191344" y="1009426"/>
            <a:ext cx="11542699"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b="1">
                <a:latin typeface="Times New Roman" panose="02020603050405020304" pitchFamily="18" charset="0"/>
                <a:ea typeface="黑体" panose="02010609060101010101" pitchFamily="49" charset="-122"/>
              </a:rPr>
              <a:t>2.</a:t>
            </a:r>
            <a:r>
              <a:rPr lang="zh-CN" altLang="en-US" sz="2800">
                <a:latin typeface="黑体" panose="02010609060101010101" pitchFamily="49" charset="-122"/>
                <a:ea typeface="黑体" panose="02010609060101010101" pitchFamily="49" charset="-122"/>
              </a:rPr>
              <a:t>如图，点</a:t>
            </a:r>
            <a:r>
              <a:rPr lang="en-US" altLang="zh-CN" sz="2800" b="1" i="1">
                <a:latin typeface="Times New Roman" panose="02020603050405020304" pitchFamily="18" charset="0"/>
                <a:ea typeface="黑体" panose="02010609060101010101" pitchFamily="49" charset="-122"/>
              </a:rPr>
              <a:t>A</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B</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C</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D</a:t>
            </a:r>
            <a:r>
              <a:rPr lang="zh-CN" altLang="en-US" sz="2800">
                <a:latin typeface="黑体" panose="02010609060101010101" pitchFamily="49" charset="-122"/>
                <a:ea typeface="黑体" panose="02010609060101010101" pitchFamily="49" charset="-122"/>
              </a:rPr>
              <a:t>在同一个圆上，</a:t>
            </a:r>
            <a:r>
              <a:rPr lang="en-US" altLang="zh-CN" sz="2800" b="1" i="1">
                <a:latin typeface="Times New Roman" panose="02020603050405020304" pitchFamily="18" charset="0"/>
                <a:ea typeface="黑体" panose="02010609060101010101" pitchFamily="49" charset="-122"/>
              </a:rPr>
              <a:t>AC</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BD</a:t>
            </a:r>
            <a:r>
              <a:rPr lang="zh-CN" altLang="en-US" sz="2800">
                <a:latin typeface="黑体" panose="02010609060101010101" pitchFamily="49" charset="-122"/>
                <a:ea typeface="黑体" panose="02010609060101010101" pitchFamily="49" charset="-122"/>
              </a:rPr>
              <a:t>为四边形</a:t>
            </a:r>
            <a:r>
              <a:rPr lang="en-US" altLang="zh-CN" sz="2800" b="1" i="1">
                <a:latin typeface="Times New Roman" panose="02020603050405020304" pitchFamily="18" charset="0"/>
                <a:ea typeface="黑体" panose="02010609060101010101" pitchFamily="49" charset="-122"/>
              </a:rPr>
              <a:t>ABCD</a:t>
            </a:r>
            <a:r>
              <a:rPr lang="zh-CN" altLang="en-US" sz="2800">
                <a:latin typeface="黑体" panose="02010609060101010101" pitchFamily="49" charset="-122"/>
                <a:ea typeface="黑体" panose="02010609060101010101" pitchFamily="49" charset="-122"/>
              </a:rPr>
              <a:t>的对角线</a:t>
            </a:r>
            <a:r>
              <a:rPr lang="en-US" altLang="zh-CN" sz="2800">
                <a:latin typeface="黑体" panose="02010609060101010101" pitchFamily="49" charset="-122"/>
                <a:ea typeface="黑体" panose="02010609060101010101" pitchFamily="49" charset="-122"/>
              </a:rPr>
              <a:t>.</a:t>
            </a:r>
          </a:p>
        </p:txBody>
      </p:sp>
      <p:sp>
        <p:nvSpPr>
          <p:cNvPr id="4" name="Text Box 5">
            <a:extLst>
              <a:ext uri="{FF2B5EF4-FFF2-40B4-BE49-F238E27FC236}">
                <a16:creationId xmlns="" xmlns:a16="http://schemas.microsoft.com/office/drawing/2014/main" id="{DFB71ED8-1D6F-4C09-9F9F-E5B25DCA6A50}"/>
              </a:ext>
            </a:extLst>
          </p:cNvPr>
          <p:cNvSpPr txBox="1">
            <a:spLocks noChangeArrowheads="1"/>
          </p:cNvSpPr>
          <p:nvPr/>
        </p:nvSpPr>
        <p:spPr bwMode="auto">
          <a:xfrm>
            <a:off x="1312015" y="2517132"/>
            <a:ext cx="1447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00"/>
                </a:solidFill>
                <a:latin typeface="Times New Roman" panose="02020603050405020304" pitchFamily="18" charset="0"/>
                <a:ea typeface="黑体" panose="02010609060101010101" pitchFamily="49" charset="-122"/>
              </a:rPr>
              <a:t>∠</a:t>
            </a:r>
            <a:r>
              <a:rPr lang="en-US" altLang="zh-CN" sz="2800" b="1">
                <a:solidFill>
                  <a:srgbClr val="FF0000"/>
                </a:solidFill>
                <a:latin typeface="Times New Roman" panose="02020603050405020304" pitchFamily="18" charset="0"/>
                <a:ea typeface="黑体" panose="02010609060101010101" pitchFamily="49" charset="-122"/>
              </a:rPr>
              <a:t>4</a:t>
            </a:r>
          </a:p>
        </p:txBody>
      </p:sp>
      <p:sp>
        <p:nvSpPr>
          <p:cNvPr id="5" name="Text Box 5">
            <a:extLst>
              <a:ext uri="{FF2B5EF4-FFF2-40B4-BE49-F238E27FC236}">
                <a16:creationId xmlns="" xmlns:a16="http://schemas.microsoft.com/office/drawing/2014/main" id="{530E49B2-0D50-43D2-9EA0-963C182DFA15}"/>
              </a:ext>
            </a:extLst>
          </p:cNvPr>
          <p:cNvSpPr txBox="1">
            <a:spLocks noChangeArrowheads="1"/>
          </p:cNvSpPr>
          <p:nvPr/>
        </p:nvSpPr>
        <p:spPr bwMode="auto">
          <a:xfrm>
            <a:off x="1312015" y="3158482"/>
            <a:ext cx="1447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00"/>
                </a:solidFill>
                <a:latin typeface="Times New Roman" panose="02020603050405020304" pitchFamily="18" charset="0"/>
                <a:ea typeface="黑体" panose="02010609060101010101" pitchFamily="49" charset="-122"/>
              </a:rPr>
              <a:t>∠</a:t>
            </a:r>
            <a:r>
              <a:rPr lang="en-US" altLang="zh-CN" sz="2800" b="1">
                <a:solidFill>
                  <a:srgbClr val="FF0000"/>
                </a:solidFill>
                <a:latin typeface="Times New Roman" panose="02020603050405020304" pitchFamily="18" charset="0"/>
                <a:ea typeface="黑体" panose="02010609060101010101" pitchFamily="49" charset="-122"/>
              </a:rPr>
              <a:t>8</a:t>
            </a:r>
          </a:p>
        </p:txBody>
      </p:sp>
      <p:sp>
        <p:nvSpPr>
          <p:cNvPr id="6" name="Text Box 5">
            <a:extLst>
              <a:ext uri="{FF2B5EF4-FFF2-40B4-BE49-F238E27FC236}">
                <a16:creationId xmlns="" xmlns:a16="http://schemas.microsoft.com/office/drawing/2014/main" id="{E80A2D41-D610-4231-A836-A8DABE02AFF4}"/>
              </a:ext>
            </a:extLst>
          </p:cNvPr>
          <p:cNvSpPr txBox="1">
            <a:spLocks noChangeArrowheads="1"/>
          </p:cNvSpPr>
          <p:nvPr/>
        </p:nvSpPr>
        <p:spPr bwMode="auto">
          <a:xfrm>
            <a:off x="1312015" y="3752207"/>
            <a:ext cx="1447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00"/>
                </a:solidFill>
                <a:latin typeface="Times New Roman" panose="02020603050405020304" pitchFamily="18" charset="0"/>
                <a:ea typeface="黑体" panose="02010609060101010101" pitchFamily="49" charset="-122"/>
              </a:rPr>
              <a:t>∠</a:t>
            </a:r>
            <a:r>
              <a:rPr lang="en-US" altLang="zh-CN" sz="2800" b="1">
                <a:solidFill>
                  <a:srgbClr val="FF0000"/>
                </a:solidFill>
                <a:latin typeface="Times New Roman" panose="02020603050405020304" pitchFamily="18" charset="0"/>
                <a:ea typeface="黑体" panose="02010609060101010101" pitchFamily="49" charset="-122"/>
              </a:rPr>
              <a:t>6</a:t>
            </a:r>
          </a:p>
        </p:txBody>
      </p:sp>
      <p:sp>
        <p:nvSpPr>
          <p:cNvPr id="7" name="Text Box 5">
            <a:extLst>
              <a:ext uri="{FF2B5EF4-FFF2-40B4-BE49-F238E27FC236}">
                <a16:creationId xmlns="" xmlns:a16="http://schemas.microsoft.com/office/drawing/2014/main" id="{DD50344D-5557-491D-9F01-861D3DC56B57}"/>
              </a:ext>
            </a:extLst>
          </p:cNvPr>
          <p:cNvSpPr txBox="1">
            <a:spLocks noChangeArrowheads="1"/>
          </p:cNvSpPr>
          <p:nvPr/>
        </p:nvSpPr>
        <p:spPr bwMode="auto">
          <a:xfrm>
            <a:off x="1312015" y="4326882"/>
            <a:ext cx="1447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solidFill>
                  <a:srgbClr val="FF0000"/>
                </a:solidFill>
                <a:latin typeface="Times New Roman" panose="02020603050405020304" pitchFamily="18" charset="0"/>
                <a:ea typeface="黑体" panose="02010609060101010101" pitchFamily="49" charset="-122"/>
              </a:rPr>
              <a:t>∠</a:t>
            </a:r>
            <a:r>
              <a:rPr lang="en-US" altLang="zh-CN" sz="2800" b="1">
                <a:solidFill>
                  <a:srgbClr val="FF0000"/>
                </a:solidFill>
                <a:latin typeface="Times New Roman" panose="02020603050405020304" pitchFamily="18" charset="0"/>
                <a:ea typeface="黑体" panose="02010609060101010101" pitchFamily="49" charset="-122"/>
              </a:rPr>
              <a:t>7</a:t>
            </a:r>
          </a:p>
        </p:txBody>
      </p:sp>
      <p:grpSp>
        <p:nvGrpSpPr>
          <p:cNvPr id="8" name="组合 55">
            <a:extLst>
              <a:ext uri="{FF2B5EF4-FFF2-40B4-BE49-F238E27FC236}">
                <a16:creationId xmlns="" xmlns:a16="http://schemas.microsoft.com/office/drawing/2014/main" id="{4F8E6E53-2B5E-4273-BCB2-6F1DD8A9D381}"/>
              </a:ext>
            </a:extLst>
          </p:cNvPr>
          <p:cNvGrpSpPr/>
          <p:nvPr/>
        </p:nvGrpSpPr>
        <p:grpSpPr>
          <a:xfrm>
            <a:off x="8328248" y="1847850"/>
            <a:ext cx="2931851" cy="2608263"/>
            <a:chOff x="5148064" y="2188842"/>
            <a:chExt cx="2931432" cy="2608310"/>
          </a:xfrm>
        </p:grpSpPr>
        <p:grpSp>
          <p:nvGrpSpPr>
            <p:cNvPr id="9" name="组合 34">
              <a:extLst>
                <a:ext uri="{FF2B5EF4-FFF2-40B4-BE49-F238E27FC236}">
                  <a16:creationId xmlns="" xmlns:a16="http://schemas.microsoft.com/office/drawing/2014/main" id="{87151A47-5198-4FA8-A329-87FAC411402D}"/>
                </a:ext>
              </a:extLst>
            </p:cNvPr>
            <p:cNvGrpSpPr/>
            <p:nvPr/>
          </p:nvGrpSpPr>
          <p:grpSpPr>
            <a:xfrm>
              <a:off x="5148064" y="2188842"/>
              <a:ext cx="2931432" cy="2608310"/>
              <a:chOff x="5148064" y="2188842"/>
              <a:chExt cx="2931432" cy="2608310"/>
            </a:xfrm>
          </p:grpSpPr>
          <p:sp>
            <p:nvSpPr>
              <p:cNvPr id="26" name="椭圆 25">
                <a:extLst>
                  <a:ext uri="{FF2B5EF4-FFF2-40B4-BE49-F238E27FC236}">
                    <a16:creationId xmlns="" xmlns:a16="http://schemas.microsoft.com/office/drawing/2014/main" id="{206F5BEA-88CF-4310-9A2D-8BC9FFEF5F23}"/>
                  </a:ext>
                </a:extLst>
              </p:cNvPr>
              <p:cNvSpPr/>
              <p:nvPr/>
            </p:nvSpPr>
            <p:spPr bwMode="auto">
              <a:xfrm>
                <a:off x="5508374" y="2565087"/>
                <a:ext cx="2231706" cy="2232065"/>
              </a:xfrm>
              <a:prstGeom prst="ellipse">
                <a:avLst/>
              </a:prstGeom>
              <a:noFill/>
              <a:ln w="25400" cap="flat" cmpd="sng" algn="ctr">
                <a:solidFill>
                  <a:schemeClr val="tx1"/>
                </a:solidFill>
                <a:prstDash val="solid"/>
                <a:round/>
                <a:headEnd type="none" w="med" len="med"/>
                <a:tailEnd type="none" w="med" len="med"/>
              </a:ln>
              <a:effectLst/>
            </p:spPr>
            <p:txBody>
              <a:bodyPr/>
              <a:lstStyle/>
              <a:p>
                <a:pPr>
                  <a:defRPr/>
                </a:pPr>
                <a:endParaRPr lang="zh-CN" altLang="en-US"/>
              </a:p>
            </p:txBody>
          </p:sp>
          <p:sp>
            <p:nvSpPr>
              <p:cNvPr id="27" name="椭圆 26">
                <a:extLst>
                  <a:ext uri="{FF2B5EF4-FFF2-40B4-BE49-F238E27FC236}">
                    <a16:creationId xmlns="" xmlns:a16="http://schemas.microsoft.com/office/drawing/2014/main" id="{DA06D258-FF2B-4CE7-A9D4-0E006BEFD19B}"/>
                  </a:ext>
                </a:extLst>
              </p:cNvPr>
              <p:cNvSpPr/>
              <p:nvPr/>
            </p:nvSpPr>
            <p:spPr bwMode="auto">
              <a:xfrm>
                <a:off x="6628989" y="3601742"/>
                <a:ext cx="73015" cy="71439"/>
              </a:xfrm>
              <a:prstGeom prst="ellipse">
                <a:avLst/>
              </a:prstGeom>
              <a:solidFill>
                <a:schemeClr val="tx2">
                  <a:lumMod val="85000"/>
                  <a:lumOff val="15000"/>
                </a:schemeClr>
              </a:solidFill>
              <a:ln w="9525" cap="flat" cmpd="sng" algn="ctr">
                <a:solidFill>
                  <a:schemeClr val="tx1"/>
                </a:solidFill>
                <a:prstDash val="solid"/>
                <a:round/>
                <a:headEnd type="none" w="med" len="med"/>
                <a:tailEnd type="none" w="med" len="med"/>
              </a:ln>
              <a:effectLst/>
            </p:spPr>
            <p:txBody>
              <a:bodyPr/>
              <a:lstStyle/>
              <a:p>
                <a:pPr>
                  <a:defRPr/>
                </a:pPr>
                <a:endParaRPr lang="zh-CN" altLang="en-US"/>
              </a:p>
            </p:txBody>
          </p:sp>
          <p:cxnSp>
            <p:nvCxnSpPr>
              <p:cNvPr id="28" name="直接连接符 12">
                <a:extLst>
                  <a:ext uri="{FF2B5EF4-FFF2-40B4-BE49-F238E27FC236}">
                    <a16:creationId xmlns="" xmlns:a16="http://schemas.microsoft.com/office/drawing/2014/main" id="{DE926E8A-5349-43D9-93AD-69D236952875}"/>
                  </a:ext>
                </a:extLst>
              </p:cNvPr>
              <p:cNvCxnSpPr>
                <a:cxnSpLocks noChangeShapeType="1"/>
                <a:stCxn id="26" idx="2"/>
              </p:cNvCxnSpPr>
              <p:nvPr/>
            </p:nvCxnSpPr>
            <p:spPr bwMode="auto">
              <a:xfrm>
                <a:off x="5508375" y="3681119"/>
                <a:ext cx="2231706" cy="252418"/>
              </a:xfrm>
              <a:prstGeom prst="line">
                <a:avLst/>
              </a:prstGeom>
              <a:noFill/>
              <a:ln w="25400">
                <a:solidFill>
                  <a:srgbClr val="269999"/>
                </a:solidFill>
                <a:round/>
              </a:ln>
              <a:extLst>
                <a:ext uri="{909E8E84-426E-40DD-AFC4-6F175D3DCCD1}">
                  <a14:hiddenFill xmlns:a14="http://schemas.microsoft.com/office/drawing/2010/main">
                    <a:noFill/>
                  </a14:hiddenFill>
                </a:ext>
              </a:extLst>
            </p:spPr>
          </p:cxnSp>
          <p:cxnSp>
            <p:nvCxnSpPr>
              <p:cNvPr id="29" name="直接连接符 14">
                <a:extLst>
                  <a:ext uri="{FF2B5EF4-FFF2-40B4-BE49-F238E27FC236}">
                    <a16:creationId xmlns="" xmlns:a16="http://schemas.microsoft.com/office/drawing/2014/main" id="{41BE7C89-C1BD-45B4-BCCE-909A6B34635D}"/>
                  </a:ext>
                </a:extLst>
              </p:cNvPr>
              <p:cNvCxnSpPr>
                <a:cxnSpLocks noChangeShapeType="1"/>
                <a:stCxn id="26" idx="2"/>
                <a:endCxn id="26" idx="3"/>
              </p:cNvCxnSpPr>
              <p:nvPr/>
            </p:nvCxnSpPr>
            <p:spPr bwMode="auto">
              <a:xfrm>
                <a:off x="5508375" y="3681119"/>
                <a:ext cx="326978" cy="789002"/>
              </a:xfrm>
              <a:prstGeom prst="line">
                <a:avLst/>
              </a:prstGeom>
              <a:noFill/>
              <a:ln w="25400">
                <a:solidFill>
                  <a:srgbClr val="269999"/>
                </a:solidFill>
                <a:round/>
              </a:ln>
              <a:extLst>
                <a:ext uri="{909E8E84-426E-40DD-AFC4-6F175D3DCCD1}">
                  <a14:hiddenFill xmlns:a14="http://schemas.microsoft.com/office/drawing/2010/main">
                    <a:noFill/>
                  </a14:hiddenFill>
                </a:ext>
              </a:extLst>
            </p:spPr>
          </p:cxnSp>
          <p:cxnSp>
            <p:nvCxnSpPr>
              <p:cNvPr id="30" name="直接连接符 16">
                <a:extLst>
                  <a:ext uri="{FF2B5EF4-FFF2-40B4-BE49-F238E27FC236}">
                    <a16:creationId xmlns="" xmlns:a16="http://schemas.microsoft.com/office/drawing/2014/main" id="{60B5D54A-CAA4-4201-AC51-9615F31C9F21}"/>
                  </a:ext>
                </a:extLst>
              </p:cNvPr>
              <p:cNvCxnSpPr>
                <a:cxnSpLocks noChangeShapeType="1"/>
                <a:stCxn id="26" idx="3"/>
                <a:endCxn id="26" idx="3"/>
              </p:cNvCxnSpPr>
              <p:nvPr/>
            </p:nvCxnSpPr>
            <p:spPr bwMode="auto">
              <a:xfrm flipV="1">
                <a:off x="5835354" y="3933536"/>
                <a:ext cx="1904728" cy="536585"/>
              </a:xfrm>
              <a:prstGeom prst="line">
                <a:avLst/>
              </a:prstGeom>
              <a:noFill/>
              <a:ln w="25400">
                <a:solidFill>
                  <a:srgbClr val="269999"/>
                </a:solidFill>
                <a:round/>
              </a:ln>
              <a:extLst>
                <a:ext uri="{909E8E84-426E-40DD-AFC4-6F175D3DCCD1}">
                  <a14:hiddenFill xmlns:a14="http://schemas.microsoft.com/office/drawing/2010/main">
                    <a:noFill/>
                  </a14:hiddenFill>
                </a:ext>
              </a:extLst>
            </p:spPr>
          </p:cxnSp>
          <p:cxnSp>
            <p:nvCxnSpPr>
              <p:cNvPr id="31" name="直接连接符 18">
                <a:extLst>
                  <a:ext uri="{FF2B5EF4-FFF2-40B4-BE49-F238E27FC236}">
                    <a16:creationId xmlns="" xmlns:a16="http://schemas.microsoft.com/office/drawing/2014/main" id="{B84B576C-DA3F-4D09-A45D-10D3A8E29F00}"/>
                  </a:ext>
                </a:extLst>
              </p:cNvPr>
              <p:cNvCxnSpPr>
                <a:cxnSpLocks noChangeShapeType="1"/>
                <a:stCxn id="26" idx="2"/>
                <a:endCxn id="26" idx="3"/>
              </p:cNvCxnSpPr>
              <p:nvPr/>
            </p:nvCxnSpPr>
            <p:spPr bwMode="auto">
              <a:xfrm flipV="1">
                <a:off x="5508375" y="2565087"/>
                <a:ext cx="936491" cy="1116032"/>
              </a:xfrm>
              <a:prstGeom prst="line">
                <a:avLst/>
              </a:prstGeom>
              <a:noFill/>
              <a:ln w="25400">
                <a:solidFill>
                  <a:srgbClr val="269999"/>
                </a:solidFill>
                <a:round/>
              </a:ln>
              <a:extLst>
                <a:ext uri="{909E8E84-426E-40DD-AFC4-6F175D3DCCD1}">
                  <a14:hiddenFill xmlns:a14="http://schemas.microsoft.com/office/drawing/2010/main">
                    <a:noFill/>
                  </a14:hiddenFill>
                </a:ext>
              </a:extLst>
            </p:spPr>
          </p:cxnSp>
          <p:cxnSp>
            <p:nvCxnSpPr>
              <p:cNvPr id="32" name="直接连接符 26">
                <a:extLst>
                  <a:ext uri="{FF2B5EF4-FFF2-40B4-BE49-F238E27FC236}">
                    <a16:creationId xmlns="" xmlns:a16="http://schemas.microsoft.com/office/drawing/2014/main" id="{C2F1271B-7D35-452B-93B4-EBA370D77043}"/>
                  </a:ext>
                </a:extLst>
              </p:cNvPr>
              <p:cNvCxnSpPr>
                <a:cxnSpLocks noChangeShapeType="1"/>
                <a:stCxn id="26" idx="2"/>
                <a:endCxn id="26" idx="3"/>
              </p:cNvCxnSpPr>
              <p:nvPr/>
            </p:nvCxnSpPr>
            <p:spPr bwMode="auto">
              <a:xfrm>
                <a:off x="6444867" y="2565087"/>
                <a:ext cx="1295215" cy="1368450"/>
              </a:xfrm>
              <a:prstGeom prst="line">
                <a:avLst/>
              </a:prstGeom>
              <a:noFill/>
              <a:ln w="25400">
                <a:solidFill>
                  <a:srgbClr val="269999"/>
                </a:solidFill>
                <a:round/>
              </a:ln>
              <a:extLst>
                <a:ext uri="{909E8E84-426E-40DD-AFC4-6F175D3DCCD1}">
                  <a14:hiddenFill xmlns:a14="http://schemas.microsoft.com/office/drawing/2010/main">
                    <a:noFill/>
                  </a14:hiddenFill>
                </a:ext>
              </a:extLst>
            </p:spPr>
          </p:cxnSp>
          <p:cxnSp>
            <p:nvCxnSpPr>
              <p:cNvPr id="33" name="直接连接符 28">
                <a:extLst>
                  <a:ext uri="{FF2B5EF4-FFF2-40B4-BE49-F238E27FC236}">
                    <a16:creationId xmlns="" xmlns:a16="http://schemas.microsoft.com/office/drawing/2014/main" id="{ACC61843-CF6F-4D3B-90E9-62C0FEC37C29}"/>
                  </a:ext>
                </a:extLst>
              </p:cNvPr>
              <p:cNvCxnSpPr>
                <a:cxnSpLocks noChangeShapeType="1"/>
                <a:stCxn id="26" idx="2"/>
                <a:endCxn id="26" idx="3"/>
              </p:cNvCxnSpPr>
              <p:nvPr/>
            </p:nvCxnSpPr>
            <p:spPr bwMode="auto">
              <a:xfrm flipH="1">
                <a:off x="5835354" y="2565087"/>
                <a:ext cx="609513" cy="1905034"/>
              </a:xfrm>
              <a:prstGeom prst="line">
                <a:avLst/>
              </a:prstGeom>
              <a:noFill/>
              <a:ln w="25400">
                <a:solidFill>
                  <a:srgbClr val="269999"/>
                </a:solidFill>
                <a:round/>
              </a:ln>
              <a:extLst>
                <a:ext uri="{909E8E84-426E-40DD-AFC4-6F175D3DCCD1}">
                  <a14:hiddenFill xmlns:a14="http://schemas.microsoft.com/office/drawing/2010/main">
                    <a:noFill/>
                  </a14:hiddenFill>
                </a:ext>
              </a:extLst>
            </p:spPr>
          </p:cxnSp>
          <p:sp>
            <p:nvSpPr>
              <p:cNvPr id="34" name="TextBox 29">
                <a:extLst>
                  <a:ext uri="{FF2B5EF4-FFF2-40B4-BE49-F238E27FC236}">
                    <a16:creationId xmlns="" xmlns:a16="http://schemas.microsoft.com/office/drawing/2014/main" id="{EDCC058B-29F6-4EA9-B385-F5660B09872F}"/>
                  </a:ext>
                </a:extLst>
              </p:cNvPr>
              <p:cNvSpPr txBox="1">
                <a:spLocks noChangeArrowheads="1"/>
              </p:cNvSpPr>
              <p:nvPr/>
            </p:nvSpPr>
            <p:spPr bwMode="auto">
              <a:xfrm>
                <a:off x="5148064" y="3429000"/>
                <a:ext cx="389794" cy="461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方正兰亭黑简体" pitchFamily="2" charset="-122"/>
                  </a:rPr>
                  <a:t>A</a:t>
                </a:r>
              </a:p>
            </p:txBody>
          </p:sp>
          <p:sp>
            <p:nvSpPr>
              <p:cNvPr id="35" name="TextBox 30">
                <a:extLst>
                  <a:ext uri="{FF2B5EF4-FFF2-40B4-BE49-F238E27FC236}">
                    <a16:creationId xmlns="" xmlns:a16="http://schemas.microsoft.com/office/drawing/2014/main" id="{10838688-9159-410B-B5FA-238CFE7F445B}"/>
                  </a:ext>
                </a:extLst>
              </p:cNvPr>
              <p:cNvSpPr txBox="1">
                <a:spLocks noChangeArrowheads="1"/>
              </p:cNvSpPr>
              <p:nvPr/>
            </p:nvSpPr>
            <p:spPr bwMode="auto">
              <a:xfrm>
                <a:off x="5529462" y="4335487"/>
                <a:ext cx="3898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方正兰亭黑简体" pitchFamily="2" charset="-122"/>
                  </a:rPr>
                  <a:t>B</a:t>
                </a:r>
                <a:endParaRPr lang="zh-CN" altLang="en-US" sz="2400" b="1" i="1">
                  <a:latin typeface="Times New Roman" pitchFamily="18" charset="0"/>
                  <a:ea typeface="方正兰亭黑简体" pitchFamily="2" charset="-122"/>
                </a:endParaRPr>
              </a:p>
            </p:txBody>
          </p:sp>
          <p:sp>
            <p:nvSpPr>
              <p:cNvPr id="36" name="TextBox 31">
                <a:extLst>
                  <a:ext uri="{FF2B5EF4-FFF2-40B4-BE49-F238E27FC236}">
                    <a16:creationId xmlns="" xmlns:a16="http://schemas.microsoft.com/office/drawing/2014/main" id="{445B07AD-2DD9-45E9-8D4E-84E4DCD5D91D}"/>
                  </a:ext>
                </a:extLst>
              </p:cNvPr>
              <p:cNvSpPr txBox="1">
                <a:spLocks noChangeArrowheads="1"/>
              </p:cNvSpPr>
              <p:nvPr/>
            </p:nvSpPr>
            <p:spPr bwMode="auto">
              <a:xfrm>
                <a:off x="7689702" y="3671393"/>
                <a:ext cx="389794" cy="461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方正兰亭黑简体" pitchFamily="2" charset="-122"/>
                  </a:rPr>
                  <a:t>C</a:t>
                </a:r>
              </a:p>
            </p:txBody>
          </p:sp>
          <p:sp>
            <p:nvSpPr>
              <p:cNvPr id="37" name="TextBox 32">
                <a:extLst>
                  <a:ext uri="{FF2B5EF4-FFF2-40B4-BE49-F238E27FC236}">
                    <a16:creationId xmlns="" xmlns:a16="http://schemas.microsoft.com/office/drawing/2014/main" id="{CF044ACD-9C6E-4221-92DC-A45940ED0CAD}"/>
                  </a:ext>
                </a:extLst>
              </p:cNvPr>
              <p:cNvSpPr txBox="1">
                <a:spLocks noChangeArrowheads="1"/>
              </p:cNvSpPr>
              <p:nvPr/>
            </p:nvSpPr>
            <p:spPr bwMode="auto">
              <a:xfrm>
                <a:off x="6249542" y="2188842"/>
                <a:ext cx="4106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方正兰亭黑简体" pitchFamily="2" charset="-122"/>
                  </a:rPr>
                  <a:t>D</a:t>
                </a:r>
              </a:p>
            </p:txBody>
          </p:sp>
          <p:sp>
            <p:nvSpPr>
              <p:cNvPr id="38" name="TextBox 33">
                <a:extLst>
                  <a:ext uri="{FF2B5EF4-FFF2-40B4-BE49-F238E27FC236}">
                    <a16:creationId xmlns="" xmlns:a16="http://schemas.microsoft.com/office/drawing/2014/main" id="{D683AC63-21FD-452E-B531-19B2A2A01AB6}"/>
                  </a:ext>
                </a:extLst>
              </p:cNvPr>
              <p:cNvSpPr txBox="1">
                <a:spLocks noChangeArrowheads="1"/>
              </p:cNvSpPr>
              <p:nvPr/>
            </p:nvSpPr>
            <p:spPr bwMode="auto">
              <a:xfrm>
                <a:off x="6616217" y="3356992"/>
                <a:ext cx="423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方正兰亭黑简体" pitchFamily="2" charset="-122"/>
                  </a:rPr>
                  <a:t>O</a:t>
                </a:r>
              </a:p>
            </p:txBody>
          </p:sp>
        </p:grpSp>
        <p:sp>
          <p:nvSpPr>
            <p:cNvPr id="10" name="TextBox 35">
              <a:extLst>
                <a:ext uri="{FF2B5EF4-FFF2-40B4-BE49-F238E27FC236}">
                  <a16:creationId xmlns="" xmlns:a16="http://schemas.microsoft.com/office/drawing/2014/main" id="{412AF7E1-EEB6-4D1B-B6F2-F03BFAD68A7A}"/>
                </a:ext>
              </a:extLst>
            </p:cNvPr>
            <p:cNvSpPr txBox="1">
              <a:spLocks noChangeArrowheads="1"/>
            </p:cNvSpPr>
            <p:nvPr/>
          </p:nvSpPr>
          <p:spPr bwMode="auto">
            <a:xfrm>
              <a:off x="5724128" y="3356992"/>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1</a:t>
              </a:r>
              <a:endParaRPr lang="zh-CN" altLang="en-US" sz="2000">
                <a:latin typeface="Times New Roman" pitchFamily="18" charset="0"/>
                <a:cs typeface="Times New Roman" panose="02020603050405020304" pitchFamily="18" charset="0"/>
              </a:endParaRPr>
            </a:p>
          </p:txBody>
        </p:sp>
        <p:sp>
          <p:nvSpPr>
            <p:cNvPr id="11" name="TextBox 36">
              <a:extLst>
                <a:ext uri="{FF2B5EF4-FFF2-40B4-BE49-F238E27FC236}">
                  <a16:creationId xmlns="" xmlns:a16="http://schemas.microsoft.com/office/drawing/2014/main" id="{3E4674F0-FF7A-4BD0-9F29-42CC6359A634}"/>
                </a:ext>
              </a:extLst>
            </p:cNvPr>
            <p:cNvSpPr txBox="1">
              <a:spLocks noChangeArrowheads="1"/>
            </p:cNvSpPr>
            <p:nvPr/>
          </p:nvSpPr>
          <p:spPr bwMode="auto">
            <a:xfrm rot="1129484">
              <a:off x="7246401" y="3510339"/>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itchFamily="18" charset="0"/>
                <a:cs typeface="Times New Roman" panose="02020603050405020304" pitchFamily="18" charset="0"/>
              </a:endParaRPr>
            </a:p>
          </p:txBody>
        </p:sp>
        <p:sp>
          <p:nvSpPr>
            <p:cNvPr id="12" name="TextBox 37">
              <a:extLst>
                <a:ext uri="{FF2B5EF4-FFF2-40B4-BE49-F238E27FC236}">
                  <a16:creationId xmlns="" xmlns:a16="http://schemas.microsoft.com/office/drawing/2014/main" id="{A1EE3C12-B1D0-490F-8343-20BBD56CBBB3}"/>
                </a:ext>
              </a:extLst>
            </p:cNvPr>
            <p:cNvSpPr txBox="1">
              <a:spLocks noChangeArrowheads="1"/>
            </p:cNvSpPr>
            <p:nvPr/>
          </p:nvSpPr>
          <p:spPr bwMode="auto">
            <a:xfrm rot="1129484">
              <a:off x="7087074" y="3725424"/>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3" name="TextBox 38">
              <a:extLst>
                <a:ext uri="{FF2B5EF4-FFF2-40B4-BE49-F238E27FC236}">
                  <a16:creationId xmlns="" xmlns:a16="http://schemas.microsoft.com/office/drawing/2014/main" id="{2E69AC3B-38BD-483D-9408-CF16DB585EEF}"/>
                </a:ext>
              </a:extLst>
            </p:cNvPr>
            <p:cNvSpPr txBox="1">
              <a:spLocks noChangeArrowheads="1"/>
            </p:cNvSpPr>
            <p:nvPr/>
          </p:nvSpPr>
          <p:spPr bwMode="auto">
            <a:xfrm rot="5866890">
              <a:off x="5731275" y="3898017"/>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4" name="TextBox 39">
              <a:extLst>
                <a:ext uri="{FF2B5EF4-FFF2-40B4-BE49-F238E27FC236}">
                  <a16:creationId xmlns="" xmlns:a16="http://schemas.microsoft.com/office/drawing/2014/main" id="{A904044B-1C68-4C8C-B515-0420E23F79D9}"/>
                </a:ext>
              </a:extLst>
            </p:cNvPr>
            <p:cNvSpPr txBox="1">
              <a:spLocks noChangeArrowheads="1"/>
            </p:cNvSpPr>
            <p:nvPr/>
          </p:nvSpPr>
          <p:spPr bwMode="auto">
            <a:xfrm rot="7928820">
              <a:off x="5946368" y="4046345"/>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5" name="TextBox 40">
              <a:extLst>
                <a:ext uri="{FF2B5EF4-FFF2-40B4-BE49-F238E27FC236}">
                  <a16:creationId xmlns="" xmlns:a16="http://schemas.microsoft.com/office/drawing/2014/main" id="{286EDBF0-84EF-4F8B-8121-93EC51EFDC0B}"/>
                </a:ext>
              </a:extLst>
            </p:cNvPr>
            <p:cNvSpPr txBox="1">
              <a:spLocks noChangeArrowheads="1"/>
            </p:cNvSpPr>
            <p:nvPr/>
          </p:nvSpPr>
          <p:spPr bwMode="auto">
            <a:xfrm rot="9662074">
              <a:off x="5612152" y="3414590"/>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6" name="TextBox 41">
              <a:extLst>
                <a:ext uri="{FF2B5EF4-FFF2-40B4-BE49-F238E27FC236}">
                  <a16:creationId xmlns="" xmlns:a16="http://schemas.microsoft.com/office/drawing/2014/main" id="{0047804A-A3A9-464A-B8E7-A965EA8C3C60}"/>
                </a:ext>
              </a:extLst>
            </p:cNvPr>
            <p:cNvSpPr txBox="1">
              <a:spLocks noChangeArrowheads="1"/>
            </p:cNvSpPr>
            <p:nvPr/>
          </p:nvSpPr>
          <p:spPr bwMode="auto">
            <a:xfrm rot="-9769509">
              <a:off x="5526574" y="3653408"/>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7" name="TextBox 42">
              <a:extLst>
                <a:ext uri="{FF2B5EF4-FFF2-40B4-BE49-F238E27FC236}">
                  <a16:creationId xmlns="" xmlns:a16="http://schemas.microsoft.com/office/drawing/2014/main" id="{88DC5072-5A70-46A3-9AA4-5DC16729A8C4}"/>
                </a:ext>
              </a:extLst>
            </p:cNvPr>
            <p:cNvSpPr txBox="1">
              <a:spLocks noChangeArrowheads="1"/>
            </p:cNvSpPr>
            <p:nvPr/>
          </p:nvSpPr>
          <p:spPr bwMode="auto">
            <a:xfrm rot="-2356245">
              <a:off x="6022976" y="2764221"/>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8" name="TextBox 43">
              <a:extLst>
                <a:ext uri="{FF2B5EF4-FFF2-40B4-BE49-F238E27FC236}">
                  <a16:creationId xmlns="" xmlns:a16="http://schemas.microsoft.com/office/drawing/2014/main" id="{BE4EDDED-38E7-45B0-8E97-CB9C5DCB77CD}"/>
                </a:ext>
              </a:extLst>
            </p:cNvPr>
            <p:cNvSpPr txBox="1">
              <a:spLocks noChangeArrowheads="1"/>
            </p:cNvSpPr>
            <p:nvPr/>
          </p:nvSpPr>
          <p:spPr bwMode="auto">
            <a:xfrm rot="-6702489">
              <a:off x="6321006" y="2615555"/>
              <a:ext cx="2872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a:t>
              </a:r>
              <a:endParaRPr lang="zh-CN" altLang="en-US" sz="2400">
                <a:latin typeface="Times New Roman" panose="02020603050405020304" pitchFamily="18" charset="0"/>
                <a:cs typeface="Times New Roman" panose="02020603050405020304" pitchFamily="18" charset="0"/>
              </a:endParaRPr>
            </a:p>
          </p:txBody>
        </p:sp>
        <p:sp>
          <p:nvSpPr>
            <p:cNvPr id="19" name="TextBox 44">
              <a:extLst>
                <a:ext uri="{FF2B5EF4-FFF2-40B4-BE49-F238E27FC236}">
                  <a16:creationId xmlns="" xmlns:a16="http://schemas.microsoft.com/office/drawing/2014/main" id="{2C7D7198-9D46-4AAA-A2C7-8C6BCE2D3162}"/>
                </a:ext>
              </a:extLst>
            </p:cNvPr>
            <p:cNvSpPr txBox="1">
              <a:spLocks noChangeArrowheads="1"/>
            </p:cNvSpPr>
            <p:nvPr/>
          </p:nvSpPr>
          <p:spPr bwMode="auto">
            <a:xfrm>
              <a:off x="5629591" y="3615407"/>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2</a:t>
              </a:r>
              <a:endParaRPr lang="zh-CN" altLang="en-US" sz="2000">
                <a:latin typeface="Times New Roman" panose="02020603050405020304" pitchFamily="18" charset="0"/>
                <a:cs typeface="Times New Roman" panose="02020603050405020304" pitchFamily="18" charset="0"/>
              </a:endParaRPr>
            </a:p>
          </p:txBody>
        </p:sp>
        <p:sp>
          <p:nvSpPr>
            <p:cNvPr id="20" name="TextBox 49">
              <a:extLst>
                <a:ext uri="{FF2B5EF4-FFF2-40B4-BE49-F238E27FC236}">
                  <a16:creationId xmlns="" xmlns:a16="http://schemas.microsoft.com/office/drawing/2014/main" id="{32B181D3-BC3D-485E-9AF3-6841B5566C75}"/>
                </a:ext>
              </a:extLst>
            </p:cNvPr>
            <p:cNvSpPr txBox="1">
              <a:spLocks noChangeArrowheads="1"/>
            </p:cNvSpPr>
            <p:nvPr/>
          </p:nvSpPr>
          <p:spPr bwMode="auto">
            <a:xfrm>
              <a:off x="5652120" y="3795800"/>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3</a:t>
              </a:r>
              <a:endParaRPr lang="zh-CN" altLang="en-US" sz="2000">
                <a:latin typeface="Times New Roman" panose="02020603050405020304" pitchFamily="18" charset="0"/>
                <a:cs typeface="Times New Roman" panose="02020603050405020304" pitchFamily="18" charset="0"/>
              </a:endParaRPr>
            </a:p>
          </p:txBody>
        </p:sp>
        <p:sp>
          <p:nvSpPr>
            <p:cNvPr id="21" name="TextBox 50">
              <a:extLst>
                <a:ext uri="{FF2B5EF4-FFF2-40B4-BE49-F238E27FC236}">
                  <a16:creationId xmlns="" xmlns:a16="http://schemas.microsoft.com/office/drawing/2014/main" id="{C22CD346-9BEB-47AA-B1D9-DB60368B1822}"/>
                </a:ext>
              </a:extLst>
            </p:cNvPr>
            <p:cNvSpPr txBox="1">
              <a:spLocks noChangeArrowheads="1"/>
            </p:cNvSpPr>
            <p:nvPr/>
          </p:nvSpPr>
          <p:spPr bwMode="auto">
            <a:xfrm>
              <a:off x="6059666" y="3955468"/>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4</a:t>
              </a:r>
              <a:endParaRPr lang="zh-CN" altLang="en-US" sz="2000">
                <a:latin typeface="Times New Roman" panose="02020603050405020304" pitchFamily="18" charset="0"/>
                <a:cs typeface="Times New Roman" panose="02020603050405020304" pitchFamily="18" charset="0"/>
              </a:endParaRPr>
            </a:p>
          </p:txBody>
        </p:sp>
        <p:sp>
          <p:nvSpPr>
            <p:cNvPr id="22" name="TextBox 51">
              <a:extLst>
                <a:ext uri="{FF2B5EF4-FFF2-40B4-BE49-F238E27FC236}">
                  <a16:creationId xmlns="" xmlns:a16="http://schemas.microsoft.com/office/drawing/2014/main" id="{3D315E18-57CF-4E38-84FE-6EF7B960A1FC}"/>
                </a:ext>
              </a:extLst>
            </p:cNvPr>
            <p:cNvSpPr txBox="1">
              <a:spLocks noChangeArrowheads="1"/>
            </p:cNvSpPr>
            <p:nvPr/>
          </p:nvSpPr>
          <p:spPr bwMode="auto">
            <a:xfrm>
              <a:off x="6876256" y="3830309"/>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5</a:t>
              </a:r>
              <a:endParaRPr lang="zh-CN" altLang="en-US" sz="2000">
                <a:latin typeface="Times New Roman" panose="02020603050405020304" pitchFamily="18" charset="0"/>
                <a:cs typeface="Times New Roman" panose="02020603050405020304" pitchFamily="18" charset="0"/>
              </a:endParaRPr>
            </a:p>
          </p:txBody>
        </p:sp>
        <p:sp>
          <p:nvSpPr>
            <p:cNvPr id="23" name="TextBox 52">
              <a:extLst>
                <a:ext uri="{FF2B5EF4-FFF2-40B4-BE49-F238E27FC236}">
                  <a16:creationId xmlns="" xmlns:a16="http://schemas.microsoft.com/office/drawing/2014/main" id="{F37E1614-BF51-4734-894C-6CE0E3A0E29E}"/>
                </a:ext>
              </a:extLst>
            </p:cNvPr>
            <p:cNvSpPr txBox="1">
              <a:spLocks noChangeArrowheads="1"/>
            </p:cNvSpPr>
            <p:nvPr/>
          </p:nvSpPr>
          <p:spPr bwMode="auto">
            <a:xfrm>
              <a:off x="7067406" y="3501008"/>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6</a:t>
              </a:r>
              <a:endParaRPr lang="zh-CN" altLang="en-US" sz="2000">
                <a:latin typeface="Times New Roman" panose="02020603050405020304" pitchFamily="18" charset="0"/>
                <a:cs typeface="Times New Roman" panose="02020603050405020304" pitchFamily="18" charset="0"/>
              </a:endParaRPr>
            </a:p>
          </p:txBody>
        </p:sp>
        <p:sp>
          <p:nvSpPr>
            <p:cNvPr id="24" name="TextBox 53">
              <a:extLst>
                <a:ext uri="{FF2B5EF4-FFF2-40B4-BE49-F238E27FC236}">
                  <a16:creationId xmlns="" xmlns:a16="http://schemas.microsoft.com/office/drawing/2014/main" id="{308C4B7E-E9C7-4BA4-8C43-4739364A9758}"/>
                </a:ext>
              </a:extLst>
            </p:cNvPr>
            <p:cNvSpPr txBox="1">
              <a:spLocks noChangeArrowheads="1"/>
            </p:cNvSpPr>
            <p:nvPr/>
          </p:nvSpPr>
          <p:spPr bwMode="auto">
            <a:xfrm>
              <a:off x="5933940" y="2987621"/>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7</a:t>
              </a:r>
              <a:endParaRPr lang="zh-CN" altLang="en-US" sz="2000">
                <a:latin typeface="Times New Roman" panose="02020603050405020304" pitchFamily="18" charset="0"/>
                <a:cs typeface="Times New Roman" panose="02020603050405020304" pitchFamily="18" charset="0"/>
              </a:endParaRPr>
            </a:p>
          </p:txBody>
        </p:sp>
        <p:sp>
          <p:nvSpPr>
            <p:cNvPr id="25" name="TextBox 54">
              <a:extLst>
                <a:ext uri="{FF2B5EF4-FFF2-40B4-BE49-F238E27FC236}">
                  <a16:creationId xmlns="" xmlns:a16="http://schemas.microsoft.com/office/drawing/2014/main" id="{99AD452E-8D80-4373-BC33-9FFE818F25EE}"/>
                </a:ext>
              </a:extLst>
            </p:cNvPr>
            <p:cNvSpPr txBox="1">
              <a:spLocks noChangeArrowheads="1"/>
            </p:cNvSpPr>
            <p:nvPr/>
          </p:nvSpPr>
          <p:spPr bwMode="auto">
            <a:xfrm>
              <a:off x="6372200" y="2852936"/>
              <a:ext cx="31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a:latin typeface="Times New Roman" panose="02020603050405020304" pitchFamily="18" charset="0"/>
                </a:rPr>
                <a:t>8</a:t>
              </a:r>
              <a:endParaRPr lang="zh-CN" altLang="en-US" sz="2000">
                <a:latin typeface="Times New Roman" panose="02020603050405020304" pitchFamily="18" charset="0"/>
                <a:cs typeface="Times New Roman" panose="02020603050405020304" pitchFamily="18" charset="0"/>
              </a:endParaRPr>
            </a:p>
          </p:txBody>
        </p:sp>
      </p:grpSp>
      <p:sp>
        <p:nvSpPr>
          <p:cNvPr id="39" name="矩形 38">
            <a:extLst>
              <a:ext uri="{FF2B5EF4-FFF2-40B4-BE49-F238E27FC236}">
                <a16:creationId xmlns="" xmlns:a16="http://schemas.microsoft.com/office/drawing/2014/main" id="{C2D9CBC4-F149-4575-85DE-FF73913CD97A}"/>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p>
        </p:txBody>
      </p:sp>
    </p:spTree>
    <p:extLst>
      <p:ext uri="{BB962C8B-B14F-4D97-AF65-F5344CB8AC3E}">
        <p14:creationId xmlns:p14="http://schemas.microsoft.com/office/powerpoint/2010/main" val="17969765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38">
            <a:extLst>
              <a:ext uri="{FF2B5EF4-FFF2-40B4-BE49-F238E27FC236}">
                <a16:creationId xmlns="" xmlns:a16="http://schemas.microsoft.com/office/drawing/2014/main" id="{1B9C16D1-72B5-4FAE-904C-0DC2618B7AD6}"/>
              </a:ext>
            </a:extLst>
          </p:cNvPr>
          <p:cNvSpPr txBox="1">
            <a:spLocks noChangeArrowheads="1"/>
          </p:cNvSpPr>
          <p:nvPr/>
        </p:nvSpPr>
        <p:spPr bwMode="auto">
          <a:xfrm>
            <a:off x="335360" y="980728"/>
            <a:ext cx="11856640" cy="115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latin typeface="Times New Roman" panose="02020603050405020304" pitchFamily="18" charset="0"/>
                <a:ea typeface="黑体" panose="02010609060101010101" pitchFamily="49" charset="-122"/>
              </a:rPr>
              <a:t>如图，线段</a:t>
            </a:r>
            <a:r>
              <a:rPr lang="en-US" altLang="zh-CN" sz="2800">
                <a:latin typeface="Times New Roman" panose="02020603050405020304" pitchFamily="18" charset="0"/>
                <a:ea typeface="黑体" panose="02010609060101010101" pitchFamily="49" charset="-122"/>
              </a:rPr>
              <a:t>AB</a:t>
            </a:r>
            <a:r>
              <a:rPr lang="zh-CN" altLang="en-US" sz="2800">
                <a:latin typeface="Times New Roman" panose="02020603050405020304" pitchFamily="18" charset="0"/>
                <a:ea typeface="黑体" panose="02010609060101010101" pitchFamily="49" charset="-122"/>
              </a:rPr>
              <a:t>是</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O</a:t>
            </a:r>
            <a:r>
              <a:rPr lang="zh-CN" altLang="en-US" sz="2800">
                <a:latin typeface="Times New Roman" panose="02020603050405020304" pitchFamily="18" charset="0"/>
                <a:ea typeface="黑体" panose="02010609060101010101" pitchFamily="49" charset="-122"/>
                <a:sym typeface="宋体" panose="02010600030101010101" pitchFamily="2" charset="-122"/>
              </a:rPr>
              <a:t>的直径，点</a:t>
            </a:r>
            <a:r>
              <a:rPr lang="en-US" altLang="zh-CN" sz="2800">
                <a:latin typeface="Times New Roman" panose="02020603050405020304" pitchFamily="18" charset="0"/>
                <a:ea typeface="黑体" panose="02010609060101010101" pitchFamily="49" charset="-122"/>
                <a:sym typeface="宋体" panose="02010600030101010101" pitchFamily="2" charset="-122"/>
              </a:rPr>
              <a:t>C</a:t>
            </a:r>
            <a:r>
              <a:rPr lang="zh-CN" altLang="en-US" sz="2800">
                <a:latin typeface="Times New Roman" panose="02020603050405020304" pitchFamily="18" charset="0"/>
                <a:ea typeface="黑体" panose="02010609060101010101" pitchFamily="49" charset="-122"/>
                <a:sym typeface="宋体" panose="02010600030101010101" pitchFamily="2" charset="-122"/>
              </a:rPr>
              <a:t>是 ☉</a:t>
            </a:r>
            <a:r>
              <a:rPr lang="en-US" altLang="zh-CN" sz="2800" i="1">
                <a:latin typeface="Times New Roman" panose="02020603050405020304" pitchFamily="18" charset="0"/>
                <a:ea typeface="黑体" panose="02010609060101010101" pitchFamily="49" charset="-122"/>
                <a:sym typeface="宋体" panose="02010600030101010101" pitchFamily="2" charset="-122"/>
              </a:rPr>
              <a:t>O</a:t>
            </a:r>
            <a:r>
              <a:rPr lang="zh-CN" altLang="en-US" sz="2800">
                <a:latin typeface="Times New Roman" panose="02020603050405020304" pitchFamily="18" charset="0"/>
                <a:ea typeface="黑体" panose="02010609060101010101" pitchFamily="49" charset="-122"/>
                <a:sym typeface="宋体" panose="02010600030101010101" pitchFamily="2" charset="-122"/>
              </a:rPr>
              <a:t>上的任意一点（除点</a:t>
            </a:r>
            <a:r>
              <a:rPr lang="en-US" altLang="zh-CN" sz="2800">
                <a:latin typeface="Times New Roman" panose="02020603050405020304" pitchFamily="18" charset="0"/>
                <a:ea typeface="黑体" panose="02010609060101010101" pitchFamily="49" charset="-122"/>
                <a:sym typeface="宋体" panose="02010600030101010101" pitchFamily="2" charset="-122"/>
              </a:rPr>
              <a:t>A</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B</a:t>
            </a:r>
            <a:r>
              <a:rPr lang="zh-CN" altLang="en-US" sz="2800">
                <a:latin typeface="Times New Roman" panose="02020603050405020304" pitchFamily="18" charset="0"/>
                <a:ea typeface="黑体" panose="02010609060101010101" pitchFamily="49" charset="-122"/>
                <a:sym typeface="宋体" panose="02010600030101010101" pitchFamily="2" charset="-122"/>
              </a:rPr>
              <a:t>外），那么，</a:t>
            </a:r>
            <a:r>
              <a:rPr lang="en-US" altLang="zh-CN" sz="2800">
                <a:latin typeface="Times New Roman" panose="02020603050405020304" pitchFamily="18" charset="0"/>
                <a:ea typeface="黑体" panose="02010609060101010101" pitchFamily="49" charset="-122"/>
                <a:sym typeface="宋体" panose="02010600030101010101" pitchFamily="2" charset="-122"/>
              </a:rPr>
              <a:t>∠ABC</a:t>
            </a:r>
            <a:r>
              <a:rPr lang="zh-CN" altLang="en-US" sz="2800">
                <a:latin typeface="Times New Roman" panose="02020603050405020304" pitchFamily="18" charset="0"/>
                <a:ea typeface="黑体" panose="02010609060101010101" pitchFamily="49" charset="-122"/>
                <a:sym typeface="宋体" panose="02010600030101010101" pitchFamily="2" charset="-122"/>
              </a:rPr>
              <a:t>就是直径</a:t>
            </a:r>
            <a:r>
              <a:rPr lang="en-US" altLang="zh-CN" sz="2800">
                <a:latin typeface="Times New Roman" panose="02020603050405020304" pitchFamily="18" charset="0"/>
                <a:ea typeface="黑体" panose="02010609060101010101" pitchFamily="49" charset="-122"/>
                <a:sym typeface="宋体" panose="02010600030101010101" pitchFamily="2" charset="-122"/>
              </a:rPr>
              <a:t>AB</a:t>
            </a:r>
            <a:r>
              <a:rPr lang="zh-CN" altLang="en-US" sz="2800">
                <a:latin typeface="Times New Roman" panose="02020603050405020304" pitchFamily="18" charset="0"/>
                <a:ea typeface="黑体" panose="02010609060101010101" pitchFamily="49" charset="-122"/>
                <a:sym typeface="宋体" panose="02010600030101010101" pitchFamily="2" charset="-122"/>
              </a:rPr>
              <a:t>所对的圆周角，想一想，</a:t>
            </a:r>
            <a:r>
              <a:rPr lang="en-US" altLang="zh-CN" sz="2800">
                <a:latin typeface="Times New Roman" panose="02020603050405020304" pitchFamily="18" charset="0"/>
                <a:ea typeface="黑体" panose="02010609060101010101" pitchFamily="49" charset="-122"/>
                <a:sym typeface="宋体" panose="02010600030101010101" pitchFamily="2" charset="-122"/>
              </a:rPr>
              <a:t>∠ACB</a:t>
            </a:r>
            <a:r>
              <a:rPr lang="zh-CN" altLang="en-US" sz="2800">
                <a:latin typeface="Times New Roman" panose="02020603050405020304" pitchFamily="18" charset="0"/>
                <a:ea typeface="黑体" panose="02010609060101010101" pitchFamily="49" charset="-122"/>
                <a:sym typeface="宋体" panose="02010600030101010101" pitchFamily="2" charset="-122"/>
              </a:rPr>
              <a:t>会是怎样的角？</a:t>
            </a:r>
            <a:endParaRPr lang="zh-CN" altLang="en-US" sz="2800">
              <a:latin typeface="Times New Roman" pitchFamily="18" charset="0"/>
              <a:ea typeface="黑体" panose="02010609060101010101" pitchFamily="49" charset="-122"/>
            </a:endParaRPr>
          </a:p>
        </p:txBody>
      </p:sp>
      <p:grpSp>
        <p:nvGrpSpPr>
          <p:cNvPr id="4" name="组合 12">
            <a:extLst>
              <a:ext uri="{FF2B5EF4-FFF2-40B4-BE49-F238E27FC236}">
                <a16:creationId xmlns="" xmlns:a16="http://schemas.microsoft.com/office/drawing/2014/main" id="{335C37F1-81BF-438A-A610-2FF43BDFFCC7}"/>
              </a:ext>
            </a:extLst>
          </p:cNvPr>
          <p:cNvGrpSpPr/>
          <p:nvPr/>
        </p:nvGrpSpPr>
        <p:grpSpPr>
          <a:xfrm>
            <a:off x="8616280" y="2290543"/>
            <a:ext cx="2888297" cy="2388235"/>
            <a:chOff x="9014" y="3586"/>
            <a:chExt cx="4550" cy="3761"/>
          </a:xfrm>
        </p:grpSpPr>
        <p:grpSp>
          <p:nvGrpSpPr>
            <p:cNvPr id="5" name="组合 8">
              <a:extLst>
                <a:ext uri="{FF2B5EF4-FFF2-40B4-BE49-F238E27FC236}">
                  <a16:creationId xmlns="" xmlns:a16="http://schemas.microsoft.com/office/drawing/2014/main" id="{31926571-3526-4CD9-AC5B-3DC792A47B22}"/>
                </a:ext>
              </a:extLst>
            </p:cNvPr>
            <p:cNvGrpSpPr/>
            <p:nvPr/>
          </p:nvGrpSpPr>
          <p:grpSpPr>
            <a:xfrm>
              <a:off x="9736" y="4242"/>
              <a:ext cx="3270" cy="3105"/>
              <a:chOff x="9922" y="4606"/>
              <a:chExt cx="2740" cy="2722"/>
            </a:xfrm>
          </p:grpSpPr>
          <p:grpSp>
            <p:nvGrpSpPr>
              <p:cNvPr id="10" name="组合 2">
                <a:extLst>
                  <a:ext uri="{FF2B5EF4-FFF2-40B4-BE49-F238E27FC236}">
                    <a16:creationId xmlns="" xmlns:a16="http://schemas.microsoft.com/office/drawing/2014/main" id="{55714A16-9951-4654-A69D-178273CD5311}"/>
                  </a:ext>
                </a:extLst>
              </p:cNvPr>
              <p:cNvGrpSpPr/>
              <p:nvPr/>
            </p:nvGrpSpPr>
            <p:grpSpPr>
              <a:xfrm>
                <a:off x="9922" y="4606"/>
                <a:ext cx="2722" cy="2722"/>
                <a:chOff x="9922" y="4606"/>
                <a:chExt cx="2722" cy="2722"/>
              </a:xfrm>
            </p:grpSpPr>
            <p:sp>
              <p:nvSpPr>
                <p:cNvPr id="15" name="Oval 58">
                  <a:extLst>
                    <a:ext uri="{FF2B5EF4-FFF2-40B4-BE49-F238E27FC236}">
                      <a16:creationId xmlns="" xmlns:a16="http://schemas.microsoft.com/office/drawing/2014/main" id="{C2CCBE0B-DACE-4740-BA70-4E60026CD9D0}"/>
                    </a:ext>
                  </a:extLst>
                </p:cNvPr>
                <p:cNvSpPr>
                  <a:spLocks noChangeArrowheads="1"/>
                </p:cNvSpPr>
                <p:nvPr/>
              </p:nvSpPr>
              <p:spPr bwMode="auto">
                <a:xfrm>
                  <a:off x="9921" y="4606"/>
                  <a:ext cx="2722" cy="2722"/>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a:latin typeface="Times New Roman" panose="02020603050405020304" pitchFamily="18" charset="0"/>
                      <a:cs typeface="Times New Roman" panose="02020603050405020304" pitchFamily="18" charset="0"/>
                    </a:rPr>
                    <a:t>·</a:t>
                  </a:r>
                </a:p>
              </p:txBody>
            </p:sp>
            <p:cxnSp>
              <p:nvCxnSpPr>
                <p:cNvPr id="16" name="直接连接符 1">
                  <a:extLst>
                    <a:ext uri="{FF2B5EF4-FFF2-40B4-BE49-F238E27FC236}">
                      <a16:creationId xmlns="" xmlns:a16="http://schemas.microsoft.com/office/drawing/2014/main" id="{B37EE974-389E-4F7E-B611-7EA93AFAB141}"/>
                    </a:ext>
                  </a:extLst>
                </p:cNvPr>
                <p:cNvCxnSpPr>
                  <a:cxnSpLocks noChangeShapeType="1"/>
                </p:cNvCxnSpPr>
                <p:nvPr/>
              </p:nvCxnSpPr>
              <p:spPr bwMode="auto">
                <a:xfrm>
                  <a:off x="9922" y="5968"/>
                  <a:ext cx="2722" cy="0"/>
                </a:xfrm>
                <a:prstGeom prst="line">
                  <a:avLst/>
                </a:prstGeom>
                <a:noFill/>
                <a:ln w="28575">
                  <a:solidFill>
                    <a:schemeClr val="tx1"/>
                  </a:solidFill>
                  <a:round/>
                </a:ln>
                <a:extLst>
                  <a:ext uri="{909E8E84-426E-40DD-AFC4-6F175D3DCCD1}">
                    <a14:hiddenFill xmlns:a14="http://schemas.microsoft.com/office/drawing/2010/main">
                      <a:noFill/>
                    </a14:hiddenFill>
                  </a:ext>
                </a:extLst>
              </p:spPr>
            </p:cxnSp>
          </p:grpSp>
          <p:grpSp>
            <p:nvGrpSpPr>
              <p:cNvPr id="11" name="组合 6">
                <a:extLst>
                  <a:ext uri="{FF2B5EF4-FFF2-40B4-BE49-F238E27FC236}">
                    <a16:creationId xmlns="" xmlns:a16="http://schemas.microsoft.com/office/drawing/2014/main" id="{6AB936FE-455F-4A44-94C4-3D6379CE0826}"/>
                  </a:ext>
                </a:extLst>
              </p:cNvPr>
              <p:cNvGrpSpPr/>
              <p:nvPr/>
            </p:nvGrpSpPr>
            <p:grpSpPr>
              <a:xfrm>
                <a:off x="9942" y="4626"/>
                <a:ext cx="2720" cy="1382"/>
                <a:chOff x="9922" y="4606"/>
                <a:chExt cx="2720" cy="1382"/>
              </a:xfrm>
            </p:grpSpPr>
            <p:cxnSp>
              <p:nvCxnSpPr>
                <p:cNvPr id="12" name="直接连接符 3">
                  <a:extLst>
                    <a:ext uri="{FF2B5EF4-FFF2-40B4-BE49-F238E27FC236}">
                      <a16:creationId xmlns="" xmlns:a16="http://schemas.microsoft.com/office/drawing/2014/main" id="{4FBB8B82-A591-4EFF-AA62-6714E0C29F49}"/>
                    </a:ext>
                  </a:extLst>
                </p:cNvPr>
                <p:cNvCxnSpPr>
                  <a:cxnSpLocks noChangeShapeType="1"/>
                </p:cNvCxnSpPr>
                <p:nvPr/>
              </p:nvCxnSpPr>
              <p:spPr bwMode="auto">
                <a:xfrm flipH="1">
                  <a:off x="9922" y="4626"/>
                  <a:ext cx="1134" cy="1362"/>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13" name="直接连接符 4">
                  <a:extLst>
                    <a:ext uri="{FF2B5EF4-FFF2-40B4-BE49-F238E27FC236}">
                      <a16:creationId xmlns="" xmlns:a16="http://schemas.microsoft.com/office/drawing/2014/main" id="{0497F2BD-1207-4F6D-B481-E189073218AA}"/>
                    </a:ext>
                  </a:extLst>
                </p:cNvPr>
                <p:cNvCxnSpPr>
                  <a:cxnSpLocks noChangeShapeType="1"/>
                </p:cNvCxnSpPr>
                <p:nvPr/>
              </p:nvCxnSpPr>
              <p:spPr bwMode="auto">
                <a:xfrm flipH="1" flipV="1">
                  <a:off x="11056" y="4626"/>
                  <a:ext cx="1587" cy="1361"/>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14" name="直接连接符 5">
                  <a:extLst>
                    <a:ext uri="{FF2B5EF4-FFF2-40B4-BE49-F238E27FC236}">
                      <a16:creationId xmlns="" xmlns:a16="http://schemas.microsoft.com/office/drawing/2014/main" id="{013BEBDA-82C3-4CF9-9A6E-8093700431A0}"/>
                    </a:ext>
                  </a:extLst>
                </p:cNvPr>
                <p:cNvCxnSpPr>
                  <a:cxnSpLocks noChangeShapeType="1"/>
                </p:cNvCxnSpPr>
                <p:nvPr/>
              </p:nvCxnSpPr>
              <p:spPr bwMode="auto">
                <a:xfrm flipH="1" flipV="1">
                  <a:off x="11056" y="4606"/>
                  <a:ext cx="239" cy="1363"/>
                </a:xfrm>
                <a:prstGeom prst="line">
                  <a:avLst/>
                </a:prstGeom>
                <a:noFill/>
                <a:ln w="28575">
                  <a:solidFill>
                    <a:schemeClr val="tx1"/>
                  </a:solidFill>
                  <a:round/>
                </a:ln>
                <a:extLst>
                  <a:ext uri="{909E8E84-426E-40DD-AFC4-6F175D3DCCD1}">
                    <a14:hiddenFill xmlns:a14="http://schemas.microsoft.com/office/drawing/2010/main">
                      <a:noFill/>
                    </a14:hiddenFill>
                  </a:ext>
                </a:extLst>
              </p:spPr>
            </p:cxnSp>
          </p:grpSp>
        </p:grpSp>
        <p:sp>
          <p:nvSpPr>
            <p:cNvPr id="6" name="文本框 7">
              <a:extLst>
                <a:ext uri="{FF2B5EF4-FFF2-40B4-BE49-F238E27FC236}">
                  <a16:creationId xmlns="" xmlns:a16="http://schemas.microsoft.com/office/drawing/2014/main" id="{12F77628-3A02-4DFD-AF69-D1564820529D}"/>
                </a:ext>
              </a:extLst>
            </p:cNvPr>
            <p:cNvSpPr txBox="1">
              <a:spLocks noChangeArrowheads="1"/>
            </p:cNvSpPr>
            <p:nvPr/>
          </p:nvSpPr>
          <p:spPr bwMode="auto">
            <a:xfrm>
              <a:off x="11056" y="5740"/>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i="1">
                  <a:latin typeface="Times New Roman" panose="02020603050405020304" pitchFamily="18" charset="0"/>
                  <a:ea typeface="黑体" panose="02010609060101010101" pitchFamily="49" charset="-122"/>
                  <a:sym typeface="Arial" panose="020b0604020202020204" pitchFamily="34" charset="0"/>
                </a:rPr>
                <a:t>O</a:t>
              </a:r>
            </a:p>
          </p:txBody>
        </p:sp>
        <p:sp>
          <p:nvSpPr>
            <p:cNvPr id="7" name="文本框 9">
              <a:extLst>
                <a:ext uri="{FF2B5EF4-FFF2-40B4-BE49-F238E27FC236}">
                  <a16:creationId xmlns="" xmlns:a16="http://schemas.microsoft.com/office/drawing/2014/main" id="{3490B5D4-4DE4-4AAC-8B4C-A9EF3AFD2A28}"/>
                </a:ext>
              </a:extLst>
            </p:cNvPr>
            <p:cNvSpPr txBox="1">
              <a:spLocks noChangeArrowheads="1"/>
            </p:cNvSpPr>
            <p:nvPr/>
          </p:nvSpPr>
          <p:spPr bwMode="auto">
            <a:xfrm>
              <a:off x="9014" y="5513"/>
              <a:ext cx="586"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i="1">
                  <a:latin typeface="Times New Roman" panose="02020603050405020304" pitchFamily="18" charset="0"/>
                  <a:ea typeface="黑体" panose="02010609060101010101" pitchFamily="49" charset="-122"/>
                </a:rPr>
                <a:t>A</a:t>
              </a:r>
            </a:p>
          </p:txBody>
        </p:sp>
        <p:sp>
          <p:nvSpPr>
            <p:cNvPr id="8" name="文本框 10">
              <a:extLst>
                <a:ext uri="{FF2B5EF4-FFF2-40B4-BE49-F238E27FC236}">
                  <a16:creationId xmlns="" xmlns:a16="http://schemas.microsoft.com/office/drawing/2014/main" id="{47DE65F3-6B9F-45BD-9DDF-50B20097E294}"/>
                </a:ext>
              </a:extLst>
            </p:cNvPr>
            <p:cNvSpPr txBox="1">
              <a:spLocks noChangeArrowheads="1"/>
            </p:cNvSpPr>
            <p:nvPr/>
          </p:nvSpPr>
          <p:spPr bwMode="auto">
            <a:xfrm>
              <a:off x="10829" y="3586"/>
              <a:ext cx="614"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i="1">
                  <a:latin typeface="Times New Roman" panose="02020603050405020304" pitchFamily="18" charset="0"/>
                  <a:ea typeface="黑体" panose="02010609060101010101" pitchFamily="49" charset="-122"/>
                </a:rPr>
                <a:t>C</a:t>
              </a:r>
            </a:p>
          </p:txBody>
        </p:sp>
        <p:sp>
          <p:nvSpPr>
            <p:cNvPr id="9" name="文本框 11">
              <a:extLst>
                <a:ext uri="{FF2B5EF4-FFF2-40B4-BE49-F238E27FC236}">
                  <a16:creationId xmlns="" xmlns:a16="http://schemas.microsoft.com/office/drawing/2014/main" id="{822923C0-F659-49B4-B54E-CEDBD0DBFFAE}"/>
                </a:ext>
              </a:extLst>
            </p:cNvPr>
            <p:cNvSpPr txBox="1">
              <a:spLocks noChangeArrowheads="1"/>
            </p:cNvSpPr>
            <p:nvPr/>
          </p:nvSpPr>
          <p:spPr bwMode="auto">
            <a:xfrm>
              <a:off x="12983" y="5400"/>
              <a:ext cx="581"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i="1">
                  <a:latin typeface="Times New Roman" panose="02020603050405020304" pitchFamily="18" charset="0"/>
                  <a:ea typeface="黑体" panose="02010609060101010101" pitchFamily="49" charset="-122"/>
                </a:rPr>
                <a:t>B</a:t>
              </a:r>
            </a:p>
          </p:txBody>
        </p:sp>
      </p:grpSp>
      <p:sp>
        <p:nvSpPr>
          <p:cNvPr id="17" name="文本框 13">
            <a:extLst>
              <a:ext uri="{FF2B5EF4-FFF2-40B4-BE49-F238E27FC236}">
                <a16:creationId xmlns="" xmlns:a16="http://schemas.microsoft.com/office/drawing/2014/main" id="{76B80EB1-6C2A-4EC9-A544-AB1CD0B10C59}"/>
              </a:ext>
            </a:extLst>
          </p:cNvPr>
          <p:cNvSpPr txBox="1">
            <a:spLocks noChangeArrowheads="1"/>
          </p:cNvSpPr>
          <p:nvPr/>
        </p:nvSpPr>
        <p:spPr bwMode="auto">
          <a:xfrm>
            <a:off x="790041" y="2125823"/>
            <a:ext cx="5765800"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Times New Roman" panose="02020603050405020304" pitchFamily="18" charset="0"/>
                <a:ea typeface="黑体" panose="02010609060101010101" pitchFamily="49" charset="-122"/>
              </a:rPr>
              <a:t>解：</a:t>
            </a:r>
            <a:r>
              <a:rPr lang="en-US" altLang="zh-CN" sz="2800">
                <a:solidFill>
                  <a:srgbClr val="FF0000"/>
                </a:solidFill>
                <a:latin typeface="Times New Roman" panose="02020603050405020304" pitchFamily="18" charset="0"/>
                <a:ea typeface="黑体" panose="02010609060101010101" pitchFamily="49" charset="-122"/>
              </a:rPr>
              <a:t>∵OA=OB=OC</a:t>
            </a:r>
            <a:r>
              <a:rPr lang="zh-CN" altLang="en-US" sz="2800">
                <a:solidFill>
                  <a:srgbClr val="FF0000"/>
                </a:solidFill>
                <a:latin typeface="Times New Roman" panose="02020603050405020304" pitchFamily="18" charset="0"/>
                <a:ea typeface="黑体" panose="02010609060101010101" pitchFamily="49" charset="-122"/>
              </a:rPr>
              <a:t>，</a:t>
            </a:r>
          </a:p>
          <a:p>
            <a:pPr>
              <a:lnSpc>
                <a:spcPct val="150000"/>
              </a:lnSpc>
            </a:pPr>
            <a:r>
              <a:rPr lang="en-US" altLang="zh-CN" sz="2800">
                <a:solidFill>
                  <a:srgbClr val="FF0000"/>
                </a:solidFill>
                <a:latin typeface="Times New Roman" panose="02020603050405020304" pitchFamily="18" charset="0"/>
                <a:ea typeface="黑体" panose="02010609060101010101" pitchFamily="49" charset="-122"/>
              </a:rPr>
              <a:t>∴</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AOC</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BOC</a:t>
            </a:r>
            <a:r>
              <a:rPr lang="zh-CN" altLang="en-US" sz="2800">
                <a:solidFill>
                  <a:srgbClr val="FF0000"/>
                </a:solidFill>
                <a:latin typeface="Times New Roman" panose="02020603050405020304" pitchFamily="18" charset="0"/>
                <a:ea typeface="黑体" panose="02010609060101010101" pitchFamily="49" charset="-122"/>
              </a:rPr>
              <a:t>都是等腰三角形</a:t>
            </a:r>
            <a:r>
              <a:rPr lang="en-US" altLang="zh-CN" sz="2800">
                <a:solidFill>
                  <a:srgbClr val="FF0000"/>
                </a:solidFill>
                <a:latin typeface="Times New Roman" panose="02020603050405020304" pitchFamily="18" charset="0"/>
                <a:ea typeface="黑体" panose="02010609060101010101" pitchFamily="49" charset="-122"/>
              </a:rPr>
              <a:t>.</a:t>
            </a:r>
          </a:p>
        </p:txBody>
      </p:sp>
      <p:sp>
        <p:nvSpPr>
          <p:cNvPr id="18" name="文本框 14">
            <a:extLst>
              <a:ext uri="{FF2B5EF4-FFF2-40B4-BE49-F238E27FC236}">
                <a16:creationId xmlns="" xmlns:a16="http://schemas.microsoft.com/office/drawing/2014/main" id="{DEFFD6D0-3D9B-4834-80CD-2AEE9A170C71}"/>
              </a:ext>
            </a:extLst>
          </p:cNvPr>
          <p:cNvSpPr txBox="1">
            <a:spLocks noChangeArrowheads="1"/>
          </p:cNvSpPr>
          <p:nvPr/>
        </p:nvSpPr>
        <p:spPr bwMode="auto">
          <a:xfrm>
            <a:off x="742416" y="3552984"/>
            <a:ext cx="5913798"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solidFill>
                  <a:srgbClr val="FF0000"/>
                </a:solidFill>
                <a:latin typeface="Times New Roman" panose="02020603050405020304" pitchFamily="18" charset="0"/>
                <a:ea typeface="黑体" panose="02010609060101010101" pitchFamily="49" charset="-122"/>
                <a:sym typeface="Arial" panose="020b0604020202020204" pitchFamily="34" charset="0"/>
              </a:rPr>
              <a:t>∴ ∠OAC=∠OCA</a:t>
            </a:r>
            <a:r>
              <a:rPr lang="zh-CN" altLang="en-US" sz="2800">
                <a:solidFill>
                  <a:srgbClr val="FF0000"/>
                </a:solidFill>
                <a:latin typeface="Times New Roman" panose="02020603050405020304" pitchFamily="18" charset="0"/>
                <a:ea typeface="黑体" panose="02010609060101010101" pitchFamily="49" charset="-122"/>
                <a:sym typeface="Arial" panose="020b0604020202020204" pitchFamily="34" charset="0"/>
              </a:rPr>
              <a:t>，</a:t>
            </a:r>
            <a:r>
              <a:rPr lang="en-US" altLang="zh-CN" sz="2800">
                <a:solidFill>
                  <a:srgbClr val="FF0000"/>
                </a:solidFill>
                <a:latin typeface="Times New Roman" panose="02020603050405020304" pitchFamily="18" charset="0"/>
                <a:ea typeface="黑体" panose="02010609060101010101" pitchFamily="49" charset="-122"/>
                <a:sym typeface="Arial" panose="020b0604020202020204" pitchFamily="34" charset="0"/>
              </a:rPr>
              <a:t>∠OBC=∠OCB.</a:t>
            </a:r>
          </a:p>
        </p:txBody>
      </p:sp>
      <p:sp>
        <p:nvSpPr>
          <p:cNvPr id="19" name="文本框 15">
            <a:extLst>
              <a:ext uri="{FF2B5EF4-FFF2-40B4-BE49-F238E27FC236}">
                <a16:creationId xmlns="" xmlns:a16="http://schemas.microsoft.com/office/drawing/2014/main" id="{19F70945-9FE1-45D5-8C61-CC8578ECA45C}"/>
              </a:ext>
            </a:extLst>
          </p:cNvPr>
          <p:cNvSpPr txBox="1">
            <a:spLocks noChangeArrowheads="1"/>
          </p:cNvSpPr>
          <p:nvPr/>
        </p:nvSpPr>
        <p:spPr bwMode="auto">
          <a:xfrm>
            <a:off x="742416" y="4213384"/>
            <a:ext cx="586105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又</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 ∠OAC</a:t>
            </a:r>
            <a:r>
              <a:rPr lang="en-US"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∠OBC+∠ACB=180°.</a:t>
            </a:r>
          </a:p>
        </p:txBody>
      </p:sp>
      <p:sp>
        <p:nvSpPr>
          <p:cNvPr id="20" name="文本框 16">
            <a:extLst>
              <a:ext uri="{FF2B5EF4-FFF2-40B4-BE49-F238E27FC236}">
                <a16:creationId xmlns="" xmlns:a16="http://schemas.microsoft.com/office/drawing/2014/main" id="{5736CCD1-5ADE-46E2-B565-2D907C990881}"/>
              </a:ext>
            </a:extLst>
          </p:cNvPr>
          <p:cNvSpPr txBox="1">
            <a:spLocks noChangeArrowheads="1"/>
          </p:cNvSpPr>
          <p:nvPr/>
        </p:nvSpPr>
        <p:spPr bwMode="auto">
          <a:xfrm>
            <a:off x="628116" y="4949984"/>
            <a:ext cx="6995826"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 ∠ACB=∠OCA+∠OCB=180°</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2=90°.</a:t>
            </a:r>
          </a:p>
        </p:txBody>
      </p:sp>
      <p:sp>
        <p:nvSpPr>
          <p:cNvPr id="21" name="矩形 20">
            <a:extLst>
              <a:ext uri="{FF2B5EF4-FFF2-40B4-BE49-F238E27FC236}">
                <a16:creationId xmlns="" xmlns:a16="http://schemas.microsoft.com/office/drawing/2014/main" id="{963A1338-D887-4D5C-AE5A-F9CFB507CA88}"/>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32525573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9">
            <a:extLst>
              <a:ext uri="{FF2B5EF4-FFF2-40B4-BE49-F238E27FC236}">
                <a16:creationId xmlns="" xmlns:a16="http://schemas.microsoft.com/office/drawing/2014/main" id="{70F91849-BA4D-4CB7-8A12-30D7625672A7}"/>
              </a:ext>
            </a:extLst>
          </p:cNvPr>
          <p:cNvGrpSpPr/>
          <p:nvPr/>
        </p:nvGrpSpPr>
        <p:grpSpPr>
          <a:xfrm>
            <a:off x="407368" y="1033855"/>
            <a:ext cx="3719513" cy="546100"/>
            <a:chOff x="1097904" y="1484784"/>
            <a:chExt cx="3631319" cy="547049"/>
          </a:xfrm>
          <a:solidFill>
            <a:srgbClr val="002060"/>
          </a:solidFill>
        </p:grpSpPr>
        <p:sp>
          <p:nvSpPr>
            <p:cNvPr id="3" name="矩形 20">
              <a:extLst>
                <a:ext uri="{FF2B5EF4-FFF2-40B4-BE49-F238E27FC236}">
                  <a16:creationId xmlns="" xmlns:a16="http://schemas.microsoft.com/office/drawing/2014/main" id="{2A30567A-18A5-4E38-A490-4A1A38111133}"/>
                </a:ext>
              </a:extLst>
            </p:cNvPr>
            <p:cNvSpPr>
              <a:spLocks noChangeArrowheads="1"/>
            </p:cNvSpPr>
            <p:nvPr/>
          </p:nvSpPr>
          <p:spPr bwMode="auto">
            <a:xfrm>
              <a:off x="1097904" y="1484784"/>
              <a:ext cx="140715" cy="5464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2800" b="1">
                <a:solidFill>
                  <a:schemeClr val="accent1"/>
                </a:solidFill>
                <a:latin typeface="Times New Roman" panose="02020603050405020304" pitchFamily="18" charset="0"/>
                <a:cs typeface="Times New Roman" panose="02020603050405020304" pitchFamily="18" charset="0"/>
              </a:endParaRPr>
            </a:p>
          </p:txBody>
        </p:sp>
        <p:sp>
          <p:nvSpPr>
            <p:cNvPr id="4" name="矩形 21">
              <a:extLst>
                <a:ext uri="{FF2B5EF4-FFF2-40B4-BE49-F238E27FC236}">
                  <a16:creationId xmlns="" xmlns:a16="http://schemas.microsoft.com/office/drawing/2014/main" id="{AB544640-5D4C-4555-99DB-692A0600A9F7}"/>
                </a:ext>
              </a:extLst>
            </p:cNvPr>
            <p:cNvSpPr>
              <a:spLocks noChangeArrowheads="1"/>
            </p:cNvSpPr>
            <p:nvPr/>
          </p:nvSpPr>
          <p:spPr bwMode="auto">
            <a:xfrm>
              <a:off x="1332223" y="1484784"/>
              <a:ext cx="3397000" cy="5470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b="1">
                  <a:solidFill>
                    <a:srgbClr val="FFFF00"/>
                  </a:solidFill>
                  <a:latin typeface="微软雅黑" panose="020b0503020204020204" pitchFamily="34" charset="-122"/>
                  <a:ea typeface="微软雅黑" panose="020b0503020204020204" pitchFamily="34" charset="-122"/>
                </a:rPr>
                <a:t>圆周角和直径的关系</a:t>
              </a:r>
            </a:p>
          </p:txBody>
        </p:sp>
      </p:grpSp>
      <p:sp>
        <p:nvSpPr>
          <p:cNvPr id="5" name="Rectangle 11">
            <a:extLst>
              <a:ext uri="{FF2B5EF4-FFF2-40B4-BE49-F238E27FC236}">
                <a16:creationId xmlns="" xmlns:a16="http://schemas.microsoft.com/office/drawing/2014/main" id="{201165AC-4DEE-46CF-8A03-BE19006E6E9D}"/>
              </a:ext>
            </a:extLst>
          </p:cNvPr>
          <p:cNvSpPr>
            <a:spLocks noChangeArrowheads="1"/>
          </p:cNvSpPr>
          <p:nvPr/>
        </p:nvSpPr>
        <p:spPr bwMode="auto">
          <a:xfrm>
            <a:off x="407368" y="1844824"/>
            <a:ext cx="7934325" cy="1303177"/>
          </a:xfrm>
          <a:prstGeom prst="rect">
            <a:avLst/>
          </a:prstGeom>
          <a:noFill/>
          <a:ln w="9525">
            <a:solidFill>
              <a:srgbClr val="269999"/>
            </a:solidFill>
            <a:rou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 typeface="Wingdings" panose="05000000000000000000" pitchFamily="2" charset="2"/>
              <a:buChar char="u"/>
            </a:pPr>
            <a:r>
              <a:rPr lang="zh-CN" altLang="en-US" sz="2800">
                <a:solidFill>
                  <a:srgbClr val="FF0000"/>
                </a:solidFill>
                <a:latin typeface="黑体" panose="02010609060101010101" pitchFamily="49" charset="-122"/>
                <a:ea typeface="黑体" panose="02010609060101010101" pitchFamily="49" charset="-122"/>
              </a:rPr>
              <a:t>圆周角和直径的关系：</a:t>
            </a:r>
            <a:endParaRPr lang="en-US" altLang="zh-CN" sz="280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800">
                <a:latin typeface="黑体" panose="02010609060101010101" pitchFamily="49" charset="-122"/>
                <a:ea typeface="黑体" panose="02010609060101010101" pitchFamily="49" charset="-122"/>
              </a:rPr>
              <a:t>  半圆或直径所对的圆周角都相等，都等于</a:t>
            </a:r>
            <a:r>
              <a:rPr lang="en-US" altLang="zh-CN" sz="2800">
                <a:latin typeface="Times New Roman" panose="02020603050405020304" pitchFamily="18" charset="0"/>
                <a:ea typeface="黑体" panose="02010609060101010101" pitchFamily="49" charset="-122"/>
              </a:rPr>
              <a:t>90°</a:t>
            </a:r>
            <a:r>
              <a:rPr lang="en-US" altLang="zh-CN" sz="2800">
                <a:latin typeface="黑体" panose="02010609060101010101" pitchFamily="49" charset="-122"/>
                <a:ea typeface="黑体" panose="02010609060101010101" pitchFamily="49" charset="-122"/>
              </a:rPr>
              <a:t>.</a:t>
            </a:r>
          </a:p>
        </p:txBody>
      </p:sp>
      <p:grpSp>
        <p:nvGrpSpPr>
          <p:cNvPr id="24" name="组合 23">
            <a:extLst>
              <a:ext uri="{FF2B5EF4-FFF2-40B4-BE49-F238E27FC236}">
                <a16:creationId xmlns="" xmlns:a16="http://schemas.microsoft.com/office/drawing/2014/main" id="{7EBD4130-A6E3-485F-8D57-F6F36056E2D8}"/>
              </a:ext>
            </a:extLst>
          </p:cNvPr>
          <p:cNvGrpSpPr/>
          <p:nvPr/>
        </p:nvGrpSpPr>
        <p:grpSpPr>
          <a:xfrm>
            <a:off x="9101932" y="1727510"/>
            <a:ext cx="2209684" cy="2651761"/>
            <a:chOff x="9101932" y="1727510"/>
            <a:chExt cx="2209684" cy="2651761"/>
          </a:xfrm>
        </p:grpSpPr>
        <p:sp>
          <p:nvSpPr>
            <p:cNvPr id="11" name="椭圆 1">
              <a:extLst>
                <a:ext uri="{FF2B5EF4-FFF2-40B4-BE49-F238E27FC236}">
                  <a16:creationId xmlns="" xmlns:a16="http://schemas.microsoft.com/office/drawing/2014/main" id="{090C402D-2F55-4B96-B143-3DE0CE174D22}"/>
                </a:ext>
              </a:extLst>
            </p:cNvPr>
            <p:cNvSpPr>
              <a:spLocks noChangeArrowheads="1"/>
            </p:cNvSpPr>
            <p:nvPr/>
          </p:nvSpPr>
          <p:spPr bwMode="auto">
            <a:xfrm>
              <a:off x="9101932" y="2120271"/>
              <a:ext cx="1873250" cy="1930400"/>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nvGrpSpPr>
            <p:cNvPr id="6" name="组合 7">
              <a:extLst>
                <a:ext uri="{FF2B5EF4-FFF2-40B4-BE49-F238E27FC236}">
                  <a16:creationId xmlns="" xmlns:a16="http://schemas.microsoft.com/office/drawing/2014/main" id="{027AFBB3-5C66-4260-BAA3-508207B7C2F8}"/>
                </a:ext>
              </a:extLst>
            </p:cNvPr>
            <p:cNvGrpSpPr/>
            <p:nvPr/>
          </p:nvGrpSpPr>
          <p:grpSpPr>
            <a:xfrm>
              <a:off x="10038357" y="2139323"/>
              <a:ext cx="884466" cy="1947544"/>
              <a:chOff x="10700" y="3012"/>
              <a:chExt cx="605" cy="3068"/>
            </a:xfrm>
          </p:grpSpPr>
          <p:cxnSp>
            <p:nvCxnSpPr>
              <p:cNvPr id="7" name="直接连接符 3">
                <a:extLst>
                  <a:ext uri="{FF2B5EF4-FFF2-40B4-BE49-F238E27FC236}">
                    <a16:creationId xmlns="" xmlns:a16="http://schemas.microsoft.com/office/drawing/2014/main" id="{C1A315FB-1AEF-4214-BD49-A741DF9D4EA3}"/>
                  </a:ext>
                </a:extLst>
              </p:cNvPr>
              <p:cNvCxnSpPr>
                <a:cxnSpLocks noChangeShapeType="1"/>
              </p:cNvCxnSpPr>
              <p:nvPr/>
            </p:nvCxnSpPr>
            <p:spPr bwMode="auto">
              <a:xfrm flipH="1">
                <a:off x="10715" y="3019"/>
                <a:ext cx="0" cy="3061"/>
              </a:xfrm>
              <a:prstGeom prst="line">
                <a:avLst/>
              </a:prstGeom>
              <a:noFill/>
              <a:ln w="28575">
                <a:solidFill>
                  <a:srgbClr val="FF0000"/>
                </a:solidFill>
                <a:round/>
              </a:ln>
              <a:extLst>
                <a:ext uri="{909E8E84-426E-40DD-AFC4-6F175D3DCCD1}">
                  <a14:hiddenFill xmlns:a14="http://schemas.microsoft.com/office/drawing/2010/main">
                    <a:noFill/>
                  </a14:hiddenFill>
                </a:ext>
              </a:extLst>
            </p:spPr>
          </p:cxnSp>
          <p:cxnSp>
            <p:nvCxnSpPr>
              <p:cNvPr id="8" name="直接连接符 5">
                <a:extLst>
                  <a:ext uri="{FF2B5EF4-FFF2-40B4-BE49-F238E27FC236}">
                    <a16:creationId xmlns="" xmlns:a16="http://schemas.microsoft.com/office/drawing/2014/main" id="{AAB95170-45E9-42B2-B047-87D1FBA7D77B}"/>
                  </a:ext>
                </a:extLst>
              </p:cNvPr>
              <p:cNvCxnSpPr>
                <a:cxnSpLocks noChangeShapeType="1"/>
                <a:endCxn id="11" idx="4"/>
              </p:cNvCxnSpPr>
              <p:nvPr/>
            </p:nvCxnSpPr>
            <p:spPr bwMode="auto">
              <a:xfrm flipH="1">
                <a:off x="10700" y="4060"/>
                <a:ext cx="605" cy="1963"/>
              </a:xfrm>
              <a:prstGeom prst="line">
                <a:avLst/>
              </a:prstGeom>
              <a:noFill/>
              <a:ln w="28575">
                <a:solidFill>
                  <a:srgbClr val="FF0000"/>
                </a:solidFill>
                <a:round/>
              </a:ln>
              <a:extLst>
                <a:ext uri="{909E8E84-426E-40DD-AFC4-6F175D3DCCD1}">
                  <a14:hiddenFill xmlns:a14="http://schemas.microsoft.com/office/drawing/2010/main">
                    <a:noFill/>
                  </a14:hiddenFill>
                </a:ext>
              </a:extLst>
            </p:spPr>
          </p:cxnSp>
          <p:cxnSp>
            <p:nvCxnSpPr>
              <p:cNvPr id="9" name="直接连接符 6">
                <a:extLst>
                  <a:ext uri="{FF2B5EF4-FFF2-40B4-BE49-F238E27FC236}">
                    <a16:creationId xmlns="" xmlns:a16="http://schemas.microsoft.com/office/drawing/2014/main" id="{00FE8C40-39F7-4A84-A99E-18CB97C355F4}"/>
                  </a:ext>
                </a:extLst>
              </p:cNvPr>
              <p:cNvCxnSpPr>
                <a:cxnSpLocks noChangeShapeType="1"/>
              </p:cNvCxnSpPr>
              <p:nvPr/>
            </p:nvCxnSpPr>
            <p:spPr bwMode="auto">
              <a:xfrm>
                <a:off x="10721" y="3012"/>
                <a:ext cx="584" cy="1021"/>
              </a:xfrm>
              <a:prstGeom prst="line">
                <a:avLst/>
              </a:prstGeom>
              <a:noFill/>
              <a:ln w="28575">
                <a:solidFill>
                  <a:srgbClr val="FF0000"/>
                </a:solidFill>
                <a:round/>
              </a:ln>
              <a:extLst>
                <a:ext uri="{909E8E84-426E-40DD-AFC4-6F175D3DCCD1}">
                  <a14:hiddenFill xmlns:a14="http://schemas.microsoft.com/office/drawing/2010/main">
                    <a:noFill/>
                  </a14:hiddenFill>
                </a:ext>
              </a:extLst>
            </p:spPr>
          </p:cxnSp>
        </p:grpSp>
        <p:sp>
          <p:nvSpPr>
            <p:cNvPr id="10" name="椭圆 4">
              <a:extLst>
                <a:ext uri="{FF2B5EF4-FFF2-40B4-BE49-F238E27FC236}">
                  <a16:creationId xmlns="" xmlns:a16="http://schemas.microsoft.com/office/drawing/2014/main" id="{1F93FC46-10DD-428E-944A-2EEAC86E7B90}"/>
                </a:ext>
              </a:extLst>
            </p:cNvPr>
            <p:cNvSpPr>
              <a:spLocks noChangeArrowheads="1"/>
            </p:cNvSpPr>
            <p:nvPr/>
          </p:nvSpPr>
          <p:spPr bwMode="auto">
            <a:xfrm>
              <a:off x="10005220" y="3068009"/>
              <a:ext cx="79375" cy="76200"/>
            </a:xfrm>
            <a:prstGeom prst="ellipse">
              <a:avLst/>
            </a:prstGeom>
            <a:solidFill>
              <a:schemeClr val="tx1"/>
            </a:solidFill>
            <a:ln w="9525">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nvGrpSpPr>
            <p:cNvPr id="12" name="组合 13">
              <a:extLst>
                <a:ext uri="{FF2B5EF4-FFF2-40B4-BE49-F238E27FC236}">
                  <a16:creationId xmlns="" xmlns:a16="http://schemas.microsoft.com/office/drawing/2014/main" id="{4BD5C383-3C92-4C69-9AAA-F3CD024FDD02}"/>
                </a:ext>
              </a:extLst>
            </p:cNvPr>
            <p:cNvGrpSpPr/>
            <p:nvPr/>
          </p:nvGrpSpPr>
          <p:grpSpPr>
            <a:xfrm>
              <a:off x="9678533" y="1727510"/>
              <a:ext cx="1633083" cy="2651761"/>
              <a:chOff x="10148" y="2902"/>
              <a:chExt cx="2571" cy="4175"/>
            </a:xfrm>
          </p:grpSpPr>
          <p:sp>
            <p:nvSpPr>
              <p:cNvPr id="13" name="文本框 8">
                <a:extLst>
                  <a:ext uri="{FF2B5EF4-FFF2-40B4-BE49-F238E27FC236}">
                    <a16:creationId xmlns="" xmlns:a16="http://schemas.microsoft.com/office/drawing/2014/main" id="{76018E57-A15F-4F21-9A6F-6F5D422D0B92}"/>
                  </a:ext>
                </a:extLst>
              </p:cNvPr>
              <p:cNvSpPr txBox="1">
                <a:spLocks noChangeArrowheads="1"/>
              </p:cNvSpPr>
              <p:nvPr/>
            </p:nvSpPr>
            <p:spPr bwMode="auto">
              <a:xfrm>
                <a:off x="10148" y="4720"/>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O</a:t>
                </a:r>
              </a:p>
            </p:txBody>
          </p:sp>
          <p:sp>
            <p:nvSpPr>
              <p:cNvPr id="14" name="文本框 9">
                <a:extLst>
                  <a:ext uri="{FF2B5EF4-FFF2-40B4-BE49-F238E27FC236}">
                    <a16:creationId xmlns="" xmlns:a16="http://schemas.microsoft.com/office/drawing/2014/main" id="{07A7E639-3634-4FD2-BF2E-5D077E7A40E6}"/>
                  </a:ext>
                </a:extLst>
              </p:cNvPr>
              <p:cNvSpPr txBox="1">
                <a:spLocks noChangeArrowheads="1"/>
              </p:cNvSpPr>
              <p:nvPr/>
            </p:nvSpPr>
            <p:spPr bwMode="auto">
              <a:xfrm>
                <a:off x="12084" y="4134"/>
                <a:ext cx="63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C</a:t>
                </a:r>
              </a:p>
            </p:txBody>
          </p:sp>
          <p:sp>
            <p:nvSpPr>
              <p:cNvPr id="15" name="文本框 10">
                <a:extLst>
                  <a:ext uri="{FF2B5EF4-FFF2-40B4-BE49-F238E27FC236}">
                    <a16:creationId xmlns="" xmlns:a16="http://schemas.microsoft.com/office/drawing/2014/main" id="{13CA8F52-6F17-4C52-B790-3101B4EB02A0}"/>
                  </a:ext>
                </a:extLst>
              </p:cNvPr>
              <p:cNvSpPr txBox="1">
                <a:spLocks noChangeArrowheads="1"/>
              </p:cNvSpPr>
              <p:nvPr/>
            </p:nvSpPr>
            <p:spPr bwMode="auto">
              <a:xfrm>
                <a:off x="10428" y="2902"/>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A</a:t>
                </a:r>
              </a:p>
            </p:txBody>
          </p:sp>
          <p:sp>
            <p:nvSpPr>
              <p:cNvPr id="16" name="文本框 11">
                <a:extLst>
                  <a:ext uri="{FF2B5EF4-FFF2-40B4-BE49-F238E27FC236}">
                    <a16:creationId xmlns="" xmlns:a16="http://schemas.microsoft.com/office/drawing/2014/main" id="{5F498EE6-6CED-407E-BF06-12916FB2DA47}"/>
                  </a:ext>
                </a:extLst>
              </p:cNvPr>
              <p:cNvSpPr txBox="1">
                <a:spLocks noChangeArrowheads="1"/>
              </p:cNvSpPr>
              <p:nvPr/>
            </p:nvSpPr>
            <p:spPr bwMode="auto">
              <a:xfrm>
                <a:off x="10469" y="6357"/>
                <a:ext cx="60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B</a:t>
                </a:r>
              </a:p>
            </p:txBody>
          </p:sp>
        </p:grpSp>
        <p:sp>
          <p:nvSpPr>
            <p:cNvPr id="21" name="任意多边形: 形状 20">
              <a:extLst>
                <a:ext uri="{FF2B5EF4-FFF2-40B4-BE49-F238E27FC236}">
                  <a16:creationId xmlns="" xmlns:a16="http://schemas.microsoft.com/office/drawing/2014/main" id="{1A18B04F-C52E-4718-B883-3D40AB684DEB}"/>
                </a:ext>
              </a:extLst>
            </p:cNvPr>
            <p:cNvSpPr/>
            <p:nvPr/>
          </p:nvSpPr>
          <p:spPr>
            <a:xfrm rot="1991319">
              <a:off x="10777077" y="2743510"/>
              <a:ext cx="108642" cy="166992"/>
            </a:xfrm>
            <a:custGeom>
              <a:gdLst>
                <a:gd name="connsiteX0" fmla="*/ 0 w 342900"/>
                <a:gd name="connsiteY0" fmla="*/ 0 h 352425"/>
                <a:gd name="connsiteX1" fmla="*/ 0 w 342900"/>
                <a:gd name="connsiteY1" fmla="*/ 352425 h 352425"/>
                <a:gd name="connsiteX2" fmla="*/ 342900 w 342900"/>
                <a:gd name="connsiteY2" fmla="*/ 352425 h 352425"/>
              </a:gdLst>
              <a:cxnLst>
                <a:cxn ang="0">
                  <a:pos x="connsiteX0" y="connsiteY0"/>
                </a:cxn>
                <a:cxn ang="0">
                  <a:pos x="connsiteX1" y="connsiteY1"/>
                </a:cxn>
                <a:cxn ang="0">
                  <a:pos x="connsiteX2" y="connsiteY2"/>
                </a:cxn>
              </a:cxnLst>
              <a:rect l="l" t="t" r="r" b="b"/>
              <a:pathLst>
                <a:path w="342900" h="352425">
                  <a:moveTo>
                    <a:pt x="0" y="0"/>
                  </a:moveTo>
                  <a:lnTo>
                    <a:pt x="0" y="352425"/>
                  </a:lnTo>
                  <a:lnTo>
                    <a:pt x="342900" y="352425"/>
                  </a:ln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24">
            <a:extLst>
              <a:ext uri="{FF2B5EF4-FFF2-40B4-BE49-F238E27FC236}">
                <a16:creationId xmlns="" xmlns:a16="http://schemas.microsoft.com/office/drawing/2014/main" id="{01039A9E-F343-49C9-BD15-743971BB9210}"/>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spTree>
    <p:extLst>
      <p:ext uri="{BB962C8B-B14F-4D97-AF65-F5344CB8AC3E}">
        <p14:creationId xmlns:p14="http://schemas.microsoft.com/office/powerpoint/2010/main" val="1746839557"/>
      </p:ext>
    </p:ext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7">
            <a:extLst>
              <a:ext uri="{FF2B5EF4-FFF2-40B4-BE49-F238E27FC236}">
                <a16:creationId xmlns="" xmlns:a16="http://schemas.microsoft.com/office/drawing/2014/main" id="{3CFAEB7C-38A1-4BD2-A10B-C837224BB12C}"/>
              </a:ext>
            </a:extLst>
          </p:cNvPr>
          <p:cNvGrpSpPr/>
          <p:nvPr/>
        </p:nvGrpSpPr>
        <p:grpSpPr>
          <a:xfrm>
            <a:off x="10038557" y="2120271"/>
            <a:ext cx="314325" cy="1943100"/>
            <a:chOff x="10715" y="3019"/>
            <a:chExt cx="494" cy="3061"/>
          </a:xfrm>
        </p:grpSpPr>
        <p:cxnSp>
          <p:nvCxnSpPr>
            <p:cNvPr id="3" name="直接连接符 3">
              <a:extLst>
                <a:ext uri="{FF2B5EF4-FFF2-40B4-BE49-F238E27FC236}">
                  <a16:creationId xmlns="" xmlns:a16="http://schemas.microsoft.com/office/drawing/2014/main" id="{3B4E57DB-B118-4D8B-B3AB-DC46A9894E54}"/>
                </a:ext>
              </a:extLst>
            </p:cNvPr>
            <p:cNvCxnSpPr>
              <a:cxnSpLocks noChangeShapeType="1"/>
            </p:cNvCxnSpPr>
            <p:nvPr/>
          </p:nvCxnSpPr>
          <p:spPr bwMode="auto">
            <a:xfrm flipH="1">
              <a:off x="10715" y="3019"/>
              <a:ext cx="0" cy="3061"/>
            </a:xfrm>
            <a:prstGeom prst="line">
              <a:avLst/>
            </a:prstGeom>
            <a:noFill/>
            <a:ln w="28575">
              <a:solidFill>
                <a:srgbClr val="FF0000"/>
              </a:solidFill>
              <a:round/>
            </a:ln>
            <a:extLst>
              <a:ext uri="{909E8E84-426E-40DD-AFC4-6F175D3DCCD1}">
                <a14:hiddenFill xmlns:a14="http://schemas.microsoft.com/office/drawing/2010/main">
                  <a:noFill/>
                </a14:hiddenFill>
              </a:ext>
            </a:extLst>
          </p:spPr>
        </p:cxnSp>
        <p:cxnSp>
          <p:nvCxnSpPr>
            <p:cNvPr id="4" name="直接连接符 5">
              <a:extLst>
                <a:ext uri="{FF2B5EF4-FFF2-40B4-BE49-F238E27FC236}">
                  <a16:creationId xmlns="" xmlns:a16="http://schemas.microsoft.com/office/drawing/2014/main" id="{6D8CA060-3F38-46A6-A618-62FE1FBC2CA5}"/>
                </a:ext>
              </a:extLst>
            </p:cNvPr>
            <p:cNvCxnSpPr>
              <a:cxnSpLocks noChangeShapeType="1"/>
            </p:cNvCxnSpPr>
            <p:nvPr/>
          </p:nvCxnSpPr>
          <p:spPr bwMode="auto">
            <a:xfrm flipH="1">
              <a:off x="10755" y="3112"/>
              <a:ext cx="454" cy="2948"/>
            </a:xfrm>
            <a:prstGeom prst="line">
              <a:avLst/>
            </a:prstGeom>
            <a:noFill/>
            <a:ln w="28575">
              <a:solidFill>
                <a:srgbClr val="FF0000"/>
              </a:solidFill>
              <a:round/>
            </a:ln>
            <a:extLst>
              <a:ext uri="{909E8E84-426E-40DD-AFC4-6F175D3DCCD1}">
                <a14:hiddenFill xmlns:a14="http://schemas.microsoft.com/office/drawing/2010/main">
                  <a:noFill/>
                </a14:hiddenFill>
              </a:ext>
            </a:extLst>
          </p:spPr>
        </p:cxnSp>
        <p:cxnSp>
          <p:nvCxnSpPr>
            <p:cNvPr id="5" name="直接连接符 6">
              <a:extLst>
                <a:ext uri="{FF2B5EF4-FFF2-40B4-BE49-F238E27FC236}">
                  <a16:creationId xmlns="" xmlns:a16="http://schemas.microsoft.com/office/drawing/2014/main" id="{AD7BE3C5-FDC0-4045-A895-5C71B089872B}"/>
                </a:ext>
              </a:extLst>
            </p:cNvPr>
            <p:cNvCxnSpPr>
              <a:cxnSpLocks noChangeShapeType="1"/>
            </p:cNvCxnSpPr>
            <p:nvPr/>
          </p:nvCxnSpPr>
          <p:spPr bwMode="auto">
            <a:xfrm>
              <a:off x="10755" y="3039"/>
              <a:ext cx="454" cy="113"/>
            </a:xfrm>
            <a:prstGeom prst="line">
              <a:avLst/>
            </a:prstGeom>
            <a:noFill/>
            <a:ln w="28575">
              <a:solidFill>
                <a:srgbClr val="FF0000"/>
              </a:solidFill>
              <a:round/>
            </a:ln>
            <a:extLst>
              <a:ext uri="{909E8E84-426E-40DD-AFC4-6F175D3DCCD1}">
                <a14:hiddenFill xmlns:a14="http://schemas.microsoft.com/office/drawing/2010/main">
                  <a:noFill/>
                </a14:hiddenFill>
              </a:ext>
            </a:extLst>
          </p:spPr>
        </p:cxnSp>
      </p:grpSp>
      <p:sp>
        <p:nvSpPr>
          <p:cNvPr id="6" name="Text Box 7">
            <a:extLst>
              <a:ext uri="{FF2B5EF4-FFF2-40B4-BE49-F238E27FC236}">
                <a16:creationId xmlns="" xmlns:a16="http://schemas.microsoft.com/office/drawing/2014/main" id="{DBD8EB7E-2CE2-4538-806F-1DAACDC1BC3F}"/>
              </a:ext>
            </a:extLst>
          </p:cNvPr>
          <p:cNvSpPr txBox="1">
            <a:spLocks noChangeArrowheads="1"/>
          </p:cNvSpPr>
          <p:nvPr/>
        </p:nvSpPr>
        <p:spPr bwMode="auto">
          <a:xfrm>
            <a:off x="234914" y="895033"/>
            <a:ext cx="118377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a:solidFill>
                  <a:srgbClr val="C00000"/>
                </a:solidFill>
                <a:latin typeface="黑体" panose="02010609060101010101" pitchFamily="49" charset="-122"/>
                <a:ea typeface="黑体" panose="02010609060101010101" pitchFamily="49" charset="-122"/>
              </a:rPr>
              <a:t>例</a:t>
            </a:r>
            <a:r>
              <a:rPr lang="en-US" altLang="zh-CN" sz="2800" b="1">
                <a:solidFill>
                  <a:srgbClr val="C00000"/>
                </a:solidFill>
                <a:latin typeface="黑体" panose="02010609060101010101" pitchFamily="49" charset="-122"/>
                <a:ea typeface="黑体" panose="02010609060101010101" pitchFamily="49" charset="-122"/>
              </a:rPr>
              <a:t>1 </a:t>
            </a:r>
            <a:r>
              <a:rPr lang="zh-CN" altLang="en-US" sz="2800">
                <a:latin typeface="黑体" panose="02010609060101010101" pitchFamily="49" charset="-122"/>
                <a:ea typeface="黑体" panose="02010609060101010101" pitchFamily="49" charset="-122"/>
              </a:rPr>
              <a:t>如图，</a:t>
            </a:r>
            <a:r>
              <a:rPr lang="en-US" altLang="zh-CN" sz="2800">
                <a:latin typeface="黑体" panose="02010609060101010101" pitchFamily="49" charset="-122"/>
                <a:ea typeface="黑体" panose="02010609060101010101" pitchFamily="49" charset="-122"/>
              </a:rPr>
              <a:t>AB</a:t>
            </a:r>
            <a:r>
              <a:rPr lang="zh-CN" altLang="en-US" sz="2800">
                <a:latin typeface="黑体" panose="02010609060101010101" pitchFamily="49" charset="-122"/>
                <a:ea typeface="黑体" panose="02010609060101010101" pitchFamily="49" charset="-122"/>
              </a:rPr>
              <a:t>是</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O</a:t>
            </a:r>
            <a:r>
              <a:rPr lang="zh-CN" altLang="en-US" sz="2800">
                <a:latin typeface="Times New Roman" panose="02020603050405020304" pitchFamily="18" charset="0"/>
                <a:ea typeface="黑体" panose="02010609060101010101" pitchFamily="49" charset="-122"/>
                <a:sym typeface="宋体" panose="02010600030101010101" pitchFamily="2" charset="-122"/>
              </a:rPr>
              <a:t>的直径，</a:t>
            </a:r>
            <a:r>
              <a:rPr lang="en-US" altLang="zh-CN" sz="2800">
                <a:latin typeface="Times New Roman" panose="02020603050405020304" pitchFamily="18" charset="0"/>
                <a:ea typeface="黑体" panose="02010609060101010101" pitchFamily="49" charset="-122"/>
                <a:sym typeface="宋体" panose="02010600030101010101" pitchFamily="2" charset="-122"/>
              </a:rPr>
              <a:t>∠A=80</a:t>
            </a:r>
            <a:r>
              <a:rPr lang="en-US" altLang="zh-CN" sz="2800">
                <a:ea typeface="黑体" panose="02010609060101010101" pitchFamily="49" charset="-122"/>
                <a:sym typeface="宋体" panose="02010600030101010101" pitchFamily="2" charset="-122"/>
              </a:rPr>
              <a:t>°.</a:t>
            </a:r>
            <a:r>
              <a:rPr lang="zh-CN" altLang="en-US" sz="2800">
                <a:ea typeface="黑体" panose="02010609060101010101" pitchFamily="49" charset="-122"/>
                <a:sym typeface="宋体" panose="02010600030101010101" pitchFamily="2" charset="-122"/>
              </a:rPr>
              <a:t>求</a:t>
            </a:r>
            <a:r>
              <a:rPr lang="en-US" altLang="zh-CN" sz="280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ABC</a:t>
            </a:r>
            <a:r>
              <a:rPr lang="zh-CN" altLang="en-US" sz="2800">
                <a:ea typeface="黑体" panose="02010609060101010101" pitchFamily="49" charset="-122"/>
                <a:sym typeface="宋体" panose="02010600030101010101" pitchFamily="2" charset="-122"/>
              </a:rPr>
              <a:t>的大小</a:t>
            </a:r>
            <a:r>
              <a:rPr lang="en-US" altLang="zh-CN" sz="2800">
                <a:ea typeface="黑体" panose="02010609060101010101" pitchFamily="49" charset="-122"/>
                <a:sym typeface="宋体" panose="02010600030101010101" pitchFamily="2" charset="-122"/>
              </a:rPr>
              <a:t>.</a:t>
            </a:r>
          </a:p>
        </p:txBody>
      </p:sp>
      <p:sp>
        <p:nvSpPr>
          <p:cNvPr id="7" name="椭圆 4">
            <a:extLst>
              <a:ext uri="{FF2B5EF4-FFF2-40B4-BE49-F238E27FC236}">
                <a16:creationId xmlns="" xmlns:a16="http://schemas.microsoft.com/office/drawing/2014/main" id="{FB4C25E2-DE17-4A94-98B3-1EBC5009EB24}"/>
              </a:ext>
            </a:extLst>
          </p:cNvPr>
          <p:cNvSpPr>
            <a:spLocks noChangeArrowheads="1"/>
          </p:cNvSpPr>
          <p:nvPr/>
        </p:nvSpPr>
        <p:spPr bwMode="auto">
          <a:xfrm>
            <a:off x="10005220" y="3068009"/>
            <a:ext cx="79375" cy="76200"/>
          </a:xfrm>
          <a:prstGeom prst="ellipse">
            <a:avLst/>
          </a:prstGeom>
          <a:solidFill>
            <a:schemeClr val="tx1"/>
          </a:solidFill>
          <a:ln w="9525">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8" name="椭圆 1">
            <a:extLst>
              <a:ext uri="{FF2B5EF4-FFF2-40B4-BE49-F238E27FC236}">
                <a16:creationId xmlns="" xmlns:a16="http://schemas.microsoft.com/office/drawing/2014/main" id="{D35B8191-8786-4082-B11F-E5FEF6E32AA2}"/>
              </a:ext>
            </a:extLst>
          </p:cNvPr>
          <p:cNvSpPr>
            <a:spLocks noChangeArrowheads="1"/>
          </p:cNvSpPr>
          <p:nvPr/>
        </p:nvSpPr>
        <p:spPr bwMode="auto">
          <a:xfrm>
            <a:off x="9101931" y="2120271"/>
            <a:ext cx="1873250" cy="1930400"/>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nvGrpSpPr>
          <p:cNvPr id="9" name="组合 13">
            <a:extLst>
              <a:ext uri="{FF2B5EF4-FFF2-40B4-BE49-F238E27FC236}">
                <a16:creationId xmlns="" xmlns:a16="http://schemas.microsoft.com/office/drawing/2014/main" id="{67751D50-17BB-415D-800D-1386FF6E3EA9}"/>
              </a:ext>
            </a:extLst>
          </p:cNvPr>
          <p:cNvGrpSpPr/>
          <p:nvPr/>
        </p:nvGrpSpPr>
        <p:grpSpPr>
          <a:xfrm>
            <a:off x="9606756" y="1788484"/>
            <a:ext cx="1042988" cy="2647950"/>
            <a:chOff x="10035" y="2998"/>
            <a:chExt cx="1642" cy="4169"/>
          </a:xfrm>
        </p:grpSpPr>
        <p:sp>
          <p:nvSpPr>
            <p:cNvPr id="10" name="文本框 8">
              <a:extLst>
                <a:ext uri="{FF2B5EF4-FFF2-40B4-BE49-F238E27FC236}">
                  <a16:creationId xmlns="" xmlns:a16="http://schemas.microsoft.com/office/drawing/2014/main" id="{AEB0BC13-D6DF-4E86-A712-F2F66DD4774E}"/>
                </a:ext>
              </a:extLst>
            </p:cNvPr>
            <p:cNvSpPr txBox="1">
              <a:spLocks noChangeArrowheads="1"/>
            </p:cNvSpPr>
            <p:nvPr/>
          </p:nvSpPr>
          <p:spPr bwMode="auto">
            <a:xfrm>
              <a:off x="10148" y="4720"/>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O</a:t>
              </a:r>
            </a:p>
          </p:txBody>
        </p:sp>
        <p:sp>
          <p:nvSpPr>
            <p:cNvPr id="11" name="文本框 9">
              <a:extLst>
                <a:ext uri="{FF2B5EF4-FFF2-40B4-BE49-F238E27FC236}">
                  <a16:creationId xmlns="" xmlns:a16="http://schemas.microsoft.com/office/drawing/2014/main" id="{79D10BB6-EB59-400D-ACBE-84323AB9BB37}"/>
                </a:ext>
              </a:extLst>
            </p:cNvPr>
            <p:cNvSpPr txBox="1">
              <a:spLocks noChangeArrowheads="1"/>
            </p:cNvSpPr>
            <p:nvPr/>
          </p:nvSpPr>
          <p:spPr bwMode="auto">
            <a:xfrm>
              <a:off x="11042" y="3038"/>
              <a:ext cx="63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C</a:t>
              </a:r>
            </a:p>
          </p:txBody>
        </p:sp>
        <p:sp>
          <p:nvSpPr>
            <p:cNvPr id="12" name="文本框 10">
              <a:extLst>
                <a:ext uri="{FF2B5EF4-FFF2-40B4-BE49-F238E27FC236}">
                  <a16:creationId xmlns="" xmlns:a16="http://schemas.microsoft.com/office/drawing/2014/main" id="{75B9743E-4A86-4DDD-900F-692AAA618529}"/>
                </a:ext>
              </a:extLst>
            </p:cNvPr>
            <p:cNvSpPr txBox="1">
              <a:spLocks noChangeArrowheads="1"/>
            </p:cNvSpPr>
            <p:nvPr/>
          </p:nvSpPr>
          <p:spPr bwMode="auto">
            <a:xfrm>
              <a:off x="10035" y="2998"/>
              <a:ext cx="642"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A</a:t>
              </a:r>
            </a:p>
          </p:txBody>
        </p:sp>
        <p:sp>
          <p:nvSpPr>
            <p:cNvPr id="13" name="文本框 11">
              <a:extLst>
                <a:ext uri="{FF2B5EF4-FFF2-40B4-BE49-F238E27FC236}">
                  <a16:creationId xmlns="" xmlns:a16="http://schemas.microsoft.com/office/drawing/2014/main" id="{10C41A19-2160-4311-8DD7-03178389FB35}"/>
                </a:ext>
              </a:extLst>
            </p:cNvPr>
            <p:cNvSpPr txBox="1">
              <a:spLocks noChangeArrowheads="1"/>
            </p:cNvSpPr>
            <p:nvPr/>
          </p:nvSpPr>
          <p:spPr bwMode="auto">
            <a:xfrm>
              <a:off x="10415" y="6447"/>
              <a:ext cx="60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sym typeface="宋体" panose="02010600030101010101" pitchFamily="2" charset="-122"/>
                </a:rPr>
                <a:t>B</a:t>
              </a:r>
            </a:p>
          </p:txBody>
        </p:sp>
      </p:grpSp>
      <p:sp>
        <p:nvSpPr>
          <p:cNvPr id="14" name="Text Box 7">
            <a:extLst>
              <a:ext uri="{FF2B5EF4-FFF2-40B4-BE49-F238E27FC236}">
                <a16:creationId xmlns="" xmlns:a16="http://schemas.microsoft.com/office/drawing/2014/main" id="{53EB0397-21C6-42A5-B31D-DB76DF647E5C}"/>
              </a:ext>
            </a:extLst>
          </p:cNvPr>
          <p:cNvSpPr txBox="1">
            <a:spLocks noChangeArrowheads="1"/>
          </p:cNvSpPr>
          <p:nvPr/>
        </p:nvSpPr>
        <p:spPr bwMode="auto">
          <a:xfrm>
            <a:off x="335360" y="1766780"/>
            <a:ext cx="7992888"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黑体" panose="02010609060101010101" pitchFamily="49" charset="-122"/>
                <a:ea typeface="黑体" panose="02010609060101010101" pitchFamily="49" charset="-122"/>
              </a:rPr>
              <a:t>解：</a:t>
            </a:r>
            <a:r>
              <a:rPr lang="en-US" altLang="zh-CN" sz="2800">
                <a:solidFill>
                  <a:srgbClr val="FF0000"/>
                </a:solidFill>
                <a:latin typeface="Times New Roman" panose="02020603050405020304" pitchFamily="18" charset="0"/>
                <a:ea typeface="黑体" panose="02010609060101010101" pitchFamily="49" charset="-122"/>
              </a:rPr>
              <a:t>∵AB</a:t>
            </a:r>
            <a:r>
              <a:rPr lang="zh-CN" altLang="en-US" sz="2800">
                <a:solidFill>
                  <a:srgbClr val="FF0000"/>
                </a:solidFill>
                <a:latin typeface="黑体" panose="02010609060101010101" pitchFamily="49" charset="-122"/>
                <a:ea typeface="黑体" panose="02010609060101010101" pitchFamily="49" charset="-122"/>
              </a:rPr>
              <a:t>是</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O</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的直径，</a:t>
            </a:r>
          </a:p>
          <a:p>
            <a:pPr>
              <a:lnSpc>
                <a:spcPct val="150000"/>
              </a:lnSpc>
            </a:pP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∴∠ACB=90</a:t>
            </a:r>
            <a:r>
              <a:rPr lang="en-US" altLang="zh-CN" sz="2800">
                <a:solidFill>
                  <a:srgbClr val="FF0000"/>
                </a:solidFill>
                <a:ea typeface="黑体" panose="02010609060101010101" pitchFamily="49" charset="-122"/>
                <a:sym typeface="宋体" panose="02010600030101010101" pitchFamily="2" charset="-122"/>
              </a:rPr>
              <a:t>°</a:t>
            </a:r>
            <a:r>
              <a:rPr lang="zh-CN" altLang="en-US" sz="2800">
                <a:solidFill>
                  <a:srgbClr val="FF0000"/>
                </a:solidFill>
                <a:ea typeface="黑体" panose="02010609060101010101" pitchFamily="49" charset="-122"/>
                <a:sym typeface="宋体" panose="02010600030101010101" pitchFamily="2" charset="-122"/>
              </a:rPr>
              <a:t>（直径所对的圆周角等于</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90°</a:t>
            </a:r>
            <a:r>
              <a:rPr lang="en-US" altLang="zh-CN" sz="2800">
                <a:solidFill>
                  <a:srgbClr val="FF0000"/>
                </a:solidFill>
                <a:ea typeface="黑体" panose="02010609060101010101" pitchFamily="49" charset="-122"/>
                <a:sym typeface="宋体" panose="02010600030101010101" pitchFamily="2" charset="-122"/>
              </a:rPr>
              <a:t>.</a:t>
            </a:r>
            <a:r>
              <a:rPr lang="zh-CN" altLang="en-US" sz="2800">
                <a:solidFill>
                  <a:srgbClr val="FF0000"/>
                </a:solidFill>
                <a:ea typeface="黑体" panose="02010609060101010101" pitchFamily="49" charset="-122"/>
                <a:sym typeface="宋体" panose="02010600030101010101" pitchFamily="2" charset="-122"/>
              </a:rPr>
              <a:t>）</a:t>
            </a:r>
          </a:p>
        </p:txBody>
      </p:sp>
      <p:sp>
        <p:nvSpPr>
          <p:cNvPr id="15" name="文本框 14">
            <a:extLst>
              <a:ext uri="{FF2B5EF4-FFF2-40B4-BE49-F238E27FC236}">
                <a16:creationId xmlns="" xmlns:a16="http://schemas.microsoft.com/office/drawing/2014/main" id="{A2476A54-272A-4C75-AB8F-62956FFDA9A9}"/>
              </a:ext>
            </a:extLst>
          </p:cNvPr>
          <p:cNvSpPr txBox="1">
            <a:spLocks noChangeArrowheads="1"/>
          </p:cNvSpPr>
          <p:nvPr/>
        </p:nvSpPr>
        <p:spPr bwMode="auto">
          <a:xfrm>
            <a:off x="335360" y="3172311"/>
            <a:ext cx="6713538"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∴∠ABC=180</a:t>
            </a:r>
            <a:r>
              <a:rPr lang="en-US" altLang="zh-CN" sz="2800">
                <a:solidFill>
                  <a:srgbClr val="FF0000"/>
                </a:solidFill>
                <a:ea typeface="黑体" panose="02010609060101010101" pitchFamily="49" charset="-122"/>
                <a:sym typeface="宋体" panose="02010600030101010101" pitchFamily="2" charset="-122"/>
              </a:rPr>
              <a:t>°</a:t>
            </a:r>
            <a:r>
              <a:rPr lang="en-US" altLang="zh-CN" sz="2800">
                <a:solidFill>
                  <a:srgbClr val="FF0000"/>
                </a:solidFill>
                <a:latin typeface="宋体" panose="02010600030101010101" pitchFamily="2"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a:t>
            </a:r>
            <a:r>
              <a:rPr lang="en-US" altLang="zh-CN" sz="2800">
                <a:solidFill>
                  <a:srgbClr val="FF0000"/>
                </a:solidFill>
                <a:latin typeface="宋体" panose="02010600030101010101" pitchFamily="2"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∠ACB</a:t>
            </a:r>
          </a:p>
          <a:p>
            <a:pPr>
              <a:lnSpc>
                <a:spcPct val="150000"/>
              </a:lnSpc>
            </a:pPr>
            <a:r>
              <a:rPr lang="en-US" altLang="zh-CN" sz="2800">
                <a:solidFill>
                  <a:srgbClr val="FF0000"/>
                </a:solidFill>
                <a:ea typeface="黑体" panose="02010609060101010101" pitchFamily="49" charset="-122"/>
                <a:sym typeface="宋体" panose="02010600030101010101" pitchFamily="2" charset="-122"/>
              </a:rPr>
              <a:t>               </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=180</a:t>
            </a:r>
            <a:r>
              <a:rPr lang="en-US" altLang="zh-CN" sz="2800">
                <a:solidFill>
                  <a:srgbClr val="FF0000"/>
                </a:solidFill>
                <a:ea typeface="黑体" panose="02010609060101010101" pitchFamily="49" charset="-122"/>
                <a:sym typeface="宋体" panose="02010600030101010101" pitchFamily="2" charset="-122"/>
              </a:rPr>
              <a:t>°</a:t>
            </a:r>
            <a:r>
              <a:rPr lang="en-US" altLang="zh-CN" sz="2800">
                <a:solidFill>
                  <a:srgbClr val="FF0000"/>
                </a:solidFill>
                <a:latin typeface="宋体" panose="02010600030101010101" pitchFamily="2"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90</a:t>
            </a:r>
            <a:r>
              <a:rPr lang="en-US" altLang="zh-CN" sz="2800">
                <a:solidFill>
                  <a:srgbClr val="FF0000"/>
                </a:solidFill>
                <a:ea typeface="黑体" panose="02010609060101010101" pitchFamily="49" charset="-122"/>
                <a:sym typeface="宋体" panose="02010600030101010101" pitchFamily="2" charset="-122"/>
              </a:rPr>
              <a:t>°</a:t>
            </a:r>
            <a:r>
              <a:rPr lang="en-US" altLang="zh-CN" sz="2800">
                <a:solidFill>
                  <a:srgbClr val="FF0000"/>
                </a:solidFill>
                <a:latin typeface="宋体" panose="02010600030101010101" pitchFamily="2"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80</a:t>
            </a:r>
            <a:r>
              <a:rPr lang="en-US" altLang="zh-CN" sz="2800">
                <a:solidFill>
                  <a:srgbClr val="FF0000"/>
                </a:solidFill>
                <a:ea typeface="黑体" panose="02010609060101010101" pitchFamily="49"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=10°.</a:t>
            </a:r>
          </a:p>
        </p:txBody>
      </p:sp>
      <p:sp>
        <p:nvSpPr>
          <p:cNvPr id="16" name="矩形 15">
            <a:extLst>
              <a:ext uri="{FF2B5EF4-FFF2-40B4-BE49-F238E27FC236}">
                <a16:creationId xmlns="" xmlns:a16="http://schemas.microsoft.com/office/drawing/2014/main" id="{98AF7E66-9CD4-4F0D-87BF-BB885E03272C}"/>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spTree>
    <p:extLst>
      <p:ext uri="{BB962C8B-B14F-4D97-AF65-F5344CB8AC3E}">
        <p14:creationId xmlns:p14="http://schemas.microsoft.com/office/powerpoint/2010/main" val="12490897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7">
            <a:extLst>
              <a:ext uri="{FF2B5EF4-FFF2-40B4-BE49-F238E27FC236}">
                <a16:creationId xmlns="" xmlns:a16="http://schemas.microsoft.com/office/drawing/2014/main" id="{F157B937-57CD-4C7D-A30F-56911EAFB976}"/>
              </a:ext>
            </a:extLst>
          </p:cNvPr>
          <p:cNvSpPr txBox="1">
            <a:spLocks noChangeArrowheads="1"/>
          </p:cNvSpPr>
          <p:nvPr/>
        </p:nvSpPr>
        <p:spPr bwMode="auto">
          <a:xfrm>
            <a:off x="335360" y="1048806"/>
            <a:ext cx="7545388"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a:solidFill>
                  <a:srgbClr val="C00000"/>
                </a:solidFill>
                <a:latin typeface="Times New Roman" panose="02020603050405020304" pitchFamily="18" charset="0"/>
                <a:ea typeface="黑体" panose="02010609060101010101" pitchFamily="49" charset="-122"/>
              </a:rPr>
              <a:t>例</a:t>
            </a:r>
            <a:r>
              <a:rPr lang="en-US" altLang="zh-CN" sz="2800" b="1">
                <a:solidFill>
                  <a:srgbClr val="C00000"/>
                </a:solidFill>
                <a:latin typeface="Times New Roman" panose="02020603050405020304" pitchFamily="18" charset="0"/>
                <a:ea typeface="黑体" panose="02010609060101010101" pitchFamily="49" charset="-122"/>
              </a:rPr>
              <a:t>2</a:t>
            </a:r>
            <a:r>
              <a:rPr lang="en-US" altLang="zh-CN" sz="2800" b="1">
                <a:solidFill>
                  <a:srgbClr val="C00000"/>
                </a:solidFill>
                <a:latin typeface="黑体" panose="02010609060101010101" pitchFamily="49" charset="-122"/>
                <a:ea typeface="黑体" panose="02010609060101010101" pitchFamily="49" charset="-122"/>
              </a:rPr>
              <a:t> </a:t>
            </a:r>
            <a:r>
              <a:rPr lang="zh-CN" altLang="en-US" sz="2800">
                <a:latin typeface="黑体" panose="02010609060101010101" pitchFamily="49" charset="-122"/>
                <a:ea typeface="黑体" panose="02010609060101010101" pitchFamily="49" charset="-122"/>
              </a:rPr>
              <a:t>如图，分别求出图中</a:t>
            </a:r>
            <a:r>
              <a:rPr lang="en-US" altLang="zh-CN" sz="2800">
                <a:latin typeface="黑体" panose="02010609060101010101" pitchFamily="49" charset="-122"/>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x</a:t>
            </a:r>
            <a:r>
              <a:rPr lang="zh-CN" altLang="en-US" sz="2800">
                <a:latin typeface="黑体" panose="02010609060101010101" pitchFamily="49" charset="-122"/>
                <a:ea typeface="黑体" panose="02010609060101010101" pitchFamily="49" charset="-122"/>
              </a:rPr>
              <a:t>的大小</a:t>
            </a:r>
            <a:r>
              <a:rPr lang="en-US" altLang="zh-CN" sz="2800">
                <a:latin typeface="黑体" panose="02010609060101010101" pitchFamily="49" charset="-122"/>
                <a:ea typeface="黑体" panose="02010609060101010101" pitchFamily="49" charset="-122"/>
              </a:rPr>
              <a:t>.</a:t>
            </a:r>
            <a:endParaRPr lang="en-US" altLang="zh-CN" sz="2800">
              <a:latin typeface="黑体" panose="02010609060101010101" pitchFamily="49" charset="-122"/>
              <a:ea typeface="黑体" panose="02010609060101010101" pitchFamily="49" charset="-122"/>
              <a:sym typeface="宋体" pitchFamily="2" charset="-122"/>
            </a:endParaRPr>
          </a:p>
        </p:txBody>
      </p:sp>
      <p:sp>
        <p:nvSpPr>
          <p:cNvPr id="28" name="Text Box 7">
            <a:extLst>
              <a:ext uri="{FF2B5EF4-FFF2-40B4-BE49-F238E27FC236}">
                <a16:creationId xmlns="" xmlns:a16="http://schemas.microsoft.com/office/drawing/2014/main" id="{350CF5E8-EB5A-4DD8-B350-2DDBEC1BB238}"/>
              </a:ext>
            </a:extLst>
          </p:cNvPr>
          <p:cNvSpPr txBox="1">
            <a:spLocks noChangeArrowheads="1"/>
          </p:cNvSpPr>
          <p:nvPr/>
        </p:nvSpPr>
        <p:spPr bwMode="auto">
          <a:xfrm>
            <a:off x="335112" y="4094048"/>
            <a:ext cx="7812087"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黑体" panose="02010609060101010101" pitchFamily="49" charset="-122"/>
                <a:ea typeface="黑体" panose="02010609060101010101" pitchFamily="49" charset="-122"/>
              </a:rPr>
              <a:t>解：</a:t>
            </a:r>
            <a:r>
              <a:rPr lang="en-US" altLang="zh-CN" sz="2800">
                <a:solidFill>
                  <a:srgbClr val="FF0000"/>
                </a:solidFill>
                <a:latin typeface="黑体" panose="02010609060101010101" pitchFamily="49" charset="-122"/>
                <a:ea typeface="黑体" panose="02010609060101010101" pitchFamily="49" charset="-122"/>
              </a:rPr>
              <a:t>(1)∵</a:t>
            </a:r>
            <a:r>
              <a:rPr lang="zh-CN" altLang="en-US" sz="2800">
                <a:solidFill>
                  <a:srgbClr val="FF0000"/>
                </a:solidFill>
                <a:latin typeface="黑体" panose="02010609060101010101" pitchFamily="49" charset="-122"/>
                <a:ea typeface="黑体" panose="02010609060101010101" pitchFamily="49" charset="-122"/>
              </a:rPr>
              <a:t>同弧所对圆周角相等</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=60</a:t>
            </a:r>
            <a:r>
              <a:rPr lang="en-US" altLang="zh-CN" sz="2800">
                <a:solidFill>
                  <a:srgbClr val="FF0000"/>
                </a:solidFill>
                <a:ea typeface="黑体" panose="02010609060101010101" pitchFamily="49" charset="-122"/>
                <a:sym typeface="宋体" panose="02010600030101010101" pitchFamily="2" charset="-122"/>
              </a:rPr>
              <a:t>°.</a:t>
            </a:r>
            <a:endParaRPr lang="zh-CN" altLang="en-US" sz="2800">
              <a:solidFill>
                <a:srgbClr val="FF0000"/>
              </a:solidFill>
              <a:ea typeface="黑体" panose="02010609060101010101" pitchFamily="49" charset="-122"/>
              <a:sym typeface="宋体" pitchFamily="2" charset="-122"/>
            </a:endParaRPr>
          </a:p>
        </p:txBody>
      </p:sp>
      <p:sp>
        <p:nvSpPr>
          <p:cNvPr id="34" name="Text Box 7">
            <a:extLst>
              <a:ext uri="{FF2B5EF4-FFF2-40B4-BE49-F238E27FC236}">
                <a16:creationId xmlns="" xmlns:a16="http://schemas.microsoft.com/office/drawing/2014/main" id="{580F9064-80C7-4C21-8E2C-94B8F27B06AE}"/>
              </a:ext>
            </a:extLst>
          </p:cNvPr>
          <p:cNvSpPr txBox="1">
            <a:spLocks noChangeArrowheads="1"/>
          </p:cNvSpPr>
          <p:nvPr/>
        </p:nvSpPr>
        <p:spPr bwMode="auto">
          <a:xfrm>
            <a:off x="1055440" y="4750894"/>
            <a:ext cx="21590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solidFill>
                  <a:srgbClr val="FF0000"/>
                </a:solidFill>
                <a:latin typeface="黑体" panose="02010609060101010101" pitchFamily="49" charset="-122"/>
                <a:ea typeface="黑体" panose="02010609060101010101" pitchFamily="49" charset="-122"/>
              </a:rPr>
              <a:t>(2)</a:t>
            </a:r>
            <a:r>
              <a:rPr lang="zh-CN" altLang="en-US" sz="2800">
                <a:solidFill>
                  <a:srgbClr val="FF0000"/>
                </a:solidFill>
                <a:latin typeface="黑体" panose="02010609060101010101" pitchFamily="49" charset="-122"/>
                <a:ea typeface="黑体" panose="02010609060101010101" pitchFamily="49" charset="-122"/>
              </a:rPr>
              <a:t>连接</a:t>
            </a:r>
            <a:r>
              <a:rPr lang="en-US" altLang="zh-CN" sz="2800">
                <a:solidFill>
                  <a:srgbClr val="FF0000"/>
                </a:solidFill>
                <a:latin typeface="Times New Roman" panose="02020603050405020304" pitchFamily="18" charset="0"/>
                <a:ea typeface="黑体" panose="02010609060101010101" pitchFamily="49" charset="-122"/>
              </a:rPr>
              <a:t>BF</a:t>
            </a:r>
            <a:r>
              <a:rPr lang="zh-CN" altLang="en-US" sz="2800">
                <a:solidFill>
                  <a:srgbClr val="FF0000"/>
                </a:solidFill>
                <a:latin typeface="黑体" panose="02010609060101010101" pitchFamily="49" charset="-122"/>
                <a:ea typeface="黑体" panose="02010609060101010101" pitchFamily="49" charset="-122"/>
              </a:rPr>
              <a:t>，</a:t>
            </a:r>
            <a:endParaRPr lang="zh-CN" altLang="en-US" sz="2800">
              <a:solidFill>
                <a:srgbClr val="FF0000"/>
              </a:solidFill>
              <a:latin typeface="黑体" panose="02010609060101010101" pitchFamily="49" charset="-122"/>
              <a:ea typeface="黑体" panose="02010609060101010101" pitchFamily="49" charset="-122"/>
              <a:sym typeface="宋体" pitchFamily="2" charset="-122"/>
            </a:endParaRPr>
          </a:p>
        </p:txBody>
      </p:sp>
      <p:sp>
        <p:nvSpPr>
          <p:cNvPr id="37" name="Text Box 7">
            <a:extLst>
              <a:ext uri="{FF2B5EF4-FFF2-40B4-BE49-F238E27FC236}">
                <a16:creationId xmlns="" xmlns:a16="http://schemas.microsoft.com/office/drawing/2014/main" id="{0AF557CD-238B-49F5-959B-3DE24DAE0106}"/>
              </a:ext>
            </a:extLst>
          </p:cNvPr>
          <p:cNvSpPr txBox="1">
            <a:spLocks noChangeArrowheads="1"/>
          </p:cNvSpPr>
          <p:nvPr/>
        </p:nvSpPr>
        <p:spPr bwMode="auto">
          <a:xfrm>
            <a:off x="3322390" y="4750894"/>
            <a:ext cx="4221162" cy="65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solidFill>
                  <a:srgbClr val="FF0000"/>
                </a:solidFill>
                <a:latin typeface="黑体" panose="02010609060101010101" pitchFamily="49" charset="-122"/>
                <a:ea typeface="黑体" panose="02010609060101010101" pitchFamily="49" charset="-122"/>
              </a:rPr>
              <a:t>∵</a:t>
            </a:r>
            <a:r>
              <a:rPr lang="zh-CN" altLang="en-US" sz="2800">
                <a:solidFill>
                  <a:srgbClr val="FF0000"/>
                </a:solidFill>
                <a:latin typeface="黑体" panose="02010609060101010101" pitchFamily="49" charset="-122"/>
                <a:ea typeface="黑体" panose="02010609060101010101" pitchFamily="49" charset="-122"/>
              </a:rPr>
              <a:t>同弧所对圆周角相等</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a:solidFill>
                <a:srgbClr val="FF0000"/>
              </a:solidFill>
              <a:ea typeface="黑体" panose="02010609060101010101" pitchFamily="49" charset="-122"/>
              <a:sym typeface="宋体" panose="02010600030101010101" pitchFamily="2" charset="-122"/>
            </a:endParaRPr>
          </a:p>
        </p:txBody>
      </p:sp>
      <p:sp>
        <p:nvSpPr>
          <p:cNvPr id="38" name="文本框 37">
            <a:extLst>
              <a:ext uri="{FF2B5EF4-FFF2-40B4-BE49-F238E27FC236}">
                <a16:creationId xmlns="" xmlns:a16="http://schemas.microsoft.com/office/drawing/2014/main" id="{6607F7AD-58D9-455E-BAC1-3D51AE3A844E}"/>
              </a:ext>
            </a:extLst>
          </p:cNvPr>
          <p:cNvSpPr txBox="1">
            <a:spLocks noChangeArrowheads="1"/>
          </p:cNvSpPr>
          <p:nvPr/>
        </p:nvSpPr>
        <p:spPr bwMode="auto">
          <a:xfrm>
            <a:off x="1080836" y="5540440"/>
            <a:ext cx="64785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∴∠ABF=∠D=20</a:t>
            </a:r>
            <a:r>
              <a:rPr lang="en-US" altLang="zh-CN" sz="2800">
                <a:solidFill>
                  <a:srgbClr val="FF0000"/>
                </a:solidFill>
                <a:ea typeface="黑体" panose="02010609060101010101" pitchFamily="49" charset="-122"/>
                <a:sym typeface="宋体" panose="02010600030101010101" pitchFamily="2" charset="-122"/>
              </a:rPr>
              <a:t>°</a:t>
            </a:r>
            <a:r>
              <a:rPr lang="zh-CN" altLang="en-US" sz="2800">
                <a:solidFill>
                  <a:srgbClr val="FF0000"/>
                </a:solidFill>
                <a:ea typeface="黑体" panose="02010609060101010101" pitchFamily="49" charset="-122"/>
                <a:sym typeface="宋体" panose="02010600030101010101" pitchFamily="2" charset="-122"/>
              </a:rPr>
              <a:t>，</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∠FBC=∠E=30</a:t>
            </a:r>
            <a:r>
              <a:rPr lang="en-US" altLang="zh-CN" sz="2800">
                <a:solidFill>
                  <a:srgbClr val="FF0000"/>
                </a:solidFill>
                <a:ea typeface="黑体" panose="02010609060101010101" pitchFamily="49" charset="-122"/>
                <a:sym typeface="宋体" panose="02010600030101010101" pitchFamily="2" charset="-122"/>
              </a:rPr>
              <a:t>°.</a:t>
            </a:r>
            <a:endParaRPr lang="en-US" altLang="zh-CN" sz="2800">
              <a:solidFill>
                <a:srgbClr val="FF0000"/>
              </a:solidFill>
              <a:latin typeface="Times New Roman" pitchFamily="18" charset="0"/>
              <a:ea typeface="黑体" panose="02010609060101010101" pitchFamily="49" charset="-122"/>
              <a:sym typeface="宋体" pitchFamily="2" charset="-122"/>
            </a:endParaRPr>
          </a:p>
        </p:txBody>
      </p:sp>
      <p:sp>
        <p:nvSpPr>
          <p:cNvPr id="39" name="文本框 38">
            <a:extLst>
              <a:ext uri="{FF2B5EF4-FFF2-40B4-BE49-F238E27FC236}">
                <a16:creationId xmlns="" xmlns:a16="http://schemas.microsoft.com/office/drawing/2014/main" id="{CA5E78A8-BEF1-4B02-8721-9B7F4DECBDB1}"/>
              </a:ext>
            </a:extLst>
          </p:cNvPr>
          <p:cNvSpPr txBox="1">
            <a:spLocks noChangeArrowheads="1"/>
          </p:cNvSpPr>
          <p:nvPr/>
        </p:nvSpPr>
        <p:spPr bwMode="auto">
          <a:xfrm>
            <a:off x="1113158" y="6195428"/>
            <a:ext cx="4538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=∠ABF+∠FBC=50</a:t>
            </a:r>
            <a:r>
              <a:rPr lang="en-US" altLang="zh-CN" sz="2800">
                <a:solidFill>
                  <a:srgbClr val="FF0000"/>
                </a:solidFill>
                <a:ea typeface="黑体" panose="02010609060101010101" pitchFamily="49" charset="-122"/>
                <a:sym typeface="宋体" panose="02010600030101010101" pitchFamily="2" charset="-122"/>
              </a:rPr>
              <a:t>°.</a:t>
            </a:r>
            <a:endParaRPr lang="zh-CN" altLang="en-US" sz="2800">
              <a:solidFill>
                <a:srgbClr val="FF0000"/>
              </a:solidFill>
              <a:ea typeface="黑体" panose="02010609060101010101" pitchFamily="49" charset="-122"/>
              <a:sym typeface="宋体" panose="02010600030101010101" pitchFamily="2" charset="-122"/>
            </a:endParaRPr>
          </a:p>
        </p:txBody>
      </p:sp>
      <p:pic>
        <p:nvPicPr>
          <p:cNvPr id="44" name="图片 43">
            <a:extLst>
              <a:ext uri="{FF2B5EF4-FFF2-40B4-BE49-F238E27FC236}">
                <a16:creationId xmlns="" xmlns:a16="http://schemas.microsoft.com/office/drawing/2014/main" id="{F1C27B52-287B-4B79-B03E-C63E650B1DE2}"/>
              </a:ext>
            </a:extLst>
          </p:cNvPr>
          <p:cNvPicPr>
            <a:picLocks noChangeAspect="1"/>
          </p:cNvPicPr>
          <p:nvPr/>
        </p:nvPicPr>
        <p:blipFill>
          <a:blip r:embed="rId2"/>
          <a:stretch>
            <a:fillRect/>
          </a:stretch>
        </p:blipFill>
        <p:spPr>
          <a:xfrm>
            <a:off x="3554017" y="1518006"/>
            <a:ext cx="5716338" cy="2885325"/>
          </a:xfrm>
          <a:prstGeom prst="rect">
            <a:avLst/>
          </a:prstGeom>
        </p:spPr>
      </p:pic>
      <p:cxnSp>
        <p:nvCxnSpPr>
          <p:cNvPr id="46" name="直接连接符 45">
            <a:extLst>
              <a:ext uri="{FF2B5EF4-FFF2-40B4-BE49-F238E27FC236}">
                <a16:creationId xmlns="" xmlns:a16="http://schemas.microsoft.com/office/drawing/2014/main" id="{F669A666-F31C-4284-B1FC-C42518BBE695}"/>
              </a:ext>
            </a:extLst>
          </p:cNvPr>
          <p:cNvCxnSpPr/>
          <p:nvPr/>
        </p:nvCxnSpPr>
        <p:spPr>
          <a:xfrm flipH="1">
            <a:off x="7089260" y="1993603"/>
            <a:ext cx="0" cy="1723429"/>
          </a:xfrm>
          <a:prstGeom prst="line">
            <a:avLst/>
          </a:prstGeom>
          <a:ln w="28575">
            <a:solidFill>
              <a:srgbClr val="0A21CC"/>
            </a:solidFill>
            <a:prstDash val="sysDot"/>
          </a:ln>
        </p:spPr>
        <p:style>
          <a:lnRef idx="1">
            <a:schemeClr val="accent1"/>
          </a:lnRef>
          <a:fillRef idx="0">
            <a:schemeClr val="accent1"/>
          </a:fillRef>
          <a:effectRef idx="0">
            <a:schemeClr val="accent1"/>
          </a:effectRef>
          <a:fontRef idx="minor">
            <a:schemeClr val="tx1"/>
          </a:fontRef>
        </p:style>
      </p:cxnSp>
      <p:sp>
        <p:nvSpPr>
          <p:cNvPr id="48" name="矩形 47">
            <a:extLst>
              <a:ext uri="{FF2B5EF4-FFF2-40B4-BE49-F238E27FC236}">
                <a16:creationId xmlns="" xmlns:a16="http://schemas.microsoft.com/office/drawing/2014/main" id="{5E32FEE4-4DA8-424A-A97C-4B65794DCE23}"/>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spTree>
    <p:extLst>
      <p:ext uri="{BB962C8B-B14F-4D97-AF65-F5344CB8AC3E}">
        <p14:creationId xmlns:p14="http://schemas.microsoft.com/office/powerpoint/2010/main" val="6408773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par>
                                <p:cTn id="11" presetID="22" presetClass="entr" presetSubtype="1" fill="hold" nodeType="with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wipe(up)">
                                      <p:cBhvr>
                                        <p:cTn id="13" dur="500"/>
                                        <p:tgtEl>
                                          <p:spTgt spid="46"/>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7"/>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7" grpId="0"/>
      <p:bldP spid="38" grpId="0"/>
      <p:bldP spid="3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4">
            <a:extLst>
              <a:ext uri="{FF2B5EF4-FFF2-40B4-BE49-F238E27FC236}">
                <a16:creationId xmlns="" xmlns:a16="http://schemas.microsoft.com/office/drawing/2014/main" id="{7644BE11-2279-4529-8F6D-EDDCCAD32DCC}"/>
              </a:ext>
            </a:extLst>
          </p:cNvPr>
          <p:cNvSpPr txBox="1"/>
          <p:nvPr/>
        </p:nvSpPr>
        <p:spPr>
          <a:xfrm>
            <a:off x="151044" y="944722"/>
            <a:ext cx="11849612" cy="1212640"/>
          </a:xfrm>
          <a:prstGeom prst="rect">
            <a:avLst/>
          </a:prstGeom>
          <a:noFill/>
          <a:ln w="9525">
            <a:noFill/>
          </a:ln>
        </p:spPr>
        <p:txBody>
          <a:bodyPr wrap="square">
            <a:spAutoFit/>
          </a:bodyPr>
          <a:lstStyle/>
          <a:p>
            <a:pPr>
              <a:lnSpc>
                <a:spcPct val="130000"/>
              </a:lnSpc>
              <a:spcBef>
                <a:spcPct val="0"/>
              </a:spcBef>
              <a:defRPr/>
            </a:pPr>
            <a:r>
              <a:rPr lang="zh-CN" altLang="en-US" sz="2800" noProof="1">
                <a:solidFill>
                  <a:srgbClr val="0A21CC"/>
                </a:solidFill>
                <a:latin typeface="黑体" panose="02010609060101010101" pitchFamily="49" charset="-122"/>
                <a:ea typeface="黑体" panose="02010609060101010101" pitchFamily="49" charset="-122"/>
              </a:rPr>
              <a:t> </a:t>
            </a:r>
            <a:r>
              <a:rPr lang="zh-CN" altLang="en-US" sz="2800" b="1" noProof="1">
                <a:solidFill>
                  <a:srgbClr val="C00000"/>
                </a:solidFill>
                <a:latin typeface="黑体" panose="02010609060101010101" pitchFamily="49" charset="-122"/>
                <a:ea typeface="黑体" panose="02010609060101010101" pitchFamily="49" charset="-122"/>
              </a:rPr>
              <a:t>例</a:t>
            </a:r>
            <a:r>
              <a:rPr lang="en-US" altLang="zh-CN" sz="2800" b="1" noProof="1" smtClean="0">
                <a:solidFill>
                  <a:srgbClr val="C00000"/>
                </a:solidFill>
                <a:latin typeface="黑体" panose="02010609060101010101" pitchFamily="49" charset="-122"/>
                <a:ea typeface="黑体" panose="02010609060101010101" pitchFamily="49" charset="-122"/>
              </a:rPr>
              <a:t>3</a:t>
            </a:r>
            <a:r>
              <a:rPr lang="zh-CN" altLang="en-US" sz="2800" b="1" noProof="1" smtClean="0">
                <a:solidFill>
                  <a:srgbClr val="C00000"/>
                </a:solidFill>
                <a:latin typeface="黑体" panose="02010609060101010101" pitchFamily="49" charset="-122"/>
                <a:ea typeface="黑体" panose="02010609060101010101" pitchFamily="49" charset="-122"/>
              </a:rPr>
              <a:t> </a:t>
            </a:r>
            <a:r>
              <a:rPr lang="zh-CN" altLang="en-US" sz="2800" noProof="1" smtClean="0">
                <a:latin typeface="黑体" panose="02010609060101010101" pitchFamily="49" charset="-122"/>
                <a:ea typeface="黑体" panose="02010609060101010101" pitchFamily="49" charset="-122"/>
              </a:rPr>
              <a:t>如</a:t>
            </a:r>
            <a:r>
              <a:rPr lang="zh-CN" altLang="en-US" sz="2800" noProof="1">
                <a:latin typeface="黑体" panose="02010609060101010101" pitchFamily="49" charset="-122"/>
                <a:ea typeface="黑体" panose="02010609060101010101" pitchFamily="49" charset="-122"/>
              </a:rPr>
              <a:t>图，</a:t>
            </a:r>
            <a:r>
              <a:rPr lang="zh-CN" altLang="en-US" sz="2800" noProof="1">
                <a:latin typeface="Times New Roman" panose="02020603050405020304" pitchFamily="18" charset="0"/>
                <a:ea typeface="黑体" panose="02010609060101010101" pitchFamily="49" charset="-122"/>
              </a:rPr>
              <a:t>⊙</a:t>
            </a:r>
            <a:r>
              <a:rPr lang="en-US" altLang="zh-CN" sz="2800" b="1" i="1" noProof="1">
                <a:latin typeface="Times New Roman" panose="02020603050405020304" pitchFamily="18" charset="0"/>
                <a:ea typeface="黑体" panose="02010609060101010101" pitchFamily="49" charset="-122"/>
              </a:rPr>
              <a:t>O</a:t>
            </a:r>
            <a:r>
              <a:rPr lang="zh-CN" altLang="en-US" sz="2800" noProof="1">
                <a:latin typeface="Times New Roman" panose="02020603050405020304" pitchFamily="18" charset="0"/>
                <a:ea typeface="黑体" panose="02010609060101010101" pitchFamily="49" charset="-122"/>
              </a:rPr>
              <a:t>的</a:t>
            </a:r>
            <a:r>
              <a:rPr lang="zh-CN" altLang="en-US" sz="2800" noProof="1">
                <a:latin typeface="黑体" panose="02010609060101010101" pitchFamily="49" charset="-122"/>
                <a:ea typeface="黑体" panose="02010609060101010101" pitchFamily="49" charset="-122"/>
              </a:rPr>
              <a:t>直径</a:t>
            </a:r>
            <a:r>
              <a:rPr lang="en-US" altLang="zh-CN" sz="2800" b="1" i="1" noProof="1">
                <a:latin typeface="Times New Roman" panose="02020603050405020304" pitchFamily="18" charset="0"/>
                <a:ea typeface="黑体" panose="02010609060101010101" pitchFamily="49" charset="-122"/>
              </a:rPr>
              <a:t>AC</a:t>
            </a:r>
            <a:r>
              <a:rPr lang="zh-CN" altLang="en-US" sz="2800" noProof="1">
                <a:latin typeface="黑体" panose="02010609060101010101" pitchFamily="49" charset="-122"/>
                <a:ea typeface="黑体" panose="02010609060101010101" pitchFamily="49" charset="-122"/>
              </a:rPr>
              <a:t>为</a:t>
            </a:r>
            <a:r>
              <a:rPr lang="en-US" altLang="zh-CN" sz="2800" noProof="1">
                <a:latin typeface="Times New Roman" panose="02020603050405020304" pitchFamily="18" charset="0"/>
                <a:ea typeface="黑体" panose="02010609060101010101" pitchFamily="49" charset="-122"/>
              </a:rPr>
              <a:t>10cm</a:t>
            </a:r>
            <a:r>
              <a:rPr lang="zh-CN" altLang="en-US" sz="2800" noProof="1">
                <a:latin typeface="黑体" panose="02010609060101010101" pitchFamily="49" charset="-122"/>
                <a:ea typeface="黑体" panose="02010609060101010101" pitchFamily="49" charset="-122"/>
              </a:rPr>
              <a:t>，弦</a:t>
            </a:r>
            <a:r>
              <a:rPr lang="en-US" altLang="zh-CN" sz="2800" b="1" i="1" noProof="1">
                <a:latin typeface="Times New Roman" panose="02020603050405020304" pitchFamily="18" charset="0"/>
                <a:ea typeface="黑体" panose="02010609060101010101" pitchFamily="49" charset="-122"/>
              </a:rPr>
              <a:t>AD</a:t>
            </a:r>
            <a:r>
              <a:rPr lang="zh-CN" altLang="en-US" sz="2800" noProof="1">
                <a:latin typeface="黑体" panose="02010609060101010101" pitchFamily="49" charset="-122"/>
                <a:ea typeface="黑体" panose="02010609060101010101" pitchFamily="49" charset="-122"/>
              </a:rPr>
              <a:t>为</a:t>
            </a:r>
            <a:r>
              <a:rPr lang="en-US" altLang="zh-CN" sz="2800" noProof="1">
                <a:latin typeface="Times New Roman" panose="02020603050405020304" pitchFamily="18" charset="0"/>
                <a:ea typeface="黑体" panose="02010609060101010101" pitchFamily="49" charset="-122"/>
              </a:rPr>
              <a:t>6cm.</a:t>
            </a:r>
          </a:p>
          <a:p>
            <a:pPr>
              <a:lnSpc>
                <a:spcPct val="130000"/>
              </a:lnSpc>
              <a:spcBef>
                <a:spcPct val="0"/>
              </a:spcBef>
              <a:defRPr/>
            </a:pPr>
            <a:r>
              <a:rPr lang="zh-CN" altLang="en-US" sz="2800" b="1" noProof="1">
                <a:latin typeface="Times New Roman" panose="02020603050405020304" pitchFamily="18" charset="0"/>
                <a:ea typeface="黑体" panose="02010609060101010101" pitchFamily="49" charset="-122"/>
              </a:rPr>
              <a:t>（</a:t>
            </a:r>
            <a:r>
              <a:rPr lang="en-US" altLang="zh-CN" sz="2800" b="1" noProof="1">
                <a:latin typeface="Times New Roman" panose="02020603050405020304" pitchFamily="18" charset="0"/>
                <a:ea typeface="黑体" panose="02010609060101010101" pitchFamily="49" charset="-122"/>
              </a:rPr>
              <a:t>1</a:t>
            </a:r>
            <a:r>
              <a:rPr lang="zh-CN" altLang="en-US" sz="2800" b="1" noProof="1">
                <a:latin typeface="Times New Roman" panose="02020603050405020304" pitchFamily="18" charset="0"/>
                <a:ea typeface="黑体" panose="02010609060101010101" pitchFamily="49" charset="-122"/>
              </a:rPr>
              <a:t>）</a:t>
            </a:r>
            <a:r>
              <a:rPr lang="zh-CN" altLang="en-US" sz="2800" noProof="1">
                <a:latin typeface="黑体" panose="02010609060101010101" pitchFamily="49" charset="-122"/>
                <a:ea typeface="黑体" panose="02010609060101010101" pitchFamily="49" charset="-122"/>
              </a:rPr>
              <a:t>求</a:t>
            </a:r>
            <a:r>
              <a:rPr lang="en-US" altLang="zh-CN" sz="2800" b="1" i="1" noProof="1">
                <a:latin typeface="Times New Roman" panose="02020603050405020304" pitchFamily="18" charset="0"/>
                <a:ea typeface="黑体" panose="02010609060101010101" pitchFamily="49" charset="-122"/>
              </a:rPr>
              <a:t>DC</a:t>
            </a:r>
            <a:r>
              <a:rPr lang="zh-CN" altLang="en-US" sz="2800" noProof="1">
                <a:latin typeface="黑体" panose="02010609060101010101" pitchFamily="49" charset="-122"/>
                <a:ea typeface="黑体" panose="02010609060101010101" pitchFamily="49" charset="-122"/>
              </a:rPr>
              <a:t>的长；</a:t>
            </a:r>
          </a:p>
        </p:txBody>
      </p:sp>
      <p:pic>
        <p:nvPicPr>
          <p:cNvPr id="3" name="Picture 12">
            <a:extLst>
              <a:ext uri="{FF2B5EF4-FFF2-40B4-BE49-F238E27FC236}">
                <a16:creationId xmlns="" xmlns:a16="http://schemas.microsoft.com/office/drawing/2014/main" id="{3D324A01-F106-4D1A-9C7D-A82BFD22D8B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565381" y="2633501"/>
            <a:ext cx="2881313" cy="253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6">
            <a:extLst>
              <a:ext uri="{FF2B5EF4-FFF2-40B4-BE49-F238E27FC236}">
                <a16:creationId xmlns="" xmlns:a16="http://schemas.microsoft.com/office/drawing/2014/main" id="{5D858A73-09B6-405D-BC72-7CBF23C15978}"/>
              </a:ext>
            </a:extLst>
          </p:cNvPr>
          <p:cNvSpPr txBox="1">
            <a:spLocks noChangeArrowheads="1"/>
          </p:cNvSpPr>
          <p:nvPr/>
        </p:nvSpPr>
        <p:spPr bwMode="auto">
          <a:xfrm>
            <a:off x="151044" y="2066211"/>
            <a:ext cx="10320131" cy="5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b="1">
                <a:latin typeface="Times New Roman" panose="02020603050405020304" pitchFamily="18" charset="0"/>
                <a:ea typeface="黑体" panose="02010609060101010101" pitchFamily="49" charset="-122"/>
              </a:rPr>
              <a:t>（</a:t>
            </a:r>
            <a:r>
              <a:rPr lang="en-US" altLang="zh-CN" sz="2800" b="1">
                <a:latin typeface="Times New Roman" panose="02020603050405020304" pitchFamily="18" charset="0"/>
                <a:ea typeface="黑体" panose="02010609060101010101" pitchFamily="49" charset="-122"/>
              </a:rPr>
              <a:t>2</a:t>
            </a:r>
            <a:r>
              <a:rPr lang="zh-CN" altLang="en-US" sz="2800" b="1">
                <a:latin typeface="Times New Roman" panose="02020603050405020304" pitchFamily="18" charset="0"/>
                <a:ea typeface="黑体" panose="02010609060101010101" pitchFamily="49" charset="-122"/>
              </a:rPr>
              <a:t>）</a:t>
            </a:r>
            <a:r>
              <a:rPr lang="zh-CN" altLang="en-US" sz="2800">
                <a:latin typeface="黑体" panose="02010609060101010101" pitchFamily="49" charset="-122"/>
                <a:ea typeface="黑体" panose="02010609060101010101" pitchFamily="49" charset="-122"/>
              </a:rPr>
              <a:t>若</a:t>
            </a:r>
            <a:r>
              <a:rPr lang="en-US" altLang="zh-CN"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ADC</a:t>
            </a:r>
            <a:r>
              <a:rPr lang="zh-CN" altLang="en-US" sz="2800">
                <a:latin typeface="黑体" panose="02010609060101010101" pitchFamily="49" charset="-122"/>
                <a:ea typeface="黑体" panose="02010609060101010101" pitchFamily="49" charset="-122"/>
              </a:rPr>
              <a:t>的平分线交</a:t>
            </a:r>
            <a:r>
              <a:rPr lang="zh-CN" altLang="en-US" sz="2800" b="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O</a:t>
            </a:r>
            <a:r>
              <a:rPr lang="zh-CN" altLang="en-US" sz="2800">
                <a:latin typeface="黑体" panose="02010609060101010101" pitchFamily="49" charset="-122"/>
                <a:ea typeface="黑体" panose="02010609060101010101" pitchFamily="49" charset="-122"/>
              </a:rPr>
              <a:t>于</a:t>
            </a:r>
            <a:r>
              <a:rPr lang="en-US" altLang="zh-CN" sz="2800" b="1" i="1">
                <a:latin typeface="Times New Roman" panose="02020603050405020304" pitchFamily="18" charset="0"/>
                <a:ea typeface="黑体" panose="02010609060101010101" pitchFamily="49" charset="-122"/>
              </a:rPr>
              <a:t>B,</a:t>
            </a:r>
            <a:r>
              <a:rPr lang="en-US" altLang="zh-CN" sz="2800" i="1">
                <a:latin typeface="黑体" panose="02010609060101010101" pitchFamily="49" charset="-122"/>
                <a:ea typeface="黑体" panose="02010609060101010101" pitchFamily="49" charset="-122"/>
              </a:rPr>
              <a:t> </a:t>
            </a:r>
            <a:r>
              <a:rPr lang="zh-CN" altLang="en-US" sz="2800">
                <a:latin typeface="黑体" panose="02010609060101010101" pitchFamily="49" charset="-122"/>
                <a:ea typeface="黑体" panose="02010609060101010101" pitchFamily="49" charset="-122"/>
              </a:rPr>
              <a:t>求</a:t>
            </a:r>
            <a:r>
              <a:rPr lang="en-US" altLang="zh-CN" sz="2800" b="1" i="1">
                <a:latin typeface="Times New Roman" panose="02020603050405020304" pitchFamily="18" charset="0"/>
                <a:ea typeface="黑体" panose="02010609060101010101" pitchFamily="49" charset="-122"/>
              </a:rPr>
              <a:t>AB</a:t>
            </a:r>
            <a:r>
              <a:rPr lang="zh-CN" altLang="en-US" sz="2800" b="1" i="1">
                <a:latin typeface="Times New Roman" panose="02020603050405020304" pitchFamily="18" charset="0"/>
                <a:ea typeface="黑体" panose="02010609060101010101" pitchFamily="49" charset="-122"/>
              </a:rPr>
              <a:t>、</a:t>
            </a:r>
            <a:r>
              <a:rPr lang="en-US" altLang="zh-CN" sz="2800" b="1" i="1">
                <a:latin typeface="Times New Roman" panose="02020603050405020304" pitchFamily="18" charset="0"/>
                <a:ea typeface="黑体" panose="02010609060101010101" pitchFamily="49" charset="-122"/>
              </a:rPr>
              <a:t>BC</a:t>
            </a:r>
            <a:r>
              <a:rPr lang="zh-CN" altLang="en-US" sz="2800">
                <a:latin typeface="黑体" panose="02010609060101010101" pitchFamily="49" charset="-122"/>
                <a:ea typeface="黑体" panose="02010609060101010101" pitchFamily="49" charset="-122"/>
              </a:rPr>
              <a:t>的长．</a:t>
            </a:r>
          </a:p>
        </p:txBody>
      </p:sp>
      <p:sp>
        <p:nvSpPr>
          <p:cNvPr id="5" name="Text Box 13">
            <a:extLst>
              <a:ext uri="{FF2B5EF4-FFF2-40B4-BE49-F238E27FC236}">
                <a16:creationId xmlns="" xmlns:a16="http://schemas.microsoft.com/office/drawing/2014/main" id="{05DEC11F-DA01-4817-8D72-64381A9D7E98}"/>
              </a:ext>
            </a:extLst>
          </p:cNvPr>
          <p:cNvSpPr txBox="1">
            <a:spLocks noChangeArrowheads="1"/>
          </p:cNvSpPr>
          <p:nvPr/>
        </p:nvSpPr>
        <p:spPr bwMode="auto">
          <a:xfrm>
            <a:off x="9844905" y="5152864"/>
            <a:ext cx="5032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000" b="1" i="1">
                <a:latin typeface="Times New Roman" panose="02020603050405020304" pitchFamily="18" charset="0"/>
              </a:rPr>
              <a:t>B</a:t>
            </a:r>
          </a:p>
        </p:txBody>
      </p:sp>
      <p:pic>
        <p:nvPicPr>
          <p:cNvPr id="6" name="Picture 14">
            <a:extLst>
              <a:ext uri="{FF2B5EF4-FFF2-40B4-BE49-F238E27FC236}">
                <a16:creationId xmlns="" xmlns:a16="http://schemas.microsoft.com/office/drawing/2014/main" id="{4D6D8AE7-9191-4F67-BEA5-14033790D20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51269" y="4965538"/>
            <a:ext cx="1809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Line 15">
            <a:extLst>
              <a:ext uri="{FF2B5EF4-FFF2-40B4-BE49-F238E27FC236}">
                <a16:creationId xmlns="" xmlns:a16="http://schemas.microsoft.com/office/drawing/2014/main" id="{7E46EAE9-7AE3-48BB-AE36-4E16C40E6E8E}"/>
              </a:ext>
            </a:extLst>
          </p:cNvPr>
          <p:cNvSpPr>
            <a:spLocks noChangeShapeType="1"/>
          </p:cNvSpPr>
          <p:nvPr/>
        </p:nvSpPr>
        <p:spPr bwMode="auto">
          <a:xfrm>
            <a:off x="9484544" y="3057364"/>
            <a:ext cx="566737" cy="2024063"/>
          </a:xfrm>
          <a:prstGeom prst="line">
            <a:avLst/>
          </a:prstGeom>
          <a:noFill/>
          <a:ln w="38100">
            <a:solidFill>
              <a:srgbClr val="0000CC"/>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8" name="Group 16">
            <a:extLst>
              <a:ext uri="{FF2B5EF4-FFF2-40B4-BE49-F238E27FC236}">
                <a16:creationId xmlns="" xmlns:a16="http://schemas.microsoft.com/office/drawing/2014/main" id="{6799E21D-AF1C-413C-B03B-203B0A8B0B4F}"/>
              </a:ext>
            </a:extLst>
          </p:cNvPr>
          <p:cNvGrpSpPr/>
          <p:nvPr/>
        </p:nvGrpSpPr>
        <p:grpSpPr>
          <a:xfrm>
            <a:off x="8925744" y="3957476"/>
            <a:ext cx="2160587" cy="1143000"/>
            <a:chOff x="48" y="18"/>
            <a:chExt cx="1440" cy="762"/>
          </a:xfrm>
        </p:grpSpPr>
        <p:sp>
          <p:nvSpPr>
            <p:cNvPr id="9" name="Line 17">
              <a:extLst>
                <a:ext uri="{FF2B5EF4-FFF2-40B4-BE49-F238E27FC236}">
                  <a16:creationId xmlns="" xmlns:a16="http://schemas.microsoft.com/office/drawing/2014/main" id="{706B5B46-D1BE-4C57-ABC1-65484AE75591}"/>
                </a:ext>
              </a:extLst>
            </p:cNvPr>
            <p:cNvSpPr>
              <a:spLocks noChangeShapeType="1"/>
            </p:cNvSpPr>
            <p:nvPr/>
          </p:nvSpPr>
          <p:spPr bwMode="auto">
            <a:xfrm flipH="1" flipV="1">
              <a:off x="48" y="18"/>
              <a:ext cx="744" cy="762"/>
            </a:xfrm>
            <a:prstGeom prst="line">
              <a:avLst/>
            </a:prstGeom>
            <a:noFill/>
            <a:ln w="381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Line 18">
              <a:extLst>
                <a:ext uri="{FF2B5EF4-FFF2-40B4-BE49-F238E27FC236}">
                  <a16:creationId xmlns="" xmlns:a16="http://schemas.microsoft.com/office/drawing/2014/main" id="{C990DA7D-B345-4B00-872A-283370E86A72}"/>
                </a:ext>
              </a:extLst>
            </p:cNvPr>
            <p:cNvSpPr>
              <a:spLocks noChangeShapeType="1"/>
            </p:cNvSpPr>
            <p:nvPr/>
          </p:nvSpPr>
          <p:spPr bwMode="auto">
            <a:xfrm flipV="1">
              <a:off x="788" y="42"/>
              <a:ext cx="700" cy="730"/>
            </a:xfrm>
            <a:prstGeom prst="line">
              <a:avLst/>
            </a:prstGeom>
            <a:noFill/>
            <a:ln w="381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Group 7">
            <a:extLst>
              <a:ext uri="{FF2B5EF4-FFF2-40B4-BE49-F238E27FC236}">
                <a16:creationId xmlns="" xmlns:a16="http://schemas.microsoft.com/office/drawing/2014/main" id="{1E6B90C9-0A39-4F2D-9A52-97B57EFD8CC2}"/>
              </a:ext>
            </a:extLst>
          </p:cNvPr>
          <p:cNvGrpSpPr/>
          <p:nvPr/>
        </p:nvGrpSpPr>
        <p:grpSpPr>
          <a:xfrm>
            <a:off x="750119" y="2901157"/>
            <a:ext cx="5556250" cy="2076450"/>
            <a:chExt cx="3500" cy="1308"/>
          </a:xfrm>
        </p:grpSpPr>
        <p:sp>
          <p:nvSpPr>
            <p:cNvPr id="12" name="Rectangle 26">
              <a:extLst>
                <a:ext uri="{FF2B5EF4-FFF2-40B4-BE49-F238E27FC236}">
                  <a16:creationId xmlns="" xmlns:a16="http://schemas.microsoft.com/office/drawing/2014/main" id="{182101C9-52EF-4363-A960-BBA2A1CCC235}"/>
                </a:ext>
              </a:extLst>
            </p:cNvPr>
            <p:cNvSpPr>
              <a:spLocks noChangeArrowheads="1"/>
            </p:cNvSpPr>
            <p:nvPr/>
          </p:nvSpPr>
          <p:spPr bwMode="auto">
            <a:xfrm>
              <a:off x="0" y="0"/>
              <a:ext cx="2047"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a:solidFill>
                    <a:srgbClr val="FF0000"/>
                  </a:solidFill>
                  <a:latin typeface="黑体" panose="02010609060101010101" pitchFamily="49" charset="-122"/>
                  <a:ea typeface="黑体" panose="02010609060101010101" pitchFamily="49" charset="-122"/>
                </a:rPr>
                <a:t>解：</a:t>
              </a:r>
              <a:r>
                <a:rPr lang="en-US" altLang="zh-CN" sz="2800" b="1">
                  <a:solidFill>
                    <a:srgbClr val="FF0000"/>
                  </a:solidFill>
                  <a:latin typeface="Times New Roman" panose="02020603050405020304" pitchFamily="18" charset="0"/>
                </a:rPr>
                <a:t>(1)</a:t>
              </a:r>
              <a:r>
                <a:rPr lang="en-US" altLang="zh-CN" sz="2800" b="1">
                  <a:solidFill>
                    <a:srgbClr val="FF0000"/>
                  </a:solidFill>
                </a:rPr>
                <a:t>∵</a:t>
              </a:r>
              <a:r>
                <a:rPr lang="en-US" altLang="zh-CN" sz="2800" b="1" i="1">
                  <a:solidFill>
                    <a:srgbClr val="FF0000"/>
                  </a:solidFill>
                  <a:latin typeface="Times New Roman" panose="02020603050405020304" pitchFamily="18" charset="0"/>
                </a:rPr>
                <a:t>AC</a:t>
              </a:r>
              <a:r>
                <a:rPr lang="zh-CN" altLang="en-US" sz="2800">
                  <a:solidFill>
                    <a:srgbClr val="FF0000"/>
                  </a:solidFill>
                  <a:latin typeface="黑体" panose="02010609060101010101" pitchFamily="49" charset="-122"/>
                  <a:ea typeface="黑体" panose="02010609060101010101" pitchFamily="49" charset="-122"/>
                </a:rPr>
                <a:t>是直径，</a:t>
              </a:r>
            </a:p>
          </p:txBody>
        </p:sp>
        <p:sp>
          <p:nvSpPr>
            <p:cNvPr id="13" name="Rectangle 27">
              <a:extLst>
                <a:ext uri="{FF2B5EF4-FFF2-40B4-BE49-F238E27FC236}">
                  <a16:creationId xmlns="" xmlns:a16="http://schemas.microsoft.com/office/drawing/2014/main" id="{23393D65-A3FA-4166-80F3-EF766D744654}"/>
                </a:ext>
              </a:extLst>
            </p:cNvPr>
            <p:cNvSpPr>
              <a:spLocks noChangeArrowheads="1"/>
            </p:cNvSpPr>
            <p:nvPr/>
          </p:nvSpPr>
          <p:spPr bwMode="auto">
            <a:xfrm>
              <a:off x="192" y="336"/>
              <a:ext cx="259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800" b="1">
                  <a:solidFill>
                    <a:srgbClr val="FF0000"/>
                  </a:solidFill>
                  <a:latin typeface="Times New Roman" panose="02020603050405020304" pitchFamily="18" charset="0"/>
                </a:rPr>
                <a:t>∴ ∠</a:t>
              </a:r>
              <a:r>
                <a:rPr lang="en-US" altLang="zh-CN" sz="2800" b="1" i="1">
                  <a:solidFill>
                    <a:srgbClr val="FF0000"/>
                  </a:solidFill>
                  <a:latin typeface="Times New Roman" panose="02020603050405020304" pitchFamily="18" charset="0"/>
                </a:rPr>
                <a:t>ADC</a:t>
              </a:r>
              <a:r>
                <a:rPr lang="en-US" altLang="zh-CN" sz="2800" b="1">
                  <a:solidFill>
                    <a:srgbClr val="FF0000"/>
                  </a:solidFill>
                  <a:latin typeface="Times New Roman" panose="02020603050405020304" pitchFamily="18" charset="0"/>
                </a:rPr>
                <a:t>=90°.</a:t>
              </a:r>
              <a:endParaRPr lang="zh-CN" altLang="en-US" sz="2800" b="1">
                <a:solidFill>
                  <a:srgbClr val="FF0000"/>
                </a:solidFill>
                <a:latin typeface="Times New Roman" pitchFamily="18" charset="0"/>
              </a:endParaRPr>
            </a:p>
          </p:txBody>
        </p:sp>
        <p:sp>
          <p:nvSpPr>
            <p:cNvPr id="14" name="Rectangle 28">
              <a:extLst>
                <a:ext uri="{FF2B5EF4-FFF2-40B4-BE49-F238E27FC236}">
                  <a16:creationId xmlns="" xmlns:a16="http://schemas.microsoft.com/office/drawing/2014/main" id="{968ECE9A-16B9-48CC-B961-1E7DF09E96D3}"/>
                </a:ext>
              </a:extLst>
            </p:cNvPr>
            <p:cNvSpPr>
              <a:spLocks noChangeArrowheads="1"/>
            </p:cNvSpPr>
            <p:nvPr/>
          </p:nvSpPr>
          <p:spPr bwMode="auto">
            <a:xfrm>
              <a:off x="559" y="672"/>
              <a:ext cx="1712"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800">
                  <a:solidFill>
                    <a:srgbClr val="FF0000"/>
                  </a:solidFill>
                  <a:latin typeface="黑体" panose="02010609060101010101" pitchFamily="49" charset="-122"/>
                  <a:ea typeface="黑体" panose="02010609060101010101" pitchFamily="49" charset="-122"/>
                </a:rPr>
                <a:t>在</a:t>
              </a:r>
              <a:r>
                <a:rPr lang="en-US" altLang="zh-CN" sz="2800" b="1">
                  <a:solidFill>
                    <a:srgbClr val="FF0000"/>
                  </a:solidFill>
                  <a:latin typeface="Times New Roman" panose="02020603050405020304" pitchFamily="18" charset="0"/>
                </a:rPr>
                <a:t>Rt△</a:t>
              </a:r>
              <a:r>
                <a:rPr lang="en-US" altLang="zh-CN" sz="2800" b="1" i="1">
                  <a:solidFill>
                    <a:srgbClr val="FF0000"/>
                  </a:solidFill>
                  <a:latin typeface="Times New Roman" panose="02020603050405020304" pitchFamily="18" charset="0"/>
                </a:rPr>
                <a:t>ADC</a:t>
              </a:r>
              <a:r>
                <a:rPr lang="zh-CN" altLang="en-US" sz="2800" b="1">
                  <a:solidFill>
                    <a:srgbClr val="FF0000"/>
                  </a:solidFill>
                </a:rPr>
                <a:t>中，</a:t>
              </a:r>
            </a:p>
          </p:txBody>
        </p:sp>
        <p:graphicFrame>
          <p:nvGraphicFramePr>
            <p:cNvPr id="15" name="Object 11">
              <a:extLst>
                <a:ext uri="{FF2B5EF4-FFF2-40B4-BE49-F238E27FC236}">
                  <a16:creationId xmlns="" xmlns:a16="http://schemas.microsoft.com/office/drawing/2014/main" id="{5F744E57-4153-4AAA-9365-BD9C3BE6330C}"/>
                </a:ext>
              </a:extLst>
            </p:cNvPr>
            <p:cNvGraphicFramePr>
              <a:graphicFrameLocks noChangeAspect="1"/>
            </p:cNvGraphicFramePr>
            <p:nvPr/>
          </p:nvGraphicFramePr>
          <p:xfrm>
            <a:off x="583" y="960"/>
            <a:ext cx="2917" cy="348"/>
          </p:xfrm>
          <a:graphic>
            <a:graphicData uri="http://schemas.openxmlformats.org/presentationml/2006/ole">
              <mc:AlternateContent>
                <mc:Choice xmlns:v="urn:schemas-microsoft-com:vml" Requires="v">
                  <p:oleObj spid="_x0000_s1054" r:id="rId4" imgW="2234880" imgH="266400" progId="Equation.DSMT4">
                    <p:embed/>
                  </p:oleObj>
                </mc:Choice>
                <mc:Fallback>
                  <p:oleObj r:id="rId4" imgW="2234880" imgH="266400" progId="Equation.DSMT4">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583" y="960"/>
                          <a:ext cx="2917" cy="348"/>
                        </a:xfrm>
                        <a:prstGeom prst="rect">
                          <a:avLst/>
                        </a:prstGeom>
                        <a:noFill/>
                        <a:ln>
                          <a:noFill/>
                        </a:ln>
                      </p:spPr>
                    </p:pic>
                  </p:oleObj>
                </mc:Fallback>
              </mc:AlternateContent>
            </a:graphicData>
          </a:graphic>
        </p:graphicFrame>
      </p:grpSp>
      <p:sp>
        <p:nvSpPr>
          <p:cNvPr id="16" name="矩形 15">
            <a:extLst>
              <a:ext uri="{FF2B5EF4-FFF2-40B4-BE49-F238E27FC236}">
                <a16:creationId xmlns="" xmlns:a16="http://schemas.microsoft.com/office/drawing/2014/main" id="{42A1B1A5-39BE-403E-A0CC-2496DD4D5CD1}"/>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spTree>
    <p:extLst>
      <p:ext uri="{BB962C8B-B14F-4D97-AF65-F5344CB8AC3E}">
        <p14:creationId xmlns:p14="http://schemas.microsoft.com/office/powerpoint/2010/main" val="24043575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xit" presetSubtype="0" fill="hold" nodeType="clickEffect">
                                  <p:stCondLst>
                                    <p:cond delay="0"/>
                                  </p:stCondLst>
                                  <p:childTnLst>
                                    <p:set>
                                      <p:cBhvr>
                                        <p:cTn id="10" dur="1" fill="hold">
                                          <p:stCondLst>
                                            <p:cond delay="0"/>
                                          </p:stCondLst>
                                        </p:cTn>
                                        <p:tgtEl>
                                          <p:spTgt spid="11"/>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8" presetClass="entr" presetSubtype="12"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500"/>
                                        <p:tgtEl>
                                          <p:spTgt spid="7"/>
                                        </p:tgtEl>
                                      </p:cBhvr>
                                    </p:animEffect>
                                  </p:childTnLst>
                                </p:cTn>
                              </p:par>
                            </p:childTnLst>
                          </p:cTn>
                        </p:par>
                        <p:par>
                          <p:cTn id="20" fill="hold" nodeType="afterGroup">
                            <p:stCondLst>
                              <p:cond delay="500"/>
                            </p:stCondLst>
                            <p:childTnLst>
                              <p:par>
                                <p:cTn id="21" presetID="1"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par>
                          <p:cTn id="23" fill="hold" nodeType="afterGroup">
                            <p:stCondLst>
                              <p:cond delay="501"/>
                            </p:stCondLst>
                            <p:childTnLst>
                              <p:par>
                                <p:cTn id="24" presetID="1"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par>
                          <p:cTn id="26" fill="hold" nodeType="afterGroup">
                            <p:stCondLst>
                              <p:cond delay="502"/>
                            </p:stCondLst>
                            <p:childTnLst>
                              <p:par>
                                <p:cTn id="27" presetID="18" presetClass="entr" presetSubtype="3"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upRight)">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7">
            <a:extLst>
              <a:ext uri="{FF2B5EF4-FFF2-40B4-BE49-F238E27FC236}">
                <a16:creationId xmlns="" xmlns:a16="http://schemas.microsoft.com/office/drawing/2014/main" id="{031DD5A9-5D11-4C0D-828A-5D1A44CCE57F}"/>
              </a:ext>
            </a:extLst>
          </p:cNvPr>
          <p:cNvSpPr txBox="1">
            <a:spLocks noChangeArrowheads="1"/>
          </p:cNvSpPr>
          <p:nvPr/>
        </p:nvSpPr>
        <p:spPr bwMode="auto">
          <a:xfrm>
            <a:off x="862659" y="4003327"/>
            <a:ext cx="60055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a:solidFill>
                  <a:srgbClr val="FF0000"/>
                </a:solidFill>
                <a:latin typeface="黑体" panose="02010609060101010101" pitchFamily="49" charset="-122"/>
                <a:ea typeface="黑体" panose="02010609060101010101" pitchFamily="49" charset="-122"/>
              </a:rPr>
              <a:t>在</a:t>
            </a:r>
            <a:r>
              <a:rPr lang="en-US" altLang="zh-CN" sz="2800">
                <a:solidFill>
                  <a:srgbClr val="FF0000"/>
                </a:solidFill>
                <a:latin typeface="Times New Roman" panose="02020603050405020304" pitchFamily="18" charset="0"/>
              </a:rPr>
              <a:t>Rt△</a:t>
            </a:r>
            <a:r>
              <a:rPr lang="en-US" altLang="zh-CN" sz="2800" b="1" i="1">
                <a:solidFill>
                  <a:srgbClr val="FF0000"/>
                </a:solidFill>
                <a:latin typeface="Times New Roman" panose="02020603050405020304" pitchFamily="18" charset="0"/>
              </a:rPr>
              <a:t>ABC</a:t>
            </a:r>
            <a:r>
              <a:rPr lang="zh-CN" altLang="en-US" sz="2800">
                <a:solidFill>
                  <a:srgbClr val="FF0000"/>
                </a:solidFill>
                <a:latin typeface="黑体" panose="02010609060101010101" pitchFamily="49" charset="-122"/>
                <a:ea typeface="黑体" panose="02010609060101010101" pitchFamily="49" charset="-122"/>
              </a:rPr>
              <a:t>中</a:t>
            </a:r>
            <a:r>
              <a:rPr lang="zh-CN" altLang="en-US"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AB</a:t>
            </a:r>
            <a:r>
              <a:rPr lang="en-US" altLang="zh-CN" sz="2800" baseline="30000">
                <a:solidFill>
                  <a:srgbClr val="FF0000"/>
                </a:solidFill>
                <a:latin typeface="Times New Roman" panose="02020603050405020304" pitchFamily="18" charset="0"/>
              </a:rPr>
              <a:t>2</a:t>
            </a:r>
            <a:r>
              <a:rPr lang="en-US" altLang="zh-CN"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BC</a:t>
            </a:r>
            <a:r>
              <a:rPr lang="en-US" altLang="zh-CN" sz="2800" baseline="30000">
                <a:solidFill>
                  <a:srgbClr val="FF0000"/>
                </a:solidFill>
                <a:latin typeface="Times New Roman" panose="02020603050405020304" pitchFamily="18" charset="0"/>
              </a:rPr>
              <a:t>2</a:t>
            </a:r>
            <a:r>
              <a:rPr lang="en-US" altLang="zh-CN" sz="2800" i="1">
                <a:solidFill>
                  <a:srgbClr val="FF0000"/>
                </a:solidFill>
                <a:latin typeface="Times New Roman" panose="02020603050405020304" pitchFamily="18" charset="0"/>
                <a:ea typeface="华文行楷" panose="02010800040101010101" pitchFamily="2" charset="-122"/>
              </a:rPr>
              <a:t>=</a:t>
            </a:r>
            <a:r>
              <a:rPr lang="en-US" altLang="zh-CN" sz="2800" b="1" i="1">
                <a:solidFill>
                  <a:srgbClr val="FF0000"/>
                </a:solidFill>
                <a:latin typeface="Times New Roman" panose="02020603050405020304" pitchFamily="18" charset="0"/>
                <a:ea typeface="华文行楷" panose="02010800040101010101" pitchFamily="2" charset="-122"/>
              </a:rPr>
              <a:t>AC</a:t>
            </a:r>
            <a:r>
              <a:rPr lang="en-US" altLang="zh-CN" sz="2800" baseline="30000">
                <a:solidFill>
                  <a:srgbClr val="FF0000"/>
                </a:solidFill>
                <a:latin typeface="Times New Roman" panose="02020603050405020304" pitchFamily="18" charset="0"/>
              </a:rPr>
              <a:t>2</a:t>
            </a:r>
            <a:r>
              <a:rPr lang="zh-CN" altLang="en-US" sz="2800">
                <a:solidFill>
                  <a:srgbClr val="FF0000"/>
                </a:solidFill>
                <a:latin typeface="Times New Roman" panose="02020603050405020304" pitchFamily="18" charset="0"/>
              </a:rPr>
              <a:t>，</a:t>
            </a:r>
            <a:endParaRPr lang="en-US" altLang="zh-CN" sz="2800">
              <a:solidFill>
                <a:srgbClr val="FF0000"/>
              </a:solidFill>
              <a:latin typeface="Times New Roman" pitchFamily="18" charset="0"/>
            </a:endParaRPr>
          </a:p>
        </p:txBody>
      </p:sp>
      <p:sp>
        <p:nvSpPr>
          <p:cNvPr id="3" name="Rectangle 31">
            <a:extLst>
              <a:ext uri="{FF2B5EF4-FFF2-40B4-BE49-F238E27FC236}">
                <a16:creationId xmlns="" xmlns:a16="http://schemas.microsoft.com/office/drawing/2014/main" id="{54C5D13C-CB6C-41FA-B93E-B6B65D048A9F}"/>
              </a:ext>
            </a:extLst>
          </p:cNvPr>
          <p:cNvSpPr>
            <a:spLocks noChangeArrowheads="1"/>
          </p:cNvSpPr>
          <p:nvPr/>
        </p:nvSpPr>
        <p:spPr bwMode="auto">
          <a:xfrm>
            <a:off x="767408" y="980728"/>
            <a:ext cx="61928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rPr>
              <a:t>(2)∵ </a:t>
            </a:r>
            <a:r>
              <a:rPr lang="en-US" altLang="zh-CN" sz="2800" b="1" i="1">
                <a:solidFill>
                  <a:srgbClr val="FF0000"/>
                </a:solidFill>
                <a:latin typeface="Times New Roman" panose="02020603050405020304" pitchFamily="18" charset="0"/>
              </a:rPr>
              <a:t>AC</a:t>
            </a:r>
            <a:r>
              <a:rPr lang="zh-CN" altLang="en-US" sz="2800">
                <a:solidFill>
                  <a:srgbClr val="FF0000"/>
                </a:solidFill>
                <a:latin typeface="黑体" panose="02010609060101010101" pitchFamily="49" charset="-122"/>
                <a:ea typeface="黑体" panose="02010609060101010101" pitchFamily="49" charset="-122"/>
              </a:rPr>
              <a:t>是直径</a:t>
            </a:r>
            <a:r>
              <a:rPr lang="en-US" altLang="zh-CN" sz="2800">
                <a:solidFill>
                  <a:srgbClr val="FF0000"/>
                </a:solidFill>
                <a:latin typeface="黑体" panose="02010609060101010101" pitchFamily="49" charset="-122"/>
                <a:ea typeface="黑体" panose="02010609060101010101" pitchFamily="49" charset="-122"/>
              </a:rPr>
              <a:t>,</a:t>
            </a:r>
          </a:p>
          <a:p>
            <a:r>
              <a:rPr lang="en-US" altLang="zh-CN" sz="2800">
                <a:solidFill>
                  <a:srgbClr val="FF0000"/>
                </a:solidFill>
              </a:rPr>
              <a:t>    ∴ ∠</a:t>
            </a:r>
            <a:r>
              <a:rPr lang="en-US" altLang="zh-CN" sz="2800" b="1" i="1">
                <a:solidFill>
                  <a:srgbClr val="FF0000"/>
                </a:solidFill>
                <a:latin typeface="Times New Roman" panose="02020603050405020304" pitchFamily="18" charset="0"/>
              </a:rPr>
              <a:t>ABC</a:t>
            </a:r>
            <a:r>
              <a:rPr lang="en-US" altLang="zh-CN" sz="2800">
                <a:solidFill>
                  <a:srgbClr val="FF0000"/>
                </a:solidFill>
                <a:latin typeface="Times New Roman" panose="02020603050405020304" pitchFamily="18" charset="0"/>
              </a:rPr>
              <a:t>=90°.</a:t>
            </a:r>
            <a:endParaRPr lang="zh-CN" altLang="en-US" sz="2800">
              <a:solidFill>
                <a:srgbClr val="FF0000"/>
              </a:solidFill>
              <a:latin typeface="Times New Roman" pitchFamily="18" charset="0"/>
            </a:endParaRPr>
          </a:p>
          <a:p>
            <a:r>
              <a:rPr lang="en-US" altLang="zh-CN" sz="2800">
                <a:solidFill>
                  <a:srgbClr val="FF0000"/>
                </a:solidFill>
              </a:rPr>
              <a:t>    ∵</a:t>
            </a:r>
            <a:r>
              <a:rPr lang="en-US" altLang="zh-CN" sz="2800" b="1" i="1">
                <a:solidFill>
                  <a:srgbClr val="FF0000"/>
                </a:solidFill>
                <a:latin typeface="Times New Roman" panose="02020603050405020304" pitchFamily="18" charset="0"/>
              </a:rPr>
              <a:t>BD</a:t>
            </a:r>
            <a:r>
              <a:rPr lang="zh-CN" altLang="en-US" sz="2800">
                <a:solidFill>
                  <a:srgbClr val="FF0000"/>
                </a:solidFill>
                <a:latin typeface="黑体" panose="02010609060101010101" pitchFamily="49" charset="-122"/>
                <a:ea typeface="黑体" panose="02010609060101010101" pitchFamily="49" charset="-122"/>
              </a:rPr>
              <a:t>平分</a:t>
            </a:r>
            <a:r>
              <a:rPr lang="zh-CN" altLang="en-US" sz="2800">
                <a:solidFill>
                  <a:srgbClr val="FF0000"/>
                </a:solidFill>
              </a:rPr>
              <a:t>∠</a:t>
            </a:r>
            <a:r>
              <a:rPr lang="en-US" altLang="zh-CN" sz="2800" b="1" i="1">
                <a:solidFill>
                  <a:srgbClr val="FF0000"/>
                </a:solidFill>
                <a:latin typeface="Times New Roman" panose="02020603050405020304" pitchFamily="18" charset="0"/>
              </a:rPr>
              <a:t>ADC</a:t>
            </a:r>
            <a:r>
              <a:rPr lang="en-US" altLang="zh-CN" sz="2800" i="1">
                <a:solidFill>
                  <a:srgbClr val="FF0000"/>
                </a:solidFill>
                <a:latin typeface="Times New Roman" panose="02020603050405020304" pitchFamily="18" charset="0"/>
              </a:rPr>
              <a:t>,</a:t>
            </a:r>
            <a:endParaRPr lang="en-US" altLang="zh-CN" sz="2800">
              <a:solidFill>
                <a:srgbClr val="FF0000"/>
              </a:solidFill>
            </a:endParaRPr>
          </a:p>
          <a:p>
            <a:r>
              <a:rPr lang="en-US" altLang="zh-CN" sz="2800">
                <a:solidFill>
                  <a:srgbClr val="FF0000"/>
                </a:solidFill>
                <a:latin typeface="Times New Roman" panose="02020603050405020304" pitchFamily="18" charset="0"/>
              </a:rPr>
              <a:t>    ∴</a:t>
            </a:r>
            <a:r>
              <a:rPr lang="en-US" altLang="zh-CN" sz="2800" i="1">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ADB</a:t>
            </a:r>
            <a:r>
              <a:rPr lang="en-US" altLang="zh-CN" sz="2800" i="1">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CDB</a:t>
            </a:r>
            <a:r>
              <a:rPr lang="en-US" altLang="zh-CN" sz="2800" i="1">
                <a:solidFill>
                  <a:srgbClr val="FF0000"/>
                </a:solidFill>
                <a:latin typeface="Times New Roman" panose="02020603050405020304" pitchFamily="18" charset="0"/>
              </a:rPr>
              <a:t>.</a:t>
            </a:r>
          </a:p>
          <a:p>
            <a:r>
              <a:rPr lang="zh-CN" altLang="en-US" sz="2800">
                <a:solidFill>
                  <a:srgbClr val="FF0000"/>
                </a:solidFill>
                <a:latin typeface="黑体" panose="02010609060101010101" pitchFamily="49" charset="-122"/>
                <a:ea typeface="黑体" panose="02010609060101010101" pitchFamily="49" charset="-122"/>
              </a:rPr>
              <a:t>又</a:t>
            </a:r>
            <a:r>
              <a:rPr lang="zh-CN" altLang="en-US"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ACB</a:t>
            </a:r>
            <a:r>
              <a:rPr lang="en-US" altLang="zh-CN"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ADB</a:t>
            </a:r>
            <a:r>
              <a:rPr lang="en-US" altLang="zh-CN" sz="2800">
                <a:solidFill>
                  <a:srgbClr val="FF0000"/>
                </a:solidFill>
                <a:latin typeface="Times New Roman" panose="02020603050405020304" pitchFamily="18" charset="0"/>
              </a:rPr>
              <a:t> ,</a:t>
            </a:r>
            <a:r>
              <a:rPr lang="zh-CN" altLang="en-US" sz="2800">
                <a:solidFill>
                  <a:srgbClr val="FF0000"/>
                </a:solidFill>
              </a:rPr>
              <a:t>∠</a:t>
            </a:r>
            <a:r>
              <a:rPr lang="en-US" altLang="zh-CN" sz="2800" b="1" i="1">
                <a:solidFill>
                  <a:srgbClr val="FF0000"/>
                </a:solidFill>
                <a:latin typeface="Times New Roman" panose="02020603050405020304" pitchFamily="18" charset="0"/>
              </a:rPr>
              <a:t>BAC</a:t>
            </a:r>
            <a:r>
              <a:rPr lang="en-US" altLang="zh-CN" sz="2800">
                <a:solidFill>
                  <a:srgbClr val="FF0000"/>
                </a:solidFill>
              </a:rPr>
              <a:t>=∠</a:t>
            </a:r>
            <a:r>
              <a:rPr lang="en-US" altLang="zh-CN" sz="2800" b="1" i="1">
                <a:solidFill>
                  <a:srgbClr val="FF0000"/>
                </a:solidFill>
                <a:latin typeface="Times New Roman" panose="02020603050405020304" pitchFamily="18" charset="0"/>
              </a:rPr>
              <a:t>BDC</a:t>
            </a:r>
            <a:r>
              <a:rPr lang="en-US" altLang="zh-CN" sz="2800" b="1" i="1">
                <a:solidFill>
                  <a:srgbClr val="FF0000"/>
                </a:solidFill>
                <a:latin typeface="Times New Roman" panose="02020603050405020304" pitchFamily="18" charset="0"/>
                <a:ea typeface="隶书" panose="02010509060101010101" pitchFamily="49" charset="-122"/>
              </a:rPr>
              <a:t> </a:t>
            </a:r>
            <a:r>
              <a:rPr lang="en-US" altLang="zh-CN" sz="2800" i="1">
                <a:solidFill>
                  <a:srgbClr val="FF0000"/>
                </a:solidFill>
                <a:latin typeface="Times New Roman" panose="02020603050405020304" pitchFamily="18" charset="0"/>
                <a:ea typeface="隶书" panose="02010509060101010101" pitchFamily="49" charset="-122"/>
              </a:rPr>
              <a:t>.</a:t>
            </a:r>
          </a:p>
          <a:p>
            <a:r>
              <a:rPr lang="en-US" altLang="zh-CN" sz="2800">
                <a:solidFill>
                  <a:srgbClr val="FF0000"/>
                </a:solidFill>
                <a:latin typeface="Times New Roman" panose="02020603050405020304" pitchFamily="18" charset="0"/>
                <a:ea typeface="隶书" panose="02010509060101010101" pitchFamily="49" charset="-122"/>
              </a:rPr>
              <a:t>    ∴ </a:t>
            </a:r>
            <a:r>
              <a:rPr lang="zh-CN" altLang="en-US"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BAC</a:t>
            </a:r>
            <a:r>
              <a:rPr lang="en-US" altLang="zh-CN" sz="2800">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ACB</a:t>
            </a:r>
            <a:r>
              <a:rPr lang="en-US" altLang="zh-CN" sz="2800" i="1">
                <a:solidFill>
                  <a:srgbClr val="FF0000"/>
                </a:solidFill>
                <a:latin typeface="Times New Roman" panose="02020603050405020304" pitchFamily="18" charset="0"/>
              </a:rPr>
              <a:t>,</a:t>
            </a:r>
          </a:p>
          <a:p>
            <a:r>
              <a:rPr lang="zh-CN" altLang="en-US" sz="2800">
                <a:solidFill>
                  <a:srgbClr val="FF0000"/>
                </a:solidFill>
                <a:latin typeface="Times New Roman" panose="02020603050405020304" pitchFamily="18" charset="0"/>
              </a:rPr>
              <a:t>   ∴</a:t>
            </a:r>
            <a:r>
              <a:rPr lang="en-US" altLang="zh-CN" sz="2800" b="1" i="1">
                <a:solidFill>
                  <a:srgbClr val="FF0000"/>
                </a:solidFill>
                <a:latin typeface="Times New Roman" panose="02020603050405020304" pitchFamily="18" charset="0"/>
              </a:rPr>
              <a:t>AB</a:t>
            </a:r>
            <a:r>
              <a:rPr lang="en-US" altLang="zh-CN" sz="2800" i="1">
                <a:solidFill>
                  <a:srgbClr val="FF0000"/>
                </a:solidFill>
                <a:latin typeface="Times New Roman" panose="02020603050405020304" pitchFamily="18" charset="0"/>
              </a:rPr>
              <a:t>=</a:t>
            </a:r>
            <a:r>
              <a:rPr lang="en-US" altLang="zh-CN" sz="2800" b="1" i="1">
                <a:solidFill>
                  <a:srgbClr val="FF0000"/>
                </a:solidFill>
                <a:latin typeface="Times New Roman" panose="02020603050405020304" pitchFamily="18" charset="0"/>
              </a:rPr>
              <a:t>BC</a:t>
            </a:r>
            <a:r>
              <a:rPr lang="en-US" altLang="zh-CN" sz="2800" i="1">
                <a:solidFill>
                  <a:srgbClr val="FF0000"/>
                </a:solidFill>
                <a:latin typeface="Times New Roman" panose="02020603050405020304" pitchFamily="18" charset="0"/>
              </a:rPr>
              <a:t>.</a:t>
            </a:r>
          </a:p>
        </p:txBody>
      </p:sp>
      <p:graphicFrame>
        <p:nvGraphicFramePr>
          <p:cNvPr id="4" name="Object 20">
            <a:extLst>
              <a:ext uri="{FF2B5EF4-FFF2-40B4-BE49-F238E27FC236}">
                <a16:creationId xmlns="" xmlns:a16="http://schemas.microsoft.com/office/drawing/2014/main" id="{FF17BAF4-9C57-4BDA-B963-CC2A109934A6}"/>
              </a:ext>
            </a:extLst>
          </p:cNvPr>
          <p:cNvGraphicFramePr>
            <a:graphicFrameLocks noChangeAspect="1"/>
          </p:cNvGraphicFramePr>
          <p:nvPr>
            <p:extLst>
              <p:ext uri="{D42A27DB-BD31-4B8C-83A1-F6EECF244321}">
                <p14:modId xmlns:p14="http://schemas.microsoft.com/office/powerpoint/2010/main" val="241083658"/>
              </p:ext>
            </p:extLst>
          </p:nvPr>
        </p:nvGraphicFramePr>
        <p:xfrm>
          <a:off x="934096" y="4522440"/>
          <a:ext cx="5638800" cy="950912"/>
        </p:xfrm>
        <a:graphic>
          <a:graphicData uri="http://schemas.openxmlformats.org/presentationml/2006/ole">
            <mc:AlternateContent>
              <mc:Choice xmlns:v="urn:schemas-microsoft-com:vml" Requires="v">
                <p:oleObj spid="_x0000_s1055" r:id="rId2" imgW="2691232" imgH="431613" progId="Equation.DSMT4">
                  <p:embed/>
                </p:oleObj>
              </mc:Choice>
              <mc:Fallback>
                <p:oleObj r:id="rId2" imgW="2691232" imgH="431613"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934096" y="4522440"/>
                        <a:ext cx="5638800" cy="950912"/>
                      </a:xfrm>
                      <a:prstGeom prst="rect">
                        <a:avLst/>
                      </a:prstGeom>
                      <a:noFill/>
                      <a:ln>
                        <a:noFill/>
                      </a:ln>
                    </p:spPr>
                  </p:pic>
                </p:oleObj>
              </mc:Fallback>
            </mc:AlternateContent>
          </a:graphicData>
        </a:graphic>
      </p:graphicFrame>
      <p:grpSp>
        <p:nvGrpSpPr>
          <p:cNvPr id="5" name="组合 21">
            <a:extLst>
              <a:ext uri="{FF2B5EF4-FFF2-40B4-BE49-F238E27FC236}">
                <a16:creationId xmlns="" xmlns:a16="http://schemas.microsoft.com/office/drawing/2014/main" id="{8F96F1FD-42C0-405A-B521-C415EF27F7C5}"/>
              </a:ext>
            </a:extLst>
          </p:cNvPr>
          <p:cNvGrpSpPr/>
          <p:nvPr/>
        </p:nvGrpSpPr>
        <p:grpSpPr>
          <a:xfrm>
            <a:off x="7968208" y="1207390"/>
            <a:ext cx="2879725" cy="2920175"/>
            <a:chOff x="5220072" y="2636912"/>
            <a:chExt cx="2880320" cy="2919787"/>
          </a:xfrm>
        </p:grpSpPr>
        <p:pic>
          <p:nvPicPr>
            <p:cNvPr id="6" name="Picture 12">
              <a:extLst>
                <a:ext uri="{FF2B5EF4-FFF2-40B4-BE49-F238E27FC236}">
                  <a16:creationId xmlns="" xmlns:a16="http://schemas.microsoft.com/office/drawing/2014/main" id="{38C8B9CA-FD48-4551-9A10-F2C7C5B988F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220072" y="2636912"/>
              <a:ext cx="2880320" cy="253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3">
              <a:extLst>
                <a:ext uri="{FF2B5EF4-FFF2-40B4-BE49-F238E27FC236}">
                  <a16:creationId xmlns="" xmlns:a16="http://schemas.microsoft.com/office/drawing/2014/main" id="{76240D35-3A24-4684-8441-09EDACA01C1D}"/>
                </a:ext>
              </a:extLst>
            </p:cNvPr>
            <p:cNvSpPr txBox="1">
              <a:spLocks noChangeArrowheads="1"/>
            </p:cNvSpPr>
            <p:nvPr/>
          </p:nvSpPr>
          <p:spPr bwMode="auto">
            <a:xfrm>
              <a:off x="6498704" y="5156642"/>
              <a:ext cx="504056" cy="400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000" b="1" i="1">
                  <a:latin typeface="Times New Roman" panose="02020603050405020304" pitchFamily="18" charset="0"/>
                </a:rPr>
                <a:t>B</a:t>
              </a:r>
            </a:p>
          </p:txBody>
        </p:sp>
        <p:pic>
          <p:nvPicPr>
            <p:cNvPr id="8" name="Picture 14">
              <a:extLst>
                <a:ext uri="{FF2B5EF4-FFF2-40B4-BE49-F238E27FC236}">
                  <a16:creationId xmlns="" xmlns:a16="http://schemas.microsoft.com/office/drawing/2014/main" id="{DB8FAA09-EAB5-45E9-9726-18B04B3AB097}"/>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05980" y="4968786"/>
              <a:ext cx="180020" cy="180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Line 15">
              <a:extLst>
                <a:ext uri="{FF2B5EF4-FFF2-40B4-BE49-F238E27FC236}">
                  <a16:creationId xmlns="" xmlns:a16="http://schemas.microsoft.com/office/drawing/2014/main" id="{EDA54190-445D-4FE8-9706-69009014F4E5}"/>
                </a:ext>
              </a:extLst>
            </p:cNvPr>
            <p:cNvSpPr>
              <a:spLocks noChangeShapeType="1"/>
            </p:cNvSpPr>
            <p:nvPr/>
          </p:nvSpPr>
          <p:spPr bwMode="auto">
            <a:xfrm>
              <a:off x="6139439" y="3060082"/>
              <a:ext cx="566167" cy="2025102"/>
            </a:xfrm>
            <a:prstGeom prst="line">
              <a:avLst/>
            </a:prstGeom>
            <a:noFill/>
            <a:ln w="38100">
              <a:solidFill>
                <a:srgbClr val="0000CC"/>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10" name="Group 16">
              <a:extLst>
                <a:ext uri="{FF2B5EF4-FFF2-40B4-BE49-F238E27FC236}">
                  <a16:creationId xmlns="" xmlns:a16="http://schemas.microsoft.com/office/drawing/2014/main" id="{C39CAB8A-6611-4BF6-9266-27A3D35B5F4D}"/>
                </a:ext>
              </a:extLst>
            </p:cNvPr>
            <p:cNvGrpSpPr/>
            <p:nvPr/>
          </p:nvGrpSpPr>
          <p:grpSpPr>
            <a:xfrm>
              <a:off x="5580112" y="3960059"/>
              <a:ext cx="2160240" cy="1143127"/>
              <a:chOff x="48" y="18"/>
              <a:chExt cx="1440" cy="762"/>
            </a:xfrm>
          </p:grpSpPr>
          <p:sp>
            <p:nvSpPr>
              <p:cNvPr id="11" name="Line 17">
                <a:extLst>
                  <a:ext uri="{FF2B5EF4-FFF2-40B4-BE49-F238E27FC236}">
                    <a16:creationId xmlns="" xmlns:a16="http://schemas.microsoft.com/office/drawing/2014/main" id="{D8482F05-70BB-4BBD-ADA4-272645A2CE99}"/>
                  </a:ext>
                </a:extLst>
              </p:cNvPr>
              <p:cNvSpPr>
                <a:spLocks noChangeShapeType="1"/>
              </p:cNvSpPr>
              <p:nvPr/>
            </p:nvSpPr>
            <p:spPr bwMode="auto">
              <a:xfrm flipH="1" flipV="1">
                <a:off x="48" y="18"/>
                <a:ext cx="744" cy="762"/>
              </a:xfrm>
              <a:prstGeom prst="line">
                <a:avLst/>
              </a:prstGeom>
              <a:noFill/>
              <a:ln w="381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Line 18">
                <a:extLst>
                  <a:ext uri="{FF2B5EF4-FFF2-40B4-BE49-F238E27FC236}">
                    <a16:creationId xmlns="" xmlns:a16="http://schemas.microsoft.com/office/drawing/2014/main" id="{B2462C3A-5468-47DB-A9FC-26046BAC0453}"/>
                  </a:ext>
                </a:extLst>
              </p:cNvPr>
              <p:cNvSpPr>
                <a:spLocks noChangeShapeType="1"/>
              </p:cNvSpPr>
              <p:nvPr/>
            </p:nvSpPr>
            <p:spPr bwMode="auto">
              <a:xfrm flipV="1">
                <a:off x="788" y="42"/>
                <a:ext cx="700" cy="730"/>
              </a:xfrm>
              <a:prstGeom prst="line">
                <a:avLst/>
              </a:prstGeom>
              <a:noFill/>
              <a:ln w="38100">
                <a:solidFill>
                  <a:srgbClr val="800080"/>
                </a:solidFill>
                <a:round/>
              </a:ln>
              <a:extLst>
                <a:ext uri="{909E8E84-426E-40DD-AFC4-6F175D3DCCD1}">
                  <a14:hiddenFill xmlns:a14="http://schemas.microsoft.com/office/drawing/2010/main">
                    <a:noFill/>
                  </a14:hiddenFill>
                </a:ext>
              </a:extLst>
            </p:spPr>
            <p:txBody>
              <a:bodyPr/>
              <a:lstStyle/>
              <a:p>
                <a:endParaRPr lang="zh-CN" altLang="en-US"/>
              </a:p>
            </p:txBody>
          </p:sp>
        </p:grpSp>
      </p:grpSp>
      <p:sp>
        <p:nvSpPr>
          <p:cNvPr id="14" name="矩形 15">
            <a:extLst>
              <a:ext uri="{FF2B5EF4-FFF2-40B4-BE49-F238E27FC236}">
                <a16:creationId xmlns="" xmlns:a16="http://schemas.microsoft.com/office/drawing/2014/main" id="{0C9D6CBD-8412-48A2-BE03-4BD6CE99A88E}"/>
              </a:ext>
            </a:extLst>
          </p:cNvPr>
          <p:cNvSpPr>
            <a:spLocks noChangeArrowheads="1"/>
          </p:cNvSpPr>
          <p:nvPr/>
        </p:nvSpPr>
        <p:spPr bwMode="auto">
          <a:xfrm>
            <a:off x="211614" y="5247926"/>
            <a:ext cx="11603739" cy="1317625"/>
          </a:xfrm>
          <a:prstGeom prst="rect">
            <a:avLst/>
          </a:prstGeom>
          <a:solidFill>
            <a:schemeClr val="accent3">
              <a:lumMod val="20000"/>
              <a:lumOff val="80000"/>
            </a:schemeClr>
          </a:solidFill>
          <a:ln w="3175">
            <a:solidFill>
              <a:schemeClr val="tx1"/>
            </a:solidFill>
            <a:prstDash val="solid"/>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点睛</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解答圆周角有关问题时，若题中出现“直径”这个条件，则考虑构造直角三角形来求解</a:t>
            </a:r>
            <a:r>
              <a:rPr lang="en-US" altLang="zh-CN" sz="2400">
                <a:latin typeface="黑体" panose="02010609060101010101" pitchFamily="49" charset="-122"/>
                <a:ea typeface="黑体" panose="02010609060101010101" pitchFamily="49" charset="-122"/>
              </a:rPr>
              <a:t>.</a:t>
            </a:r>
          </a:p>
        </p:txBody>
      </p:sp>
      <p:sp>
        <p:nvSpPr>
          <p:cNvPr id="22" name="矩形 21">
            <a:extLst>
              <a:ext uri="{FF2B5EF4-FFF2-40B4-BE49-F238E27FC236}">
                <a16:creationId xmlns="" xmlns:a16="http://schemas.microsoft.com/office/drawing/2014/main" id="{63011FA0-C312-4D90-9C00-67A0BC0681B4}"/>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spTree>
    <p:extLst>
      <p:ext uri="{BB962C8B-B14F-4D97-AF65-F5344CB8AC3E}">
        <p14:creationId xmlns:p14="http://schemas.microsoft.com/office/powerpoint/2010/main" val="4195021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charRg st="59" end="8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charRg st="85" end="102"/>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charRg st="102" end="112"/>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99">
            <a:extLst>
              <a:ext uri="{FF2B5EF4-FFF2-40B4-BE49-F238E27FC236}">
                <a16:creationId xmlns="" xmlns:a16="http://schemas.microsoft.com/office/drawing/2014/main" id="{56D22668-CAD3-479E-A9FA-8B4A97A5F449}"/>
              </a:ext>
            </a:extLst>
          </p:cNvPr>
          <p:cNvSpPr txBox="1">
            <a:spLocks noChangeArrowheads="1"/>
          </p:cNvSpPr>
          <p:nvPr/>
        </p:nvSpPr>
        <p:spPr bwMode="auto">
          <a:xfrm>
            <a:off x="191294" y="998826"/>
            <a:ext cx="11737354" cy="115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latin typeface="Times New Roman" panose="02020603050405020304" pitchFamily="18" charset="0"/>
                <a:ea typeface="黑体" panose="02010609060101010101" pitchFamily="49" charset="-122"/>
              </a:rPr>
              <a:t>如图，</a:t>
            </a:r>
            <a:r>
              <a:rPr lang="en-US" altLang="zh-CN" sz="2800" i="1">
                <a:latin typeface="Times New Roman" panose="02020603050405020304" pitchFamily="18" charset="0"/>
                <a:ea typeface="黑体" panose="02010609060101010101" pitchFamily="49" charset="-122"/>
              </a:rPr>
              <a:t>BD</a:t>
            </a:r>
            <a:r>
              <a:rPr lang="zh-CN" altLang="en-US" sz="2800">
                <a:latin typeface="Times New Roman" panose="02020603050405020304" pitchFamily="18" charset="0"/>
                <a:ea typeface="黑体" panose="02010609060101010101" pitchFamily="49" charset="-122"/>
              </a:rPr>
              <a:t>是</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O</a:t>
            </a:r>
            <a:r>
              <a:rPr lang="zh-CN" altLang="en-US" sz="2800">
                <a:latin typeface="Times New Roman" panose="02020603050405020304" pitchFamily="18" charset="0"/>
                <a:ea typeface="黑体" panose="02010609060101010101" pitchFamily="49" charset="-122"/>
              </a:rPr>
              <a:t>的直径，</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CBD</a:t>
            </a:r>
            <a:r>
              <a:rPr lang="zh-CN" altLang="en-US" sz="2800">
                <a:latin typeface="Times New Roman" panose="02020603050405020304" pitchFamily="18" charset="0"/>
                <a:ea typeface="黑体" panose="02010609060101010101" pitchFamily="49" charset="-122"/>
              </a:rPr>
              <a:t>＝</a:t>
            </a:r>
            <a:r>
              <a:rPr lang="en-US" altLang="zh-CN" sz="2800">
                <a:latin typeface="Times New Roman" panose="02020603050405020304" pitchFamily="18" charset="0"/>
                <a:ea typeface="黑体" panose="02010609060101010101" pitchFamily="49" charset="-122"/>
              </a:rPr>
              <a:t>30°</a:t>
            </a:r>
            <a:r>
              <a:rPr lang="zh-CN" altLang="en-US" sz="2800">
                <a:latin typeface="Times New Roman" panose="02020603050405020304" pitchFamily="18" charset="0"/>
                <a:ea typeface="黑体" panose="02010609060101010101" pitchFamily="49" charset="-122"/>
              </a:rPr>
              <a:t>，则</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a:t>
            </a:r>
            <a:r>
              <a:rPr lang="zh-CN" altLang="en-US" sz="2800">
                <a:latin typeface="Times New Roman" panose="02020603050405020304" pitchFamily="18" charset="0"/>
                <a:ea typeface="黑体" panose="02010609060101010101" pitchFamily="49" charset="-122"/>
              </a:rPr>
              <a:t>的度数为</a:t>
            </a:r>
            <a:r>
              <a:rPr lang="en-US" altLang="zh-CN" sz="2800">
                <a:latin typeface="Times New Roman" panose="02020603050405020304" pitchFamily="18" charset="0"/>
                <a:ea typeface="黑体" panose="02010609060101010101" pitchFamily="49" charset="-122"/>
              </a:rPr>
              <a:t>(</a:t>
            </a:r>
            <a:r>
              <a:rPr lang="zh-CN" altLang="en-US" sz="2800">
                <a:latin typeface="Times New Roman" panose="02020603050405020304" pitchFamily="18" charset="0"/>
                <a:ea typeface="黑体" panose="02010609060101010101" pitchFamily="49" charset="-122"/>
              </a:rPr>
              <a:t>　　</a:t>
            </a:r>
            <a:r>
              <a:rPr lang="en-US" altLang="zh-CN" sz="2800">
                <a:latin typeface="Times New Roman" panose="02020603050405020304" pitchFamily="18" charset="0"/>
                <a:ea typeface="黑体" panose="02010609060101010101" pitchFamily="49" charset="-122"/>
              </a:rPr>
              <a:t>)</a:t>
            </a:r>
          </a:p>
          <a:p>
            <a:pPr>
              <a:lnSpc>
                <a:spcPct val="130000"/>
              </a:lnSpc>
            </a:pPr>
            <a:r>
              <a:rPr lang="en-US" altLang="zh-CN" sz="2800">
                <a:latin typeface="Times New Roman" panose="02020603050405020304" pitchFamily="18" charset="0"/>
                <a:ea typeface="黑体" panose="02010609060101010101" pitchFamily="49" charset="-122"/>
              </a:rPr>
              <a:t>A</a:t>
            </a:r>
            <a:r>
              <a:rPr lang="zh-CN" altLang="en-US" sz="2800">
                <a:latin typeface="Times New Roman" panose="02020603050405020304" pitchFamily="18" charset="0"/>
                <a:ea typeface="黑体" panose="02010609060101010101" pitchFamily="49" charset="-122"/>
              </a:rPr>
              <a:t>．</a:t>
            </a:r>
            <a:r>
              <a:rPr lang="en-US" altLang="zh-CN" sz="2800">
                <a:latin typeface="Times New Roman" panose="02020603050405020304" pitchFamily="18" charset="0"/>
                <a:ea typeface="黑体" panose="02010609060101010101" pitchFamily="49" charset="-122"/>
              </a:rPr>
              <a:t>30°  B</a:t>
            </a:r>
            <a:r>
              <a:rPr lang="zh-CN" altLang="en-US" sz="2800">
                <a:latin typeface="Times New Roman" panose="02020603050405020304" pitchFamily="18" charset="0"/>
                <a:ea typeface="黑体" panose="02010609060101010101" pitchFamily="49" charset="-122"/>
              </a:rPr>
              <a:t>．</a:t>
            </a:r>
            <a:r>
              <a:rPr lang="en-US" altLang="zh-CN" sz="2800">
                <a:latin typeface="Times New Roman" panose="02020603050405020304" pitchFamily="18" charset="0"/>
                <a:ea typeface="黑体" panose="02010609060101010101" pitchFamily="49" charset="-122"/>
              </a:rPr>
              <a:t>45°  </a:t>
            </a:r>
            <a:r>
              <a:rPr lang="en-US" altLang="zh-CN" sz="2800">
                <a:latin typeface="Times New Roman" panose="02020603050405020304" pitchFamily="18" charset="0"/>
                <a:ea typeface="黑体" panose="02010609060101010101" pitchFamily="49" charset="-122"/>
                <a:sym typeface="宋体" panose="02010600030101010101" pitchFamily="2" charset="-122"/>
              </a:rPr>
              <a:t>C</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60°  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75°</a:t>
            </a:r>
            <a:endParaRPr lang="zh-CN" altLang="en-US" sz="2800">
              <a:latin typeface="Times New Roman" panose="02020603050405020304" pitchFamily="18" charset="0"/>
              <a:ea typeface="黑体" panose="02010609060101010101" pitchFamily="49" charset="-122"/>
            </a:endParaRPr>
          </a:p>
        </p:txBody>
      </p:sp>
      <p:pic>
        <p:nvPicPr>
          <p:cNvPr id="3" name="图片 1">
            <a:extLst>
              <a:ext uri="{FF2B5EF4-FFF2-40B4-BE49-F238E27FC236}">
                <a16:creationId xmlns="" xmlns:a16="http://schemas.microsoft.com/office/drawing/2014/main" id="{FA03E71C-6F0E-4B77-BFA0-D83F0FA6BAEC}"/>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08368" y="1666448"/>
            <a:ext cx="21367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a:extLst>
              <a:ext uri="{FF2B5EF4-FFF2-40B4-BE49-F238E27FC236}">
                <a16:creationId xmlns="" xmlns:a16="http://schemas.microsoft.com/office/drawing/2014/main" id="{33B82390-84F6-4EE9-9774-86E649EDD273}"/>
              </a:ext>
            </a:extLst>
          </p:cNvPr>
          <p:cNvSpPr txBox="1">
            <a:spLocks noChangeArrowheads="1"/>
          </p:cNvSpPr>
          <p:nvPr/>
        </p:nvSpPr>
        <p:spPr bwMode="auto">
          <a:xfrm>
            <a:off x="646857" y="2263775"/>
            <a:ext cx="8186737"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solidFill>
                  <a:srgbClr val="FF0000"/>
                </a:solidFill>
                <a:latin typeface="Times New Roman" panose="02020603050405020304" pitchFamily="18" charset="0"/>
                <a:ea typeface="黑体" panose="02010609060101010101" pitchFamily="49" charset="-122"/>
              </a:rPr>
              <a:t>解析：</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BD</a:t>
            </a:r>
            <a:r>
              <a:rPr lang="zh-CN" altLang="en-US" sz="2800">
                <a:solidFill>
                  <a:srgbClr val="FF0000"/>
                </a:solidFill>
                <a:latin typeface="Times New Roman" panose="02020603050405020304" pitchFamily="18" charset="0"/>
                <a:ea typeface="黑体" panose="02010609060101010101" pitchFamily="49" charset="-122"/>
              </a:rPr>
              <a:t>是</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O</a:t>
            </a:r>
            <a:r>
              <a:rPr lang="zh-CN" altLang="en-US" sz="2800">
                <a:solidFill>
                  <a:srgbClr val="FF0000"/>
                </a:solidFill>
                <a:latin typeface="Times New Roman" panose="02020603050405020304" pitchFamily="18" charset="0"/>
                <a:ea typeface="黑体" panose="02010609060101010101" pitchFamily="49" charset="-122"/>
              </a:rPr>
              <a:t>的直径，</a:t>
            </a:r>
          </a:p>
          <a:p>
            <a:pPr>
              <a:lnSpc>
                <a:spcPct val="130000"/>
              </a:lnSpc>
            </a:pP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BCD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90°.</a:t>
            </a:r>
          </a:p>
          <a:p>
            <a:pPr>
              <a:lnSpc>
                <a:spcPct val="130000"/>
              </a:lnSpc>
            </a:pP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CBD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30°</a:t>
            </a:r>
            <a:r>
              <a:rPr lang="zh-CN" altLang="en-US" sz="2800">
                <a:solidFill>
                  <a:srgbClr val="FF0000"/>
                </a:solidFill>
                <a:latin typeface="Times New Roman" panose="02020603050405020304" pitchFamily="18" charset="0"/>
                <a:ea typeface="黑体" panose="02010609060101010101" pitchFamily="49" charset="-122"/>
              </a:rPr>
              <a:t>，</a:t>
            </a:r>
          </a:p>
          <a:p>
            <a:pPr>
              <a:lnSpc>
                <a:spcPct val="130000"/>
              </a:lnSpc>
            </a:pP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60°</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A</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60°.</a:t>
            </a:r>
            <a:r>
              <a:rPr lang="zh-CN" altLang="en-US" sz="2800">
                <a:solidFill>
                  <a:srgbClr val="FF0000"/>
                </a:solidFill>
                <a:latin typeface="Times New Roman" panose="02020603050405020304" pitchFamily="18" charset="0"/>
                <a:ea typeface="黑体" panose="02010609060101010101" pitchFamily="49" charset="-122"/>
              </a:rPr>
              <a:t>故选</a:t>
            </a:r>
            <a:r>
              <a:rPr lang="en-US" altLang="zh-CN" sz="2800">
                <a:solidFill>
                  <a:srgbClr val="FF0000"/>
                </a:solidFill>
                <a:latin typeface="Times New Roman" panose="02020603050405020304" pitchFamily="18" charset="0"/>
                <a:ea typeface="黑体" panose="02010609060101010101" pitchFamily="49" charset="-122"/>
              </a:rPr>
              <a:t>C.</a:t>
            </a:r>
          </a:p>
        </p:txBody>
      </p:sp>
      <p:sp>
        <p:nvSpPr>
          <p:cNvPr id="5" name="文本框 4">
            <a:extLst>
              <a:ext uri="{FF2B5EF4-FFF2-40B4-BE49-F238E27FC236}">
                <a16:creationId xmlns="" xmlns:a16="http://schemas.microsoft.com/office/drawing/2014/main" id="{340E1FDA-F13C-427A-A246-90F01C1542D1}"/>
              </a:ext>
            </a:extLst>
          </p:cNvPr>
          <p:cNvSpPr txBox="1"/>
          <p:nvPr/>
        </p:nvSpPr>
        <p:spPr>
          <a:xfrm>
            <a:off x="335360" y="5013176"/>
            <a:ext cx="11593288" cy="1212640"/>
          </a:xfrm>
          <a:prstGeom prst="rect">
            <a:avLst/>
          </a:prstGeom>
          <a:solidFill>
            <a:schemeClr val="accent3">
              <a:lumMod val="20000"/>
              <a:lumOff val="80000"/>
            </a:schemeClr>
          </a:solidFill>
          <a:ln w="3175" cmpd="sng">
            <a:solidFill>
              <a:schemeClr val="accent6">
                <a:lumMod val="75000"/>
              </a:schemeClr>
            </a:solidFill>
            <a:prstDash val="solid"/>
          </a:ln>
        </p:spPr>
        <p:txBody>
          <a:bodyPr wrap="square">
            <a:spAutoFit/>
          </a:bodyPr>
          <a:lstStyle/>
          <a:p>
            <a:pPr indent="266700">
              <a:lnSpc>
                <a:spcPct val="130000"/>
              </a:lnSpc>
              <a:defRPr/>
            </a:pPr>
            <a:r>
              <a:rPr lang="en-US" altLang="zh-CN" sz="2800" noProof="1" smtClean="0">
                <a:solidFill>
                  <a:srgbClr val="002060"/>
                </a:solidFill>
                <a:latin typeface="Times New Roman" panose="02020603050405020304" pitchFamily="18" charset="0"/>
                <a:ea typeface="黑体" panose="02010609060101010101" pitchFamily="49" charset="-122"/>
                <a:cs typeface="仿宋_GB2312" charset="0"/>
              </a:rPr>
              <a:t>【</a:t>
            </a:r>
            <a:r>
              <a:rPr lang="zh-CN" altLang="en-US" sz="2800" noProof="1" smtClean="0">
                <a:solidFill>
                  <a:srgbClr val="002060"/>
                </a:solidFill>
                <a:latin typeface="Times New Roman" panose="02020603050405020304" pitchFamily="18" charset="0"/>
                <a:ea typeface="黑体" panose="02010609060101010101" pitchFamily="49" charset="-122"/>
                <a:cs typeface="仿宋_GB2312" charset="0"/>
              </a:rPr>
              <a:t>点睛</a:t>
            </a:r>
            <a:r>
              <a:rPr lang="en-US" altLang="zh-CN" sz="2800" noProof="1" smtClean="0">
                <a:solidFill>
                  <a:srgbClr val="002060"/>
                </a:solidFill>
                <a:latin typeface="Times New Roman" panose="02020603050405020304" pitchFamily="18" charset="0"/>
                <a:ea typeface="黑体" panose="02010609060101010101" pitchFamily="49" charset="-122"/>
                <a:cs typeface="仿宋_GB2312" charset="0"/>
              </a:rPr>
              <a:t>】</a:t>
            </a:r>
            <a:r>
              <a:rPr lang="zh-CN" altLang="en-US" sz="2800" noProof="1" smtClean="0">
                <a:latin typeface="Times New Roman" panose="02020603050405020304" pitchFamily="18" charset="0"/>
                <a:ea typeface="黑体" panose="02010609060101010101" pitchFamily="49" charset="-122"/>
                <a:cs typeface="仿宋_GB2312" charset="0"/>
              </a:rPr>
              <a:t>在</a:t>
            </a:r>
            <a:r>
              <a:rPr lang="zh-CN" altLang="en-US" sz="2800" noProof="1">
                <a:latin typeface="Times New Roman" panose="02020603050405020304" pitchFamily="18" charset="0"/>
                <a:ea typeface="黑体" panose="02010609060101010101" pitchFamily="49" charset="-122"/>
                <a:cs typeface="仿宋_GB2312" charset="0"/>
              </a:rPr>
              <a:t>圆中，如果有直径，一般要找直径所对的圆周角，构造直角三角形解题．</a:t>
            </a:r>
            <a:endParaRPr lang="zh-CN" altLang="en-US" sz="2800" noProof="1">
              <a:latin typeface="Times New Roman" pitchFamily="18" charset="0"/>
              <a:ea typeface="黑体" panose="02010609060101010101" pitchFamily="49" charset="-122"/>
            </a:endParaRPr>
          </a:p>
        </p:txBody>
      </p:sp>
      <p:sp>
        <p:nvSpPr>
          <p:cNvPr id="6" name="文本框 5">
            <a:extLst>
              <a:ext uri="{FF2B5EF4-FFF2-40B4-BE49-F238E27FC236}">
                <a16:creationId xmlns="" xmlns:a16="http://schemas.microsoft.com/office/drawing/2014/main" id="{3D68A031-648C-4C24-AA27-109BF518E3C3}"/>
              </a:ext>
            </a:extLst>
          </p:cNvPr>
          <p:cNvSpPr txBox="1">
            <a:spLocks noChangeArrowheads="1"/>
          </p:cNvSpPr>
          <p:nvPr/>
        </p:nvSpPr>
        <p:spPr bwMode="auto">
          <a:xfrm>
            <a:off x="9669462" y="1109662"/>
            <a:ext cx="42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ea typeface="黑体" panose="02010609060101010101" pitchFamily="49" charset="-122"/>
              </a:rPr>
              <a:t>C</a:t>
            </a:r>
          </a:p>
        </p:txBody>
      </p:sp>
      <p:sp>
        <p:nvSpPr>
          <p:cNvPr id="7" name="矩形 6">
            <a:extLst>
              <a:ext uri="{FF2B5EF4-FFF2-40B4-BE49-F238E27FC236}">
                <a16:creationId xmlns="" xmlns:a16="http://schemas.microsoft.com/office/drawing/2014/main" id="{2DF8B7CA-CBBB-452E-85F8-8A4419120734}"/>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p>
        </p:txBody>
      </p:sp>
    </p:spTree>
    <p:extLst>
      <p:ext uri="{BB962C8B-B14F-4D97-AF65-F5344CB8AC3E}">
        <p14:creationId xmlns:p14="http://schemas.microsoft.com/office/powerpoint/2010/main" val="40963493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70657">
            <a:extLst>
              <a:ext uri="{FF2B5EF4-FFF2-40B4-BE49-F238E27FC236}">
                <a16:creationId xmlns="" xmlns:a16="http://schemas.microsoft.com/office/drawing/2014/main" id="{F71F93B5-DD24-4427-9EBA-B19598D19978}"/>
              </a:ext>
            </a:extLst>
          </p:cNvPr>
          <p:cNvSpPr txBox="1">
            <a:spLocks noChangeArrowheads="1"/>
          </p:cNvSpPr>
          <p:nvPr/>
        </p:nvSpPr>
        <p:spPr bwMode="auto">
          <a:xfrm>
            <a:off x="335360" y="866775"/>
            <a:ext cx="115932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a:solidFill>
                  <a:srgbClr val="C00000"/>
                </a:solidFill>
                <a:latin typeface="Times New Roman" panose="02020603050405020304" pitchFamily="18" charset="0"/>
                <a:ea typeface="黑体" panose="02010609060101010101" pitchFamily="49" charset="-122"/>
              </a:rPr>
              <a:t>例</a:t>
            </a:r>
            <a:r>
              <a:rPr lang="en-US" altLang="zh-CN" sz="2800" b="1">
                <a:solidFill>
                  <a:srgbClr val="C00000"/>
                </a:solidFill>
                <a:latin typeface="Times New Roman" panose="02020603050405020304" pitchFamily="18" charset="0"/>
                <a:ea typeface="黑体" panose="02010609060101010101" pitchFamily="49" charset="-122"/>
              </a:rPr>
              <a:t>4  </a:t>
            </a:r>
            <a:r>
              <a:rPr lang="zh-CN" altLang="en-US" sz="2800">
                <a:latin typeface="Times New Roman" panose="02020603050405020304" pitchFamily="18" charset="0"/>
                <a:ea typeface="黑体" panose="02010609060101010101" pitchFamily="49" charset="-122"/>
              </a:rPr>
              <a:t>如图</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AB</a:t>
            </a:r>
            <a:r>
              <a:rPr lang="zh-CN" altLang="en-US" sz="2800">
                <a:latin typeface="Times New Roman" panose="02020603050405020304" pitchFamily="18" charset="0"/>
                <a:ea typeface="黑体" panose="02010609060101010101" pitchFamily="49" charset="-122"/>
              </a:rPr>
              <a:t>是⊙</a:t>
            </a:r>
            <a:r>
              <a:rPr lang="en-US" altLang="zh-CN" sz="2800" i="1">
                <a:latin typeface="Times New Roman" panose="02020603050405020304" pitchFamily="18" charset="0"/>
                <a:ea typeface="黑体" panose="02010609060101010101" pitchFamily="49" charset="-122"/>
              </a:rPr>
              <a:t>O</a:t>
            </a:r>
            <a:r>
              <a:rPr lang="zh-CN" altLang="en-US" sz="2800">
                <a:latin typeface="Times New Roman" panose="02020603050405020304" pitchFamily="18" charset="0"/>
                <a:ea typeface="黑体" panose="02010609060101010101" pitchFamily="49" charset="-122"/>
              </a:rPr>
              <a:t>的直径</a:t>
            </a:r>
            <a:r>
              <a:rPr lang="en-US" altLang="zh-CN" sz="2800">
                <a:latin typeface="Times New Roman" panose="02020603050405020304" pitchFamily="18" charset="0"/>
                <a:ea typeface="黑体" panose="02010609060101010101" pitchFamily="49" charset="-122"/>
              </a:rPr>
              <a:t>,</a:t>
            </a:r>
            <a:r>
              <a:rPr lang="zh-CN" altLang="en-US" sz="2800">
                <a:latin typeface="Times New Roman" panose="02020603050405020304" pitchFamily="18" charset="0"/>
                <a:ea typeface="黑体" panose="02010609060101010101" pitchFamily="49" charset="-122"/>
              </a:rPr>
              <a:t>弦</a:t>
            </a:r>
            <a:r>
              <a:rPr lang="en-US" altLang="zh-CN" sz="2800" i="1">
                <a:latin typeface="Times New Roman" panose="02020603050405020304" pitchFamily="18" charset="0"/>
                <a:ea typeface="黑体" panose="02010609060101010101" pitchFamily="49" charset="-122"/>
              </a:rPr>
              <a:t>CD</a:t>
            </a:r>
            <a:r>
              <a:rPr lang="zh-CN" altLang="en-US" sz="2800">
                <a:latin typeface="Times New Roman" panose="02020603050405020304" pitchFamily="18" charset="0"/>
                <a:ea typeface="黑体" panose="02010609060101010101" pitchFamily="49" charset="-122"/>
              </a:rPr>
              <a:t>交</a:t>
            </a:r>
            <a:r>
              <a:rPr lang="en-US" altLang="zh-CN" sz="2800" i="1">
                <a:latin typeface="Times New Roman" panose="02020603050405020304" pitchFamily="18" charset="0"/>
                <a:ea typeface="黑体" panose="02010609060101010101" pitchFamily="49" charset="-122"/>
              </a:rPr>
              <a:t>AB</a:t>
            </a:r>
            <a:r>
              <a:rPr lang="zh-CN" altLang="en-US" sz="2800">
                <a:latin typeface="Times New Roman" panose="02020603050405020304" pitchFamily="18" charset="0"/>
                <a:ea typeface="黑体" panose="02010609060101010101" pitchFamily="49" charset="-122"/>
              </a:rPr>
              <a:t>于点</a:t>
            </a:r>
            <a:r>
              <a:rPr lang="en-US" altLang="zh-CN" sz="2800" i="1">
                <a:latin typeface="Times New Roman" panose="02020603050405020304" pitchFamily="18" charset="0"/>
                <a:ea typeface="黑体" panose="02010609060101010101" pitchFamily="49" charset="-122"/>
              </a:rPr>
              <a:t>P</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ACD</a:t>
            </a:r>
            <a:r>
              <a:rPr lang="en-US" altLang="zh-CN" sz="2800">
                <a:latin typeface="Times New Roman" panose="02020603050405020304" pitchFamily="18" charset="0"/>
                <a:ea typeface="黑体" panose="02010609060101010101" pitchFamily="49" charset="-122"/>
              </a:rPr>
              <a:t>=60°,∠</a:t>
            </a:r>
            <a:r>
              <a:rPr lang="en-US" altLang="zh-CN" sz="2800" i="1">
                <a:latin typeface="Times New Roman" panose="02020603050405020304" pitchFamily="18" charset="0"/>
                <a:ea typeface="黑体" panose="02010609060101010101" pitchFamily="49" charset="-122"/>
              </a:rPr>
              <a:t>ADC</a:t>
            </a:r>
            <a:r>
              <a:rPr lang="en-US" altLang="zh-CN" sz="2800">
                <a:latin typeface="Times New Roman" panose="02020603050405020304" pitchFamily="18" charset="0"/>
                <a:ea typeface="黑体" panose="02010609060101010101" pitchFamily="49" charset="-122"/>
              </a:rPr>
              <a:t>=70°.</a:t>
            </a:r>
            <a:r>
              <a:rPr lang="zh-CN" altLang="en-US" sz="2800">
                <a:latin typeface="Times New Roman" panose="02020603050405020304" pitchFamily="18" charset="0"/>
                <a:ea typeface="黑体" panose="02010609060101010101" pitchFamily="49" charset="-122"/>
              </a:rPr>
              <a:t>求∠</a:t>
            </a:r>
            <a:r>
              <a:rPr lang="en-US" altLang="zh-CN" sz="2800" i="1">
                <a:latin typeface="Times New Roman" panose="02020603050405020304" pitchFamily="18" charset="0"/>
                <a:ea typeface="黑体" panose="02010609060101010101" pitchFamily="49" charset="-122"/>
              </a:rPr>
              <a:t>APC</a:t>
            </a:r>
            <a:r>
              <a:rPr lang="zh-CN" altLang="en-US" sz="2800">
                <a:latin typeface="Times New Roman" panose="02020603050405020304" pitchFamily="18" charset="0"/>
                <a:ea typeface="黑体" panose="02010609060101010101" pitchFamily="49" charset="-122"/>
              </a:rPr>
              <a:t>的度数</a:t>
            </a:r>
            <a:r>
              <a:rPr lang="en-US" altLang="zh-CN" sz="2800">
                <a:latin typeface="Times New Roman" panose="02020603050405020304" pitchFamily="18" charset="0"/>
                <a:ea typeface="黑体" panose="02010609060101010101" pitchFamily="49" charset="-122"/>
              </a:rPr>
              <a:t>.</a:t>
            </a:r>
          </a:p>
        </p:txBody>
      </p:sp>
      <p:grpSp>
        <p:nvGrpSpPr>
          <p:cNvPr id="3" name="组合 70658">
            <a:extLst>
              <a:ext uri="{FF2B5EF4-FFF2-40B4-BE49-F238E27FC236}">
                <a16:creationId xmlns="" xmlns:a16="http://schemas.microsoft.com/office/drawing/2014/main" id="{A2ED98AF-D669-4F1D-AFA2-5447621052C4}"/>
              </a:ext>
            </a:extLst>
          </p:cNvPr>
          <p:cNvGrpSpPr/>
          <p:nvPr/>
        </p:nvGrpSpPr>
        <p:grpSpPr>
          <a:xfrm>
            <a:off x="8472264" y="1974948"/>
            <a:ext cx="3227387" cy="2451100"/>
            <a:chOff x="3528" y="1145"/>
            <a:chExt cx="2033" cy="1544"/>
          </a:xfrm>
        </p:grpSpPr>
        <p:sp>
          <p:nvSpPr>
            <p:cNvPr id="4" name="椭圆 70659">
              <a:extLst>
                <a:ext uri="{FF2B5EF4-FFF2-40B4-BE49-F238E27FC236}">
                  <a16:creationId xmlns="" xmlns:a16="http://schemas.microsoft.com/office/drawing/2014/main" id="{3912C2EF-73F8-4C45-ACDC-48651452CC5E}"/>
                </a:ext>
              </a:extLst>
            </p:cNvPr>
            <p:cNvSpPr>
              <a:spLocks noChangeArrowheads="1"/>
            </p:cNvSpPr>
            <p:nvPr/>
          </p:nvSpPr>
          <p:spPr bwMode="auto">
            <a:xfrm>
              <a:off x="3828" y="1272"/>
              <a:ext cx="1308" cy="1236"/>
            </a:xfrm>
            <a:prstGeom prst="ellipse">
              <a:avLst/>
            </a:prstGeom>
            <a:noFill/>
            <a:ln w="317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5" name="直接连接符 70660">
              <a:extLst>
                <a:ext uri="{FF2B5EF4-FFF2-40B4-BE49-F238E27FC236}">
                  <a16:creationId xmlns="" xmlns:a16="http://schemas.microsoft.com/office/drawing/2014/main" id="{31B3FA8E-DD12-45C5-B5D7-9C328833C976}"/>
                </a:ext>
              </a:extLst>
            </p:cNvPr>
            <p:cNvSpPr>
              <a:spLocks noChangeShapeType="1"/>
            </p:cNvSpPr>
            <p:nvPr/>
          </p:nvSpPr>
          <p:spPr bwMode="auto">
            <a:xfrm flipV="1">
              <a:off x="3828" y="1848"/>
              <a:ext cx="1296" cy="24"/>
            </a:xfrm>
            <a:prstGeom prst="line">
              <a:avLst/>
            </a:prstGeom>
            <a:noFill/>
            <a:ln w="317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 name="矩形 70661">
              <a:extLst>
                <a:ext uri="{FF2B5EF4-FFF2-40B4-BE49-F238E27FC236}">
                  <a16:creationId xmlns="" xmlns:a16="http://schemas.microsoft.com/office/drawing/2014/main" id="{483EAF48-B689-4EF6-93F2-EC27748D7FD2}"/>
                </a:ext>
              </a:extLst>
            </p:cNvPr>
            <p:cNvSpPr>
              <a:spLocks noChangeArrowheads="1"/>
            </p:cNvSpPr>
            <p:nvPr/>
          </p:nvSpPr>
          <p:spPr bwMode="auto">
            <a:xfrm>
              <a:off x="4398" y="1687"/>
              <a:ext cx="36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000" b="1">
                  <a:latin typeface="Times New Roman" panose="02020603050405020304" pitchFamily="18" charset="0"/>
                </a:rPr>
                <a:t>. O</a:t>
              </a:r>
            </a:p>
          </p:txBody>
        </p:sp>
        <p:sp>
          <p:nvSpPr>
            <p:cNvPr id="7" name="直接连接符 70662">
              <a:extLst>
                <a:ext uri="{FF2B5EF4-FFF2-40B4-BE49-F238E27FC236}">
                  <a16:creationId xmlns="" xmlns:a16="http://schemas.microsoft.com/office/drawing/2014/main" id="{D7436F0C-20DE-4F8A-B026-9F76C45A8FEE}"/>
                </a:ext>
              </a:extLst>
            </p:cNvPr>
            <p:cNvSpPr>
              <a:spLocks noChangeShapeType="1"/>
            </p:cNvSpPr>
            <p:nvPr/>
          </p:nvSpPr>
          <p:spPr bwMode="auto">
            <a:xfrm>
              <a:off x="3840" y="1872"/>
              <a:ext cx="936" cy="552"/>
            </a:xfrm>
            <a:prstGeom prst="line">
              <a:avLst/>
            </a:prstGeom>
            <a:noFill/>
            <a:ln w="317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 name="直接连接符 70663">
              <a:extLst>
                <a:ext uri="{FF2B5EF4-FFF2-40B4-BE49-F238E27FC236}">
                  <a16:creationId xmlns="" xmlns:a16="http://schemas.microsoft.com/office/drawing/2014/main" id="{2BDB1525-D06E-4917-ACD6-EE5989AE59E6}"/>
                </a:ext>
              </a:extLst>
            </p:cNvPr>
            <p:cNvSpPr>
              <a:spLocks noChangeShapeType="1"/>
            </p:cNvSpPr>
            <p:nvPr/>
          </p:nvSpPr>
          <p:spPr bwMode="auto">
            <a:xfrm flipV="1">
              <a:off x="3828" y="1392"/>
              <a:ext cx="1056" cy="480"/>
            </a:xfrm>
            <a:prstGeom prst="line">
              <a:avLst/>
            </a:prstGeom>
            <a:noFill/>
            <a:ln w="317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 name="直接连接符 70664">
              <a:extLst>
                <a:ext uri="{FF2B5EF4-FFF2-40B4-BE49-F238E27FC236}">
                  <a16:creationId xmlns="" xmlns:a16="http://schemas.microsoft.com/office/drawing/2014/main" id="{474AF770-D563-414E-9086-4D1172FA8DAE}"/>
                </a:ext>
              </a:extLst>
            </p:cNvPr>
            <p:cNvSpPr>
              <a:spLocks noChangeShapeType="1"/>
            </p:cNvSpPr>
            <p:nvPr/>
          </p:nvSpPr>
          <p:spPr bwMode="auto">
            <a:xfrm flipH="1">
              <a:off x="4776" y="1392"/>
              <a:ext cx="84" cy="1032"/>
            </a:xfrm>
            <a:prstGeom prst="line">
              <a:avLst/>
            </a:prstGeom>
            <a:noFill/>
            <a:ln w="317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文本框 70665">
              <a:extLst>
                <a:ext uri="{FF2B5EF4-FFF2-40B4-BE49-F238E27FC236}">
                  <a16:creationId xmlns="" xmlns:a16="http://schemas.microsoft.com/office/drawing/2014/main" id="{7FA3A3CD-7F5F-4B20-B717-8C44D19C214F}"/>
                </a:ext>
              </a:extLst>
            </p:cNvPr>
            <p:cNvSpPr txBox="1">
              <a:spLocks noChangeArrowheads="1"/>
            </p:cNvSpPr>
            <p:nvPr/>
          </p:nvSpPr>
          <p:spPr bwMode="auto">
            <a:xfrm>
              <a:off x="3528" y="1764"/>
              <a:ext cx="39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a:latin typeface="Times New Roman" panose="02020603050405020304" pitchFamily="18" charset="0"/>
                </a:rPr>
                <a:t>A</a:t>
              </a:r>
            </a:p>
          </p:txBody>
        </p:sp>
        <p:sp>
          <p:nvSpPr>
            <p:cNvPr id="11" name="文本框 70666">
              <a:extLst>
                <a:ext uri="{FF2B5EF4-FFF2-40B4-BE49-F238E27FC236}">
                  <a16:creationId xmlns="" xmlns:a16="http://schemas.microsoft.com/office/drawing/2014/main" id="{65E23508-73A5-4CB1-A396-31EF34900FF4}"/>
                </a:ext>
              </a:extLst>
            </p:cNvPr>
            <p:cNvSpPr txBox="1">
              <a:spLocks noChangeArrowheads="1"/>
            </p:cNvSpPr>
            <p:nvPr/>
          </p:nvSpPr>
          <p:spPr bwMode="auto">
            <a:xfrm>
              <a:off x="4697" y="2401"/>
              <a:ext cx="39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a:latin typeface="Times New Roman" panose="02020603050405020304" pitchFamily="18" charset="0"/>
                </a:rPr>
                <a:t>D</a:t>
              </a:r>
            </a:p>
          </p:txBody>
        </p:sp>
        <p:sp>
          <p:nvSpPr>
            <p:cNvPr id="12" name="文本框 70667">
              <a:extLst>
                <a:ext uri="{FF2B5EF4-FFF2-40B4-BE49-F238E27FC236}">
                  <a16:creationId xmlns="" xmlns:a16="http://schemas.microsoft.com/office/drawing/2014/main" id="{269B3B38-D6F3-434C-81DC-B8E0494E43A9}"/>
                </a:ext>
              </a:extLst>
            </p:cNvPr>
            <p:cNvSpPr txBox="1">
              <a:spLocks noChangeArrowheads="1"/>
            </p:cNvSpPr>
            <p:nvPr/>
          </p:nvSpPr>
          <p:spPr bwMode="auto">
            <a:xfrm>
              <a:off x="4841" y="1145"/>
              <a:ext cx="39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a:latin typeface="Times New Roman" panose="02020603050405020304" pitchFamily="18" charset="0"/>
                </a:rPr>
                <a:t>C</a:t>
              </a:r>
            </a:p>
          </p:txBody>
        </p:sp>
        <p:sp>
          <p:nvSpPr>
            <p:cNvPr id="13" name="文本框 70668">
              <a:extLst>
                <a:ext uri="{FF2B5EF4-FFF2-40B4-BE49-F238E27FC236}">
                  <a16:creationId xmlns="" xmlns:a16="http://schemas.microsoft.com/office/drawing/2014/main" id="{DB8C0169-BAFF-4B24-B95B-806F9AD6CE40}"/>
                </a:ext>
              </a:extLst>
            </p:cNvPr>
            <p:cNvSpPr txBox="1">
              <a:spLocks noChangeArrowheads="1"/>
            </p:cNvSpPr>
            <p:nvPr/>
          </p:nvSpPr>
          <p:spPr bwMode="auto">
            <a:xfrm>
              <a:off x="4793" y="1853"/>
              <a:ext cx="39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a:latin typeface="Times New Roman" panose="02020603050405020304" pitchFamily="18" charset="0"/>
                </a:rPr>
                <a:t>P</a:t>
              </a:r>
            </a:p>
          </p:txBody>
        </p:sp>
        <p:sp>
          <p:nvSpPr>
            <p:cNvPr id="14" name="文本框 70669">
              <a:extLst>
                <a:ext uri="{FF2B5EF4-FFF2-40B4-BE49-F238E27FC236}">
                  <a16:creationId xmlns="" xmlns:a16="http://schemas.microsoft.com/office/drawing/2014/main" id="{D77A154A-EC3A-40E1-9FA3-8C6FF5BA6BEA}"/>
                </a:ext>
              </a:extLst>
            </p:cNvPr>
            <p:cNvSpPr txBox="1">
              <a:spLocks noChangeArrowheads="1"/>
            </p:cNvSpPr>
            <p:nvPr/>
          </p:nvSpPr>
          <p:spPr bwMode="auto">
            <a:xfrm>
              <a:off x="5165" y="1757"/>
              <a:ext cx="39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400" b="1">
                  <a:latin typeface="Times New Roman" panose="02020603050405020304" pitchFamily="18" charset="0"/>
                </a:rPr>
                <a:t>B</a:t>
              </a:r>
            </a:p>
          </p:txBody>
        </p:sp>
      </p:grpSp>
      <p:sp>
        <p:nvSpPr>
          <p:cNvPr id="15" name="直接连接符 14">
            <a:extLst>
              <a:ext uri="{FF2B5EF4-FFF2-40B4-BE49-F238E27FC236}">
                <a16:creationId xmlns="" xmlns:a16="http://schemas.microsoft.com/office/drawing/2014/main" id="{04E5F368-2C78-4D6F-ABFE-93F4CA04E054}"/>
              </a:ext>
            </a:extLst>
          </p:cNvPr>
          <p:cNvSpPr>
            <a:spLocks noChangeShapeType="1"/>
          </p:cNvSpPr>
          <p:nvPr/>
        </p:nvSpPr>
        <p:spPr bwMode="auto">
          <a:xfrm>
            <a:off x="10597925" y="2362298"/>
            <a:ext cx="419100" cy="723900"/>
          </a:xfrm>
          <a:prstGeom prst="line">
            <a:avLst/>
          </a:prstGeom>
          <a:noFill/>
          <a:ln w="31750">
            <a:solidFill>
              <a:srgbClr val="FF00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6" name="文本框 15">
            <a:extLst>
              <a:ext uri="{FF2B5EF4-FFF2-40B4-BE49-F238E27FC236}">
                <a16:creationId xmlns="" xmlns:a16="http://schemas.microsoft.com/office/drawing/2014/main" id="{D74C5437-F512-4B12-8F0A-6C71E5D0BDA5}"/>
              </a:ext>
            </a:extLst>
          </p:cNvPr>
          <p:cNvSpPr txBox="1">
            <a:spLocks noChangeArrowheads="1"/>
          </p:cNvSpPr>
          <p:nvPr/>
        </p:nvSpPr>
        <p:spPr bwMode="auto">
          <a:xfrm>
            <a:off x="747217" y="2367062"/>
            <a:ext cx="51260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a:solidFill>
                  <a:srgbClr val="FF0000"/>
                </a:solidFill>
                <a:latin typeface="Times New Roman" panose="02020603050405020304" pitchFamily="18" charset="0"/>
                <a:ea typeface="黑体" panose="02010609060101010101" pitchFamily="49" charset="-122"/>
              </a:rPr>
              <a:t>解</a:t>
            </a:r>
            <a:r>
              <a:rPr lang="en-US" altLang="zh-CN" sz="2800">
                <a:solidFill>
                  <a:srgbClr val="FF0000"/>
                </a:solidFill>
                <a:latin typeface="Times New Roman" panose="02020603050405020304" pitchFamily="18" charset="0"/>
                <a:ea typeface="黑体" panose="02010609060101010101" pitchFamily="49" charset="-122"/>
              </a:rPr>
              <a:t>:</a:t>
            </a:r>
            <a:r>
              <a:rPr lang="zh-CN" altLang="en-US" sz="2800">
                <a:solidFill>
                  <a:srgbClr val="FF0000"/>
                </a:solidFill>
                <a:latin typeface="Times New Roman" panose="02020603050405020304" pitchFamily="18" charset="0"/>
                <a:ea typeface="黑体" panose="02010609060101010101" pitchFamily="49" charset="-122"/>
              </a:rPr>
              <a:t>连接</a:t>
            </a:r>
            <a:r>
              <a:rPr lang="en-US" altLang="zh-CN" sz="2800">
                <a:solidFill>
                  <a:srgbClr val="FF0000"/>
                </a:solidFill>
                <a:latin typeface="Times New Roman" panose="02020603050405020304" pitchFamily="18" charset="0"/>
                <a:ea typeface="黑体" panose="02010609060101010101" pitchFamily="49" charset="-122"/>
              </a:rPr>
              <a:t>BC,</a:t>
            </a:r>
            <a:r>
              <a:rPr lang="zh-CN" altLang="en-US" sz="2800">
                <a:solidFill>
                  <a:srgbClr val="FF0000"/>
                </a:solidFill>
                <a:latin typeface="Times New Roman" panose="02020603050405020304" pitchFamily="18" charset="0"/>
                <a:ea typeface="黑体" panose="02010609060101010101" pitchFamily="49" charset="-122"/>
              </a:rPr>
              <a:t>则∠</a:t>
            </a:r>
            <a:r>
              <a:rPr lang="en-US" altLang="zh-CN" sz="2800" i="1">
                <a:solidFill>
                  <a:srgbClr val="FF0000"/>
                </a:solidFill>
                <a:latin typeface="Times New Roman" panose="02020603050405020304" pitchFamily="18" charset="0"/>
                <a:ea typeface="黑体" panose="02010609060101010101" pitchFamily="49" charset="-122"/>
              </a:rPr>
              <a:t>ACB</a:t>
            </a:r>
            <a:r>
              <a:rPr lang="en-US" altLang="zh-CN" sz="2800">
                <a:solidFill>
                  <a:srgbClr val="FF0000"/>
                </a:solidFill>
                <a:latin typeface="Times New Roman" panose="02020603050405020304" pitchFamily="18" charset="0"/>
                <a:ea typeface="黑体" panose="02010609060101010101" pitchFamily="49" charset="-122"/>
              </a:rPr>
              <a:t>=90°,</a:t>
            </a:r>
          </a:p>
        </p:txBody>
      </p:sp>
      <p:sp>
        <p:nvSpPr>
          <p:cNvPr id="17" name="文本框 16">
            <a:extLst>
              <a:ext uri="{FF2B5EF4-FFF2-40B4-BE49-F238E27FC236}">
                <a16:creationId xmlns="" xmlns:a16="http://schemas.microsoft.com/office/drawing/2014/main" id="{21F9CEF2-AB82-4191-996E-AC579FB1E2C5}"/>
              </a:ext>
            </a:extLst>
          </p:cNvPr>
          <p:cNvSpPr txBox="1">
            <a:spLocks noChangeArrowheads="1"/>
          </p:cNvSpPr>
          <p:nvPr/>
        </p:nvSpPr>
        <p:spPr bwMode="auto">
          <a:xfrm>
            <a:off x="901204" y="2969063"/>
            <a:ext cx="7609160" cy="5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DCB</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ACB</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ACD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90°</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60°=30°.</a:t>
            </a:r>
          </a:p>
        </p:txBody>
      </p:sp>
      <p:sp>
        <p:nvSpPr>
          <p:cNvPr id="18" name="文本框 17">
            <a:extLst>
              <a:ext uri="{FF2B5EF4-FFF2-40B4-BE49-F238E27FC236}">
                <a16:creationId xmlns="" xmlns:a16="http://schemas.microsoft.com/office/drawing/2014/main" id="{A4F06EF9-8458-4F28-94F7-D57EAC69D282}"/>
              </a:ext>
            </a:extLst>
          </p:cNvPr>
          <p:cNvSpPr txBox="1">
            <a:spLocks noChangeArrowheads="1"/>
          </p:cNvSpPr>
          <p:nvPr/>
        </p:nvSpPr>
        <p:spPr bwMode="auto">
          <a:xfrm>
            <a:off x="949769" y="3695004"/>
            <a:ext cx="41910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a:solidFill>
                  <a:srgbClr val="FF0000"/>
                </a:solidFill>
                <a:latin typeface="Times New Roman" panose="02020603050405020304" pitchFamily="18" charset="0"/>
                <a:ea typeface="黑体" panose="02010609060101010101" pitchFamily="49" charset="-122"/>
              </a:rPr>
              <a:t>又∵∠</a:t>
            </a:r>
            <a:r>
              <a:rPr lang="en-US" altLang="zh-CN" sz="2800" i="1">
                <a:solidFill>
                  <a:srgbClr val="FF0000"/>
                </a:solidFill>
                <a:latin typeface="Times New Roman" panose="02020603050405020304" pitchFamily="18" charset="0"/>
                <a:ea typeface="黑体" panose="02010609060101010101" pitchFamily="49" charset="-122"/>
              </a:rPr>
              <a:t>BAD</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DCB</a:t>
            </a:r>
            <a:r>
              <a:rPr lang="en-US" altLang="zh-CN" sz="2800">
                <a:solidFill>
                  <a:srgbClr val="FF0000"/>
                </a:solidFill>
                <a:latin typeface="Times New Roman" panose="02020603050405020304" pitchFamily="18" charset="0"/>
                <a:ea typeface="黑体" panose="02010609060101010101" pitchFamily="49" charset="-122"/>
              </a:rPr>
              <a:t>=30°,</a:t>
            </a:r>
          </a:p>
        </p:txBody>
      </p:sp>
      <p:sp>
        <p:nvSpPr>
          <p:cNvPr id="19" name="文本框 18">
            <a:extLst>
              <a:ext uri="{FF2B5EF4-FFF2-40B4-BE49-F238E27FC236}">
                <a16:creationId xmlns="" xmlns:a16="http://schemas.microsoft.com/office/drawing/2014/main" id="{9BA94881-D547-4041-97B2-36E7FB2FD8CD}"/>
              </a:ext>
            </a:extLst>
          </p:cNvPr>
          <p:cNvSpPr txBox="1">
            <a:spLocks noChangeArrowheads="1"/>
          </p:cNvSpPr>
          <p:nvPr/>
        </p:nvSpPr>
        <p:spPr bwMode="auto">
          <a:xfrm>
            <a:off x="949769" y="4217293"/>
            <a:ext cx="9426846" cy="5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APC</a:t>
            </a:r>
            <a:r>
              <a:rPr lang="en-US" altLang="zh-CN"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BAD</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i="1">
                <a:solidFill>
                  <a:srgbClr val="FF0000"/>
                </a:solidFill>
                <a:latin typeface="Times New Roman" panose="02020603050405020304" pitchFamily="18" charset="0"/>
                <a:ea typeface="黑体" panose="02010609060101010101" pitchFamily="49" charset="-122"/>
              </a:rPr>
              <a:t>ADC</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30°</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70°</a:t>
            </a:r>
            <a:r>
              <a:rPr lang="zh-CN" altLang="en-US" sz="2800">
                <a:solidFill>
                  <a:srgbClr val="FF0000"/>
                </a:solidFill>
                <a:latin typeface="Times New Roman" panose="02020603050405020304" pitchFamily="18" charset="0"/>
                <a:ea typeface="黑体" panose="02010609060101010101" pitchFamily="49" charset="-122"/>
              </a:rPr>
              <a:t>＝</a:t>
            </a:r>
            <a:r>
              <a:rPr lang="en-US" altLang="zh-CN" sz="2800">
                <a:solidFill>
                  <a:srgbClr val="FF0000"/>
                </a:solidFill>
                <a:latin typeface="Times New Roman" panose="02020603050405020304" pitchFamily="18" charset="0"/>
                <a:ea typeface="黑体" panose="02010609060101010101" pitchFamily="49" charset="-122"/>
              </a:rPr>
              <a:t>100°.</a:t>
            </a:r>
          </a:p>
        </p:txBody>
      </p:sp>
      <p:sp>
        <p:nvSpPr>
          <p:cNvPr id="20" name="矩形 19">
            <a:extLst>
              <a:ext uri="{FF2B5EF4-FFF2-40B4-BE49-F238E27FC236}">
                <a16:creationId xmlns="" xmlns:a16="http://schemas.microsoft.com/office/drawing/2014/main" id="{FA9CE48C-C129-41E8-82B4-02145BA38ADA}"/>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spTree>
    <p:extLst>
      <p:ext uri="{BB962C8B-B14F-4D97-AF65-F5344CB8AC3E}">
        <p14:creationId xmlns:p14="http://schemas.microsoft.com/office/powerpoint/2010/main" val="39372954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500"/>
                                        <p:tgtEl>
                                          <p:spTgt spid="15"/>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childTnLst>
                                  <p:subTnLst>
                                    <p:audio>
                                      <p:cMediaNode mute="1">
                                        <p:cTn display="0" masterRel="sameClick">
                                          <p:stCondLst>
                                            <p:cond evt="begin" delay="0">
                                              <p:tn val="14"/>
                                            </p:cond>
                                          </p:stCondLst>
                                          <p:endCondLst>
                                            <p:cond evt="onStopAudio" delay="0">
                                              <p:tgtEl>
                                                <p:sldTgt/>
                                              </p:tgtEl>
                                            </p:cond>
                                          </p:endCondLst>
                                        </p:cTn>
                                        <p:tgtEl>
                                          <p:sndTgt r:embed="rId2" name="wind.wav"/>
                                        </p:tgtEl>
                                      </p:cMediaNode>
                                    </p:audio>
                                  </p:sub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childTnLst>
                                  <p:subTnLst>
                                    <p:audio>
                                      <p:cMediaNode mute="1">
                                        <p:cTn display="0" masterRel="sameClick">
                                          <p:stCondLst>
                                            <p:cond evt="begin" delay="0">
                                              <p:tn val="18"/>
                                            </p:cond>
                                          </p:stCondLst>
                                          <p:endCondLst>
                                            <p:cond evt="onStopAudio" delay="0">
                                              <p:tgtEl>
                                                <p:sldTgt/>
                                              </p:tgtEl>
                                            </p:cond>
                                          </p:endCondLst>
                                        </p:cTn>
                                        <p:tgtEl>
                                          <p:sndTgt r:embed="rId3" name="drumroll.wav"/>
                                        </p:tgtEl>
                                      </p:cMediaNode>
                                    </p:audio>
                                  </p:sub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childTnLst>
                                  <p:subTnLst>
                                    <p:audio>
                                      <p:cMediaNode mute="1">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a:extLst>
              <a:ext uri="{FF2B5EF4-FFF2-40B4-BE49-F238E27FC236}">
                <a16:creationId xmlns="" xmlns:a16="http://schemas.microsoft.com/office/drawing/2014/main" id="{4A089370-7C17-4A9F-A2DB-C9B351A982C0}"/>
              </a:ext>
            </a:extLst>
          </p:cNvPr>
          <p:cNvPicPr>
            <a:picLocks noChangeAspect="1"/>
          </p:cNvPicPr>
          <p:nvPr/>
        </p:nvPicPr>
        <p:blipFill>
          <a:blip r:embed="rId2"/>
          <a:stretch>
            <a:fillRect/>
          </a:stretch>
        </p:blipFill>
        <p:spPr>
          <a:xfrm>
            <a:off x="1631504" y="764704"/>
            <a:ext cx="9505056" cy="5913657"/>
          </a:xfrm>
          <a:prstGeom prst="rect">
            <a:avLst/>
          </a:prstGeom>
        </p:spPr>
      </p:pic>
      <p:sp>
        <p:nvSpPr>
          <p:cNvPr id="3" name="矩形 2">
            <a:extLst>
              <a:ext uri="{FF2B5EF4-FFF2-40B4-BE49-F238E27FC236}">
                <a16:creationId xmlns="" xmlns:a16="http://schemas.microsoft.com/office/drawing/2014/main" id="{A24C9E9D-A344-4C02-A5C6-F895058583C2}"/>
              </a:ext>
            </a:extLst>
          </p:cNvPr>
          <p:cNvSpPr/>
          <p:nvPr/>
        </p:nvSpPr>
        <p:spPr>
          <a:xfrm>
            <a:off x="4655838"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小结梳理</a:t>
            </a:r>
          </a:p>
        </p:txBody>
      </p:sp>
    </p:spTree>
    <p:extLst>
      <p:ext uri="{BB962C8B-B14F-4D97-AF65-F5344CB8AC3E}">
        <p14:creationId xmlns:p14="http://schemas.microsoft.com/office/powerpoint/2010/main" val="1125175736"/>
      </p:ext>
    </p:ext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New picture" hidden="1"/>
          <p:cNvPicPr/>
          <p:nvPr/>
        </p:nvPicPr>
        <p:blipFill>
          <a:blip r:embed="rId2"/>
          <a:stretch>
            <a:fillRect/>
          </a:stretch>
        </p:blipFill>
        <p:spPr>
          <a:xfrm>
            <a:off x="10934700" y="11976100"/>
            <a:ext cx="279400" cy="279400"/>
          </a:xfrm>
          <a:prstGeom prst="cube">
            <a:avLst/>
          </a:prstGeom>
        </p:spPr>
      </p:pic>
    </p:spTree>
  </p:cSld>
  <p:clrMapOvr>
    <a:masterClrMapping/>
  </p:clrMapOvr>
  <p:transition/>
  <p:timing/>
</p:sld>
</file>

<file path=ppt/tags/tag1.xml><?xml version="1.0" encoding="utf-8"?>
<p:tagLst xmlns:p="http://schemas.openxmlformats.org/presentationml/2006/main">
  <p:tag name="KSO_WM_TAG_VERSION" val="1.0"/>
  <p:tag name="KSO_WM_TEMPLATE_CATEGORY" val="custom"/>
  <p:tag name="KSO_WM_TEMPLATE_INDEX" val="20186833"/>
</p:tagLst>
</file>

<file path=ppt/tags/tag2.xml><?xml version="1.0" encoding="utf-8"?>
<p:tagLst xmlns:p="http://schemas.openxmlformats.org/presentationml/2006/main">
  <p:tag name="KSO_WM_TAG_VERSION" val="1.0"/>
  <p:tag name="KSO_WM_TEMPLATE_CATEGORY" val="custom"/>
  <p:tag name="KSO_WM_TEMPLATE_INDEX" val="20186833"/>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4.xml><?xml version="1.0" encoding="utf-8"?>
<p:tagLst xmlns:p="http://schemas.openxmlformats.org/presentationml/2006/main">
  <p:tag name="KSO_WM_TAG_VERSION" val="1.0"/>
  <p:tag name="KSO_WM_TEMPLATE_CATEGORY" val="custom"/>
  <p:tag name="KSO_WM_TEMPLATE_INDEX" val="20186833"/>
</p:tagLst>
</file>

<file path=ppt/tags/tag5.xml><?xml version="1.0" encoding="utf-8"?>
<p:tagLst xmlns:p="http://schemas.openxmlformats.org/presentationml/2006/main">
  <p:tag name="KSO_WM_TAG_VERSION" val="1.0"/>
  <p:tag name="KSO_WM_TEMPLATE_CATEGORY" val="custom"/>
  <p:tag name="KSO_WM_TEMPLATE_INDEX" val="20186833"/>
</p:tagLst>
</file>

<file path=ppt/tags/tag6.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2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3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微尘数学课件模板（九年级上）">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微尘数学课件模板（八年级上）" id="{FA447072-5614-467E-AACC-B07A22E4F238}" vid="{C6EC692D-3300-4A35-86C9-BF1FB0D56990}"/>
    </a:ext>
  </a:extLst>
</a:theme>
</file>

<file path=ppt/theme/theme4.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蓝色扁平清新通用</Template>
  <Company/>
  <PresentationFormat>自定义</PresentationFormat>
  <Paragraphs>253</Paragraphs>
  <Slides>26</Slides>
  <Notes>1</Notes>
  <TotalTime>729</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26</vt:i4>
      </vt:variant>
    </vt:vector>
  </HeadingPairs>
  <TitlesOfParts>
    <vt:vector baseType="lpstr" size="41">
      <vt:lpstr>Arial</vt:lpstr>
      <vt:lpstr>微软雅黑</vt:lpstr>
      <vt:lpstr>华文琥珀</vt:lpstr>
      <vt:lpstr>等线 Light</vt:lpstr>
      <vt:lpstr>等线</vt:lpstr>
      <vt:lpstr>宋体</vt:lpstr>
      <vt:lpstr>Calibri</vt:lpstr>
      <vt:lpstr>华文行楷</vt:lpstr>
      <vt:lpstr>黑体</vt:lpstr>
      <vt:lpstr>Times New Roman</vt:lpstr>
      <vt:lpstr>Wingdings</vt:lpstr>
      <vt:lpstr>方正兰亭黑简体</vt:lpstr>
      <vt:lpstr>隶书</vt:lpstr>
      <vt:lpstr>仿宋_GB2312</vt:lpstr>
      <vt:lpstr>2_Office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dc:creator>Administrator</dc:creator>
  <cp:lastModifiedBy>ckb</cp:lastModifiedBy>
  <cp:revision>586</cp:revision>
  <dcterms:created xsi:type="dcterms:W3CDTF">2015-07-09T08:14:18Z</dcterms:created>
  <dcterms:modified xsi:type="dcterms:W3CDTF">2020-07-06T04:03:44Z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2052-10.1.0.7400</vt:lpwstr>
  </property>
</Properties>
</file>