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06AE4FF-B23B-49ED-BAF7-E9FEC3C10AE2}"/>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74BF662E-719A-4EA6-95EE-FD349ACDE2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977BB8F6-7E12-43DE-AC20-D76A74848D3C}"/>
              </a:ext>
            </a:extLst>
          </p:cNvPr>
          <p:cNvSpPr>
            <a:spLocks noGrp="1"/>
          </p:cNvSpPr>
          <p:nvPr>
            <p:ph type="dt" sz="half" idx="10"/>
          </p:nvPr>
        </p:nvSpPr>
        <p:spPr/>
        <p:txBody>
          <a:bodyPr/>
          <a:lstStyle/>
          <a:p>
            <a:fld id="{1DE8B293-BDEC-4E9F-97C9-EAB4F4EBDFA8}" type="datetimeFigureOut">
              <a:rPr lang="zh-CN" altLang="en-US" smtClean="0"/>
              <a:t>2021/11/23</a:t>
            </a:fld>
            <a:endParaRPr lang="zh-CN" altLang="en-US"/>
          </a:p>
        </p:txBody>
      </p:sp>
      <p:sp>
        <p:nvSpPr>
          <p:cNvPr id="5" name="页脚占位符 4">
            <a:extLst>
              <a:ext uri="{FF2B5EF4-FFF2-40B4-BE49-F238E27FC236}">
                <a16:creationId xmlns:a16="http://schemas.microsoft.com/office/drawing/2014/main" id="{54BBB7DF-3607-48E4-8D9E-66688FD8565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3F3E1A6-DD6D-4B95-83EC-C74EB2F331BB}"/>
              </a:ext>
            </a:extLst>
          </p:cNvPr>
          <p:cNvSpPr>
            <a:spLocks noGrp="1"/>
          </p:cNvSpPr>
          <p:nvPr>
            <p:ph type="sldNum" sz="quarter" idx="12"/>
          </p:nvPr>
        </p:nvSpPr>
        <p:spPr/>
        <p:txBody>
          <a:bodyPr/>
          <a:lstStyle/>
          <a:p>
            <a:fld id="{2D19B4FC-7672-4B29-8F39-947FFD3287F0}" type="slidenum">
              <a:rPr lang="zh-CN" altLang="en-US" smtClean="0"/>
              <a:t>‹#›</a:t>
            </a:fld>
            <a:endParaRPr lang="zh-CN" altLang="en-US"/>
          </a:p>
        </p:txBody>
      </p:sp>
    </p:spTree>
    <p:extLst>
      <p:ext uri="{BB962C8B-B14F-4D97-AF65-F5344CB8AC3E}">
        <p14:creationId xmlns:p14="http://schemas.microsoft.com/office/powerpoint/2010/main" val="153698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748E10F-79CE-4228-A22C-F9E7D974680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EE978C88-D704-42DB-B1F9-7088AB96FBAD}"/>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F8065548-58D8-4FAA-8489-821EDB44CB1E}"/>
              </a:ext>
            </a:extLst>
          </p:cNvPr>
          <p:cNvSpPr>
            <a:spLocks noGrp="1"/>
          </p:cNvSpPr>
          <p:nvPr>
            <p:ph type="dt" sz="half" idx="10"/>
          </p:nvPr>
        </p:nvSpPr>
        <p:spPr/>
        <p:txBody>
          <a:bodyPr/>
          <a:lstStyle/>
          <a:p>
            <a:fld id="{1DE8B293-BDEC-4E9F-97C9-EAB4F4EBDFA8}" type="datetimeFigureOut">
              <a:rPr lang="zh-CN" altLang="en-US" smtClean="0"/>
              <a:t>2021/11/23</a:t>
            </a:fld>
            <a:endParaRPr lang="zh-CN" altLang="en-US"/>
          </a:p>
        </p:txBody>
      </p:sp>
      <p:sp>
        <p:nvSpPr>
          <p:cNvPr id="5" name="页脚占位符 4">
            <a:extLst>
              <a:ext uri="{FF2B5EF4-FFF2-40B4-BE49-F238E27FC236}">
                <a16:creationId xmlns:a16="http://schemas.microsoft.com/office/drawing/2014/main" id="{C91DC828-BF69-4D0D-BC1E-AAD34C8966A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A2023F61-B1BC-4F07-9D29-80774F0298F0}"/>
              </a:ext>
            </a:extLst>
          </p:cNvPr>
          <p:cNvSpPr>
            <a:spLocks noGrp="1"/>
          </p:cNvSpPr>
          <p:nvPr>
            <p:ph type="sldNum" sz="quarter" idx="12"/>
          </p:nvPr>
        </p:nvSpPr>
        <p:spPr/>
        <p:txBody>
          <a:bodyPr/>
          <a:lstStyle/>
          <a:p>
            <a:fld id="{2D19B4FC-7672-4B29-8F39-947FFD3287F0}" type="slidenum">
              <a:rPr lang="zh-CN" altLang="en-US" smtClean="0"/>
              <a:t>‹#›</a:t>
            </a:fld>
            <a:endParaRPr lang="zh-CN" altLang="en-US"/>
          </a:p>
        </p:txBody>
      </p:sp>
    </p:spTree>
    <p:extLst>
      <p:ext uri="{BB962C8B-B14F-4D97-AF65-F5344CB8AC3E}">
        <p14:creationId xmlns:p14="http://schemas.microsoft.com/office/powerpoint/2010/main" val="1765689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4A03C46-E1FB-468E-B344-3FFA29E2D0B0}"/>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2154DE0A-B6C1-4126-8638-B8CD42A70B9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0C2D371B-E7E0-429D-80FB-EAD67C8378AA}"/>
              </a:ext>
            </a:extLst>
          </p:cNvPr>
          <p:cNvSpPr>
            <a:spLocks noGrp="1"/>
          </p:cNvSpPr>
          <p:nvPr>
            <p:ph type="dt" sz="half" idx="10"/>
          </p:nvPr>
        </p:nvSpPr>
        <p:spPr/>
        <p:txBody>
          <a:bodyPr/>
          <a:lstStyle/>
          <a:p>
            <a:fld id="{1DE8B293-BDEC-4E9F-97C9-EAB4F4EBDFA8}" type="datetimeFigureOut">
              <a:rPr lang="zh-CN" altLang="en-US" smtClean="0"/>
              <a:t>2021/11/23</a:t>
            </a:fld>
            <a:endParaRPr lang="zh-CN" altLang="en-US"/>
          </a:p>
        </p:txBody>
      </p:sp>
      <p:sp>
        <p:nvSpPr>
          <p:cNvPr id="5" name="页脚占位符 4">
            <a:extLst>
              <a:ext uri="{FF2B5EF4-FFF2-40B4-BE49-F238E27FC236}">
                <a16:creationId xmlns:a16="http://schemas.microsoft.com/office/drawing/2014/main" id="{124C7B1F-BEBA-4E14-848A-E1BA501C135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9644ADA-FC31-45DF-84F0-7721B82DCA19}"/>
              </a:ext>
            </a:extLst>
          </p:cNvPr>
          <p:cNvSpPr>
            <a:spLocks noGrp="1"/>
          </p:cNvSpPr>
          <p:nvPr>
            <p:ph type="sldNum" sz="quarter" idx="12"/>
          </p:nvPr>
        </p:nvSpPr>
        <p:spPr/>
        <p:txBody>
          <a:bodyPr/>
          <a:lstStyle/>
          <a:p>
            <a:fld id="{2D19B4FC-7672-4B29-8F39-947FFD3287F0}" type="slidenum">
              <a:rPr lang="zh-CN" altLang="en-US" smtClean="0"/>
              <a:t>‹#›</a:t>
            </a:fld>
            <a:endParaRPr lang="zh-CN" altLang="en-US"/>
          </a:p>
        </p:txBody>
      </p:sp>
    </p:spTree>
    <p:extLst>
      <p:ext uri="{BB962C8B-B14F-4D97-AF65-F5344CB8AC3E}">
        <p14:creationId xmlns:p14="http://schemas.microsoft.com/office/powerpoint/2010/main" val="5441078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C35F4C4-400B-49AF-9427-DB86AB88A51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9A43DA55-1592-4052-AF29-CBB5374BC9C9}"/>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156D2101-CB14-42AE-ABA7-19257BD64262}"/>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923ABC85-2D09-4B10-8169-1F78AC6EE12E}"/>
              </a:ext>
            </a:extLst>
          </p:cNvPr>
          <p:cNvSpPr>
            <a:spLocks noGrp="1"/>
          </p:cNvSpPr>
          <p:nvPr>
            <p:ph type="dt" sz="half" idx="10"/>
          </p:nvPr>
        </p:nvSpPr>
        <p:spPr/>
        <p:txBody>
          <a:bodyPr/>
          <a:lstStyle/>
          <a:p>
            <a:fld id="{1DE8B293-BDEC-4E9F-97C9-EAB4F4EBDFA8}" type="datetimeFigureOut">
              <a:rPr lang="zh-CN" altLang="en-US" smtClean="0"/>
              <a:t>2021/11/23</a:t>
            </a:fld>
            <a:endParaRPr lang="zh-CN" altLang="en-US"/>
          </a:p>
        </p:txBody>
      </p:sp>
      <p:sp>
        <p:nvSpPr>
          <p:cNvPr id="6" name="页脚占位符 5">
            <a:extLst>
              <a:ext uri="{FF2B5EF4-FFF2-40B4-BE49-F238E27FC236}">
                <a16:creationId xmlns:a16="http://schemas.microsoft.com/office/drawing/2014/main" id="{34E74CB3-11AA-4E5F-92D9-E2708585330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FA22463D-74D6-4E90-836B-728EF4DE6331}"/>
              </a:ext>
            </a:extLst>
          </p:cNvPr>
          <p:cNvSpPr>
            <a:spLocks noGrp="1"/>
          </p:cNvSpPr>
          <p:nvPr>
            <p:ph type="sldNum" sz="quarter" idx="12"/>
          </p:nvPr>
        </p:nvSpPr>
        <p:spPr/>
        <p:txBody>
          <a:bodyPr/>
          <a:lstStyle/>
          <a:p>
            <a:fld id="{2D19B4FC-7672-4B29-8F39-947FFD3287F0}" type="slidenum">
              <a:rPr lang="zh-CN" altLang="en-US" smtClean="0"/>
              <a:t>‹#›</a:t>
            </a:fld>
            <a:endParaRPr lang="zh-CN" altLang="en-US"/>
          </a:p>
        </p:txBody>
      </p:sp>
    </p:spTree>
    <p:extLst>
      <p:ext uri="{BB962C8B-B14F-4D97-AF65-F5344CB8AC3E}">
        <p14:creationId xmlns:p14="http://schemas.microsoft.com/office/powerpoint/2010/main" val="10610528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A969AAE-0B86-42FD-96CE-AA58050EE8FE}"/>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B7A55209-9E83-477D-A6F7-173B85D723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AB56C0BF-9742-41DA-A468-99C9DDB55C15}"/>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2369AEAC-C75A-4404-A1E5-5B1F42BD65F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C58D1741-BB6D-4B67-B70C-B5A0FAFEEA1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4FD2A412-7EBB-42E3-9848-26F7A3EE1296}"/>
              </a:ext>
            </a:extLst>
          </p:cNvPr>
          <p:cNvSpPr>
            <a:spLocks noGrp="1"/>
          </p:cNvSpPr>
          <p:nvPr>
            <p:ph type="dt" sz="half" idx="10"/>
          </p:nvPr>
        </p:nvSpPr>
        <p:spPr/>
        <p:txBody>
          <a:bodyPr/>
          <a:lstStyle/>
          <a:p>
            <a:fld id="{1DE8B293-BDEC-4E9F-97C9-EAB4F4EBDFA8}" type="datetimeFigureOut">
              <a:rPr lang="zh-CN" altLang="en-US" smtClean="0"/>
              <a:t>2021/11/23</a:t>
            </a:fld>
            <a:endParaRPr lang="zh-CN" altLang="en-US"/>
          </a:p>
        </p:txBody>
      </p:sp>
      <p:sp>
        <p:nvSpPr>
          <p:cNvPr id="8" name="页脚占位符 7">
            <a:extLst>
              <a:ext uri="{FF2B5EF4-FFF2-40B4-BE49-F238E27FC236}">
                <a16:creationId xmlns:a16="http://schemas.microsoft.com/office/drawing/2014/main" id="{168B83A6-8B29-41DB-B559-E5F4EBD16A97}"/>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C001AB0B-42A4-45FD-9103-F2E4A6F7FD1E}"/>
              </a:ext>
            </a:extLst>
          </p:cNvPr>
          <p:cNvSpPr>
            <a:spLocks noGrp="1"/>
          </p:cNvSpPr>
          <p:nvPr>
            <p:ph type="sldNum" sz="quarter" idx="12"/>
          </p:nvPr>
        </p:nvSpPr>
        <p:spPr/>
        <p:txBody>
          <a:bodyPr/>
          <a:lstStyle/>
          <a:p>
            <a:fld id="{2D19B4FC-7672-4B29-8F39-947FFD3287F0}" type="slidenum">
              <a:rPr lang="zh-CN" altLang="en-US" smtClean="0"/>
              <a:t>‹#›</a:t>
            </a:fld>
            <a:endParaRPr lang="zh-CN" altLang="en-US"/>
          </a:p>
        </p:txBody>
      </p:sp>
    </p:spTree>
    <p:extLst>
      <p:ext uri="{BB962C8B-B14F-4D97-AF65-F5344CB8AC3E}">
        <p14:creationId xmlns:p14="http://schemas.microsoft.com/office/powerpoint/2010/main" val="4281141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2E35377-6DAE-4778-AC5E-D7FE0AB5CE91}"/>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1B468EBF-925C-4E53-BB21-C826285D567C}"/>
              </a:ext>
            </a:extLst>
          </p:cNvPr>
          <p:cNvSpPr>
            <a:spLocks noGrp="1"/>
          </p:cNvSpPr>
          <p:nvPr>
            <p:ph type="dt" sz="half" idx="10"/>
          </p:nvPr>
        </p:nvSpPr>
        <p:spPr/>
        <p:txBody>
          <a:bodyPr/>
          <a:lstStyle/>
          <a:p>
            <a:fld id="{1DE8B293-BDEC-4E9F-97C9-EAB4F4EBDFA8}" type="datetimeFigureOut">
              <a:rPr lang="zh-CN" altLang="en-US" smtClean="0"/>
              <a:t>2021/11/23</a:t>
            </a:fld>
            <a:endParaRPr lang="zh-CN" altLang="en-US"/>
          </a:p>
        </p:txBody>
      </p:sp>
      <p:sp>
        <p:nvSpPr>
          <p:cNvPr id="4" name="页脚占位符 3">
            <a:extLst>
              <a:ext uri="{FF2B5EF4-FFF2-40B4-BE49-F238E27FC236}">
                <a16:creationId xmlns:a16="http://schemas.microsoft.com/office/drawing/2014/main" id="{6C9860F2-8F85-446A-B072-2F97AB43E6B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C712D9AA-9241-4A8B-A7A1-147B0A557529}"/>
              </a:ext>
            </a:extLst>
          </p:cNvPr>
          <p:cNvSpPr>
            <a:spLocks noGrp="1"/>
          </p:cNvSpPr>
          <p:nvPr>
            <p:ph type="sldNum" sz="quarter" idx="12"/>
          </p:nvPr>
        </p:nvSpPr>
        <p:spPr/>
        <p:txBody>
          <a:bodyPr/>
          <a:lstStyle/>
          <a:p>
            <a:fld id="{2D19B4FC-7672-4B29-8F39-947FFD3287F0}" type="slidenum">
              <a:rPr lang="zh-CN" altLang="en-US" smtClean="0"/>
              <a:t>‹#›</a:t>
            </a:fld>
            <a:endParaRPr lang="zh-CN" altLang="en-US"/>
          </a:p>
        </p:txBody>
      </p:sp>
    </p:spTree>
    <p:extLst>
      <p:ext uri="{BB962C8B-B14F-4D97-AF65-F5344CB8AC3E}">
        <p14:creationId xmlns:p14="http://schemas.microsoft.com/office/powerpoint/2010/main" val="2955927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6B6CBE27-B411-42A5-A8F9-F924DBB89AAE}"/>
              </a:ext>
            </a:extLst>
          </p:cNvPr>
          <p:cNvSpPr>
            <a:spLocks noGrp="1"/>
          </p:cNvSpPr>
          <p:nvPr>
            <p:ph type="dt" sz="half" idx="10"/>
          </p:nvPr>
        </p:nvSpPr>
        <p:spPr/>
        <p:txBody>
          <a:bodyPr/>
          <a:lstStyle/>
          <a:p>
            <a:fld id="{1DE8B293-BDEC-4E9F-97C9-EAB4F4EBDFA8}" type="datetimeFigureOut">
              <a:rPr lang="zh-CN" altLang="en-US" smtClean="0"/>
              <a:t>2021/11/23</a:t>
            </a:fld>
            <a:endParaRPr lang="zh-CN" altLang="en-US"/>
          </a:p>
        </p:txBody>
      </p:sp>
      <p:sp>
        <p:nvSpPr>
          <p:cNvPr id="3" name="页脚占位符 2">
            <a:extLst>
              <a:ext uri="{FF2B5EF4-FFF2-40B4-BE49-F238E27FC236}">
                <a16:creationId xmlns:a16="http://schemas.microsoft.com/office/drawing/2014/main" id="{A554C4D4-5A27-46DB-BA16-497BB61B9BF1}"/>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3A8F6EE6-7CC0-4CE9-9AFB-65447BE9D690}"/>
              </a:ext>
            </a:extLst>
          </p:cNvPr>
          <p:cNvSpPr>
            <a:spLocks noGrp="1"/>
          </p:cNvSpPr>
          <p:nvPr>
            <p:ph type="sldNum" sz="quarter" idx="12"/>
          </p:nvPr>
        </p:nvSpPr>
        <p:spPr/>
        <p:txBody>
          <a:bodyPr/>
          <a:lstStyle/>
          <a:p>
            <a:fld id="{2D19B4FC-7672-4B29-8F39-947FFD3287F0}" type="slidenum">
              <a:rPr lang="zh-CN" altLang="en-US" smtClean="0"/>
              <a:t>‹#›</a:t>
            </a:fld>
            <a:endParaRPr lang="zh-CN" altLang="en-US"/>
          </a:p>
        </p:txBody>
      </p:sp>
    </p:spTree>
    <p:extLst>
      <p:ext uri="{BB962C8B-B14F-4D97-AF65-F5344CB8AC3E}">
        <p14:creationId xmlns:p14="http://schemas.microsoft.com/office/powerpoint/2010/main" val="23727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19A6D51-F8FD-464D-860E-37AC92035AF3}"/>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1225A6CE-CC70-40AA-B2AA-D5C8DC42A09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6EF6B54D-971B-4E7F-97D7-11B475F1C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BD5C4072-9F6E-4C26-BB80-09943CD7573E}"/>
              </a:ext>
            </a:extLst>
          </p:cNvPr>
          <p:cNvSpPr>
            <a:spLocks noGrp="1"/>
          </p:cNvSpPr>
          <p:nvPr>
            <p:ph type="dt" sz="half" idx="10"/>
          </p:nvPr>
        </p:nvSpPr>
        <p:spPr/>
        <p:txBody>
          <a:bodyPr/>
          <a:lstStyle/>
          <a:p>
            <a:fld id="{1DE8B293-BDEC-4E9F-97C9-EAB4F4EBDFA8}" type="datetimeFigureOut">
              <a:rPr lang="zh-CN" altLang="en-US" smtClean="0"/>
              <a:t>2021/11/23</a:t>
            </a:fld>
            <a:endParaRPr lang="zh-CN" altLang="en-US"/>
          </a:p>
        </p:txBody>
      </p:sp>
      <p:sp>
        <p:nvSpPr>
          <p:cNvPr id="6" name="页脚占位符 5">
            <a:extLst>
              <a:ext uri="{FF2B5EF4-FFF2-40B4-BE49-F238E27FC236}">
                <a16:creationId xmlns:a16="http://schemas.microsoft.com/office/drawing/2014/main" id="{F5A042F7-7BFB-4100-A2AE-166F7DA90F6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E5C59FB8-1D35-4B74-98C9-4ECD2B217604}"/>
              </a:ext>
            </a:extLst>
          </p:cNvPr>
          <p:cNvSpPr>
            <a:spLocks noGrp="1"/>
          </p:cNvSpPr>
          <p:nvPr>
            <p:ph type="sldNum" sz="quarter" idx="12"/>
          </p:nvPr>
        </p:nvSpPr>
        <p:spPr/>
        <p:txBody>
          <a:bodyPr/>
          <a:lstStyle/>
          <a:p>
            <a:fld id="{2D19B4FC-7672-4B29-8F39-947FFD3287F0}" type="slidenum">
              <a:rPr lang="zh-CN" altLang="en-US" smtClean="0"/>
              <a:t>‹#›</a:t>
            </a:fld>
            <a:endParaRPr lang="zh-CN" altLang="en-US"/>
          </a:p>
        </p:txBody>
      </p:sp>
    </p:spTree>
    <p:extLst>
      <p:ext uri="{BB962C8B-B14F-4D97-AF65-F5344CB8AC3E}">
        <p14:creationId xmlns:p14="http://schemas.microsoft.com/office/powerpoint/2010/main" val="31754965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EE9BE0E-4C09-470A-BDB9-1291C64750A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537F5931-D291-4084-B07A-F9F5122E831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F3AEC09C-2439-4C5E-80EA-8B045A47D8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89D4F86F-C7C8-4051-AD6A-BBBF24F1EFDD}"/>
              </a:ext>
            </a:extLst>
          </p:cNvPr>
          <p:cNvSpPr>
            <a:spLocks noGrp="1"/>
          </p:cNvSpPr>
          <p:nvPr>
            <p:ph type="dt" sz="half" idx="10"/>
          </p:nvPr>
        </p:nvSpPr>
        <p:spPr/>
        <p:txBody>
          <a:bodyPr/>
          <a:lstStyle/>
          <a:p>
            <a:fld id="{1DE8B293-BDEC-4E9F-97C9-EAB4F4EBDFA8}" type="datetimeFigureOut">
              <a:rPr lang="zh-CN" altLang="en-US" smtClean="0"/>
              <a:t>2021/11/23</a:t>
            </a:fld>
            <a:endParaRPr lang="zh-CN" altLang="en-US"/>
          </a:p>
        </p:txBody>
      </p:sp>
      <p:sp>
        <p:nvSpPr>
          <p:cNvPr id="6" name="页脚占位符 5">
            <a:extLst>
              <a:ext uri="{FF2B5EF4-FFF2-40B4-BE49-F238E27FC236}">
                <a16:creationId xmlns:a16="http://schemas.microsoft.com/office/drawing/2014/main" id="{689EAAEB-182B-499F-998C-EDAD31B88C1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FD5968D-B982-4705-BDAB-E58529CE98E7}"/>
              </a:ext>
            </a:extLst>
          </p:cNvPr>
          <p:cNvSpPr>
            <a:spLocks noGrp="1"/>
          </p:cNvSpPr>
          <p:nvPr>
            <p:ph type="sldNum" sz="quarter" idx="12"/>
          </p:nvPr>
        </p:nvSpPr>
        <p:spPr/>
        <p:txBody>
          <a:bodyPr/>
          <a:lstStyle/>
          <a:p>
            <a:fld id="{2D19B4FC-7672-4B29-8F39-947FFD3287F0}" type="slidenum">
              <a:rPr lang="zh-CN" altLang="en-US" smtClean="0"/>
              <a:t>‹#›</a:t>
            </a:fld>
            <a:endParaRPr lang="zh-CN" altLang="en-US"/>
          </a:p>
        </p:txBody>
      </p:sp>
    </p:spTree>
    <p:extLst>
      <p:ext uri="{BB962C8B-B14F-4D97-AF65-F5344CB8AC3E}">
        <p14:creationId xmlns:p14="http://schemas.microsoft.com/office/powerpoint/2010/main" val="1829639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2933D72-CC7A-40CC-BFC4-7AF5F87306C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44FFBF88-47B2-48DC-9F25-BC48719BA806}"/>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C5273D45-A21A-4DA6-AC56-FA0D7BBFDD17}"/>
              </a:ext>
            </a:extLst>
          </p:cNvPr>
          <p:cNvSpPr>
            <a:spLocks noGrp="1"/>
          </p:cNvSpPr>
          <p:nvPr>
            <p:ph type="dt" sz="half" idx="10"/>
          </p:nvPr>
        </p:nvSpPr>
        <p:spPr/>
        <p:txBody>
          <a:bodyPr/>
          <a:lstStyle/>
          <a:p>
            <a:fld id="{1DE8B293-BDEC-4E9F-97C9-EAB4F4EBDFA8}" type="datetimeFigureOut">
              <a:rPr lang="zh-CN" altLang="en-US" smtClean="0"/>
              <a:t>2021/11/23</a:t>
            </a:fld>
            <a:endParaRPr lang="zh-CN" altLang="en-US"/>
          </a:p>
        </p:txBody>
      </p:sp>
      <p:sp>
        <p:nvSpPr>
          <p:cNvPr id="5" name="页脚占位符 4">
            <a:extLst>
              <a:ext uri="{FF2B5EF4-FFF2-40B4-BE49-F238E27FC236}">
                <a16:creationId xmlns:a16="http://schemas.microsoft.com/office/drawing/2014/main" id="{CD5AC759-029F-4166-BDE0-1DFA573C0BC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C764EB7-1A8C-4C8A-A88A-EB30728AB186}"/>
              </a:ext>
            </a:extLst>
          </p:cNvPr>
          <p:cNvSpPr>
            <a:spLocks noGrp="1"/>
          </p:cNvSpPr>
          <p:nvPr>
            <p:ph type="sldNum" sz="quarter" idx="12"/>
          </p:nvPr>
        </p:nvSpPr>
        <p:spPr/>
        <p:txBody>
          <a:bodyPr/>
          <a:lstStyle/>
          <a:p>
            <a:fld id="{2D19B4FC-7672-4B29-8F39-947FFD3287F0}" type="slidenum">
              <a:rPr lang="zh-CN" altLang="en-US" smtClean="0"/>
              <a:t>‹#›</a:t>
            </a:fld>
            <a:endParaRPr lang="zh-CN" altLang="en-US"/>
          </a:p>
        </p:txBody>
      </p:sp>
    </p:spTree>
    <p:extLst>
      <p:ext uri="{BB962C8B-B14F-4D97-AF65-F5344CB8AC3E}">
        <p14:creationId xmlns:p14="http://schemas.microsoft.com/office/powerpoint/2010/main" val="13773313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826BBF6F-0622-49F8-941C-B34EA42801D5}"/>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CA8C6172-A6C2-49AF-81B3-A4AC4B23C08F}"/>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805476BA-65AE-46C6-B2A8-4B34F685B959}"/>
              </a:ext>
            </a:extLst>
          </p:cNvPr>
          <p:cNvSpPr>
            <a:spLocks noGrp="1"/>
          </p:cNvSpPr>
          <p:nvPr>
            <p:ph type="dt" sz="half" idx="10"/>
          </p:nvPr>
        </p:nvSpPr>
        <p:spPr/>
        <p:txBody>
          <a:bodyPr/>
          <a:lstStyle/>
          <a:p>
            <a:fld id="{1DE8B293-BDEC-4E9F-97C9-EAB4F4EBDFA8}" type="datetimeFigureOut">
              <a:rPr lang="zh-CN" altLang="en-US" smtClean="0"/>
              <a:t>2021/11/23</a:t>
            </a:fld>
            <a:endParaRPr lang="zh-CN" altLang="en-US"/>
          </a:p>
        </p:txBody>
      </p:sp>
      <p:sp>
        <p:nvSpPr>
          <p:cNvPr id="5" name="页脚占位符 4">
            <a:extLst>
              <a:ext uri="{FF2B5EF4-FFF2-40B4-BE49-F238E27FC236}">
                <a16:creationId xmlns:a16="http://schemas.microsoft.com/office/drawing/2014/main" id="{21A2C77A-C99D-44E1-9D0E-F2B9C2205FB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EE7743E-85D1-4F73-B203-FA57AE7DF915}"/>
              </a:ext>
            </a:extLst>
          </p:cNvPr>
          <p:cNvSpPr>
            <a:spLocks noGrp="1"/>
          </p:cNvSpPr>
          <p:nvPr>
            <p:ph type="sldNum" sz="quarter" idx="12"/>
          </p:nvPr>
        </p:nvSpPr>
        <p:spPr/>
        <p:txBody>
          <a:bodyPr/>
          <a:lstStyle/>
          <a:p>
            <a:fld id="{2D19B4FC-7672-4B29-8F39-947FFD3287F0}" type="slidenum">
              <a:rPr lang="zh-CN" altLang="en-US" smtClean="0"/>
              <a:t>‹#›</a:t>
            </a:fld>
            <a:endParaRPr lang="zh-CN" altLang="en-US"/>
          </a:p>
        </p:txBody>
      </p:sp>
    </p:spTree>
    <p:extLst>
      <p:ext uri="{BB962C8B-B14F-4D97-AF65-F5344CB8AC3E}">
        <p14:creationId xmlns:p14="http://schemas.microsoft.com/office/powerpoint/2010/main" val="17917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548276AF-EE11-49B1-B5BF-40DF4A32D7C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46940F41-AF19-452C-98B1-D8C2FEF5A7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8EC97FAD-EC67-4B75-A8CE-370E786E65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E8B293-BDEC-4E9F-97C9-EAB4F4EBDFA8}" type="datetimeFigureOut">
              <a:rPr lang="zh-CN" altLang="en-US" smtClean="0"/>
              <a:t>2021/11/23</a:t>
            </a:fld>
            <a:endParaRPr lang="zh-CN" altLang="en-US"/>
          </a:p>
        </p:txBody>
      </p:sp>
      <p:sp>
        <p:nvSpPr>
          <p:cNvPr id="5" name="页脚占位符 4">
            <a:extLst>
              <a:ext uri="{FF2B5EF4-FFF2-40B4-BE49-F238E27FC236}">
                <a16:creationId xmlns:a16="http://schemas.microsoft.com/office/drawing/2014/main" id="{DA9C9578-BE67-403B-88A1-307AD99F15C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1ACA818F-90FE-40F0-828E-9CD6C1E4CE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19B4FC-7672-4B29-8F39-947FFD3287F0}" type="slidenum">
              <a:rPr lang="zh-CN" altLang="en-US" smtClean="0"/>
              <a:t>‹#›</a:t>
            </a:fld>
            <a:endParaRPr lang="zh-CN" altLang="en-US"/>
          </a:p>
        </p:txBody>
      </p:sp>
    </p:spTree>
    <p:extLst>
      <p:ext uri="{BB962C8B-B14F-4D97-AF65-F5344CB8AC3E}">
        <p14:creationId xmlns:p14="http://schemas.microsoft.com/office/powerpoint/2010/main" val="3150872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language.chinadaily.com.cn/a/202110/13/WS61662184a310cdd39bc6e824.html"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2DB3FE9C-615C-4CCD-B0CA-B1605DAAC24E}"/>
              </a:ext>
            </a:extLst>
          </p:cNvPr>
          <p:cNvSpPr txBox="1"/>
          <p:nvPr/>
        </p:nvSpPr>
        <p:spPr>
          <a:xfrm>
            <a:off x="717452" y="590843"/>
            <a:ext cx="10255348" cy="5724644"/>
          </a:xfrm>
          <a:prstGeom prst="rect">
            <a:avLst/>
          </a:prstGeom>
          <a:noFill/>
        </p:spPr>
        <p:txBody>
          <a:bodyPr wrap="square" rtlCol="0">
            <a:spAutoFit/>
          </a:bodyPr>
          <a:lstStyle/>
          <a:p>
            <a:r>
              <a:rPr lang="en-US" altLang="zh-CN" sz="4800" b="1" dirty="0">
                <a:latin typeface="Arial Narrow" panose="020B0606020202030204" pitchFamily="34" charset="0"/>
              </a:rPr>
              <a:t>Man builds rotating house </a:t>
            </a:r>
          </a:p>
          <a:p>
            <a:r>
              <a:rPr lang="en-US" altLang="zh-CN" sz="4800" b="1" dirty="0">
                <a:latin typeface="Arial Narrow" panose="020B0606020202030204" pitchFamily="34" charset="0"/>
              </a:rPr>
              <a:t>               so his wife can change the view</a:t>
            </a:r>
          </a:p>
          <a:p>
            <a:endParaRPr lang="en-US" altLang="zh-CN" sz="4800" b="1" dirty="0">
              <a:latin typeface="Arial Narrow" panose="020B0606020202030204" pitchFamily="34" charset="0"/>
            </a:endParaRPr>
          </a:p>
          <a:p>
            <a:r>
              <a:rPr lang="zh-CN" altLang="en-US" sz="2800" b="1" dirty="0">
                <a:solidFill>
                  <a:srgbClr val="7030A0"/>
                </a:solidFill>
              </a:rPr>
              <a:t>波黑一位</a:t>
            </a:r>
            <a:r>
              <a:rPr lang="en-US" altLang="zh-CN" sz="2800" b="1" dirty="0">
                <a:solidFill>
                  <a:srgbClr val="7030A0"/>
                </a:solidFill>
              </a:rPr>
              <a:t>72</a:t>
            </a:r>
            <a:r>
              <a:rPr lang="zh-CN" altLang="en-US" sz="2800" b="1" dirty="0">
                <a:solidFill>
                  <a:srgbClr val="7030A0"/>
                </a:solidFill>
              </a:rPr>
              <a:t>岁的老人自学成才，用电动机和旧军用运输车的轮子设计建造了一栋旋转房屋，只为让妻子欣赏到不同视角的风景。网友直呼：这是什么极致浪漫！</a:t>
            </a:r>
            <a:endParaRPr lang="en-US" altLang="zh-CN" sz="2800" b="1" dirty="0">
              <a:solidFill>
                <a:srgbClr val="7030A0"/>
              </a:solidFill>
            </a:endParaRPr>
          </a:p>
          <a:p>
            <a:endParaRPr lang="en-US" altLang="zh-CN" sz="4800" b="1" dirty="0">
              <a:latin typeface="Arial Narrow" panose="020B0606020202030204" pitchFamily="34" charset="0"/>
            </a:endParaRPr>
          </a:p>
          <a:p>
            <a:r>
              <a:rPr lang="en-US" altLang="zh-CN" sz="3600" b="1" dirty="0">
                <a:latin typeface="Arial Narrow" panose="020B0606020202030204" pitchFamily="34" charset="0"/>
                <a:hlinkClick r:id="rId2"/>
              </a:rPr>
              <a:t>https://language.chinadaily.com.cn/a/202110/13/WS61662184a310cdd39bc6e824.html</a:t>
            </a:r>
            <a:r>
              <a:rPr lang="en-US" altLang="zh-CN" sz="3600" b="1" dirty="0">
                <a:latin typeface="Arial Narrow" panose="020B0606020202030204" pitchFamily="34" charset="0"/>
              </a:rPr>
              <a:t> </a:t>
            </a:r>
            <a:r>
              <a:rPr lang="zh-CN" altLang="en-US" sz="3600" b="1" dirty="0">
                <a:latin typeface="Arial Narrow" panose="020B0606020202030204" pitchFamily="34" charset="0"/>
              </a:rPr>
              <a:t>（视频链接）</a:t>
            </a:r>
            <a:endParaRPr lang="en-US" altLang="zh-CN" sz="3600" b="1" dirty="0">
              <a:latin typeface="Arial Narrow" panose="020B0606020202030204" pitchFamily="34" charset="0"/>
            </a:endParaRPr>
          </a:p>
          <a:p>
            <a:endParaRPr lang="zh-CN" altLang="en-US" dirty="0"/>
          </a:p>
        </p:txBody>
      </p:sp>
    </p:spTree>
    <p:extLst>
      <p:ext uri="{BB962C8B-B14F-4D97-AF65-F5344CB8AC3E}">
        <p14:creationId xmlns:p14="http://schemas.microsoft.com/office/powerpoint/2010/main" val="6518428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F414F291-75B1-48FD-9DF5-E58B31D62FFA}"/>
              </a:ext>
            </a:extLst>
          </p:cNvPr>
          <p:cNvSpPr txBox="1"/>
          <p:nvPr/>
        </p:nvSpPr>
        <p:spPr>
          <a:xfrm>
            <a:off x="590843" y="829994"/>
            <a:ext cx="11211951" cy="3539430"/>
          </a:xfrm>
          <a:prstGeom prst="rect">
            <a:avLst/>
          </a:prstGeom>
          <a:noFill/>
        </p:spPr>
        <p:txBody>
          <a:bodyPr wrap="square" rtlCol="0">
            <a:spAutoFit/>
          </a:bodyPr>
          <a:lstStyle/>
          <a:p>
            <a:r>
              <a:rPr lang="en-US" altLang="zh-CN" sz="3200" b="1" dirty="0" err="1">
                <a:solidFill>
                  <a:srgbClr val="7030A0"/>
                </a:solidFill>
                <a:latin typeface="Arial Narrow" panose="020B0606020202030204" pitchFamily="34" charset="0"/>
              </a:rPr>
              <a:t>Vojin</a:t>
            </a:r>
            <a:r>
              <a:rPr lang="en-US" altLang="zh-CN" sz="3200" b="1" dirty="0">
                <a:solidFill>
                  <a:srgbClr val="7030A0"/>
                </a:solidFill>
                <a:latin typeface="Arial Narrow" panose="020B0606020202030204" pitchFamily="34" charset="0"/>
              </a:rPr>
              <a:t> </a:t>
            </a:r>
            <a:r>
              <a:rPr lang="en-US" altLang="zh-CN" sz="3200" b="1" dirty="0" err="1">
                <a:solidFill>
                  <a:srgbClr val="7030A0"/>
                </a:solidFill>
                <a:latin typeface="Arial Narrow" panose="020B0606020202030204" pitchFamily="34" charset="0"/>
              </a:rPr>
              <a:t>Kusic</a:t>
            </a:r>
            <a:r>
              <a:rPr lang="en-US" altLang="zh-CN" sz="3200" b="1" dirty="0">
                <a:solidFill>
                  <a:srgbClr val="7030A0"/>
                </a:solidFill>
                <a:latin typeface="Arial Narrow" panose="020B0606020202030204" pitchFamily="34" charset="0"/>
              </a:rPr>
              <a:t> built the home in </a:t>
            </a:r>
            <a:r>
              <a:rPr lang="en-US" altLang="zh-CN" sz="3200" b="1" dirty="0" err="1">
                <a:solidFill>
                  <a:srgbClr val="7030A0"/>
                </a:solidFill>
                <a:latin typeface="Arial Narrow" panose="020B0606020202030204" pitchFamily="34" charset="0"/>
              </a:rPr>
              <a:t>Srbac</a:t>
            </a:r>
            <a:r>
              <a:rPr lang="en-US" altLang="zh-CN" sz="3200" b="1" dirty="0">
                <a:solidFill>
                  <a:srgbClr val="7030A0"/>
                </a:solidFill>
                <a:latin typeface="Arial Narrow" panose="020B0606020202030204" pitchFamily="34" charset="0"/>
              </a:rPr>
              <a:t>, northern Bosnia and Herzegovina, ______ his wife </a:t>
            </a:r>
            <a:r>
              <a:rPr lang="en-US" altLang="zh-CN" sz="3200" b="1" dirty="0" err="1">
                <a:solidFill>
                  <a:srgbClr val="7030A0"/>
                </a:solidFill>
                <a:latin typeface="Arial Narrow" panose="020B0606020202030204" pitchFamily="34" charset="0"/>
              </a:rPr>
              <a:t>Ljubica</a:t>
            </a:r>
            <a:r>
              <a:rPr lang="en-US" altLang="zh-CN" sz="3200" b="1" dirty="0">
                <a:solidFill>
                  <a:srgbClr val="7030A0"/>
                </a:solidFill>
                <a:latin typeface="Arial Narrow" panose="020B0606020202030204" pitchFamily="34" charset="0"/>
              </a:rPr>
              <a:t>, who has a penchant for changing views.</a:t>
            </a:r>
          </a:p>
          <a:p>
            <a:r>
              <a:rPr lang="en-US" altLang="zh-CN" sz="3200" b="1" dirty="0">
                <a:solidFill>
                  <a:srgbClr val="7030A0"/>
                </a:solidFill>
                <a:latin typeface="Arial Narrow" panose="020B0606020202030204" pitchFamily="34" charset="0"/>
              </a:rPr>
              <a:t> </a:t>
            </a:r>
          </a:p>
          <a:p>
            <a:r>
              <a:rPr lang="en-US" altLang="zh-CN" sz="3200" b="1" dirty="0">
                <a:solidFill>
                  <a:srgbClr val="7030A0"/>
                </a:solidFill>
                <a:latin typeface="Arial Narrow" panose="020B0606020202030204" pitchFamily="34" charset="0"/>
              </a:rPr>
              <a:t>“After I reached _______ advanced age and after my children took over the family business, I finally had enough time to task myself with granting my wife _______ wish,” </a:t>
            </a:r>
            <a:r>
              <a:rPr lang="en-US" altLang="zh-CN" sz="3200" b="1" dirty="0" err="1">
                <a:solidFill>
                  <a:srgbClr val="7030A0"/>
                </a:solidFill>
                <a:latin typeface="Arial Narrow" panose="020B0606020202030204" pitchFamily="34" charset="0"/>
              </a:rPr>
              <a:t>Kusic</a:t>
            </a:r>
            <a:r>
              <a:rPr lang="en-US" altLang="zh-CN" sz="3200" b="1" dirty="0">
                <a:solidFill>
                  <a:srgbClr val="7030A0"/>
                </a:solidFill>
                <a:latin typeface="Arial Narrow" panose="020B0606020202030204" pitchFamily="34" charset="0"/>
              </a:rPr>
              <a:t> said, according to AP.</a:t>
            </a:r>
            <a:endParaRPr lang="zh-CN" altLang="en-US" sz="3200" b="1" dirty="0">
              <a:solidFill>
                <a:srgbClr val="7030A0"/>
              </a:solidFill>
              <a:latin typeface="Arial Narrow" panose="020B0606020202030204" pitchFamily="34" charset="0"/>
            </a:endParaRPr>
          </a:p>
        </p:txBody>
      </p:sp>
      <p:sp>
        <p:nvSpPr>
          <p:cNvPr id="6" name="文本框 5">
            <a:extLst>
              <a:ext uri="{FF2B5EF4-FFF2-40B4-BE49-F238E27FC236}">
                <a16:creationId xmlns:a16="http://schemas.microsoft.com/office/drawing/2014/main" id="{4D5874ED-0A59-4CA3-936C-B65D2176695F}"/>
              </a:ext>
            </a:extLst>
          </p:cNvPr>
          <p:cNvSpPr txBox="1"/>
          <p:nvPr/>
        </p:nvSpPr>
        <p:spPr>
          <a:xfrm>
            <a:off x="2982351" y="1223889"/>
            <a:ext cx="872197" cy="646331"/>
          </a:xfrm>
          <a:prstGeom prst="rect">
            <a:avLst/>
          </a:prstGeom>
          <a:noFill/>
        </p:spPr>
        <p:txBody>
          <a:bodyPr wrap="square" rtlCol="0">
            <a:spAutoFit/>
          </a:bodyPr>
          <a:lstStyle/>
          <a:p>
            <a:r>
              <a:rPr lang="en-US" altLang="zh-CN" sz="2800" b="1" dirty="0">
                <a:solidFill>
                  <a:srgbClr val="FF0000"/>
                </a:solidFill>
              </a:rPr>
              <a:t> </a:t>
            </a:r>
            <a:r>
              <a:rPr lang="en-US" altLang="zh-CN" sz="3600" b="1" dirty="0">
                <a:solidFill>
                  <a:srgbClr val="FF0000"/>
                </a:solidFill>
                <a:latin typeface="Arial Narrow" panose="020B0606020202030204" pitchFamily="34" charset="0"/>
              </a:rPr>
              <a:t>for</a:t>
            </a:r>
            <a:endParaRPr lang="zh-CN" altLang="en-US" sz="2800" b="1" dirty="0">
              <a:solidFill>
                <a:srgbClr val="FF0000"/>
              </a:solidFill>
              <a:latin typeface="Arial Narrow" panose="020B0606020202030204" pitchFamily="34" charset="0"/>
            </a:endParaRPr>
          </a:p>
        </p:txBody>
      </p:sp>
      <p:sp>
        <p:nvSpPr>
          <p:cNvPr id="11" name="文本框 10">
            <a:extLst>
              <a:ext uri="{FF2B5EF4-FFF2-40B4-BE49-F238E27FC236}">
                <a16:creationId xmlns:a16="http://schemas.microsoft.com/office/drawing/2014/main" id="{42C13714-7CA4-429A-B559-429A5A964773}"/>
              </a:ext>
            </a:extLst>
          </p:cNvPr>
          <p:cNvSpPr txBox="1"/>
          <p:nvPr/>
        </p:nvSpPr>
        <p:spPr>
          <a:xfrm>
            <a:off x="3474720" y="2782669"/>
            <a:ext cx="872197" cy="646331"/>
          </a:xfrm>
          <a:prstGeom prst="rect">
            <a:avLst/>
          </a:prstGeom>
          <a:noFill/>
        </p:spPr>
        <p:txBody>
          <a:bodyPr wrap="square" rtlCol="0">
            <a:spAutoFit/>
          </a:bodyPr>
          <a:lstStyle/>
          <a:p>
            <a:r>
              <a:rPr lang="en-US" altLang="zh-CN" sz="2800" b="1" dirty="0">
                <a:solidFill>
                  <a:srgbClr val="FF0000"/>
                </a:solidFill>
              </a:rPr>
              <a:t> </a:t>
            </a:r>
            <a:r>
              <a:rPr lang="en-US" altLang="zh-CN" sz="3600" b="1" dirty="0">
                <a:solidFill>
                  <a:srgbClr val="FF0000"/>
                </a:solidFill>
                <a:latin typeface="Arial Narrow" panose="020B0606020202030204" pitchFamily="34" charset="0"/>
              </a:rPr>
              <a:t>an</a:t>
            </a:r>
            <a:endParaRPr lang="zh-CN" altLang="en-US" sz="2800" b="1" dirty="0">
              <a:solidFill>
                <a:srgbClr val="FF0000"/>
              </a:solidFill>
              <a:latin typeface="Arial Narrow" panose="020B0606020202030204" pitchFamily="34" charset="0"/>
            </a:endParaRPr>
          </a:p>
        </p:txBody>
      </p:sp>
      <p:sp>
        <p:nvSpPr>
          <p:cNvPr id="12" name="文本框 11">
            <a:extLst>
              <a:ext uri="{FF2B5EF4-FFF2-40B4-BE49-F238E27FC236}">
                <a16:creationId xmlns:a16="http://schemas.microsoft.com/office/drawing/2014/main" id="{DDF2CA22-6CDC-4EB2-A60B-63463427E590}"/>
              </a:ext>
            </a:extLst>
          </p:cNvPr>
          <p:cNvSpPr txBox="1"/>
          <p:nvPr/>
        </p:nvSpPr>
        <p:spPr>
          <a:xfrm>
            <a:off x="4346917" y="3695118"/>
            <a:ext cx="872197" cy="646331"/>
          </a:xfrm>
          <a:prstGeom prst="rect">
            <a:avLst/>
          </a:prstGeom>
          <a:noFill/>
        </p:spPr>
        <p:txBody>
          <a:bodyPr wrap="square" rtlCol="0">
            <a:spAutoFit/>
          </a:bodyPr>
          <a:lstStyle/>
          <a:p>
            <a:r>
              <a:rPr lang="en-US" altLang="zh-CN" sz="2800" b="1" dirty="0">
                <a:solidFill>
                  <a:srgbClr val="FF0000"/>
                </a:solidFill>
              </a:rPr>
              <a:t> </a:t>
            </a:r>
            <a:r>
              <a:rPr lang="en-US" altLang="zh-CN" sz="3600" b="1" dirty="0">
                <a:solidFill>
                  <a:srgbClr val="FF0000"/>
                </a:solidFill>
                <a:latin typeface="Arial Narrow" panose="020B0606020202030204" pitchFamily="34" charset="0"/>
              </a:rPr>
              <a:t>her</a:t>
            </a:r>
            <a:endParaRPr lang="zh-CN" altLang="en-US" sz="2800" b="1" dirty="0">
              <a:solidFill>
                <a:srgbClr val="FF0000"/>
              </a:solidFill>
              <a:latin typeface="Arial Narrow" panose="020B0606020202030204" pitchFamily="34" charset="0"/>
            </a:endParaRPr>
          </a:p>
        </p:txBody>
      </p:sp>
    </p:spTree>
    <p:extLst>
      <p:ext uri="{BB962C8B-B14F-4D97-AF65-F5344CB8AC3E}">
        <p14:creationId xmlns:p14="http://schemas.microsoft.com/office/powerpoint/2010/main" val="391025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AABF571A-3D4A-45B1-BB4F-4B5D712D8407}"/>
              </a:ext>
            </a:extLst>
          </p:cNvPr>
          <p:cNvPicPr>
            <a:picLocks noChangeAspect="1"/>
          </p:cNvPicPr>
          <p:nvPr/>
        </p:nvPicPr>
        <p:blipFill>
          <a:blip r:embed="rId2"/>
          <a:stretch>
            <a:fillRect/>
          </a:stretch>
        </p:blipFill>
        <p:spPr>
          <a:xfrm>
            <a:off x="458686" y="295814"/>
            <a:ext cx="2537732" cy="1717126"/>
          </a:xfrm>
          <a:prstGeom prst="rect">
            <a:avLst/>
          </a:prstGeom>
        </p:spPr>
      </p:pic>
      <p:sp>
        <p:nvSpPr>
          <p:cNvPr id="3" name="文本框 2">
            <a:extLst>
              <a:ext uri="{FF2B5EF4-FFF2-40B4-BE49-F238E27FC236}">
                <a16:creationId xmlns:a16="http://schemas.microsoft.com/office/drawing/2014/main" id="{DFD74F9B-977A-48B2-A6EC-3B1CDE4DF09D}"/>
              </a:ext>
            </a:extLst>
          </p:cNvPr>
          <p:cNvSpPr txBox="1"/>
          <p:nvPr/>
        </p:nvSpPr>
        <p:spPr>
          <a:xfrm>
            <a:off x="150178" y="2154719"/>
            <a:ext cx="12041821" cy="4524315"/>
          </a:xfrm>
          <a:prstGeom prst="rect">
            <a:avLst/>
          </a:prstGeom>
          <a:noFill/>
        </p:spPr>
        <p:txBody>
          <a:bodyPr wrap="square" rtlCol="0">
            <a:spAutoFit/>
          </a:bodyPr>
          <a:lstStyle/>
          <a:p>
            <a:r>
              <a:rPr lang="en-US" altLang="zh-CN" sz="3200" b="1" dirty="0">
                <a:solidFill>
                  <a:srgbClr val="7030A0"/>
                </a:solidFill>
                <a:latin typeface="Arial Narrow" panose="020B0606020202030204" pitchFamily="34" charset="0"/>
              </a:rPr>
              <a:t>     This is not the first time  </a:t>
            </a:r>
            <a:r>
              <a:rPr lang="en-US" altLang="zh-CN" sz="3200" b="1" dirty="0" err="1">
                <a:solidFill>
                  <a:srgbClr val="7030A0"/>
                </a:solidFill>
                <a:latin typeface="Arial Narrow" panose="020B0606020202030204" pitchFamily="34" charset="0"/>
              </a:rPr>
              <a:t>Kusic</a:t>
            </a:r>
            <a:r>
              <a:rPr lang="en-US" altLang="zh-CN" sz="3200" b="1" dirty="0">
                <a:solidFill>
                  <a:srgbClr val="7030A0"/>
                </a:solidFill>
                <a:latin typeface="Arial Narrow" panose="020B0606020202030204" pitchFamily="34" charset="0"/>
              </a:rPr>
              <a:t> built a house for his family. When they first married he had built a regular, non-rotating home, _________ he and his wife raised their three children.  At the time, his wife wanted their bedroom to face the sun, _____this meant their living room faced away from the road. After some time, this issue proved too much and </a:t>
            </a:r>
            <a:r>
              <a:rPr lang="en-US" altLang="zh-CN" sz="3200" b="1" dirty="0" err="1">
                <a:solidFill>
                  <a:srgbClr val="7030A0"/>
                </a:solidFill>
                <a:latin typeface="Arial Narrow" panose="020B0606020202030204" pitchFamily="34" charset="0"/>
              </a:rPr>
              <a:t>Kusic</a:t>
            </a:r>
            <a:r>
              <a:rPr lang="en-US" altLang="zh-CN" sz="3200" b="1" dirty="0">
                <a:solidFill>
                  <a:srgbClr val="7030A0"/>
                </a:solidFill>
                <a:latin typeface="Arial Narrow" panose="020B0606020202030204" pitchFamily="34" charset="0"/>
              </a:rPr>
              <a:t> had to get to work to switch the entire house around. “I had to tear down the wall between our two bedrooms __________(turn) them into a living room and move all (electrical) installations,” he said. "It was a very ______</a:t>
            </a:r>
          </a:p>
          <a:p>
            <a:r>
              <a:rPr lang="en-US" altLang="zh-CN" sz="3200" b="1" dirty="0">
                <a:solidFill>
                  <a:srgbClr val="7030A0"/>
                </a:solidFill>
                <a:latin typeface="Arial Narrow" panose="020B0606020202030204" pitchFamily="34" charset="0"/>
              </a:rPr>
              <a:t>(demand) task, and it took a lot from me, but I did _______ she wanted."</a:t>
            </a:r>
            <a:endParaRPr lang="zh-CN" altLang="en-US" sz="3200" b="1" dirty="0">
              <a:solidFill>
                <a:srgbClr val="7030A0"/>
              </a:solidFill>
              <a:latin typeface="Arial Narrow" panose="020B0606020202030204" pitchFamily="34" charset="0"/>
            </a:endParaRPr>
          </a:p>
        </p:txBody>
      </p:sp>
      <p:sp>
        <p:nvSpPr>
          <p:cNvPr id="4" name="文本框 3">
            <a:extLst>
              <a:ext uri="{FF2B5EF4-FFF2-40B4-BE49-F238E27FC236}">
                <a16:creationId xmlns:a16="http://schemas.microsoft.com/office/drawing/2014/main" id="{D94461AD-BB1F-4B1C-AA62-52054A8213DE}"/>
              </a:ext>
            </a:extLst>
          </p:cNvPr>
          <p:cNvSpPr txBox="1"/>
          <p:nvPr/>
        </p:nvSpPr>
        <p:spPr>
          <a:xfrm>
            <a:off x="9129933" y="2671841"/>
            <a:ext cx="1350497" cy="584775"/>
          </a:xfrm>
          <a:prstGeom prst="rect">
            <a:avLst/>
          </a:prstGeom>
          <a:noFill/>
        </p:spPr>
        <p:txBody>
          <a:bodyPr wrap="square" rtlCol="0">
            <a:spAutoFit/>
          </a:bodyPr>
          <a:lstStyle/>
          <a:p>
            <a:r>
              <a:rPr lang="en-US" altLang="zh-CN" sz="3200" b="1" dirty="0">
                <a:solidFill>
                  <a:srgbClr val="FF0000"/>
                </a:solidFill>
                <a:latin typeface="Arial Narrow" panose="020B0606020202030204" pitchFamily="34" charset="0"/>
              </a:rPr>
              <a:t>where</a:t>
            </a:r>
            <a:endParaRPr lang="zh-CN" altLang="en-US" sz="3200" b="1" dirty="0">
              <a:solidFill>
                <a:srgbClr val="FF0000"/>
              </a:solidFill>
              <a:latin typeface="Arial Narrow" panose="020B0606020202030204" pitchFamily="34" charset="0"/>
            </a:endParaRPr>
          </a:p>
        </p:txBody>
      </p:sp>
      <p:sp>
        <p:nvSpPr>
          <p:cNvPr id="5" name="文本框 4">
            <a:extLst>
              <a:ext uri="{FF2B5EF4-FFF2-40B4-BE49-F238E27FC236}">
                <a16:creationId xmlns:a16="http://schemas.microsoft.com/office/drawing/2014/main" id="{B479E6A4-0231-4E58-9A98-1AD7738FD086}"/>
              </a:ext>
            </a:extLst>
          </p:cNvPr>
          <p:cNvSpPr txBox="1"/>
          <p:nvPr/>
        </p:nvSpPr>
        <p:spPr>
          <a:xfrm>
            <a:off x="4274234" y="3597964"/>
            <a:ext cx="1350497" cy="584775"/>
          </a:xfrm>
          <a:prstGeom prst="rect">
            <a:avLst/>
          </a:prstGeom>
          <a:noFill/>
        </p:spPr>
        <p:txBody>
          <a:bodyPr wrap="square" rtlCol="0">
            <a:spAutoFit/>
          </a:bodyPr>
          <a:lstStyle/>
          <a:p>
            <a:r>
              <a:rPr lang="en-US" altLang="zh-CN" sz="3200" b="1" dirty="0">
                <a:solidFill>
                  <a:srgbClr val="FF0000"/>
                </a:solidFill>
                <a:latin typeface="Arial Narrow" panose="020B0606020202030204" pitchFamily="34" charset="0"/>
              </a:rPr>
              <a:t>  but</a:t>
            </a:r>
            <a:endParaRPr lang="zh-CN" altLang="en-US" sz="3200" b="1" dirty="0">
              <a:solidFill>
                <a:srgbClr val="FF0000"/>
              </a:solidFill>
              <a:latin typeface="Arial Narrow" panose="020B0606020202030204" pitchFamily="34" charset="0"/>
            </a:endParaRPr>
          </a:p>
        </p:txBody>
      </p:sp>
      <p:sp>
        <p:nvSpPr>
          <p:cNvPr id="6" name="文本框 5">
            <a:extLst>
              <a:ext uri="{FF2B5EF4-FFF2-40B4-BE49-F238E27FC236}">
                <a16:creationId xmlns:a16="http://schemas.microsoft.com/office/drawing/2014/main" id="{473E53DF-D41A-46B3-8CA4-278D41738165}"/>
              </a:ext>
            </a:extLst>
          </p:cNvPr>
          <p:cNvSpPr txBox="1"/>
          <p:nvPr/>
        </p:nvSpPr>
        <p:spPr>
          <a:xfrm>
            <a:off x="5495779" y="5138499"/>
            <a:ext cx="1777219" cy="584775"/>
          </a:xfrm>
          <a:prstGeom prst="rect">
            <a:avLst/>
          </a:prstGeom>
          <a:noFill/>
        </p:spPr>
        <p:txBody>
          <a:bodyPr wrap="square" rtlCol="0">
            <a:spAutoFit/>
          </a:bodyPr>
          <a:lstStyle/>
          <a:p>
            <a:r>
              <a:rPr lang="en-US" altLang="zh-CN" sz="3200" b="1" dirty="0">
                <a:solidFill>
                  <a:srgbClr val="FF0000"/>
                </a:solidFill>
                <a:latin typeface="Arial Narrow" panose="020B0606020202030204" pitchFamily="34" charset="0"/>
              </a:rPr>
              <a:t>  to turn</a:t>
            </a:r>
            <a:endParaRPr lang="zh-CN" altLang="en-US" sz="3200" b="1" dirty="0">
              <a:solidFill>
                <a:srgbClr val="FF0000"/>
              </a:solidFill>
              <a:latin typeface="Arial Narrow" panose="020B0606020202030204" pitchFamily="34" charset="0"/>
            </a:endParaRPr>
          </a:p>
        </p:txBody>
      </p:sp>
      <p:sp>
        <p:nvSpPr>
          <p:cNvPr id="7" name="文本框 6">
            <a:extLst>
              <a:ext uri="{FF2B5EF4-FFF2-40B4-BE49-F238E27FC236}">
                <a16:creationId xmlns:a16="http://schemas.microsoft.com/office/drawing/2014/main" id="{8B71AB29-9FF2-41BF-B3D5-120E90FE01AF}"/>
              </a:ext>
            </a:extLst>
          </p:cNvPr>
          <p:cNvSpPr txBox="1"/>
          <p:nvPr/>
        </p:nvSpPr>
        <p:spPr>
          <a:xfrm>
            <a:off x="9805181" y="5430886"/>
            <a:ext cx="2236641" cy="584775"/>
          </a:xfrm>
          <a:prstGeom prst="rect">
            <a:avLst/>
          </a:prstGeom>
          <a:noFill/>
        </p:spPr>
        <p:txBody>
          <a:bodyPr wrap="square" rtlCol="0">
            <a:spAutoFit/>
          </a:bodyPr>
          <a:lstStyle/>
          <a:p>
            <a:r>
              <a:rPr lang="en-US" altLang="zh-CN" sz="3200" b="1" dirty="0">
                <a:solidFill>
                  <a:srgbClr val="FF0000"/>
                </a:solidFill>
                <a:latin typeface="Arial Narrow" panose="020B0606020202030204" pitchFamily="34" charset="0"/>
              </a:rPr>
              <a:t>  demanding</a:t>
            </a:r>
            <a:endParaRPr lang="zh-CN" altLang="en-US" sz="3200" b="1" dirty="0">
              <a:solidFill>
                <a:srgbClr val="FF0000"/>
              </a:solidFill>
              <a:latin typeface="Arial Narrow" panose="020B0606020202030204" pitchFamily="34" charset="0"/>
            </a:endParaRPr>
          </a:p>
        </p:txBody>
      </p:sp>
      <p:sp>
        <p:nvSpPr>
          <p:cNvPr id="8" name="文本框 7">
            <a:extLst>
              <a:ext uri="{FF2B5EF4-FFF2-40B4-BE49-F238E27FC236}">
                <a16:creationId xmlns:a16="http://schemas.microsoft.com/office/drawing/2014/main" id="{C5A20FC8-F345-4ACA-8222-1AF6E7F3DE05}"/>
              </a:ext>
            </a:extLst>
          </p:cNvPr>
          <p:cNvSpPr txBox="1"/>
          <p:nvPr/>
        </p:nvSpPr>
        <p:spPr>
          <a:xfrm>
            <a:off x="8011612" y="6015661"/>
            <a:ext cx="2236641" cy="584775"/>
          </a:xfrm>
          <a:prstGeom prst="rect">
            <a:avLst/>
          </a:prstGeom>
          <a:noFill/>
        </p:spPr>
        <p:txBody>
          <a:bodyPr wrap="square" rtlCol="0">
            <a:spAutoFit/>
          </a:bodyPr>
          <a:lstStyle/>
          <a:p>
            <a:r>
              <a:rPr lang="en-US" altLang="zh-CN" sz="3200" b="1" dirty="0">
                <a:solidFill>
                  <a:srgbClr val="FF0000"/>
                </a:solidFill>
                <a:latin typeface="Arial Narrow" panose="020B0606020202030204" pitchFamily="34" charset="0"/>
              </a:rPr>
              <a:t>  what</a:t>
            </a:r>
            <a:endParaRPr lang="zh-CN" altLang="en-US" sz="3200" b="1" dirty="0">
              <a:solidFill>
                <a:srgbClr val="FF0000"/>
              </a:solidFill>
              <a:latin typeface="Arial Narrow" panose="020B0606020202030204" pitchFamily="34" charset="0"/>
            </a:endParaRPr>
          </a:p>
        </p:txBody>
      </p:sp>
    </p:spTree>
    <p:extLst>
      <p:ext uri="{BB962C8B-B14F-4D97-AF65-F5344CB8AC3E}">
        <p14:creationId xmlns:p14="http://schemas.microsoft.com/office/powerpoint/2010/main" val="3240472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F99542D0-5705-47A2-BC28-4041BD030E1A}"/>
              </a:ext>
            </a:extLst>
          </p:cNvPr>
          <p:cNvPicPr>
            <a:picLocks noChangeAspect="1"/>
          </p:cNvPicPr>
          <p:nvPr/>
        </p:nvPicPr>
        <p:blipFill>
          <a:blip r:embed="rId2"/>
          <a:stretch>
            <a:fillRect/>
          </a:stretch>
        </p:blipFill>
        <p:spPr>
          <a:xfrm>
            <a:off x="593171" y="113714"/>
            <a:ext cx="4600079" cy="3104271"/>
          </a:xfrm>
          <a:prstGeom prst="rect">
            <a:avLst/>
          </a:prstGeom>
        </p:spPr>
      </p:pic>
      <p:pic>
        <p:nvPicPr>
          <p:cNvPr id="3" name="图片 2">
            <a:extLst>
              <a:ext uri="{FF2B5EF4-FFF2-40B4-BE49-F238E27FC236}">
                <a16:creationId xmlns:a16="http://schemas.microsoft.com/office/drawing/2014/main" id="{CCFFB288-7589-4DC2-B9F8-9429DFF21482}"/>
              </a:ext>
            </a:extLst>
          </p:cNvPr>
          <p:cNvPicPr>
            <a:picLocks noChangeAspect="1"/>
          </p:cNvPicPr>
          <p:nvPr/>
        </p:nvPicPr>
        <p:blipFill>
          <a:blip r:embed="rId3"/>
          <a:stretch>
            <a:fillRect/>
          </a:stretch>
        </p:blipFill>
        <p:spPr>
          <a:xfrm>
            <a:off x="6434340" y="165415"/>
            <a:ext cx="4709306" cy="3052570"/>
          </a:xfrm>
          <a:prstGeom prst="rect">
            <a:avLst/>
          </a:prstGeom>
        </p:spPr>
      </p:pic>
      <p:sp>
        <p:nvSpPr>
          <p:cNvPr id="4" name="文本框 3">
            <a:extLst>
              <a:ext uri="{FF2B5EF4-FFF2-40B4-BE49-F238E27FC236}">
                <a16:creationId xmlns:a16="http://schemas.microsoft.com/office/drawing/2014/main" id="{61E10169-22F1-4C5F-9E67-E7D675AAA87D}"/>
              </a:ext>
            </a:extLst>
          </p:cNvPr>
          <p:cNvSpPr txBox="1"/>
          <p:nvPr/>
        </p:nvSpPr>
        <p:spPr>
          <a:xfrm>
            <a:off x="393895" y="3727938"/>
            <a:ext cx="11521440" cy="2677656"/>
          </a:xfrm>
          <a:prstGeom prst="rect">
            <a:avLst/>
          </a:prstGeom>
          <a:noFill/>
        </p:spPr>
        <p:txBody>
          <a:bodyPr wrap="square" rtlCol="0">
            <a:spAutoFit/>
          </a:bodyPr>
          <a:lstStyle/>
          <a:p>
            <a:r>
              <a:rPr lang="en-US" altLang="zh-CN" sz="2800" b="1" dirty="0">
                <a:solidFill>
                  <a:srgbClr val="7030A0"/>
                </a:solidFill>
                <a:latin typeface="Arial Narrow" panose="020B0606020202030204" pitchFamily="34" charset="0"/>
              </a:rPr>
              <a:t>When the family moved, </a:t>
            </a:r>
            <a:r>
              <a:rPr lang="en-US" altLang="zh-CN" sz="2800" b="1" dirty="0" err="1">
                <a:solidFill>
                  <a:srgbClr val="7030A0"/>
                </a:solidFill>
                <a:latin typeface="Arial Narrow" panose="020B0606020202030204" pitchFamily="34" charset="0"/>
              </a:rPr>
              <a:t>Kusic</a:t>
            </a:r>
            <a:r>
              <a:rPr lang="en-US" altLang="zh-CN" sz="2800" b="1" dirty="0">
                <a:solidFill>
                  <a:srgbClr val="7030A0"/>
                </a:solidFill>
                <a:latin typeface="Arial Narrow" panose="020B0606020202030204" pitchFamily="34" charset="0"/>
              </a:rPr>
              <a:t> said he had learnt his lesson the first time around and, not ___________(want) to have to switch the home around again. He decided a rotating house would solve the problem. “Once again, this time on the ground floor, I had to start tearing down some walls, at which point, to not wait for her to change her mind again, I decided to build a new, rotating house so that she can spin it ________ she pleases,” </a:t>
            </a:r>
            <a:r>
              <a:rPr lang="en-US" altLang="zh-CN" sz="2800" b="1" dirty="0" err="1">
                <a:solidFill>
                  <a:srgbClr val="7030A0"/>
                </a:solidFill>
                <a:latin typeface="Arial Narrow" panose="020B0606020202030204" pitchFamily="34" charset="0"/>
              </a:rPr>
              <a:t>Kusic</a:t>
            </a:r>
            <a:r>
              <a:rPr lang="en-US" altLang="zh-CN" sz="2800" b="1" dirty="0">
                <a:solidFill>
                  <a:srgbClr val="7030A0"/>
                </a:solidFill>
                <a:latin typeface="Arial Narrow" panose="020B0606020202030204" pitchFamily="34" charset="0"/>
              </a:rPr>
              <a:t> said.</a:t>
            </a:r>
            <a:endParaRPr lang="zh-CN" altLang="en-US" sz="2800" b="1" dirty="0">
              <a:solidFill>
                <a:srgbClr val="7030A0"/>
              </a:solidFill>
              <a:latin typeface="Arial Narrow" panose="020B0606020202030204" pitchFamily="34" charset="0"/>
            </a:endParaRPr>
          </a:p>
        </p:txBody>
      </p:sp>
      <p:sp>
        <p:nvSpPr>
          <p:cNvPr id="5" name="文本框 4">
            <a:extLst>
              <a:ext uri="{FF2B5EF4-FFF2-40B4-BE49-F238E27FC236}">
                <a16:creationId xmlns:a16="http://schemas.microsoft.com/office/drawing/2014/main" id="{678F65B4-2036-44E8-A0B9-413D67F3A8AD}"/>
              </a:ext>
            </a:extLst>
          </p:cNvPr>
          <p:cNvSpPr txBox="1"/>
          <p:nvPr/>
        </p:nvSpPr>
        <p:spPr>
          <a:xfrm>
            <a:off x="1739705" y="4083422"/>
            <a:ext cx="1777219" cy="584775"/>
          </a:xfrm>
          <a:prstGeom prst="rect">
            <a:avLst/>
          </a:prstGeom>
          <a:noFill/>
        </p:spPr>
        <p:txBody>
          <a:bodyPr wrap="square" rtlCol="0">
            <a:spAutoFit/>
          </a:bodyPr>
          <a:lstStyle/>
          <a:p>
            <a:r>
              <a:rPr lang="en-US" altLang="zh-CN" sz="3200" b="1" dirty="0">
                <a:solidFill>
                  <a:srgbClr val="FF0000"/>
                </a:solidFill>
                <a:latin typeface="Arial Narrow" panose="020B0606020202030204" pitchFamily="34" charset="0"/>
              </a:rPr>
              <a:t>  wanting</a:t>
            </a:r>
            <a:endParaRPr lang="zh-CN" altLang="en-US" sz="3200" b="1" dirty="0">
              <a:solidFill>
                <a:srgbClr val="FF0000"/>
              </a:solidFill>
              <a:latin typeface="Arial Narrow" panose="020B0606020202030204" pitchFamily="34" charset="0"/>
            </a:endParaRPr>
          </a:p>
        </p:txBody>
      </p:sp>
      <p:sp>
        <p:nvSpPr>
          <p:cNvPr id="6" name="文本框 5">
            <a:extLst>
              <a:ext uri="{FF2B5EF4-FFF2-40B4-BE49-F238E27FC236}">
                <a16:creationId xmlns:a16="http://schemas.microsoft.com/office/drawing/2014/main" id="{D5FAADFC-E921-4F94-8558-5B64EF839847}"/>
              </a:ext>
            </a:extLst>
          </p:cNvPr>
          <p:cNvSpPr txBox="1"/>
          <p:nvPr/>
        </p:nvSpPr>
        <p:spPr>
          <a:xfrm>
            <a:off x="1287194" y="5820819"/>
            <a:ext cx="1777219" cy="584775"/>
          </a:xfrm>
          <a:prstGeom prst="rect">
            <a:avLst/>
          </a:prstGeom>
          <a:noFill/>
        </p:spPr>
        <p:txBody>
          <a:bodyPr wrap="square" rtlCol="0">
            <a:spAutoFit/>
          </a:bodyPr>
          <a:lstStyle/>
          <a:p>
            <a:r>
              <a:rPr lang="en-US" altLang="zh-CN" sz="3200" b="1" dirty="0">
                <a:solidFill>
                  <a:srgbClr val="FF0000"/>
                </a:solidFill>
                <a:latin typeface="Arial Narrow" panose="020B0606020202030204" pitchFamily="34" charset="0"/>
              </a:rPr>
              <a:t>  as</a:t>
            </a:r>
            <a:endParaRPr lang="zh-CN" altLang="en-US" sz="3200" b="1" dirty="0">
              <a:solidFill>
                <a:srgbClr val="FF0000"/>
              </a:solidFill>
              <a:latin typeface="Arial Narrow" panose="020B0606020202030204" pitchFamily="34" charset="0"/>
            </a:endParaRPr>
          </a:p>
        </p:txBody>
      </p:sp>
    </p:spTree>
    <p:extLst>
      <p:ext uri="{BB962C8B-B14F-4D97-AF65-F5344CB8AC3E}">
        <p14:creationId xmlns:p14="http://schemas.microsoft.com/office/powerpoint/2010/main" val="2077022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5D34CA29-674F-4B5E-B890-20C1756A86BA}"/>
              </a:ext>
            </a:extLst>
          </p:cNvPr>
          <p:cNvSpPr txBox="1"/>
          <p:nvPr/>
        </p:nvSpPr>
        <p:spPr>
          <a:xfrm>
            <a:off x="407963" y="363915"/>
            <a:ext cx="10930597" cy="4401205"/>
          </a:xfrm>
          <a:prstGeom prst="rect">
            <a:avLst/>
          </a:prstGeom>
          <a:noFill/>
        </p:spPr>
        <p:txBody>
          <a:bodyPr wrap="square" rtlCol="0">
            <a:spAutoFit/>
          </a:bodyPr>
          <a:lstStyle/>
          <a:p>
            <a:r>
              <a:rPr lang="en-US" altLang="zh-CN" sz="3200" b="1" dirty="0">
                <a:solidFill>
                  <a:srgbClr val="7030A0"/>
                </a:solidFill>
                <a:latin typeface="Arial Narrow" panose="020B0606020202030204" pitchFamily="34" charset="0"/>
              </a:rPr>
              <a:t>“Now, our front door also rotates, so if she spots __________(want) guests heading our way, she can spin the house and make _______turn away,” he joked.</a:t>
            </a:r>
            <a:endParaRPr lang="zh-CN" altLang="en-US" sz="3200" b="1" dirty="0">
              <a:solidFill>
                <a:srgbClr val="7030A0"/>
              </a:solidFill>
              <a:latin typeface="Arial Narrow" panose="020B0606020202030204" pitchFamily="34" charset="0"/>
            </a:endParaRPr>
          </a:p>
          <a:p>
            <a:endParaRPr lang="zh-CN" altLang="en-US" sz="3200" b="1" dirty="0">
              <a:solidFill>
                <a:srgbClr val="7030A0"/>
              </a:solidFill>
              <a:latin typeface="Arial Narrow" panose="020B0606020202030204" pitchFamily="34" charset="0"/>
            </a:endParaRPr>
          </a:p>
          <a:p>
            <a:r>
              <a:rPr lang="en-US" altLang="zh-CN" sz="3200" b="1" dirty="0">
                <a:solidFill>
                  <a:srgbClr val="7030A0"/>
                </a:solidFill>
                <a:latin typeface="Arial Narrow" panose="020B0606020202030204" pitchFamily="34" charset="0"/>
              </a:rPr>
              <a:t>Having never had the chance to go to university, </a:t>
            </a:r>
            <a:r>
              <a:rPr lang="en-US" altLang="zh-CN" sz="3200" b="1" dirty="0" err="1">
                <a:solidFill>
                  <a:srgbClr val="7030A0"/>
                </a:solidFill>
                <a:latin typeface="Arial Narrow" panose="020B0606020202030204" pitchFamily="34" charset="0"/>
              </a:rPr>
              <a:t>Kusic</a:t>
            </a:r>
            <a:r>
              <a:rPr lang="en-US" altLang="zh-CN" sz="3200" b="1" dirty="0">
                <a:solidFill>
                  <a:srgbClr val="7030A0"/>
                </a:solidFill>
                <a:latin typeface="Arial Narrow" panose="020B0606020202030204" pitchFamily="34" charset="0"/>
              </a:rPr>
              <a:t> designed and built the rotating house by himself __________ (use) electric motors and the wheels of _____ old military transport vehicle.</a:t>
            </a:r>
          </a:p>
          <a:p>
            <a:r>
              <a:rPr lang="zh-CN" altLang="en-US" sz="2800" b="1" dirty="0">
                <a:solidFill>
                  <a:srgbClr val="7030A0"/>
                </a:solidFill>
                <a:latin typeface="Arial Narrow" panose="020B0606020202030204" pitchFamily="34" charset="0"/>
              </a:rPr>
              <a:t>库西奇没有上过大学，他自己设计并用电动机和一辆旧军用运输车的轮子造出了这座旋转房屋。</a:t>
            </a:r>
          </a:p>
        </p:txBody>
      </p:sp>
      <p:sp>
        <p:nvSpPr>
          <p:cNvPr id="3" name="文本框 2">
            <a:extLst>
              <a:ext uri="{FF2B5EF4-FFF2-40B4-BE49-F238E27FC236}">
                <a16:creationId xmlns:a16="http://schemas.microsoft.com/office/drawing/2014/main" id="{6C61282F-E0DB-4041-866F-0912454FB0D6}"/>
              </a:ext>
            </a:extLst>
          </p:cNvPr>
          <p:cNvSpPr txBox="1"/>
          <p:nvPr/>
        </p:nvSpPr>
        <p:spPr>
          <a:xfrm>
            <a:off x="8224910" y="363915"/>
            <a:ext cx="2072641" cy="584775"/>
          </a:xfrm>
          <a:prstGeom prst="rect">
            <a:avLst/>
          </a:prstGeom>
          <a:noFill/>
        </p:spPr>
        <p:txBody>
          <a:bodyPr wrap="square" rtlCol="0">
            <a:spAutoFit/>
          </a:bodyPr>
          <a:lstStyle/>
          <a:p>
            <a:r>
              <a:rPr lang="en-US" altLang="zh-CN" sz="3200" b="1" dirty="0">
                <a:solidFill>
                  <a:srgbClr val="FF0000"/>
                </a:solidFill>
                <a:latin typeface="Arial Narrow" panose="020B0606020202030204" pitchFamily="34" charset="0"/>
              </a:rPr>
              <a:t>  unwanted</a:t>
            </a:r>
            <a:endParaRPr lang="zh-CN" altLang="en-US" sz="3200" b="1" dirty="0">
              <a:solidFill>
                <a:srgbClr val="FF0000"/>
              </a:solidFill>
              <a:latin typeface="Arial Narrow" panose="020B0606020202030204" pitchFamily="34" charset="0"/>
            </a:endParaRPr>
          </a:p>
        </p:txBody>
      </p:sp>
      <p:sp>
        <p:nvSpPr>
          <p:cNvPr id="4" name="文本框 3">
            <a:extLst>
              <a:ext uri="{FF2B5EF4-FFF2-40B4-BE49-F238E27FC236}">
                <a16:creationId xmlns:a16="http://schemas.microsoft.com/office/drawing/2014/main" id="{F2136E78-2C14-4EDE-9E51-9E443D77DAFF}"/>
              </a:ext>
            </a:extLst>
          </p:cNvPr>
          <p:cNvSpPr txBox="1"/>
          <p:nvPr/>
        </p:nvSpPr>
        <p:spPr>
          <a:xfrm>
            <a:off x="154743" y="1290038"/>
            <a:ext cx="2072641" cy="584775"/>
          </a:xfrm>
          <a:prstGeom prst="rect">
            <a:avLst/>
          </a:prstGeom>
          <a:noFill/>
        </p:spPr>
        <p:txBody>
          <a:bodyPr wrap="square" rtlCol="0">
            <a:spAutoFit/>
          </a:bodyPr>
          <a:lstStyle/>
          <a:p>
            <a:r>
              <a:rPr lang="en-US" altLang="zh-CN" sz="3200" b="1" dirty="0">
                <a:solidFill>
                  <a:srgbClr val="FF0000"/>
                </a:solidFill>
                <a:latin typeface="Arial Narrow" panose="020B0606020202030204" pitchFamily="34" charset="0"/>
              </a:rPr>
              <a:t>     them</a:t>
            </a:r>
            <a:endParaRPr lang="zh-CN" altLang="en-US" sz="3200" b="1" dirty="0">
              <a:solidFill>
                <a:srgbClr val="FF0000"/>
              </a:solidFill>
              <a:latin typeface="Arial Narrow" panose="020B0606020202030204" pitchFamily="34" charset="0"/>
            </a:endParaRPr>
          </a:p>
        </p:txBody>
      </p:sp>
      <p:sp>
        <p:nvSpPr>
          <p:cNvPr id="5" name="文本框 4">
            <a:extLst>
              <a:ext uri="{FF2B5EF4-FFF2-40B4-BE49-F238E27FC236}">
                <a16:creationId xmlns:a16="http://schemas.microsoft.com/office/drawing/2014/main" id="{F5F3B7D1-1EA6-479E-B5E6-1D8CCE760C20}"/>
              </a:ext>
            </a:extLst>
          </p:cNvPr>
          <p:cNvSpPr txBox="1"/>
          <p:nvPr/>
        </p:nvSpPr>
        <p:spPr>
          <a:xfrm>
            <a:off x="6722010" y="2844225"/>
            <a:ext cx="2072641" cy="584775"/>
          </a:xfrm>
          <a:prstGeom prst="rect">
            <a:avLst/>
          </a:prstGeom>
          <a:noFill/>
        </p:spPr>
        <p:txBody>
          <a:bodyPr wrap="square" rtlCol="0">
            <a:spAutoFit/>
          </a:bodyPr>
          <a:lstStyle/>
          <a:p>
            <a:r>
              <a:rPr lang="en-US" altLang="zh-CN" sz="3200" b="1" dirty="0">
                <a:solidFill>
                  <a:srgbClr val="FF0000"/>
                </a:solidFill>
                <a:latin typeface="Arial Narrow" panose="020B0606020202030204" pitchFamily="34" charset="0"/>
              </a:rPr>
              <a:t>     using</a:t>
            </a:r>
            <a:endParaRPr lang="zh-CN" altLang="en-US" sz="3200" b="1" dirty="0">
              <a:solidFill>
                <a:srgbClr val="FF0000"/>
              </a:solidFill>
              <a:latin typeface="Arial Narrow" panose="020B0606020202030204" pitchFamily="34" charset="0"/>
            </a:endParaRPr>
          </a:p>
        </p:txBody>
      </p:sp>
      <p:sp>
        <p:nvSpPr>
          <p:cNvPr id="6" name="文本框 5">
            <a:extLst>
              <a:ext uri="{FF2B5EF4-FFF2-40B4-BE49-F238E27FC236}">
                <a16:creationId xmlns:a16="http://schemas.microsoft.com/office/drawing/2014/main" id="{883802F9-0A7C-43B7-A6C8-79D4639E230F}"/>
              </a:ext>
            </a:extLst>
          </p:cNvPr>
          <p:cNvSpPr txBox="1"/>
          <p:nvPr/>
        </p:nvSpPr>
        <p:spPr>
          <a:xfrm>
            <a:off x="4178101" y="3263911"/>
            <a:ext cx="2072641" cy="584775"/>
          </a:xfrm>
          <a:prstGeom prst="rect">
            <a:avLst/>
          </a:prstGeom>
          <a:noFill/>
        </p:spPr>
        <p:txBody>
          <a:bodyPr wrap="square" rtlCol="0">
            <a:spAutoFit/>
          </a:bodyPr>
          <a:lstStyle/>
          <a:p>
            <a:r>
              <a:rPr lang="en-US" altLang="zh-CN" sz="3200" b="1" dirty="0">
                <a:solidFill>
                  <a:srgbClr val="FF0000"/>
                </a:solidFill>
                <a:latin typeface="Arial Narrow" panose="020B0606020202030204" pitchFamily="34" charset="0"/>
              </a:rPr>
              <a:t>     an</a:t>
            </a:r>
            <a:endParaRPr lang="zh-CN" altLang="en-US" sz="3200" b="1" dirty="0">
              <a:solidFill>
                <a:srgbClr val="FF0000"/>
              </a:solidFill>
              <a:latin typeface="Arial Narrow" panose="020B0606020202030204" pitchFamily="34" charset="0"/>
            </a:endParaRPr>
          </a:p>
        </p:txBody>
      </p:sp>
    </p:spTree>
    <p:extLst>
      <p:ext uri="{BB962C8B-B14F-4D97-AF65-F5344CB8AC3E}">
        <p14:creationId xmlns:p14="http://schemas.microsoft.com/office/powerpoint/2010/main" val="4018343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515</Words>
  <Application>Microsoft Office PowerPoint</Application>
  <PresentationFormat>宽屏</PresentationFormat>
  <Paragraphs>30</Paragraphs>
  <Slides>5</Slides>
  <Notes>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5</vt:i4>
      </vt:variant>
    </vt:vector>
  </HeadingPairs>
  <TitlesOfParts>
    <vt:vector size="10" baseType="lpstr">
      <vt:lpstr>等线</vt:lpstr>
      <vt:lpstr>等线 Light</vt:lpstr>
      <vt:lpstr>Arial</vt:lpstr>
      <vt:lpstr>Arial Narrow</vt:lpstr>
      <vt:lpstr>Office 主题​​</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Eileen</dc:creator>
  <cp:lastModifiedBy>Eileen</cp:lastModifiedBy>
  <cp:revision>3</cp:revision>
  <dcterms:created xsi:type="dcterms:W3CDTF">2021-11-23T02:29:01Z</dcterms:created>
  <dcterms:modified xsi:type="dcterms:W3CDTF">2021-11-23T03:58:34Z</dcterms:modified>
</cp:coreProperties>
</file>